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64" r:id="rId6"/>
    <p:sldId id="276" r:id="rId7"/>
    <p:sldId id="273" r:id="rId8"/>
    <p:sldId id="274" r:id="rId9"/>
    <p:sldId id="271" r:id="rId10"/>
    <p:sldId id="270" r:id="rId11"/>
    <p:sldId id="261" r:id="rId12"/>
    <p:sldId id="280" r:id="rId13"/>
    <p:sldId id="281" r:id="rId14"/>
    <p:sldId id="278" r:id="rId15"/>
    <p:sldId id="259" r:id="rId16"/>
    <p:sldId id="275" r:id="rId17"/>
    <p:sldId id="279" r:id="rId18"/>
    <p:sldId id="262" r:id="rId19"/>
    <p:sldId id="267" r:id="rId20"/>
    <p:sldId id="268" r:id="rId21"/>
    <p:sldId id="269" r:id="rId22"/>
    <p:sldId id="266" r:id="rId23"/>
    <p:sldId id="263" r:id="rId24"/>
    <p:sldId id="272" r:id="rId25"/>
    <p:sldId id="282" r:id="rId26"/>
    <p:sldId id="277" r:id="rId27"/>
    <p:sldId id="285" r:id="rId28"/>
    <p:sldId id="283" r:id="rId29"/>
    <p:sldId id="286" r:id="rId30"/>
    <p:sldId id="287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760"/>
    <a:srgbClr val="005898"/>
    <a:srgbClr val="BFEA1F"/>
    <a:srgbClr val="FEC925"/>
    <a:srgbClr val="005886"/>
    <a:srgbClr val="0582B2"/>
    <a:srgbClr val="DCDCDC"/>
    <a:srgbClr val="0789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4660"/>
  </p:normalViewPr>
  <p:slideViewPr>
    <p:cSldViewPr snapToGrid="0">
      <p:cViewPr>
        <p:scale>
          <a:sx n="100" d="100"/>
          <a:sy n="100" d="100"/>
        </p:scale>
        <p:origin x="-10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14760F2-0B3F-474D-AB05-3542DEE1A6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34FA27D-70B8-4DC0-ABBF-A56D0B730D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93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8AD1-0664-41A7-9956-4C3EF55AB6B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69BD8-E41C-4EE7-9005-2F11DC412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52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3247D-DBF7-4DE1-B18E-150BABDB52D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49374-2AF5-4456-944F-442634B9CE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914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EF0F6-6C18-4470-A450-0F5F0705790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6B987-7E1F-4E55-9AD7-42C3C5A70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01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389FA-C6AE-4DB5-BD59-06563F95363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92E50-017C-4610-AC64-470016FE01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756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82D85-21BE-4768-9DBC-FD7A0467323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955F9-4985-496C-963B-21DAE13470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289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DCAF-0A2C-452D-B50C-2A282490DA6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CE453-1A3C-4AE0-87B9-DD58AB16B5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57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74D0-8BF3-46E8-A67E-84E569C6416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781E2-D44B-4662-A4EA-03CFA6AF7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82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EDC60-84B6-46F3-AEC2-E437B0C0502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45126-87E8-4362-B06C-BFB8916072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731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AAF3A-3E2B-4D0A-B840-3546B0B47DC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A886B-5C7F-44CE-B631-ECB41E722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210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78904-9E61-44CB-8DF6-5876D6E547D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3DB4E-062B-494C-A63C-880EE8A60C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99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CBAA3-0BD5-492D-9B76-3301C76DE5A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F8884-C3ED-4147-9E20-3FF28CFA06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012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763FF-9A5B-4E83-B35B-DCE22B4ADAC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9234C-2564-4620-9E11-B92F9CFAA5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3733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736B1-32AD-413F-BA36-9B8E5BEDCF8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35376-EEE8-4B8E-8F2D-BC21C3CDCD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993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9081-F7F9-4EE2-AB08-2FB60AD4AC1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3C352-EF02-43A3-80A4-7404C1EBBC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23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98B2-9C6C-44AD-9606-305F38E6235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85377-4349-4D75-AB0A-B13FF48398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3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6644F-8B03-4842-A181-90FCA0ED5FD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94633-441E-4DAC-8801-2CFFFDD91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063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443C6-5C74-4400-B327-15C1CE189E1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B9836-2E52-406D-A683-7C269862F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69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BA8D9-F089-4837-97AF-E2369775C4B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5B625-68E2-4C81-8169-0044341FD7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8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B05C6-1413-49D1-B092-8721014F26A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380BA-502B-4782-904D-F4A2343811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502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09E42-6DC0-4DBB-8895-0F5D6181CDF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6FC7A-1277-47E3-A00C-6932C1888B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7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1830A-8D97-4B94-AA9D-CB09650EA48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CC3E0-F5A4-428D-ADAB-281467BCE6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486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0D548-4B21-4AB9-B143-F11253C9C3A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EB004-4AD9-470B-8E0A-D081611C89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9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EEBEB1-67CE-4419-AAEA-48B66B58003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E0EC8B-F2F5-4076-A7EE-03C3AA15F4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6872C8-ADC4-4AA6-AB1B-9A84AB17BBD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22EF74F-5F66-4561-AA75-B090FF552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7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任意多边形 139"/>
          <p:cNvSpPr/>
          <p:nvPr/>
        </p:nvSpPr>
        <p:spPr>
          <a:xfrm>
            <a:off x="0" y="9525"/>
            <a:ext cx="11134725" cy="6848475"/>
          </a:xfrm>
          <a:custGeom>
            <a:avLst/>
            <a:gdLst>
              <a:gd name="connsiteX0" fmla="*/ 4447063 w 11135481"/>
              <a:gd name="connsiteY0" fmla="*/ 0 h 6848401"/>
              <a:gd name="connsiteX1" fmla="*/ 11135481 w 11135481"/>
              <a:gd name="connsiteY1" fmla="*/ 6848401 h 6848401"/>
              <a:gd name="connsiteX2" fmla="*/ 0 w 11135481"/>
              <a:gd name="connsiteY2" fmla="*/ 6848401 h 6848401"/>
              <a:gd name="connsiteX3" fmla="*/ 0 w 11135481"/>
              <a:gd name="connsiteY3" fmla="*/ 5676736 h 6848401"/>
              <a:gd name="connsiteX4" fmla="*/ 1611244 w 11135481"/>
              <a:gd name="connsiteY4" fmla="*/ 1056 h 684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5481" h="6848401">
                <a:moveTo>
                  <a:pt x="4447063" y="0"/>
                </a:moveTo>
                <a:lnTo>
                  <a:pt x="11135481" y="6848401"/>
                </a:lnTo>
                <a:lnTo>
                  <a:pt x="0" y="6848401"/>
                </a:lnTo>
                <a:lnTo>
                  <a:pt x="0" y="5676736"/>
                </a:lnTo>
                <a:lnTo>
                  <a:pt x="1611244" y="1056"/>
                </a:lnTo>
                <a:close/>
              </a:path>
            </a:pathLst>
          </a:cu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7" name="组合 138"/>
          <p:cNvGrpSpPr>
            <a:grpSpLocks/>
          </p:cNvGrpSpPr>
          <p:nvPr/>
        </p:nvGrpSpPr>
        <p:grpSpPr bwMode="auto">
          <a:xfrm>
            <a:off x="-15875" y="3900488"/>
            <a:ext cx="3355975" cy="2955925"/>
            <a:chOff x="-15875" y="3324226"/>
            <a:chExt cx="4010025" cy="3532187"/>
          </a:xfrm>
        </p:grpSpPr>
        <p:sp>
          <p:nvSpPr>
            <p:cNvPr id="16395" name="Freeform 5"/>
            <p:cNvSpPr>
              <a:spLocks/>
            </p:cNvSpPr>
            <p:nvPr/>
          </p:nvSpPr>
          <p:spPr bwMode="auto">
            <a:xfrm>
              <a:off x="2063750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3" y="94"/>
                  </a:moveTo>
                  <a:cubicBezTo>
                    <a:pt x="42" y="95"/>
                    <a:pt x="40" y="95"/>
                    <a:pt x="39" y="94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5" y="0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3" y="94"/>
                    <a:pt x="43" y="94"/>
                    <a:pt x="43" y="94"/>
                  </a:cubicBezTo>
                </a:path>
              </a:pathLst>
            </a:custGeom>
            <a:solidFill>
              <a:srgbClr val="6E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Freeform 6"/>
            <p:cNvSpPr>
              <a:spLocks/>
            </p:cNvSpPr>
            <p:nvPr/>
          </p:nvSpPr>
          <p:spPr bwMode="auto">
            <a:xfrm>
              <a:off x="2084387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2" y="94"/>
                  </a:moveTo>
                  <a:cubicBezTo>
                    <a:pt x="41" y="95"/>
                    <a:pt x="40" y="95"/>
                    <a:pt x="38" y="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5" y="0"/>
                    <a:pt x="56" y="1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2" y="94"/>
                    <a:pt x="42" y="94"/>
                    <a:pt x="42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7"/>
            <p:cNvSpPr>
              <a:spLocks noEditPoints="1"/>
            </p:cNvSpPr>
            <p:nvPr/>
          </p:nvSpPr>
          <p:spPr bwMode="auto">
            <a:xfrm>
              <a:off x="2063750" y="3324226"/>
              <a:ext cx="1930400" cy="193198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2147483647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2147483647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96">
                  <a:moveTo>
                    <a:pt x="2" y="57"/>
                  </a:moveTo>
                  <a:cubicBezTo>
                    <a:pt x="1" y="56"/>
                    <a:pt x="0" y="54"/>
                    <a:pt x="1" y="53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4" y="0"/>
                    <a:pt x="56" y="1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6" y="41"/>
                    <a:pt x="96" y="43"/>
                    <a:pt x="95" y="4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3" y="96"/>
                    <a:pt x="41" y="96"/>
                    <a:pt x="39" y="95"/>
                  </a:cubicBezTo>
                  <a:cubicBezTo>
                    <a:pt x="2" y="57"/>
                    <a:pt x="2" y="57"/>
                    <a:pt x="2" y="57"/>
                  </a:cubicBezTo>
                  <a:moveTo>
                    <a:pt x="53" y="2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1" y="54"/>
                    <a:pt x="1" y="56"/>
                    <a:pt x="2" y="5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5"/>
                    <a:pt x="42" y="96"/>
                    <a:pt x="43" y="95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1"/>
                    <a:pt x="94" y="40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6" y="1"/>
                    <a:pt x="54" y="1"/>
                    <a:pt x="53" y="2"/>
                  </a:cubicBezTo>
                </a:path>
              </a:pathLst>
            </a:custGeom>
            <a:solidFill>
              <a:srgbClr val="B8B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8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9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0"/>
            <p:cNvSpPr>
              <a:spLocks/>
            </p:cNvSpPr>
            <p:nvPr/>
          </p:nvSpPr>
          <p:spPr bwMode="auto">
            <a:xfrm>
              <a:off x="3511550" y="3767138"/>
              <a:ext cx="60325" cy="60325"/>
            </a:xfrm>
            <a:custGeom>
              <a:avLst/>
              <a:gdLst>
                <a:gd name="T0" fmla="*/ 2147483647 w 3"/>
                <a:gd name="T1" fmla="*/ 2147483647 h 3"/>
                <a:gd name="T2" fmla="*/ 0 w 3"/>
                <a:gd name="T3" fmla="*/ 2147483647 h 3"/>
                <a:gd name="T4" fmla="*/ 0 w 3"/>
                <a:gd name="T5" fmla="*/ 0 h 3"/>
                <a:gd name="T6" fmla="*/ 2147483647 w 3"/>
                <a:gd name="T7" fmla="*/ 0 h 3"/>
                <a:gd name="T8" fmla="*/ 2147483647 w 3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CB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Rectangle 11"/>
            <p:cNvSpPr>
              <a:spLocks noChangeArrowheads="1"/>
            </p:cNvSpPr>
            <p:nvPr/>
          </p:nvSpPr>
          <p:spPr bwMode="auto">
            <a:xfrm>
              <a:off x="3532187" y="3787775"/>
              <a:ext cx="19050" cy="20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6402" name="Freeform 12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3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14"/>
            <p:cNvSpPr>
              <a:spLocks/>
            </p:cNvSpPr>
            <p:nvPr/>
          </p:nvSpPr>
          <p:spPr bwMode="auto">
            <a:xfrm>
              <a:off x="3351212" y="3505200"/>
              <a:ext cx="461963" cy="463550"/>
            </a:xfrm>
            <a:custGeom>
              <a:avLst/>
              <a:gdLst>
                <a:gd name="T0" fmla="*/ 2147483647 w 291"/>
                <a:gd name="T1" fmla="*/ 2147483647 h 292"/>
                <a:gd name="T2" fmla="*/ 0 w 291"/>
                <a:gd name="T3" fmla="*/ 2147483647 h 292"/>
                <a:gd name="T4" fmla="*/ 0 w 291"/>
                <a:gd name="T5" fmla="*/ 0 h 292"/>
                <a:gd name="T6" fmla="*/ 2147483647 w 291"/>
                <a:gd name="T7" fmla="*/ 2147483647 h 292"/>
                <a:gd name="T8" fmla="*/ 2147483647 w 291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1" h="292">
                  <a:moveTo>
                    <a:pt x="291" y="292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91" y="292"/>
                  </a:lnTo>
                  <a:close/>
                </a:path>
              </a:pathLst>
            </a:custGeom>
            <a:solidFill>
              <a:srgbClr val="5453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15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Freeform 16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17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Freeform 18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19"/>
            <p:cNvSpPr>
              <a:spLocks/>
            </p:cNvSpPr>
            <p:nvPr/>
          </p:nvSpPr>
          <p:spPr bwMode="auto">
            <a:xfrm>
              <a:off x="3089275" y="3505200"/>
              <a:ext cx="742950" cy="744537"/>
            </a:xfrm>
            <a:custGeom>
              <a:avLst/>
              <a:gdLst>
                <a:gd name="T0" fmla="*/ 2147483647 w 468"/>
                <a:gd name="T1" fmla="*/ 2147483647 h 469"/>
                <a:gd name="T2" fmla="*/ 0 w 468"/>
                <a:gd name="T3" fmla="*/ 2147483647 h 469"/>
                <a:gd name="T4" fmla="*/ 2147483647 w 468"/>
                <a:gd name="T5" fmla="*/ 0 h 469"/>
                <a:gd name="T6" fmla="*/ 2147483647 w 468"/>
                <a:gd name="T7" fmla="*/ 2147483647 h 469"/>
                <a:gd name="T8" fmla="*/ 2147483647 w 468"/>
                <a:gd name="T9" fmla="*/ 2147483647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8" h="469">
                  <a:moveTo>
                    <a:pt x="430" y="469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468" y="431"/>
                  </a:lnTo>
                  <a:lnTo>
                    <a:pt x="430" y="469"/>
                  </a:lnTo>
                  <a:close/>
                </a:path>
              </a:pathLst>
            </a:custGeom>
            <a:solidFill>
              <a:srgbClr val="409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0"/>
            <p:cNvSpPr>
              <a:spLocks/>
            </p:cNvSpPr>
            <p:nvPr/>
          </p:nvSpPr>
          <p:spPr bwMode="auto">
            <a:xfrm>
              <a:off x="3149600" y="3565525"/>
              <a:ext cx="180975" cy="182562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0 w 9"/>
                <a:gd name="T5" fmla="*/ 2147483647 h 9"/>
                <a:gd name="T6" fmla="*/ 0 w 9"/>
                <a:gd name="T7" fmla="*/ 0 h 9"/>
                <a:gd name="T8" fmla="*/ 2147483647 w 9"/>
                <a:gd name="T9" fmla="*/ 0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9"/>
                    <a:pt x="8" y="9"/>
                    <a:pt x="8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lose/>
                </a:path>
              </a:pathLst>
            </a:custGeom>
            <a:solidFill>
              <a:srgbClr val="005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21"/>
            <p:cNvSpPr>
              <a:spLocks/>
            </p:cNvSpPr>
            <p:nvPr/>
          </p:nvSpPr>
          <p:spPr bwMode="auto">
            <a:xfrm>
              <a:off x="3351212" y="3767138"/>
              <a:ext cx="260350" cy="261937"/>
            </a:xfrm>
            <a:custGeom>
              <a:avLst/>
              <a:gdLst>
                <a:gd name="T0" fmla="*/ 2147483647 w 164"/>
                <a:gd name="T1" fmla="*/ 2147483647 h 165"/>
                <a:gd name="T2" fmla="*/ 2147483647 w 164"/>
                <a:gd name="T3" fmla="*/ 2147483647 h 165"/>
                <a:gd name="T4" fmla="*/ 0 w 164"/>
                <a:gd name="T5" fmla="*/ 0 h 165"/>
                <a:gd name="T6" fmla="*/ 0 w 164"/>
                <a:gd name="T7" fmla="*/ 0 h 165"/>
                <a:gd name="T8" fmla="*/ 0 w 164"/>
                <a:gd name="T9" fmla="*/ 0 h 165"/>
                <a:gd name="T10" fmla="*/ 2147483647 w 164"/>
                <a:gd name="T11" fmla="*/ 2147483647 h 165"/>
                <a:gd name="T12" fmla="*/ 2147483647 w 164"/>
                <a:gd name="T13" fmla="*/ 2147483647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4" h="165">
                  <a:moveTo>
                    <a:pt x="164" y="165"/>
                  </a:moveTo>
                  <a:lnTo>
                    <a:pt x="151" y="165"/>
                  </a:lnTo>
                  <a:lnTo>
                    <a:pt x="0" y="0"/>
                  </a:lnTo>
                  <a:lnTo>
                    <a:pt x="164" y="152"/>
                  </a:lnTo>
                  <a:lnTo>
                    <a:pt x="164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Freeform 22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Freeform 23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Freeform 24"/>
            <p:cNvSpPr>
              <a:spLocks/>
            </p:cNvSpPr>
            <p:nvPr/>
          </p:nvSpPr>
          <p:spPr bwMode="auto">
            <a:xfrm>
              <a:off x="3008312" y="3667125"/>
              <a:ext cx="161925" cy="160337"/>
            </a:xfrm>
            <a:custGeom>
              <a:avLst/>
              <a:gdLst>
                <a:gd name="T0" fmla="*/ 2147483647 w 102"/>
                <a:gd name="T1" fmla="*/ 2147483647 h 101"/>
                <a:gd name="T2" fmla="*/ 0 w 102"/>
                <a:gd name="T3" fmla="*/ 2147483647 h 101"/>
                <a:gd name="T4" fmla="*/ 2147483647 w 102"/>
                <a:gd name="T5" fmla="*/ 0 h 101"/>
                <a:gd name="T6" fmla="*/ 2147483647 w 102"/>
                <a:gd name="T7" fmla="*/ 2147483647 h 101"/>
                <a:gd name="T8" fmla="*/ 2147483647 w 102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101">
                  <a:moveTo>
                    <a:pt x="51" y="101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102" y="51"/>
                  </a:lnTo>
                  <a:lnTo>
                    <a:pt x="51" y="101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Freeform 25"/>
            <p:cNvSpPr>
              <a:spLocks/>
            </p:cNvSpPr>
            <p:nvPr/>
          </p:nvSpPr>
          <p:spPr bwMode="auto">
            <a:xfrm>
              <a:off x="3170237" y="3767138"/>
              <a:ext cx="160338" cy="180975"/>
            </a:xfrm>
            <a:custGeom>
              <a:avLst/>
              <a:gdLst>
                <a:gd name="T0" fmla="*/ 2147483647 w 101"/>
                <a:gd name="T1" fmla="*/ 2147483647 h 114"/>
                <a:gd name="T2" fmla="*/ 0 w 101"/>
                <a:gd name="T3" fmla="*/ 2147483647 h 114"/>
                <a:gd name="T4" fmla="*/ 0 w 101"/>
                <a:gd name="T5" fmla="*/ 0 h 114"/>
                <a:gd name="T6" fmla="*/ 2147483647 w 101"/>
                <a:gd name="T7" fmla="*/ 2147483647 h 114"/>
                <a:gd name="T8" fmla="*/ 2147483647 w 101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114">
                  <a:moveTo>
                    <a:pt x="88" y="114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01" y="102"/>
                  </a:lnTo>
                  <a:lnTo>
                    <a:pt x="88" y="11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Freeform 26"/>
            <p:cNvSpPr>
              <a:spLocks/>
            </p:cNvSpPr>
            <p:nvPr/>
          </p:nvSpPr>
          <p:spPr bwMode="auto">
            <a:xfrm>
              <a:off x="2989262" y="37671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Freeform 27"/>
            <p:cNvSpPr>
              <a:spLocks/>
            </p:cNvSpPr>
            <p:nvPr/>
          </p:nvSpPr>
          <p:spPr bwMode="auto">
            <a:xfrm>
              <a:off x="2947987" y="3787775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Freeform 28"/>
            <p:cNvSpPr>
              <a:spLocks/>
            </p:cNvSpPr>
            <p:nvPr/>
          </p:nvSpPr>
          <p:spPr bwMode="auto">
            <a:xfrm>
              <a:off x="2928937" y="3827463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Freeform 29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Freeform 30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1" name="Freeform 31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2" name="Freeform 32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Freeform 33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  <a:close/>
                </a:path>
              </a:pathLst>
            </a:custGeom>
            <a:solidFill>
              <a:srgbClr val="E50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Freeform 3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5" name="Freeform 35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6" name="Freeform 36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Freeform 3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Freeform 3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Freeform 39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  <a:close/>
                </a:path>
              </a:pathLst>
            </a:custGeom>
            <a:solidFill>
              <a:srgbClr val="2E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Freeform 40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Freeform 41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Freeform 42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Freeform 4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Freeform 44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Freeform 4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Freeform 46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Freeform 4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8" name="Freeform 48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Freeform 4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Freeform 50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5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52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5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54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55"/>
            <p:cNvSpPr>
              <a:spLocks/>
            </p:cNvSpPr>
            <p:nvPr/>
          </p:nvSpPr>
          <p:spPr bwMode="auto">
            <a:xfrm>
              <a:off x="3490912" y="4170363"/>
              <a:ext cx="201613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5"/>
                    <a:pt x="10" y="6"/>
                    <a:pt x="9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56"/>
            <p:cNvSpPr>
              <a:spLocks/>
            </p:cNvSpPr>
            <p:nvPr/>
          </p:nvSpPr>
          <p:spPr bwMode="auto">
            <a:xfrm>
              <a:off x="3290887" y="4391025"/>
              <a:ext cx="200025" cy="18097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0 w 10"/>
                <a:gd name="T5" fmla="*/ 2147483647 h 9"/>
                <a:gd name="T6" fmla="*/ 0 w 10"/>
                <a:gd name="T7" fmla="*/ 2147483647 h 9"/>
                <a:gd name="T8" fmla="*/ 2147483647 w 10"/>
                <a:gd name="T9" fmla="*/ 0 h 9"/>
                <a:gd name="T10" fmla="*/ 2147483647 w 10"/>
                <a:gd name="T11" fmla="*/ 0 h 9"/>
                <a:gd name="T12" fmla="*/ 2147483647 w 10"/>
                <a:gd name="T13" fmla="*/ 2147483647 h 9"/>
                <a:gd name="T14" fmla="*/ 2147483647 w 10"/>
                <a:gd name="T15" fmla="*/ 2147483647 h 9"/>
                <a:gd name="T16" fmla="*/ 2147483647 w 10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9">
                  <a:moveTo>
                    <a:pt x="6" y="9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5"/>
                    <a:pt x="9" y="5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57"/>
            <p:cNvSpPr>
              <a:spLocks/>
            </p:cNvSpPr>
            <p:nvPr/>
          </p:nvSpPr>
          <p:spPr bwMode="auto">
            <a:xfrm>
              <a:off x="3089275" y="4592638"/>
              <a:ext cx="180975" cy="201612"/>
            </a:xfrm>
            <a:custGeom>
              <a:avLst/>
              <a:gdLst>
                <a:gd name="T0" fmla="*/ 2147483647 w 9"/>
                <a:gd name="T1" fmla="*/ 2147483647 h 10"/>
                <a:gd name="T2" fmla="*/ 2147483647 w 9"/>
                <a:gd name="T3" fmla="*/ 2147483647 h 10"/>
                <a:gd name="T4" fmla="*/ 0 w 9"/>
                <a:gd name="T5" fmla="*/ 2147483647 h 10"/>
                <a:gd name="T6" fmla="*/ 0 w 9"/>
                <a:gd name="T7" fmla="*/ 2147483647 h 10"/>
                <a:gd name="T8" fmla="*/ 2147483647 w 9"/>
                <a:gd name="T9" fmla="*/ 0 h 10"/>
                <a:gd name="T10" fmla="*/ 2147483647 w 9"/>
                <a:gd name="T11" fmla="*/ 0 h 10"/>
                <a:gd name="T12" fmla="*/ 2147483647 w 9"/>
                <a:gd name="T13" fmla="*/ 2147483647 h 10"/>
                <a:gd name="T14" fmla="*/ 2147483647 w 9"/>
                <a:gd name="T15" fmla="*/ 2147483647 h 10"/>
                <a:gd name="T16" fmla="*/ 2147483647 w 9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10">
                  <a:moveTo>
                    <a:pt x="5" y="9"/>
                  </a:moveTo>
                  <a:cubicBezTo>
                    <a:pt x="5" y="10"/>
                    <a:pt x="4" y="10"/>
                    <a:pt x="4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5" y="9"/>
                    <a:pt x="5" y="9"/>
                    <a:pt x="5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58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6" y="10"/>
                    <a:pt x="5" y="10"/>
                    <a:pt x="4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6" y="9"/>
                    <a:pt x="6" y="9"/>
                    <a:pt x="6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Freeform 59"/>
            <p:cNvSpPr>
              <a:spLocks/>
            </p:cNvSpPr>
            <p:nvPr/>
          </p:nvSpPr>
          <p:spPr bwMode="auto">
            <a:xfrm>
              <a:off x="2244725" y="3868738"/>
              <a:ext cx="865188" cy="1227137"/>
            </a:xfrm>
            <a:custGeom>
              <a:avLst/>
              <a:gdLst>
                <a:gd name="T0" fmla="*/ 2147483647 w 43"/>
                <a:gd name="T1" fmla="*/ 0 h 61"/>
                <a:gd name="T2" fmla="*/ 0 w 43"/>
                <a:gd name="T3" fmla="*/ 2147483647 h 61"/>
                <a:gd name="T4" fmla="*/ 2147483647 w 43"/>
                <a:gd name="T5" fmla="*/ 2147483647 h 61"/>
                <a:gd name="T6" fmla="*/ 2147483647 w 43"/>
                <a:gd name="T7" fmla="*/ 2147483647 h 61"/>
                <a:gd name="T8" fmla="*/ 2147483647 w 43"/>
                <a:gd name="T9" fmla="*/ 2147483647 h 61"/>
                <a:gd name="T10" fmla="*/ 2147483647 w 43"/>
                <a:gd name="T11" fmla="*/ 2147483647 h 61"/>
                <a:gd name="T12" fmla="*/ 0 w 43"/>
                <a:gd name="T13" fmla="*/ 2147483647 h 61"/>
                <a:gd name="T14" fmla="*/ 0 w 43"/>
                <a:gd name="T15" fmla="*/ 2147483647 h 61"/>
                <a:gd name="T16" fmla="*/ 0 w 43"/>
                <a:gd name="T17" fmla="*/ 2147483647 h 61"/>
                <a:gd name="T18" fmla="*/ 2147483647 w 43"/>
                <a:gd name="T19" fmla="*/ 0 h 61"/>
                <a:gd name="T20" fmla="*/ 2147483647 w 43"/>
                <a:gd name="T21" fmla="*/ 0 h 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" h="61"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60"/>
            <p:cNvSpPr>
              <a:spLocks/>
            </p:cNvSpPr>
            <p:nvPr/>
          </p:nvSpPr>
          <p:spPr bwMode="auto">
            <a:xfrm>
              <a:off x="2244725" y="4411663"/>
              <a:ext cx="865188" cy="684212"/>
            </a:xfrm>
            <a:custGeom>
              <a:avLst/>
              <a:gdLst>
                <a:gd name="T0" fmla="*/ 0 w 43"/>
                <a:gd name="T1" fmla="*/ 0 h 34"/>
                <a:gd name="T2" fmla="*/ 0 w 43"/>
                <a:gd name="T3" fmla="*/ 0 h 34"/>
                <a:gd name="T4" fmla="*/ 2147483647 w 43"/>
                <a:gd name="T5" fmla="*/ 2147483647 h 34"/>
                <a:gd name="T6" fmla="*/ 2147483647 w 43"/>
                <a:gd name="T7" fmla="*/ 2147483647 h 34"/>
                <a:gd name="T8" fmla="*/ 2147483647 w 43"/>
                <a:gd name="T9" fmla="*/ 2147483647 h 34"/>
                <a:gd name="T10" fmla="*/ 2147483647 w 43"/>
                <a:gd name="T11" fmla="*/ 2147483647 h 34"/>
                <a:gd name="T12" fmla="*/ 2147483647 w 43"/>
                <a:gd name="T13" fmla="*/ 2147483647 h 34"/>
                <a:gd name="T14" fmla="*/ 0 w 43"/>
                <a:gd name="T15" fmla="*/ 0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3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61"/>
            <p:cNvSpPr>
              <a:spLocks noEditPoints="1"/>
            </p:cNvSpPr>
            <p:nvPr/>
          </p:nvSpPr>
          <p:spPr bwMode="auto">
            <a:xfrm>
              <a:off x="2244725" y="3868738"/>
              <a:ext cx="823913" cy="1066800"/>
            </a:xfrm>
            <a:custGeom>
              <a:avLst/>
              <a:gdLst>
                <a:gd name="T0" fmla="*/ 2147483647 w 41"/>
                <a:gd name="T1" fmla="*/ 2147483647 h 53"/>
                <a:gd name="T2" fmla="*/ 2147483647 w 41"/>
                <a:gd name="T3" fmla="*/ 2147483647 h 53"/>
                <a:gd name="T4" fmla="*/ 2147483647 w 41"/>
                <a:gd name="T5" fmla="*/ 2147483647 h 53"/>
                <a:gd name="T6" fmla="*/ 2147483647 w 41"/>
                <a:gd name="T7" fmla="*/ 2147483647 h 53"/>
                <a:gd name="T8" fmla="*/ 2147483647 w 41"/>
                <a:gd name="T9" fmla="*/ 2147483647 h 53"/>
                <a:gd name="T10" fmla="*/ 2147483647 w 41"/>
                <a:gd name="T11" fmla="*/ 0 h 53"/>
                <a:gd name="T12" fmla="*/ 0 w 41"/>
                <a:gd name="T13" fmla="*/ 2147483647 h 53"/>
                <a:gd name="T14" fmla="*/ 2147483647 w 41"/>
                <a:gd name="T15" fmla="*/ 2147483647 h 53"/>
                <a:gd name="T16" fmla="*/ 2147483647 w 41"/>
                <a:gd name="T17" fmla="*/ 2147483647 h 53"/>
                <a:gd name="T18" fmla="*/ 2147483647 w 41"/>
                <a:gd name="T19" fmla="*/ 2147483647 h 53"/>
                <a:gd name="T20" fmla="*/ 2147483647 w 41"/>
                <a:gd name="T21" fmla="*/ 2147483647 h 53"/>
                <a:gd name="T22" fmla="*/ 2147483647 w 41"/>
                <a:gd name="T23" fmla="*/ 2147483647 h 53"/>
                <a:gd name="T24" fmla="*/ 2147483647 w 41"/>
                <a:gd name="T25" fmla="*/ 2147483647 h 53"/>
                <a:gd name="T26" fmla="*/ 2147483647 w 41"/>
                <a:gd name="T27" fmla="*/ 2147483647 h 53"/>
                <a:gd name="T28" fmla="*/ 2147483647 w 41"/>
                <a:gd name="T29" fmla="*/ 0 h 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" h="53">
                  <a:moveTo>
                    <a:pt x="24" y="51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24" y="51"/>
                    <a:pt x="24" y="51"/>
                    <a:pt x="24" y="51"/>
                  </a:cubicBezTo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7"/>
                    <a:pt x="41" y="36"/>
                    <a:pt x="41" y="35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2"/>
                    <a:pt x="27" y="0"/>
                    <a:pt x="27" y="0"/>
                  </a:cubicBezTo>
                </a:path>
              </a:pathLst>
            </a:custGeom>
            <a:solidFill>
              <a:srgbClr val="D4D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62"/>
            <p:cNvSpPr>
              <a:spLocks noEditPoints="1"/>
            </p:cNvSpPr>
            <p:nvPr/>
          </p:nvSpPr>
          <p:spPr bwMode="auto">
            <a:xfrm>
              <a:off x="2767012" y="4632325"/>
              <a:ext cx="342900" cy="463550"/>
            </a:xfrm>
            <a:custGeom>
              <a:avLst/>
              <a:gdLst>
                <a:gd name="T0" fmla="*/ 2147483647 w 17"/>
                <a:gd name="T1" fmla="*/ 2147483647 h 23"/>
                <a:gd name="T2" fmla="*/ 2147483647 w 17"/>
                <a:gd name="T3" fmla="*/ 2147483647 h 23"/>
                <a:gd name="T4" fmla="*/ 2147483647 w 17"/>
                <a:gd name="T5" fmla="*/ 2147483647 h 23"/>
                <a:gd name="T6" fmla="*/ 2147483647 w 17"/>
                <a:gd name="T7" fmla="*/ 2147483647 h 23"/>
                <a:gd name="T8" fmla="*/ 2147483647 w 17"/>
                <a:gd name="T9" fmla="*/ 2147483647 h 23"/>
                <a:gd name="T10" fmla="*/ 2147483647 w 17"/>
                <a:gd name="T11" fmla="*/ 2147483647 h 23"/>
                <a:gd name="T12" fmla="*/ 2147483647 w 17"/>
                <a:gd name="T13" fmla="*/ 2147483647 h 23"/>
                <a:gd name="T14" fmla="*/ 2147483647 w 17"/>
                <a:gd name="T15" fmla="*/ 2147483647 h 23"/>
                <a:gd name="T16" fmla="*/ 2147483647 w 17"/>
                <a:gd name="T17" fmla="*/ 2147483647 h 23"/>
                <a:gd name="T18" fmla="*/ 2147483647 w 17"/>
                <a:gd name="T19" fmla="*/ 2147483647 h 23"/>
                <a:gd name="T20" fmla="*/ 2147483647 w 17"/>
                <a:gd name="T21" fmla="*/ 2147483647 h 23"/>
                <a:gd name="T22" fmla="*/ 2147483647 w 17"/>
                <a:gd name="T23" fmla="*/ 0 h 23"/>
                <a:gd name="T24" fmla="*/ 0 w 17"/>
                <a:gd name="T25" fmla="*/ 2147483647 h 23"/>
                <a:gd name="T26" fmla="*/ 2147483647 w 17"/>
                <a:gd name="T27" fmla="*/ 2147483647 h 23"/>
                <a:gd name="T28" fmla="*/ 2147483647 w 17"/>
                <a:gd name="T29" fmla="*/ 2147483647 h 23"/>
                <a:gd name="T30" fmla="*/ 2147483647 w 17"/>
                <a:gd name="T31" fmla="*/ 2147483647 h 23"/>
                <a:gd name="T32" fmla="*/ 2147483647 w 17"/>
                <a:gd name="T33" fmla="*/ 2147483647 h 23"/>
                <a:gd name="T34" fmla="*/ 2147483647 w 17"/>
                <a:gd name="T35" fmla="*/ 0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" h="23">
                  <a:moveTo>
                    <a:pt x="10" y="18"/>
                  </a:moveTo>
                  <a:cubicBezTo>
                    <a:pt x="10" y="18"/>
                    <a:pt x="10" y="18"/>
                    <a:pt x="9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3"/>
                    <a:pt x="5" y="13"/>
                    <a:pt x="6" y="1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16" y="7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1"/>
                    <a:pt x="1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63"/>
            <p:cNvSpPr>
              <a:spLocks noEditPoints="1"/>
            </p:cNvSpPr>
            <p:nvPr/>
          </p:nvSpPr>
          <p:spPr bwMode="auto">
            <a:xfrm>
              <a:off x="2546350" y="3929063"/>
              <a:ext cx="522288" cy="703262"/>
            </a:xfrm>
            <a:custGeom>
              <a:avLst/>
              <a:gdLst>
                <a:gd name="T0" fmla="*/ 2147483647 w 26"/>
                <a:gd name="T1" fmla="*/ 2147483647 h 35"/>
                <a:gd name="T2" fmla="*/ 2147483647 w 26"/>
                <a:gd name="T3" fmla="*/ 2147483647 h 35"/>
                <a:gd name="T4" fmla="*/ 2147483647 w 26"/>
                <a:gd name="T5" fmla="*/ 2147483647 h 35"/>
                <a:gd name="T6" fmla="*/ 2147483647 w 26"/>
                <a:gd name="T7" fmla="*/ 2147483647 h 35"/>
                <a:gd name="T8" fmla="*/ 2147483647 w 26"/>
                <a:gd name="T9" fmla="*/ 2147483647 h 35"/>
                <a:gd name="T10" fmla="*/ 2147483647 w 26"/>
                <a:gd name="T11" fmla="*/ 2147483647 h 35"/>
                <a:gd name="T12" fmla="*/ 2147483647 w 26"/>
                <a:gd name="T13" fmla="*/ 2147483647 h 35"/>
                <a:gd name="T14" fmla="*/ 2147483647 w 26"/>
                <a:gd name="T15" fmla="*/ 2147483647 h 35"/>
                <a:gd name="T16" fmla="*/ 2147483647 w 26"/>
                <a:gd name="T17" fmla="*/ 2147483647 h 35"/>
                <a:gd name="T18" fmla="*/ 2147483647 w 26"/>
                <a:gd name="T19" fmla="*/ 2147483647 h 35"/>
                <a:gd name="T20" fmla="*/ 2147483647 w 26"/>
                <a:gd name="T21" fmla="*/ 0 h 35"/>
                <a:gd name="T22" fmla="*/ 0 w 26"/>
                <a:gd name="T23" fmla="*/ 2147483647 h 35"/>
                <a:gd name="T24" fmla="*/ 2147483647 w 26"/>
                <a:gd name="T25" fmla="*/ 2147483647 h 35"/>
                <a:gd name="T26" fmla="*/ 2147483647 w 26"/>
                <a:gd name="T27" fmla="*/ 2147483647 h 35"/>
                <a:gd name="T28" fmla="*/ 2147483647 w 26"/>
                <a:gd name="T29" fmla="*/ 2147483647 h 35"/>
                <a:gd name="T30" fmla="*/ 2147483647 w 26"/>
                <a:gd name="T31" fmla="*/ 2147483647 h 35"/>
                <a:gd name="T32" fmla="*/ 2147483647 w 26"/>
                <a:gd name="T33" fmla="*/ 2147483647 h 35"/>
                <a:gd name="T34" fmla="*/ 2147483647 w 26"/>
                <a:gd name="T35" fmla="*/ 2147483647 h 35"/>
                <a:gd name="T36" fmla="*/ 2147483647 w 26"/>
                <a:gd name="T37" fmla="*/ 2147483647 h 35"/>
                <a:gd name="T38" fmla="*/ 2147483647 w 26"/>
                <a:gd name="T39" fmla="*/ 2147483647 h 35"/>
                <a:gd name="T40" fmla="*/ 2147483647 w 26"/>
                <a:gd name="T41" fmla="*/ 2147483647 h 35"/>
                <a:gd name="T42" fmla="*/ 2147483647 w 26"/>
                <a:gd name="T43" fmla="*/ 2147483647 h 35"/>
                <a:gd name="T44" fmla="*/ 2147483647 w 26"/>
                <a:gd name="T45" fmla="*/ 2147483647 h 35"/>
                <a:gd name="T46" fmla="*/ 2147483647 w 26"/>
                <a:gd name="T47" fmla="*/ 2147483647 h 35"/>
                <a:gd name="T48" fmla="*/ 2147483647 w 26"/>
                <a:gd name="T49" fmla="*/ 0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6" h="35">
                  <a:moveTo>
                    <a:pt x="12" y="2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13" y="9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3" y="9"/>
                    <a:pt x="13" y="9"/>
                    <a:pt x="13" y="9"/>
                  </a:cubicBezTo>
                  <a:moveTo>
                    <a:pt x="1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5" y="3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17"/>
                    <a:pt x="20" y="13"/>
                    <a:pt x="19" y="1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5"/>
                    <a:pt x="16" y="4"/>
                    <a:pt x="15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6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D3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65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Freeform 66"/>
            <p:cNvSpPr>
              <a:spLocks/>
            </p:cNvSpPr>
            <p:nvPr/>
          </p:nvSpPr>
          <p:spPr bwMode="auto">
            <a:xfrm>
              <a:off x="2868612" y="4068763"/>
              <a:ext cx="60325" cy="60325"/>
            </a:xfrm>
            <a:custGeom>
              <a:avLst/>
              <a:gdLst>
                <a:gd name="T0" fmla="*/ 2147483647 w 3"/>
                <a:gd name="T1" fmla="*/ 0 h 3"/>
                <a:gd name="T2" fmla="*/ 0 w 3"/>
                <a:gd name="T3" fmla="*/ 0 h 3"/>
                <a:gd name="T4" fmla="*/ 2147483647 w 3"/>
                <a:gd name="T5" fmla="*/ 2147483647 h 3"/>
                <a:gd name="T6" fmla="*/ 2147483647 w 3"/>
                <a:gd name="T7" fmla="*/ 2147483647 h 3"/>
                <a:gd name="T8" fmla="*/ 2147483647 w 3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6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Freeform 6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Freeform 69"/>
            <p:cNvSpPr>
              <a:spLocks/>
            </p:cNvSpPr>
            <p:nvPr/>
          </p:nvSpPr>
          <p:spPr bwMode="auto">
            <a:xfrm>
              <a:off x="2787650" y="4270375"/>
              <a:ext cx="261938" cy="322262"/>
            </a:xfrm>
            <a:custGeom>
              <a:avLst/>
              <a:gdLst>
                <a:gd name="T0" fmla="*/ 2147483647 w 13"/>
                <a:gd name="T1" fmla="*/ 0 h 16"/>
                <a:gd name="T2" fmla="*/ 0 w 13"/>
                <a:gd name="T3" fmla="*/ 2147483647 h 16"/>
                <a:gd name="T4" fmla="*/ 2147483647 w 13"/>
                <a:gd name="T5" fmla="*/ 2147483647 h 16"/>
                <a:gd name="T6" fmla="*/ 2147483647 w 13"/>
                <a:gd name="T7" fmla="*/ 2147483647 h 16"/>
                <a:gd name="T8" fmla="*/ 2147483647 w 13"/>
                <a:gd name="T9" fmla="*/ 2147483647 h 16"/>
                <a:gd name="T10" fmla="*/ 2147483647 w 13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6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0"/>
                    <a:pt x="12" y="7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1A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Freeform 70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close/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close/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close/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close/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close/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close/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Freeform 71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Freeform 72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7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Freeform 74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Freeform 7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Freeform 76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A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Freeform 7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8" name="Freeform 78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9" name="Freeform 7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0" name="Freeform 80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1" name="Freeform 8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2" name="Freeform 82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3" name="Freeform 8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4" name="Freeform 84"/>
            <p:cNvSpPr>
              <a:spLocks/>
            </p:cNvSpPr>
            <p:nvPr/>
          </p:nvSpPr>
          <p:spPr bwMode="auto">
            <a:xfrm>
              <a:off x="3089275" y="46926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5" name="Freeform 85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0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2147483647 w 10"/>
                <a:gd name="T19" fmla="*/ 2147483647 h 10"/>
                <a:gd name="T20" fmla="*/ 2147483647 w 10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6" name="Freeform 86"/>
            <p:cNvSpPr>
              <a:spLocks/>
            </p:cNvSpPr>
            <p:nvPr/>
          </p:nvSpPr>
          <p:spPr bwMode="auto">
            <a:xfrm>
              <a:off x="2847975" y="4532313"/>
              <a:ext cx="742950" cy="1308100"/>
            </a:xfrm>
            <a:custGeom>
              <a:avLst/>
              <a:gdLst>
                <a:gd name="T0" fmla="*/ 2147483647 w 468"/>
                <a:gd name="T1" fmla="*/ 2147483647 h 824"/>
                <a:gd name="T2" fmla="*/ 2147483647 w 468"/>
                <a:gd name="T3" fmla="*/ 2147483647 h 824"/>
                <a:gd name="T4" fmla="*/ 2147483647 w 468"/>
                <a:gd name="T5" fmla="*/ 2147483647 h 824"/>
                <a:gd name="T6" fmla="*/ 2147483647 w 468"/>
                <a:gd name="T7" fmla="*/ 2147483647 h 824"/>
                <a:gd name="T8" fmla="*/ 0 w 468"/>
                <a:gd name="T9" fmla="*/ 2147483647 h 824"/>
                <a:gd name="T10" fmla="*/ 2147483647 w 468"/>
                <a:gd name="T11" fmla="*/ 2147483647 h 824"/>
                <a:gd name="T12" fmla="*/ 2147483647 w 468"/>
                <a:gd name="T13" fmla="*/ 2147483647 h 824"/>
                <a:gd name="T14" fmla="*/ 2147483647 w 468"/>
                <a:gd name="T15" fmla="*/ 2147483647 h 824"/>
                <a:gd name="T16" fmla="*/ 2147483647 w 468"/>
                <a:gd name="T17" fmla="*/ 2147483647 h 824"/>
                <a:gd name="T18" fmla="*/ 2147483647 w 468"/>
                <a:gd name="T19" fmla="*/ 2147483647 h 824"/>
                <a:gd name="T20" fmla="*/ 2147483647 w 468"/>
                <a:gd name="T21" fmla="*/ 2147483647 h 824"/>
                <a:gd name="T22" fmla="*/ 2147483647 w 468"/>
                <a:gd name="T23" fmla="*/ 2147483647 h 824"/>
                <a:gd name="T24" fmla="*/ 2147483647 w 468"/>
                <a:gd name="T25" fmla="*/ 2147483647 h 824"/>
                <a:gd name="T26" fmla="*/ 2147483647 w 468"/>
                <a:gd name="T27" fmla="*/ 2147483647 h 824"/>
                <a:gd name="T28" fmla="*/ 2147483647 w 468"/>
                <a:gd name="T29" fmla="*/ 2147483647 h 824"/>
                <a:gd name="T30" fmla="*/ 2147483647 w 468"/>
                <a:gd name="T31" fmla="*/ 0 h 824"/>
                <a:gd name="T32" fmla="*/ 2147483647 w 468"/>
                <a:gd name="T33" fmla="*/ 2147483647 h 824"/>
                <a:gd name="T34" fmla="*/ 2147483647 w 468"/>
                <a:gd name="T35" fmla="*/ 2147483647 h 8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8" h="824">
                  <a:moveTo>
                    <a:pt x="215" y="127"/>
                  </a:moveTo>
                  <a:lnTo>
                    <a:pt x="127" y="228"/>
                  </a:lnTo>
                  <a:lnTo>
                    <a:pt x="101" y="304"/>
                  </a:lnTo>
                  <a:lnTo>
                    <a:pt x="101" y="406"/>
                  </a:lnTo>
                  <a:lnTo>
                    <a:pt x="0" y="761"/>
                  </a:lnTo>
                  <a:lnTo>
                    <a:pt x="190" y="824"/>
                  </a:lnTo>
                  <a:lnTo>
                    <a:pt x="279" y="482"/>
                  </a:lnTo>
                  <a:lnTo>
                    <a:pt x="456" y="292"/>
                  </a:lnTo>
                  <a:lnTo>
                    <a:pt x="468" y="228"/>
                  </a:lnTo>
                  <a:lnTo>
                    <a:pt x="443" y="63"/>
                  </a:lnTo>
                  <a:lnTo>
                    <a:pt x="291" y="216"/>
                  </a:lnTo>
                  <a:lnTo>
                    <a:pt x="279" y="228"/>
                  </a:lnTo>
                  <a:lnTo>
                    <a:pt x="342" y="101"/>
                  </a:lnTo>
                  <a:lnTo>
                    <a:pt x="355" y="13"/>
                  </a:lnTo>
                  <a:lnTo>
                    <a:pt x="329" y="0"/>
                  </a:lnTo>
                  <a:lnTo>
                    <a:pt x="266" y="63"/>
                  </a:lnTo>
                  <a:lnTo>
                    <a:pt x="215" y="127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7" name="Freeform 87"/>
            <p:cNvSpPr>
              <a:spLocks/>
            </p:cNvSpPr>
            <p:nvPr/>
          </p:nvSpPr>
          <p:spPr bwMode="auto">
            <a:xfrm>
              <a:off x="3309937" y="4572000"/>
              <a:ext cx="80963" cy="80962"/>
            </a:xfrm>
            <a:custGeom>
              <a:avLst/>
              <a:gdLst>
                <a:gd name="T0" fmla="*/ 0 w 51"/>
                <a:gd name="T1" fmla="*/ 2147483647 h 51"/>
                <a:gd name="T2" fmla="*/ 2147483647 w 51"/>
                <a:gd name="T3" fmla="*/ 2147483647 h 51"/>
                <a:gd name="T4" fmla="*/ 2147483647 w 51"/>
                <a:gd name="T5" fmla="*/ 2147483647 h 51"/>
                <a:gd name="T6" fmla="*/ 2147483647 w 51"/>
                <a:gd name="T7" fmla="*/ 0 h 51"/>
                <a:gd name="T8" fmla="*/ 0 w 51"/>
                <a:gd name="T9" fmla="*/ 214748364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1">
                  <a:moveTo>
                    <a:pt x="0" y="38"/>
                  </a:moveTo>
                  <a:lnTo>
                    <a:pt x="51" y="51"/>
                  </a:lnTo>
                  <a:lnTo>
                    <a:pt x="51" y="13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8" name="Freeform 88"/>
            <p:cNvSpPr>
              <a:spLocks/>
            </p:cNvSpPr>
            <p:nvPr/>
          </p:nvSpPr>
          <p:spPr bwMode="auto">
            <a:xfrm>
              <a:off x="3068637" y="4673600"/>
              <a:ext cx="482600" cy="1166812"/>
            </a:xfrm>
            <a:custGeom>
              <a:avLst/>
              <a:gdLst>
                <a:gd name="T0" fmla="*/ 0 w 304"/>
                <a:gd name="T1" fmla="*/ 2147483647 h 735"/>
                <a:gd name="T2" fmla="*/ 2147483647 w 304"/>
                <a:gd name="T3" fmla="*/ 2147483647 h 735"/>
                <a:gd name="T4" fmla="*/ 2147483647 w 304"/>
                <a:gd name="T5" fmla="*/ 2147483647 h 735"/>
                <a:gd name="T6" fmla="*/ 2147483647 w 304"/>
                <a:gd name="T7" fmla="*/ 0 h 735"/>
                <a:gd name="T8" fmla="*/ 2147483647 w 304"/>
                <a:gd name="T9" fmla="*/ 2147483647 h 735"/>
                <a:gd name="T10" fmla="*/ 2147483647 w 304"/>
                <a:gd name="T11" fmla="*/ 2147483647 h 735"/>
                <a:gd name="T12" fmla="*/ 2147483647 w 304"/>
                <a:gd name="T13" fmla="*/ 2147483647 h 735"/>
                <a:gd name="T14" fmla="*/ 0 w 304"/>
                <a:gd name="T15" fmla="*/ 2147483647 h 7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4" h="735">
                  <a:moveTo>
                    <a:pt x="0" y="722"/>
                  </a:moveTo>
                  <a:lnTo>
                    <a:pt x="102" y="342"/>
                  </a:lnTo>
                  <a:lnTo>
                    <a:pt x="266" y="139"/>
                  </a:lnTo>
                  <a:lnTo>
                    <a:pt x="304" y="0"/>
                  </a:lnTo>
                  <a:lnTo>
                    <a:pt x="279" y="152"/>
                  </a:lnTo>
                  <a:lnTo>
                    <a:pt x="140" y="393"/>
                  </a:lnTo>
                  <a:lnTo>
                    <a:pt x="51" y="735"/>
                  </a:lnTo>
                  <a:lnTo>
                    <a:pt x="0" y="722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9" name="Freeform 89"/>
            <p:cNvSpPr>
              <a:spLocks/>
            </p:cNvSpPr>
            <p:nvPr/>
          </p:nvSpPr>
          <p:spPr bwMode="auto">
            <a:xfrm>
              <a:off x="3170237" y="4833938"/>
              <a:ext cx="160338" cy="180975"/>
            </a:xfrm>
            <a:custGeom>
              <a:avLst/>
              <a:gdLst>
                <a:gd name="T0" fmla="*/ 2147483647 w 101"/>
                <a:gd name="T1" fmla="*/ 0 h 114"/>
                <a:gd name="T2" fmla="*/ 0 w 101"/>
                <a:gd name="T3" fmla="*/ 2147483647 h 114"/>
                <a:gd name="T4" fmla="*/ 2147483647 w 101"/>
                <a:gd name="T5" fmla="*/ 2147483647 h 114"/>
                <a:gd name="T6" fmla="*/ 2147483647 w 101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lnTo>
                    <a:pt x="0" y="114"/>
                  </a:lnTo>
                  <a:lnTo>
                    <a:pt x="76" y="38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0" name="Freeform 90"/>
            <p:cNvSpPr>
              <a:spLocks/>
            </p:cNvSpPr>
            <p:nvPr/>
          </p:nvSpPr>
          <p:spPr bwMode="auto">
            <a:xfrm>
              <a:off x="1481137" y="3727450"/>
              <a:ext cx="1306513" cy="744537"/>
            </a:xfrm>
            <a:custGeom>
              <a:avLst/>
              <a:gdLst>
                <a:gd name="T0" fmla="*/ 2147483647 w 823"/>
                <a:gd name="T1" fmla="*/ 2147483647 h 469"/>
                <a:gd name="T2" fmla="*/ 2147483647 w 823"/>
                <a:gd name="T3" fmla="*/ 2147483647 h 469"/>
                <a:gd name="T4" fmla="*/ 2147483647 w 823"/>
                <a:gd name="T5" fmla="*/ 2147483647 h 469"/>
                <a:gd name="T6" fmla="*/ 2147483647 w 823"/>
                <a:gd name="T7" fmla="*/ 2147483647 h 469"/>
                <a:gd name="T8" fmla="*/ 2147483647 w 823"/>
                <a:gd name="T9" fmla="*/ 2147483647 h 469"/>
                <a:gd name="T10" fmla="*/ 0 w 823"/>
                <a:gd name="T11" fmla="*/ 2147483647 h 469"/>
                <a:gd name="T12" fmla="*/ 2147483647 w 823"/>
                <a:gd name="T13" fmla="*/ 2147483647 h 469"/>
                <a:gd name="T14" fmla="*/ 2147483647 w 823"/>
                <a:gd name="T15" fmla="*/ 2147483647 h 469"/>
                <a:gd name="T16" fmla="*/ 2147483647 w 823"/>
                <a:gd name="T17" fmla="*/ 0 h 469"/>
                <a:gd name="T18" fmla="*/ 2147483647 w 823"/>
                <a:gd name="T19" fmla="*/ 2147483647 h 469"/>
                <a:gd name="T20" fmla="*/ 2147483647 w 823"/>
                <a:gd name="T21" fmla="*/ 2147483647 h 469"/>
                <a:gd name="T22" fmla="*/ 2147483647 w 823"/>
                <a:gd name="T23" fmla="*/ 2147483647 h 469"/>
                <a:gd name="T24" fmla="*/ 2147483647 w 823"/>
                <a:gd name="T25" fmla="*/ 2147483647 h 469"/>
                <a:gd name="T26" fmla="*/ 2147483647 w 823"/>
                <a:gd name="T27" fmla="*/ 2147483647 h 469"/>
                <a:gd name="T28" fmla="*/ 2147483647 w 823"/>
                <a:gd name="T29" fmla="*/ 2147483647 h 469"/>
                <a:gd name="T30" fmla="*/ 2147483647 w 823"/>
                <a:gd name="T31" fmla="*/ 2147483647 h 469"/>
                <a:gd name="T32" fmla="*/ 2147483647 w 823"/>
                <a:gd name="T33" fmla="*/ 2147483647 h 469"/>
                <a:gd name="T34" fmla="*/ 2147483647 w 823"/>
                <a:gd name="T35" fmla="*/ 2147483647 h 4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23" h="469">
                  <a:moveTo>
                    <a:pt x="709" y="253"/>
                  </a:moveTo>
                  <a:lnTo>
                    <a:pt x="595" y="342"/>
                  </a:lnTo>
                  <a:lnTo>
                    <a:pt x="519" y="380"/>
                  </a:lnTo>
                  <a:lnTo>
                    <a:pt x="418" y="368"/>
                  </a:lnTo>
                  <a:lnTo>
                    <a:pt x="63" y="469"/>
                  </a:lnTo>
                  <a:lnTo>
                    <a:pt x="0" y="279"/>
                  </a:lnTo>
                  <a:lnTo>
                    <a:pt x="355" y="203"/>
                  </a:lnTo>
                  <a:lnTo>
                    <a:pt x="545" y="25"/>
                  </a:lnTo>
                  <a:lnTo>
                    <a:pt x="595" y="0"/>
                  </a:lnTo>
                  <a:lnTo>
                    <a:pt x="772" y="38"/>
                  </a:lnTo>
                  <a:lnTo>
                    <a:pt x="620" y="190"/>
                  </a:lnTo>
                  <a:lnTo>
                    <a:pt x="595" y="203"/>
                  </a:lnTo>
                  <a:lnTo>
                    <a:pt x="722" y="127"/>
                  </a:lnTo>
                  <a:lnTo>
                    <a:pt x="810" y="114"/>
                  </a:lnTo>
                  <a:lnTo>
                    <a:pt x="823" y="152"/>
                  </a:lnTo>
                  <a:lnTo>
                    <a:pt x="772" y="203"/>
                  </a:lnTo>
                  <a:lnTo>
                    <a:pt x="709" y="253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1" name="Freeform 91"/>
            <p:cNvSpPr>
              <a:spLocks/>
            </p:cNvSpPr>
            <p:nvPr/>
          </p:nvSpPr>
          <p:spPr bwMode="auto">
            <a:xfrm>
              <a:off x="2667000" y="3929063"/>
              <a:ext cx="100013" cy="100012"/>
            </a:xfrm>
            <a:custGeom>
              <a:avLst/>
              <a:gdLst>
                <a:gd name="T0" fmla="*/ 2147483647 w 63"/>
                <a:gd name="T1" fmla="*/ 2147483647 h 63"/>
                <a:gd name="T2" fmla="*/ 0 w 63"/>
                <a:gd name="T3" fmla="*/ 2147483647 h 63"/>
                <a:gd name="T4" fmla="*/ 2147483647 w 63"/>
                <a:gd name="T5" fmla="*/ 0 h 63"/>
                <a:gd name="T6" fmla="*/ 2147483647 w 63"/>
                <a:gd name="T7" fmla="*/ 2147483647 h 63"/>
                <a:gd name="T8" fmla="*/ 2147483647 w 63"/>
                <a:gd name="T9" fmla="*/ 2147483647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63">
                  <a:moveTo>
                    <a:pt x="25" y="63"/>
                  </a:moveTo>
                  <a:lnTo>
                    <a:pt x="0" y="12"/>
                  </a:lnTo>
                  <a:lnTo>
                    <a:pt x="51" y="0"/>
                  </a:lnTo>
                  <a:lnTo>
                    <a:pt x="63" y="25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2" name="Freeform 92"/>
            <p:cNvSpPr>
              <a:spLocks/>
            </p:cNvSpPr>
            <p:nvPr/>
          </p:nvSpPr>
          <p:spPr bwMode="auto">
            <a:xfrm>
              <a:off x="1481137" y="3767138"/>
              <a:ext cx="1165225" cy="482600"/>
            </a:xfrm>
            <a:custGeom>
              <a:avLst/>
              <a:gdLst>
                <a:gd name="T0" fmla="*/ 2147483647 w 734"/>
                <a:gd name="T1" fmla="*/ 2147483647 h 304"/>
                <a:gd name="T2" fmla="*/ 2147483647 w 734"/>
                <a:gd name="T3" fmla="*/ 2147483647 h 304"/>
                <a:gd name="T4" fmla="*/ 2147483647 w 734"/>
                <a:gd name="T5" fmla="*/ 2147483647 h 304"/>
                <a:gd name="T6" fmla="*/ 2147483647 w 734"/>
                <a:gd name="T7" fmla="*/ 0 h 304"/>
                <a:gd name="T8" fmla="*/ 2147483647 w 734"/>
                <a:gd name="T9" fmla="*/ 2147483647 h 304"/>
                <a:gd name="T10" fmla="*/ 2147483647 w 734"/>
                <a:gd name="T11" fmla="*/ 2147483647 h 304"/>
                <a:gd name="T12" fmla="*/ 0 w 734"/>
                <a:gd name="T13" fmla="*/ 2147483647 h 304"/>
                <a:gd name="T14" fmla="*/ 2147483647 w 734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4" h="304">
                  <a:moveTo>
                    <a:pt x="25" y="304"/>
                  </a:moveTo>
                  <a:lnTo>
                    <a:pt x="405" y="216"/>
                  </a:lnTo>
                  <a:lnTo>
                    <a:pt x="608" y="51"/>
                  </a:lnTo>
                  <a:lnTo>
                    <a:pt x="734" y="0"/>
                  </a:lnTo>
                  <a:lnTo>
                    <a:pt x="595" y="26"/>
                  </a:lnTo>
                  <a:lnTo>
                    <a:pt x="355" y="178"/>
                  </a:lnTo>
                  <a:lnTo>
                    <a:pt x="0" y="254"/>
                  </a:lnTo>
                  <a:lnTo>
                    <a:pt x="25" y="304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3" name="Freeform 93"/>
            <p:cNvSpPr>
              <a:spLocks/>
            </p:cNvSpPr>
            <p:nvPr/>
          </p:nvSpPr>
          <p:spPr bwMode="auto">
            <a:xfrm>
              <a:off x="2305050" y="4008438"/>
              <a:ext cx="180975" cy="161925"/>
            </a:xfrm>
            <a:custGeom>
              <a:avLst/>
              <a:gdLst>
                <a:gd name="T0" fmla="*/ 2147483647 w 114"/>
                <a:gd name="T1" fmla="*/ 0 h 102"/>
                <a:gd name="T2" fmla="*/ 0 w 114"/>
                <a:gd name="T3" fmla="*/ 2147483647 h 102"/>
                <a:gd name="T4" fmla="*/ 2147483647 w 114"/>
                <a:gd name="T5" fmla="*/ 2147483647 h 102"/>
                <a:gd name="T6" fmla="*/ 2147483647 w 11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02">
                  <a:moveTo>
                    <a:pt x="114" y="0"/>
                  </a:moveTo>
                  <a:lnTo>
                    <a:pt x="0" y="102"/>
                  </a:lnTo>
                  <a:lnTo>
                    <a:pt x="76" y="1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4" name="Freeform 94"/>
            <p:cNvSpPr>
              <a:spLocks/>
            </p:cNvSpPr>
            <p:nvPr/>
          </p:nvSpPr>
          <p:spPr bwMode="auto">
            <a:xfrm>
              <a:off x="2847975" y="5297488"/>
              <a:ext cx="482600" cy="201612"/>
            </a:xfrm>
            <a:custGeom>
              <a:avLst/>
              <a:gdLst>
                <a:gd name="T0" fmla="*/ 2147483647 w 304"/>
                <a:gd name="T1" fmla="*/ 2147483647 h 127"/>
                <a:gd name="T2" fmla="*/ 2147483647 w 304"/>
                <a:gd name="T3" fmla="*/ 2147483647 h 127"/>
                <a:gd name="T4" fmla="*/ 2147483647 w 304"/>
                <a:gd name="T5" fmla="*/ 0 h 127"/>
                <a:gd name="T6" fmla="*/ 0 w 304"/>
                <a:gd name="T7" fmla="*/ 2147483647 h 127"/>
                <a:gd name="T8" fmla="*/ 2147483647 w 304"/>
                <a:gd name="T9" fmla="*/ 2147483647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27">
                  <a:moveTo>
                    <a:pt x="291" y="127"/>
                  </a:moveTo>
                  <a:lnTo>
                    <a:pt x="304" y="38"/>
                  </a:lnTo>
                  <a:lnTo>
                    <a:pt x="25" y="0"/>
                  </a:lnTo>
                  <a:lnTo>
                    <a:pt x="0" y="76"/>
                  </a:lnTo>
                  <a:lnTo>
                    <a:pt x="291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5" name="任意多边形 109"/>
            <p:cNvSpPr>
              <a:spLocks/>
            </p:cNvSpPr>
            <p:nvPr/>
          </p:nvSpPr>
          <p:spPr bwMode="auto">
            <a:xfrm>
              <a:off x="2184485" y="5418138"/>
              <a:ext cx="1125453" cy="1438275"/>
            </a:xfrm>
            <a:custGeom>
              <a:avLst/>
              <a:gdLst>
                <a:gd name="T0" fmla="*/ 663490 w 1125453"/>
                <a:gd name="T1" fmla="*/ 0 h 1438275"/>
                <a:gd name="T2" fmla="*/ 1125453 w 1125453"/>
                <a:gd name="T3" fmla="*/ 80963 h 1438275"/>
                <a:gd name="T4" fmla="*/ 839161 w 1125453"/>
                <a:gd name="T5" fmla="*/ 1438275 h 1438275"/>
                <a:gd name="T6" fmla="*/ 0 w 1125453"/>
                <a:gd name="T7" fmla="*/ 1438275 h 1438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25453" h="1438275">
                  <a:moveTo>
                    <a:pt x="663490" y="0"/>
                  </a:moveTo>
                  <a:lnTo>
                    <a:pt x="1125453" y="80963"/>
                  </a:lnTo>
                  <a:lnTo>
                    <a:pt x="839161" y="1438275"/>
                  </a:lnTo>
                  <a:lnTo>
                    <a:pt x="0" y="1438275"/>
                  </a:lnTo>
                  <a:lnTo>
                    <a:pt x="663490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6" name="Freeform 96"/>
            <p:cNvSpPr>
              <a:spLocks/>
            </p:cNvSpPr>
            <p:nvPr/>
          </p:nvSpPr>
          <p:spPr bwMode="auto">
            <a:xfrm>
              <a:off x="1803400" y="4008438"/>
              <a:ext cx="200025" cy="463550"/>
            </a:xfrm>
            <a:custGeom>
              <a:avLst/>
              <a:gdLst>
                <a:gd name="T0" fmla="*/ 0 w 126"/>
                <a:gd name="T1" fmla="*/ 2147483647 h 292"/>
                <a:gd name="T2" fmla="*/ 2147483647 w 126"/>
                <a:gd name="T3" fmla="*/ 0 h 292"/>
                <a:gd name="T4" fmla="*/ 2147483647 w 126"/>
                <a:gd name="T5" fmla="*/ 2147483647 h 292"/>
                <a:gd name="T6" fmla="*/ 2147483647 w 126"/>
                <a:gd name="T7" fmla="*/ 2147483647 h 292"/>
                <a:gd name="T8" fmla="*/ 0 w 126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" h="292">
                  <a:moveTo>
                    <a:pt x="0" y="13"/>
                  </a:moveTo>
                  <a:lnTo>
                    <a:pt x="101" y="0"/>
                  </a:lnTo>
                  <a:lnTo>
                    <a:pt x="126" y="267"/>
                  </a:lnTo>
                  <a:lnTo>
                    <a:pt x="63" y="29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7" name="任意多边形 107"/>
            <p:cNvSpPr>
              <a:spLocks/>
            </p:cNvSpPr>
            <p:nvPr/>
          </p:nvSpPr>
          <p:spPr bwMode="auto">
            <a:xfrm>
              <a:off x="-15875" y="4029075"/>
              <a:ext cx="1919288" cy="1374572"/>
            </a:xfrm>
            <a:custGeom>
              <a:avLst/>
              <a:gdLst>
                <a:gd name="T0" fmla="*/ 1819276 w 1919288"/>
                <a:gd name="T1" fmla="*/ 0 h 1374572"/>
                <a:gd name="T2" fmla="*/ 1919288 w 1919288"/>
                <a:gd name="T3" fmla="*/ 442913 h 1374572"/>
                <a:gd name="T4" fmla="*/ 0 w 1919288"/>
                <a:gd name="T5" fmla="*/ 1374572 h 1374572"/>
                <a:gd name="T6" fmla="*/ 0 w 1919288"/>
                <a:gd name="T7" fmla="*/ 315658 h 13745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19288" h="1374572">
                  <a:moveTo>
                    <a:pt x="1819276" y="0"/>
                  </a:moveTo>
                  <a:lnTo>
                    <a:pt x="1919288" y="442913"/>
                  </a:lnTo>
                  <a:lnTo>
                    <a:pt x="0" y="1374572"/>
                  </a:lnTo>
                  <a:lnTo>
                    <a:pt x="0" y="315658"/>
                  </a:lnTo>
                  <a:lnTo>
                    <a:pt x="1819276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388" name="图片 1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41"/>
          <a:stretch>
            <a:fillRect/>
          </a:stretch>
        </p:blipFill>
        <p:spPr bwMode="auto">
          <a:xfrm>
            <a:off x="1146175" y="-133350"/>
            <a:ext cx="4437063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9" name="组合 117"/>
          <p:cNvGrpSpPr>
            <a:grpSpLocks/>
          </p:cNvGrpSpPr>
          <p:nvPr/>
        </p:nvGrpSpPr>
        <p:grpSpPr bwMode="auto">
          <a:xfrm>
            <a:off x="8750300" y="0"/>
            <a:ext cx="3441700" cy="1308100"/>
            <a:chOff x="7213599" y="-2"/>
            <a:chExt cx="4978400" cy="1993901"/>
          </a:xfrm>
        </p:grpSpPr>
        <p:sp>
          <p:nvSpPr>
            <p:cNvPr id="117" name="任意多边形 116"/>
            <p:cNvSpPr/>
            <p:nvPr/>
          </p:nvSpPr>
          <p:spPr>
            <a:xfrm rot="10800000">
              <a:off x="7213599" y="-2"/>
              <a:ext cx="4978400" cy="199390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rot="10800000">
              <a:off x="7342192" y="-2"/>
              <a:ext cx="4849807" cy="188743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rgbClr val="DCDCD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90" name="文本框 135"/>
          <p:cNvSpPr txBox="1">
            <a:spLocks noChangeArrowheads="1"/>
          </p:cNvSpPr>
          <p:nvPr/>
        </p:nvSpPr>
        <p:spPr bwMode="auto">
          <a:xfrm>
            <a:off x="5884863" y="2727325"/>
            <a:ext cx="588803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定制级创业计划书</a:t>
            </a:r>
          </a:p>
        </p:txBody>
      </p:sp>
      <p:sp>
        <p:nvSpPr>
          <p:cNvPr id="16391" name="文本框 136"/>
          <p:cNvSpPr txBox="1">
            <a:spLocks noChangeArrowheads="1"/>
          </p:cNvSpPr>
          <p:nvPr/>
        </p:nvSpPr>
        <p:spPr bwMode="auto">
          <a:xfrm>
            <a:off x="5911850" y="4037013"/>
            <a:ext cx="5559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框架完整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扁平化呈现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绝对专业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超级吸睛</a:t>
            </a:r>
          </a:p>
        </p:txBody>
      </p:sp>
      <p:sp>
        <p:nvSpPr>
          <p:cNvPr id="16392" name="文本框 137"/>
          <p:cNvSpPr txBox="1">
            <a:spLocks noChangeArrowheads="1"/>
          </p:cNvSpPr>
          <p:nvPr/>
        </p:nvSpPr>
        <p:spPr bwMode="auto">
          <a:xfrm>
            <a:off x="5899150" y="3660775"/>
            <a:ext cx="559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3" name="文本框 3361"/>
          <p:cNvSpPr txBox="1">
            <a:spLocks noChangeArrowheads="1"/>
          </p:cNvSpPr>
          <p:nvPr/>
        </p:nvSpPr>
        <p:spPr bwMode="auto">
          <a:xfrm>
            <a:off x="5878513" y="3227388"/>
            <a:ext cx="24098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5604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25605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ABOUT   US</a:t>
            </a:r>
          </a:p>
        </p:txBody>
      </p:sp>
      <p:pic>
        <p:nvPicPr>
          <p:cNvPr id="25606" name="图片 33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4" name="Freeform 204"/>
          <p:cNvSpPr>
            <a:spLocks noEditPoints="1"/>
          </p:cNvSpPr>
          <p:nvPr/>
        </p:nvSpPr>
        <p:spPr bwMode="auto">
          <a:xfrm>
            <a:off x="1252538" y="2192338"/>
            <a:ext cx="682625" cy="2744787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rgbClr val="005898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Freeform 196"/>
          <p:cNvSpPr>
            <a:spLocks noEditPoints="1"/>
          </p:cNvSpPr>
          <p:nvPr/>
        </p:nvSpPr>
        <p:spPr bwMode="auto">
          <a:xfrm>
            <a:off x="1895475" y="2405063"/>
            <a:ext cx="931863" cy="2906712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rgbClr val="F8D3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Freeform 200"/>
          <p:cNvSpPr>
            <a:spLocks noEditPoints="1"/>
          </p:cNvSpPr>
          <p:nvPr/>
        </p:nvSpPr>
        <p:spPr bwMode="auto">
          <a:xfrm>
            <a:off x="4589463" y="2192338"/>
            <a:ext cx="889000" cy="2811462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005898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Freeform 208"/>
          <p:cNvSpPr>
            <a:spLocks noEditPoints="1"/>
          </p:cNvSpPr>
          <p:nvPr/>
        </p:nvSpPr>
        <p:spPr bwMode="auto">
          <a:xfrm>
            <a:off x="3906838" y="2405063"/>
            <a:ext cx="793750" cy="2946400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rgbClr val="BFEA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Freeform 192"/>
          <p:cNvSpPr>
            <a:spLocks noEditPoints="1"/>
          </p:cNvSpPr>
          <p:nvPr/>
        </p:nvSpPr>
        <p:spPr bwMode="auto">
          <a:xfrm>
            <a:off x="2808288" y="2471738"/>
            <a:ext cx="1309687" cy="3090862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00376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633" name="矩形 201"/>
          <p:cNvSpPr>
            <a:spLocks noChangeArrowheads="1"/>
          </p:cNvSpPr>
          <p:nvPr/>
        </p:nvSpPr>
        <p:spPr bwMode="auto">
          <a:xfrm>
            <a:off x="6299200" y="4038600"/>
            <a:ext cx="473551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4" name="矩形 202"/>
          <p:cNvSpPr>
            <a:spLocks noChangeArrowheads="1"/>
          </p:cNvSpPr>
          <p:nvPr/>
        </p:nvSpPr>
        <p:spPr bwMode="auto">
          <a:xfrm>
            <a:off x="6299200" y="2965450"/>
            <a:ext cx="464978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1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379913" y="4922838"/>
            <a:ext cx="1855787" cy="1944687"/>
          </a:xfrm>
          <a:custGeom>
            <a:avLst/>
            <a:gdLst>
              <a:gd name="T0" fmla="*/ 717 w 829"/>
              <a:gd name="T1" fmla="*/ 568 h 869"/>
              <a:gd name="T2" fmla="*/ 634 w 829"/>
              <a:gd name="T3" fmla="*/ 869 h 869"/>
              <a:gd name="T4" fmla="*/ 634 w 829"/>
              <a:gd name="T5" fmla="*/ 758 h 869"/>
              <a:gd name="T6" fmla="*/ 593 w 829"/>
              <a:gd name="T7" fmla="*/ 81 h 869"/>
              <a:gd name="T8" fmla="*/ 593 w 829"/>
              <a:gd name="T9" fmla="*/ 390 h 869"/>
              <a:gd name="T10" fmla="*/ 593 w 829"/>
              <a:gd name="T11" fmla="*/ 203 h 869"/>
              <a:gd name="T12" fmla="*/ 593 w 829"/>
              <a:gd name="T13" fmla="*/ 81 h 869"/>
              <a:gd name="T14" fmla="*/ 634 w 829"/>
              <a:gd name="T15" fmla="*/ 758 h 869"/>
              <a:gd name="T16" fmla="*/ 634 w 829"/>
              <a:gd name="T17" fmla="*/ 869 h 869"/>
              <a:gd name="T18" fmla="*/ 568 w 829"/>
              <a:gd name="T19" fmla="*/ 125 h 869"/>
              <a:gd name="T20" fmla="*/ 568 w 829"/>
              <a:gd name="T21" fmla="*/ 770 h 869"/>
              <a:gd name="T22" fmla="*/ 593 w 829"/>
              <a:gd name="T23" fmla="*/ 288 h 869"/>
              <a:gd name="T24" fmla="*/ 568 w 829"/>
              <a:gd name="T25" fmla="*/ 173 h 869"/>
              <a:gd name="T26" fmla="*/ 568 w 829"/>
              <a:gd name="T27" fmla="*/ 663 h 869"/>
              <a:gd name="T28" fmla="*/ 568 w 829"/>
              <a:gd name="T29" fmla="*/ 433 h 869"/>
              <a:gd name="T30" fmla="*/ 527 w 829"/>
              <a:gd name="T31" fmla="*/ 24 h 869"/>
              <a:gd name="T32" fmla="*/ 527 w 829"/>
              <a:gd name="T33" fmla="*/ 24 h 869"/>
              <a:gd name="T34" fmla="*/ 547 w 829"/>
              <a:gd name="T35" fmla="*/ 819 h 869"/>
              <a:gd name="T36" fmla="*/ 568 w 829"/>
              <a:gd name="T37" fmla="*/ 869 h 869"/>
              <a:gd name="T38" fmla="*/ 534 w 829"/>
              <a:gd name="T39" fmla="*/ 132 h 869"/>
              <a:gd name="T40" fmla="*/ 527 w 829"/>
              <a:gd name="T41" fmla="*/ 394 h 869"/>
              <a:gd name="T42" fmla="*/ 568 w 829"/>
              <a:gd name="T43" fmla="*/ 173 h 869"/>
              <a:gd name="T44" fmla="*/ 527 w 829"/>
              <a:gd name="T45" fmla="*/ 633 h 869"/>
              <a:gd name="T46" fmla="*/ 414 w 829"/>
              <a:gd name="T47" fmla="*/ 0 h 869"/>
              <a:gd name="T48" fmla="*/ 413 w 829"/>
              <a:gd name="T49" fmla="*/ 0 h 869"/>
              <a:gd name="T50" fmla="*/ 432 w 829"/>
              <a:gd name="T51" fmla="*/ 821 h 869"/>
              <a:gd name="T52" fmla="*/ 527 w 829"/>
              <a:gd name="T53" fmla="*/ 798 h 869"/>
              <a:gd name="T54" fmla="*/ 527 w 829"/>
              <a:gd name="T55" fmla="*/ 105 h 869"/>
              <a:gd name="T56" fmla="*/ 527 w 829"/>
              <a:gd name="T57" fmla="*/ 286 h 869"/>
              <a:gd name="T58" fmla="*/ 527 w 829"/>
              <a:gd name="T59" fmla="*/ 323 h 869"/>
              <a:gd name="T60" fmla="*/ 507 w 829"/>
              <a:gd name="T61" fmla="*/ 559 h 869"/>
              <a:gd name="T62" fmla="*/ 388 w 829"/>
              <a:gd name="T63" fmla="*/ 1 h 869"/>
              <a:gd name="T64" fmla="*/ 388 w 829"/>
              <a:gd name="T65" fmla="*/ 1 h 869"/>
              <a:gd name="T66" fmla="*/ 413 w 829"/>
              <a:gd name="T67" fmla="*/ 777 h 869"/>
              <a:gd name="T68" fmla="*/ 413 w 829"/>
              <a:gd name="T69" fmla="*/ 841 h 869"/>
              <a:gd name="T70" fmla="*/ 413 w 829"/>
              <a:gd name="T71" fmla="*/ 159 h 869"/>
              <a:gd name="T72" fmla="*/ 413 w 829"/>
              <a:gd name="T73" fmla="*/ 558 h 869"/>
              <a:gd name="T74" fmla="*/ 388 w 829"/>
              <a:gd name="T75" fmla="*/ 556 h 869"/>
              <a:gd name="T76" fmla="*/ 388 w 829"/>
              <a:gd name="T77" fmla="*/ 1 h 869"/>
              <a:gd name="T78" fmla="*/ 388 w 829"/>
              <a:gd name="T79" fmla="*/ 869 h 869"/>
              <a:gd name="T80" fmla="*/ 299 w 829"/>
              <a:gd name="T81" fmla="*/ 798 h 869"/>
              <a:gd name="T82" fmla="*/ 388 w 829"/>
              <a:gd name="T83" fmla="*/ 69 h 869"/>
              <a:gd name="T84" fmla="*/ 388 w 829"/>
              <a:gd name="T85" fmla="*/ 154 h 869"/>
              <a:gd name="T86" fmla="*/ 318 w 829"/>
              <a:gd name="T87" fmla="*/ 559 h 869"/>
              <a:gd name="T88" fmla="*/ 192 w 829"/>
              <a:gd name="T89" fmla="*/ 178 h 869"/>
              <a:gd name="T90" fmla="*/ 266 w 829"/>
              <a:gd name="T91" fmla="*/ 167 h 869"/>
              <a:gd name="T92" fmla="*/ 260 w 829"/>
              <a:gd name="T93" fmla="*/ 297 h 869"/>
              <a:gd name="T94" fmla="*/ 299 w 829"/>
              <a:gd name="T95" fmla="*/ 508 h 869"/>
              <a:gd name="T96" fmla="*/ 192 w 829"/>
              <a:gd name="T97" fmla="*/ 178 h 869"/>
              <a:gd name="T98" fmla="*/ 211 w 829"/>
              <a:gd name="T99" fmla="*/ 811 h 869"/>
              <a:gd name="T100" fmla="*/ 299 w 829"/>
              <a:gd name="T101" fmla="*/ 798 h 869"/>
              <a:gd name="T102" fmla="*/ 45 w 829"/>
              <a:gd name="T103" fmla="*/ 869 h 869"/>
              <a:gd name="T104" fmla="*/ 157 w 829"/>
              <a:gd name="T105" fmla="*/ 393 h 869"/>
              <a:gd name="T106" fmla="*/ 158 w 829"/>
              <a:gd name="T107" fmla="*/ 719 h 869"/>
              <a:gd name="T108" fmla="*/ 192 w 829"/>
              <a:gd name="T109" fmla="*/ 832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29" h="869">
                <a:moveTo>
                  <a:pt x="634" y="173"/>
                </a:moveTo>
                <a:cubicBezTo>
                  <a:pt x="638" y="190"/>
                  <a:pt x="641" y="208"/>
                  <a:pt x="644" y="226"/>
                </a:cubicBezTo>
                <a:cubicBezTo>
                  <a:pt x="651" y="284"/>
                  <a:pt x="718" y="320"/>
                  <a:pt x="671" y="393"/>
                </a:cubicBezTo>
                <a:cubicBezTo>
                  <a:pt x="629" y="458"/>
                  <a:pt x="780" y="432"/>
                  <a:pt x="717" y="568"/>
                </a:cubicBezTo>
                <a:cubicBezTo>
                  <a:pt x="690" y="626"/>
                  <a:pt x="829" y="602"/>
                  <a:pt x="776" y="710"/>
                </a:cubicBezTo>
                <a:cubicBezTo>
                  <a:pt x="795" y="730"/>
                  <a:pt x="807" y="755"/>
                  <a:pt x="806" y="791"/>
                </a:cubicBezTo>
                <a:cubicBezTo>
                  <a:pt x="805" y="816"/>
                  <a:pt x="795" y="843"/>
                  <a:pt x="779" y="869"/>
                </a:cubicBezTo>
                <a:cubicBezTo>
                  <a:pt x="634" y="869"/>
                  <a:pt x="634" y="869"/>
                  <a:pt x="634" y="869"/>
                </a:cubicBezTo>
                <a:cubicBezTo>
                  <a:pt x="634" y="832"/>
                  <a:pt x="634" y="832"/>
                  <a:pt x="634" y="832"/>
                </a:cubicBezTo>
                <a:cubicBezTo>
                  <a:pt x="645" y="832"/>
                  <a:pt x="653" y="822"/>
                  <a:pt x="653" y="811"/>
                </a:cubicBezTo>
                <a:cubicBezTo>
                  <a:pt x="653" y="800"/>
                  <a:pt x="645" y="791"/>
                  <a:pt x="634" y="791"/>
                </a:cubicBezTo>
                <a:cubicBezTo>
                  <a:pt x="634" y="758"/>
                  <a:pt x="634" y="758"/>
                  <a:pt x="634" y="758"/>
                </a:cubicBezTo>
                <a:cubicBezTo>
                  <a:pt x="665" y="749"/>
                  <a:pt x="683" y="736"/>
                  <a:pt x="679" y="721"/>
                </a:cubicBezTo>
                <a:cubicBezTo>
                  <a:pt x="663" y="704"/>
                  <a:pt x="649" y="696"/>
                  <a:pt x="634" y="689"/>
                </a:cubicBezTo>
                <a:lnTo>
                  <a:pt x="634" y="173"/>
                </a:lnTo>
                <a:close/>
                <a:moveTo>
                  <a:pt x="593" y="81"/>
                </a:moveTo>
                <a:cubicBezTo>
                  <a:pt x="612" y="107"/>
                  <a:pt x="625" y="138"/>
                  <a:pt x="634" y="173"/>
                </a:cubicBezTo>
                <a:cubicBezTo>
                  <a:pt x="634" y="689"/>
                  <a:pt x="634" y="689"/>
                  <a:pt x="634" y="689"/>
                </a:cubicBezTo>
                <a:cubicBezTo>
                  <a:pt x="621" y="684"/>
                  <a:pt x="608" y="680"/>
                  <a:pt x="593" y="674"/>
                </a:cubicBezTo>
                <a:cubicBezTo>
                  <a:pt x="593" y="390"/>
                  <a:pt x="593" y="390"/>
                  <a:pt x="593" y="390"/>
                </a:cubicBezTo>
                <a:cubicBezTo>
                  <a:pt x="599" y="392"/>
                  <a:pt x="605" y="396"/>
                  <a:pt x="610" y="401"/>
                </a:cubicBezTo>
                <a:cubicBezTo>
                  <a:pt x="621" y="377"/>
                  <a:pt x="625" y="345"/>
                  <a:pt x="620" y="318"/>
                </a:cubicBezTo>
                <a:cubicBezTo>
                  <a:pt x="615" y="295"/>
                  <a:pt x="604" y="285"/>
                  <a:pt x="593" y="288"/>
                </a:cubicBezTo>
                <a:cubicBezTo>
                  <a:pt x="593" y="203"/>
                  <a:pt x="593" y="203"/>
                  <a:pt x="593" y="203"/>
                </a:cubicBezTo>
                <a:cubicBezTo>
                  <a:pt x="593" y="204"/>
                  <a:pt x="593" y="205"/>
                  <a:pt x="594" y="206"/>
                </a:cubicBezTo>
                <a:cubicBezTo>
                  <a:pt x="599" y="213"/>
                  <a:pt x="605" y="221"/>
                  <a:pt x="610" y="229"/>
                </a:cubicBezTo>
                <a:cubicBezTo>
                  <a:pt x="606" y="207"/>
                  <a:pt x="601" y="188"/>
                  <a:pt x="593" y="170"/>
                </a:cubicBezTo>
                <a:cubicBezTo>
                  <a:pt x="593" y="81"/>
                  <a:pt x="593" y="81"/>
                  <a:pt x="593" y="81"/>
                </a:cubicBezTo>
                <a:close/>
                <a:moveTo>
                  <a:pt x="634" y="869"/>
                </a:moveTo>
                <a:cubicBezTo>
                  <a:pt x="593" y="869"/>
                  <a:pt x="593" y="869"/>
                  <a:pt x="593" y="869"/>
                </a:cubicBezTo>
                <a:cubicBezTo>
                  <a:pt x="593" y="767"/>
                  <a:pt x="593" y="767"/>
                  <a:pt x="593" y="767"/>
                </a:cubicBezTo>
                <a:cubicBezTo>
                  <a:pt x="608" y="764"/>
                  <a:pt x="622" y="761"/>
                  <a:pt x="634" y="758"/>
                </a:cubicBezTo>
                <a:cubicBezTo>
                  <a:pt x="634" y="791"/>
                  <a:pt x="634" y="791"/>
                  <a:pt x="634" y="791"/>
                </a:cubicBezTo>
                <a:cubicBezTo>
                  <a:pt x="623" y="791"/>
                  <a:pt x="615" y="800"/>
                  <a:pt x="615" y="811"/>
                </a:cubicBezTo>
                <a:cubicBezTo>
                  <a:pt x="615" y="822"/>
                  <a:pt x="623" y="832"/>
                  <a:pt x="634" y="832"/>
                </a:cubicBezTo>
                <a:lnTo>
                  <a:pt x="634" y="869"/>
                </a:lnTo>
                <a:close/>
                <a:moveTo>
                  <a:pt x="568" y="53"/>
                </a:moveTo>
                <a:cubicBezTo>
                  <a:pt x="577" y="62"/>
                  <a:pt x="586" y="71"/>
                  <a:pt x="593" y="81"/>
                </a:cubicBezTo>
                <a:cubicBezTo>
                  <a:pt x="593" y="170"/>
                  <a:pt x="593" y="170"/>
                  <a:pt x="593" y="170"/>
                </a:cubicBezTo>
                <a:cubicBezTo>
                  <a:pt x="586" y="153"/>
                  <a:pt x="578" y="138"/>
                  <a:pt x="568" y="125"/>
                </a:cubicBezTo>
                <a:cubicBezTo>
                  <a:pt x="568" y="53"/>
                  <a:pt x="568" y="53"/>
                  <a:pt x="568" y="53"/>
                </a:cubicBezTo>
                <a:close/>
                <a:moveTo>
                  <a:pt x="593" y="869"/>
                </a:moveTo>
                <a:cubicBezTo>
                  <a:pt x="568" y="869"/>
                  <a:pt x="568" y="869"/>
                  <a:pt x="568" y="869"/>
                </a:cubicBezTo>
                <a:cubicBezTo>
                  <a:pt x="568" y="770"/>
                  <a:pt x="568" y="770"/>
                  <a:pt x="568" y="770"/>
                </a:cubicBezTo>
                <a:cubicBezTo>
                  <a:pt x="577" y="769"/>
                  <a:pt x="585" y="768"/>
                  <a:pt x="593" y="767"/>
                </a:cubicBezTo>
                <a:cubicBezTo>
                  <a:pt x="593" y="869"/>
                  <a:pt x="593" y="869"/>
                  <a:pt x="593" y="869"/>
                </a:cubicBezTo>
                <a:close/>
                <a:moveTo>
                  <a:pt x="593" y="203"/>
                </a:moveTo>
                <a:cubicBezTo>
                  <a:pt x="593" y="288"/>
                  <a:pt x="593" y="288"/>
                  <a:pt x="593" y="288"/>
                </a:cubicBezTo>
                <a:cubicBezTo>
                  <a:pt x="587" y="290"/>
                  <a:pt x="581" y="296"/>
                  <a:pt x="577" y="307"/>
                </a:cubicBezTo>
                <a:cubicBezTo>
                  <a:pt x="574" y="317"/>
                  <a:pt x="571" y="326"/>
                  <a:pt x="569" y="330"/>
                </a:cubicBezTo>
                <a:cubicBezTo>
                  <a:pt x="569" y="331"/>
                  <a:pt x="569" y="332"/>
                  <a:pt x="568" y="333"/>
                </a:cubicBezTo>
                <a:cubicBezTo>
                  <a:pt x="568" y="173"/>
                  <a:pt x="568" y="173"/>
                  <a:pt x="568" y="173"/>
                </a:cubicBezTo>
                <a:cubicBezTo>
                  <a:pt x="579" y="179"/>
                  <a:pt x="589" y="187"/>
                  <a:pt x="593" y="203"/>
                </a:cubicBezTo>
                <a:close/>
                <a:moveTo>
                  <a:pt x="593" y="390"/>
                </a:moveTo>
                <a:cubicBezTo>
                  <a:pt x="593" y="674"/>
                  <a:pt x="593" y="674"/>
                  <a:pt x="593" y="674"/>
                </a:cubicBezTo>
                <a:cubicBezTo>
                  <a:pt x="585" y="671"/>
                  <a:pt x="577" y="668"/>
                  <a:pt x="568" y="663"/>
                </a:cubicBezTo>
                <a:cubicBezTo>
                  <a:pt x="568" y="444"/>
                  <a:pt x="568" y="444"/>
                  <a:pt x="568" y="444"/>
                </a:cubicBezTo>
                <a:cubicBezTo>
                  <a:pt x="570" y="441"/>
                  <a:pt x="571" y="438"/>
                  <a:pt x="572" y="435"/>
                </a:cubicBezTo>
                <a:cubicBezTo>
                  <a:pt x="573" y="434"/>
                  <a:pt x="573" y="433"/>
                  <a:pt x="573" y="433"/>
                </a:cubicBezTo>
                <a:cubicBezTo>
                  <a:pt x="571" y="433"/>
                  <a:pt x="570" y="433"/>
                  <a:pt x="568" y="433"/>
                </a:cubicBezTo>
                <a:cubicBezTo>
                  <a:pt x="568" y="381"/>
                  <a:pt x="568" y="381"/>
                  <a:pt x="568" y="381"/>
                </a:cubicBezTo>
                <a:cubicBezTo>
                  <a:pt x="571" y="385"/>
                  <a:pt x="575" y="387"/>
                  <a:pt x="581" y="387"/>
                </a:cubicBezTo>
                <a:cubicBezTo>
                  <a:pt x="585" y="388"/>
                  <a:pt x="589" y="389"/>
                  <a:pt x="593" y="390"/>
                </a:cubicBezTo>
                <a:close/>
                <a:moveTo>
                  <a:pt x="527" y="24"/>
                </a:moveTo>
                <a:cubicBezTo>
                  <a:pt x="543" y="32"/>
                  <a:pt x="556" y="42"/>
                  <a:pt x="568" y="53"/>
                </a:cubicBezTo>
                <a:cubicBezTo>
                  <a:pt x="568" y="125"/>
                  <a:pt x="568" y="125"/>
                  <a:pt x="568" y="125"/>
                </a:cubicBezTo>
                <a:cubicBezTo>
                  <a:pt x="556" y="108"/>
                  <a:pt x="542" y="93"/>
                  <a:pt x="527" y="82"/>
                </a:cubicBezTo>
                <a:cubicBezTo>
                  <a:pt x="527" y="24"/>
                  <a:pt x="527" y="24"/>
                  <a:pt x="527" y="24"/>
                </a:cubicBezTo>
                <a:close/>
                <a:moveTo>
                  <a:pt x="568" y="869"/>
                </a:moveTo>
                <a:cubicBezTo>
                  <a:pt x="527" y="869"/>
                  <a:pt x="527" y="869"/>
                  <a:pt x="527" y="869"/>
                </a:cubicBezTo>
                <a:cubicBezTo>
                  <a:pt x="527" y="839"/>
                  <a:pt x="527" y="839"/>
                  <a:pt x="527" y="839"/>
                </a:cubicBezTo>
                <a:cubicBezTo>
                  <a:pt x="538" y="839"/>
                  <a:pt x="547" y="830"/>
                  <a:pt x="547" y="819"/>
                </a:cubicBezTo>
                <a:cubicBezTo>
                  <a:pt x="547" y="808"/>
                  <a:pt x="538" y="798"/>
                  <a:pt x="527" y="798"/>
                </a:cubicBezTo>
                <a:cubicBezTo>
                  <a:pt x="527" y="774"/>
                  <a:pt x="527" y="774"/>
                  <a:pt x="527" y="774"/>
                </a:cubicBezTo>
                <a:cubicBezTo>
                  <a:pt x="541" y="773"/>
                  <a:pt x="555" y="772"/>
                  <a:pt x="568" y="770"/>
                </a:cubicBezTo>
                <a:cubicBezTo>
                  <a:pt x="568" y="869"/>
                  <a:pt x="568" y="869"/>
                  <a:pt x="568" y="869"/>
                </a:cubicBezTo>
                <a:close/>
                <a:moveTo>
                  <a:pt x="568" y="173"/>
                </a:moveTo>
                <a:cubicBezTo>
                  <a:pt x="565" y="171"/>
                  <a:pt x="562" y="170"/>
                  <a:pt x="559" y="168"/>
                </a:cubicBezTo>
                <a:cubicBezTo>
                  <a:pt x="552" y="162"/>
                  <a:pt x="545" y="157"/>
                  <a:pt x="539" y="152"/>
                </a:cubicBezTo>
                <a:cubicBezTo>
                  <a:pt x="535" y="147"/>
                  <a:pt x="534" y="140"/>
                  <a:pt x="534" y="132"/>
                </a:cubicBezTo>
                <a:cubicBezTo>
                  <a:pt x="534" y="122"/>
                  <a:pt x="531" y="113"/>
                  <a:pt x="527" y="105"/>
                </a:cubicBezTo>
                <a:cubicBezTo>
                  <a:pt x="527" y="286"/>
                  <a:pt x="527" y="286"/>
                  <a:pt x="527" y="286"/>
                </a:cubicBezTo>
                <a:cubicBezTo>
                  <a:pt x="533" y="291"/>
                  <a:pt x="535" y="301"/>
                  <a:pt x="527" y="323"/>
                </a:cubicBezTo>
                <a:cubicBezTo>
                  <a:pt x="527" y="394"/>
                  <a:pt x="527" y="394"/>
                  <a:pt x="527" y="394"/>
                </a:cubicBezTo>
                <a:cubicBezTo>
                  <a:pt x="536" y="416"/>
                  <a:pt x="553" y="431"/>
                  <a:pt x="568" y="433"/>
                </a:cubicBezTo>
                <a:cubicBezTo>
                  <a:pt x="568" y="381"/>
                  <a:pt x="568" y="381"/>
                  <a:pt x="568" y="381"/>
                </a:cubicBezTo>
                <a:cubicBezTo>
                  <a:pt x="561" y="371"/>
                  <a:pt x="563" y="353"/>
                  <a:pt x="568" y="333"/>
                </a:cubicBezTo>
                <a:cubicBezTo>
                  <a:pt x="568" y="173"/>
                  <a:pt x="568" y="173"/>
                  <a:pt x="568" y="173"/>
                </a:cubicBezTo>
                <a:close/>
                <a:moveTo>
                  <a:pt x="568" y="444"/>
                </a:moveTo>
                <a:cubicBezTo>
                  <a:pt x="568" y="663"/>
                  <a:pt x="568" y="663"/>
                  <a:pt x="568" y="663"/>
                </a:cubicBezTo>
                <a:cubicBezTo>
                  <a:pt x="565" y="661"/>
                  <a:pt x="561" y="659"/>
                  <a:pt x="557" y="656"/>
                </a:cubicBezTo>
                <a:cubicBezTo>
                  <a:pt x="544" y="648"/>
                  <a:pt x="534" y="641"/>
                  <a:pt x="527" y="633"/>
                </a:cubicBezTo>
                <a:cubicBezTo>
                  <a:pt x="527" y="506"/>
                  <a:pt x="527" y="506"/>
                  <a:pt x="527" y="506"/>
                </a:cubicBezTo>
                <a:cubicBezTo>
                  <a:pt x="544" y="489"/>
                  <a:pt x="557" y="468"/>
                  <a:pt x="568" y="444"/>
                </a:cubicBezTo>
                <a:close/>
                <a:moveTo>
                  <a:pt x="413" y="0"/>
                </a:moveTo>
                <a:cubicBezTo>
                  <a:pt x="414" y="0"/>
                  <a:pt x="414" y="0"/>
                  <a:pt x="414" y="0"/>
                </a:cubicBezTo>
                <a:cubicBezTo>
                  <a:pt x="459" y="0"/>
                  <a:pt x="497" y="9"/>
                  <a:pt x="527" y="24"/>
                </a:cubicBezTo>
                <a:cubicBezTo>
                  <a:pt x="527" y="82"/>
                  <a:pt x="527" y="82"/>
                  <a:pt x="527" y="82"/>
                </a:cubicBezTo>
                <a:cubicBezTo>
                  <a:pt x="493" y="55"/>
                  <a:pt x="453" y="42"/>
                  <a:pt x="413" y="42"/>
                </a:cubicBezTo>
                <a:cubicBezTo>
                  <a:pt x="413" y="0"/>
                  <a:pt x="413" y="0"/>
                  <a:pt x="413" y="0"/>
                </a:cubicBezTo>
                <a:close/>
                <a:moveTo>
                  <a:pt x="527" y="869"/>
                </a:moveTo>
                <a:cubicBezTo>
                  <a:pt x="413" y="869"/>
                  <a:pt x="413" y="869"/>
                  <a:pt x="413" y="869"/>
                </a:cubicBezTo>
                <a:cubicBezTo>
                  <a:pt x="413" y="841"/>
                  <a:pt x="413" y="841"/>
                  <a:pt x="413" y="841"/>
                </a:cubicBezTo>
                <a:cubicBezTo>
                  <a:pt x="424" y="841"/>
                  <a:pt x="432" y="832"/>
                  <a:pt x="432" y="821"/>
                </a:cubicBezTo>
                <a:cubicBezTo>
                  <a:pt x="432" y="810"/>
                  <a:pt x="424" y="800"/>
                  <a:pt x="413" y="800"/>
                </a:cubicBezTo>
                <a:cubicBezTo>
                  <a:pt x="413" y="777"/>
                  <a:pt x="413" y="777"/>
                  <a:pt x="413" y="777"/>
                </a:cubicBezTo>
                <a:cubicBezTo>
                  <a:pt x="452" y="778"/>
                  <a:pt x="491" y="777"/>
                  <a:pt x="527" y="774"/>
                </a:cubicBezTo>
                <a:cubicBezTo>
                  <a:pt x="527" y="798"/>
                  <a:pt x="527" y="798"/>
                  <a:pt x="527" y="798"/>
                </a:cubicBezTo>
                <a:cubicBezTo>
                  <a:pt x="517" y="798"/>
                  <a:pt x="508" y="808"/>
                  <a:pt x="508" y="819"/>
                </a:cubicBezTo>
                <a:cubicBezTo>
                  <a:pt x="508" y="830"/>
                  <a:pt x="517" y="839"/>
                  <a:pt x="527" y="839"/>
                </a:cubicBezTo>
                <a:cubicBezTo>
                  <a:pt x="527" y="869"/>
                  <a:pt x="527" y="869"/>
                  <a:pt x="527" y="869"/>
                </a:cubicBezTo>
                <a:close/>
                <a:moveTo>
                  <a:pt x="527" y="105"/>
                </a:moveTo>
                <a:cubicBezTo>
                  <a:pt x="511" y="73"/>
                  <a:pt x="465" y="55"/>
                  <a:pt x="413" y="63"/>
                </a:cubicBezTo>
                <a:cubicBezTo>
                  <a:pt x="413" y="159"/>
                  <a:pt x="413" y="159"/>
                  <a:pt x="413" y="159"/>
                </a:cubicBezTo>
                <a:cubicBezTo>
                  <a:pt x="451" y="171"/>
                  <a:pt x="476" y="198"/>
                  <a:pt x="470" y="223"/>
                </a:cubicBezTo>
                <a:cubicBezTo>
                  <a:pt x="449" y="308"/>
                  <a:pt x="509" y="273"/>
                  <a:pt x="527" y="286"/>
                </a:cubicBezTo>
                <a:cubicBezTo>
                  <a:pt x="527" y="105"/>
                  <a:pt x="527" y="105"/>
                  <a:pt x="527" y="105"/>
                </a:cubicBezTo>
                <a:close/>
                <a:moveTo>
                  <a:pt x="527" y="323"/>
                </a:moveTo>
                <a:cubicBezTo>
                  <a:pt x="527" y="394"/>
                  <a:pt x="527" y="394"/>
                  <a:pt x="527" y="394"/>
                </a:cubicBezTo>
                <a:cubicBezTo>
                  <a:pt x="519" y="376"/>
                  <a:pt x="517" y="351"/>
                  <a:pt x="527" y="323"/>
                </a:cubicBezTo>
                <a:cubicBezTo>
                  <a:pt x="527" y="323"/>
                  <a:pt x="527" y="323"/>
                  <a:pt x="527" y="323"/>
                </a:cubicBezTo>
                <a:close/>
                <a:moveTo>
                  <a:pt x="527" y="506"/>
                </a:moveTo>
                <a:cubicBezTo>
                  <a:pt x="527" y="633"/>
                  <a:pt x="527" y="633"/>
                  <a:pt x="527" y="633"/>
                </a:cubicBezTo>
                <a:cubicBezTo>
                  <a:pt x="504" y="610"/>
                  <a:pt x="506" y="588"/>
                  <a:pt x="507" y="559"/>
                </a:cubicBezTo>
                <a:cubicBezTo>
                  <a:pt x="480" y="576"/>
                  <a:pt x="448" y="587"/>
                  <a:pt x="413" y="587"/>
                </a:cubicBezTo>
                <a:cubicBezTo>
                  <a:pt x="413" y="558"/>
                  <a:pt x="413" y="558"/>
                  <a:pt x="413" y="558"/>
                </a:cubicBezTo>
                <a:cubicBezTo>
                  <a:pt x="459" y="558"/>
                  <a:pt x="498" y="538"/>
                  <a:pt x="527" y="506"/>
                </a:cubicBezTo>
                <a:close/>
                <a:moveTo>
                  <a:pt x="388" y="1"/>
                </a:moveTo>
                <a:cubicBezTo>
                  <a:pt x="396" y="0"/>
                  <a:pt x="404" y="0"/>
                  <a:pt x="413" y="0"/>
                </a:cubicBezTo>
                <a:cubicBezTo>
                  <a:pt x="413" y="42"/>
                  <a:pt x="413" y="42"/>
                  <a:pt x="413" y="42"/>
                </a:cubicBezTo>
                <a:cubicBezTo>
                  <a:pt x="405" y="42"/>
                  <a:pt x="396" y="42"/>
                  <a:pt x="388" y="43"/>
                </a:cubicBezTo>
                <a:cubicBezTo>
                  <a:pt x="388" y="1"/>
                  <a:pt x="388" y="1"/>
                  <a:pt x="388" y="1"/>
                </a:cubicBezTo>
                <a:close/>
                <a:moveTo>
                  <a:pt x="413" y="869"/>
                </a:moveTo>
                <a:cubicBezTo>
                  <a:pt x="388" y="869"/>
                  <a:pt x="388" y="869"/>
                  <a:pt x="388" y="869"/>
                </a:cubicBezTo>
                <a:cubicBezTo>
                  <a:pt x="388" y="777"/>
                  <a:pt x="388" y="777"/>
                  <a:pt x="388" y="777"/>
                </a:cubicBezTo>
                <a:cubicBezTo>
                  <a:pt x="396" y="777"/>
                  <a:pt x="405" y="777"/>
                  <a:pt x="413" y="777"/>
                </a:cubicBezTo>
                <a:cubicBezTo>
                  <a:pt x="413" y="800"/>
                  <a:pt x="413" y="800"/>
                  <a:pt x="413" y="800"/>
                </a:cubicBezTo>
                <a:cubicBezTo>
                  <a:pt x="413" y="800"/>
                  <a:pt x="413" y="800"/>
                  <a:pt x="413" y="800"/>
                </a:cubicBezTo>
                <a:cubicBezTo>
                  <a:pt x="402" y="800"/>
                  <a:pt x="394" y="810"/>
                  <a:pt x="394" y="821"/>
                </a:cubicBezTo>
                <a:cubicBezTo>
                  <a:pt x="394" y="832"/>
                  <a:pt x="402" y="841"/>
                  <a:pt x="413" y="841"/>
                </a:cubicBezTo>
                <a:cubicBezTo>
                  <a:pt x="413" y="841"/>
                  <a:pt x="413" y="841"/>
                  <a:pt x="413" y="841"/>
                </a:cubicBezTo>
                <a:cubicBezTo>
                  <a:pt x="413" y="869"/>
                  <a:pt x="413" y="869"/>
                  <a:pt x="413" y="869"/>
                </a:cubicBezTo>
                <a:close/>
                <a:moveTo>
                  <a:pt x="413" y="63"/>
                </a:moveTo>
                <a:cubicBezTo>
                  <a:pt x="413" y="159"/>
                  <a:pt x="413" y="159"/>
                  <a:pt x="413" y="159"/>
                </a:cubicBezTo>
                <a:cubicBezTo>
                  <a:pt x="405" y="157"/>
                  <a:pt x="397" y="155"/>
                  <a:pt x="388" y="154"/>
                </a:cubicBezTo>
                <a:cubicBezTo>
                  <a:pt x="388" y="69"/>
                  <a:pt x="388" y="69"/>
                  <a:pt x="388" y="69"/>
                </a:cubicBezTo>
                <a:cubicBezTo>
                  <a:pt x="396" y="66"/>
                  <a:pt x="405" y="65"/>
                  <a:pt x="413" y="63"/>
                </a:cubicBezTo>
                <a:close/>
                <a:moveTo>
                  <a:pt x="413" y="558"/>
                </a:moveTo>
                <a:cubicBezTo>
                  <a:pt x="413" y="587"/>
                  <a:pt x="413" y="587"/>
                  <a:pt x="413" y="587"/>
                </a:cubicBezTo>
                <a:cubicBezTo>
                  <a:pt x="412" y="587"/>
                  <a:pt x="412" y="587"/>
                  <a:pt x="412" y="587"/>
                </a:cubicBezTo>
                <a:cubicBezTo>
                  <a:pt x="404" y="587"/>
                  <a:pt x="396" y="586"/>
                  <a:pt x="388" y="585"/>
                </a:cubicBezTo>
                <a:cubicBezTo>
                  <a:pt x="388" y="556"/>
                  <a:pt x="388" y="556"/>
                  <a:pt x="388" y="556"/>
                </a:cubicBezTo>
                <a:cubicBezTo>
                  <a:pt x="396" y="558"/>
                  <a:pt x="404" y="558"/>
                  <a:pt x="412" y="558"/>
                </a:cubicBezTo>
                <a:lnTo>
                  <a:pt x="413" y="558"/>
                </a:lnTo>
                <a:close/>
                <a:moveTo>
                  <a:pt x="299" y="25"/>
                </a:moveTo>
                <a:cubicBezTo>
                  <a:pt x="324" y="12"/>
                  <a:pt x="353" y="4"/>
                  <a:pt x="388" y="1"/>
                </a:cubicBezTo>
                <a:cubicBezTo>
                  <a:pt x="388" y="43"/>
                  <a:pt x="388" y="43"/>
                  <a:pt x="388" y="43"/>
                </a:cubicBezTo>
                <a:cubicBezTo>
                  <a:pt x="356" y="47"/>
                  <a:pt x="326" y="60"/>
                  <a:pt x="299" y="80"/>
                </a:cubicBezTo>
                <a:cubicBezTo>
                  <a:pt x="299" y="25"/>
                  <a:pt x="299" y="25"/>
                  <a:pt x="299" y="25"/>
                </a:cubicBezTo>
                <a:close/>
                <a:moveTo>
                  <a:pt x="388" y="869"/>
                </a:moveTo>
                <a:cubicBezTo>
                  <a:pt x="299" y="869"/>
                  <a:pt x="299" y="869"/>
                  <a:pt x="299" y="869"/>
                </a:cubicBezTo>
                <a:cubicBezTo>
                  <a:pt x="299" y="839"/>
                  <a:pt x="299" y="839"/>
                  <a:pt x="299" y="839"/>
                </a:cubicBezTo>
                <a:cubicBezTo>
                  <a:pt x="310" y="839"/>
                  <a:pt x="318" y="830"/>
                  <a:pt x="318" y="819"/>
                </a:cubicBezTo>
                <a:cubicBezTo>
                  <a:pt x="318" y="808"/>
                  <a:pt x="310" y="798"/>
                  <a:pt x="299" y="798"/>
                </a:cubicBezTo>
                <a:cubicBezTo>
                  <a:pt x="299" y="770"/>
                  <a:pt x="299" y="770"/>
                  <a:pt x="299" y="770"/>
                </a:cubicBezTo>
                <a:cubicBezTo>
                  <a:pt x="327" y="773"/>
                  <a:pt x="357" y="776"/>
                  <a:pt x="388" y="777"/>
                </a:cubicBezTo>
                <a:cubicBezTo>
                  <a:pt x="388" y="869"/>
                  <a:pt x="388" y="869"/>
                  <a:pt x="388" y="869"/>
                </a:cubicBezTo>
                <a:close/>
                <a:moveTo>
                  <a:pt x="388" y="69"/>
                </a:moveTo>
                <a:cubicBezTo>
                  <a:pt x="358" y="78"/>
                  <a:pt x="327" y="96"/>
                  <a:pt x="299" y="125"/>
                </a:cubicBezTo>
                <a:cubicBezTo>
                  <a:pt x="299" y="179"/>
                  <a:pt x="299" y="179"/>
                  <a:pt x="299" y="179"/>
                </a:cubicBezTo>
                <a:cubicBezTo>
                  <a:pt x="303" y="174"/>
                  <a:pt x="308" y="169"/>
                  <a:pt x="313" y="165"/>
                </a:cubicBezTo>
                <a:cubicBezTo>
                  <a:pt x="339" y="154"/>
                  <a:pt x="365" y="152"/>
                  <a:pt x="388" y="154"/>
                </a:cubicBezTo>
                <a:cubicBezTo>
                  <a:pt x="388" y="69"/>
                  <a:pt x="388" y="69"/>
                  <a:pt x="388" y="69"/>
                </a:cubicBezTo>
                <a:close/>
                <a:moveTo>
                  <a:pt x="388" y="556"/>
                </a:moveTo>
                <a:cubicBezTo>
                  <a:pt x="388" y="585"/>
                  <a:pt x="388" y="585"/>
                  <a:pt x="388" y="585"/>
                </a:cubicBezTo>
                <a:cubicBezTo>
                  <a:pt x="362" y="581"/>
                  <a:pt x="339" y="572"/>
                  <a:pt x="318" y="559"/>
                </a:cubicBezTo>
                <a:cubicBezTo>
                  <a:pt x="319" y="587"/>
                  <a:pt x="320" y="611"/>
                  <a:pt x="299" y="633"/>
                </a:cubicBezTo>
                <a:cubicBezTo>
                  <a:pt x="299" y="508"/>
                  <a:pt x="299" y="508"/>
                  <a:pt x="299" y="508"/>
                </a:cubicBezTo>
                <a:cubicBezTo>
                  <a:pt x="323" y="533"/>
                  <a:pt x="353" y="551"/>
                  <a:pt x="388" y="556"/>
                </a:cubicBezTo>
                <a:close/>
                <a:moveTo>
                  <a:pt x="192" y="178"/>
                </a:moveTo>
                <a:cubicBezTo>
                  <a:pt x="208" y="110"/>
                  <a:pt x="241" y="55"/>
                  <a:pt x="299" y="25"/>
                </a:cubicBezTo>
                <a:cubicBezTo>
                  <a:pt x="299" y="80"/>
                  <a:pt x="299" y="80"/>
                  <a:pt x="299" y="80"/>
                </a:cubicBezTo>
                <a:cubicBezTo>
                  <a:pt x="258" y="111"/>
                  <a:pt x="227" y="161"/>
                  <a:pt x="214" y="229"/>
                </a:cubicBezTo>
                <a:cubicBezTo>
                  <a:pt x="230" y="205"/>
                  <a:pt x="247" y="184"/>
                  <a:pt x="266" y="167"/>
                </a:cubicBezTo>
                <a:cubicBezTo>
                  <a:pt x="276" y="151"/>
                  <a:pt x="287" y="137"/>
                  <a:pt x="299" y="125"/>
                </a:cubicBezTo>
                <a:cubicBezTo>
                  <a:pt x="299" y="179"/>
                  <a:pt x="299" y="179"/>
                  <a:pt x="299" y="179"/>
                </a:cubicBezTo>
                <a:cubicBezTo>
                  <a:pt x="276" y="204"/>
                  <a:pt x="261" y="238"/>
                  <a:pt x="259" y="283"/>
                </a:cubicBezTo>
                <a:cubicBezTo>
                  <a:pt x="259" y="287"/>
                  <a:pt x="259" y="292"/>
                  <a:pt x="260" y="297"/>
                </a:cubicBezTo>
                <a:cubicBezTo>
                  <a:pt x="263" y="349"/>
                  <a:pt x="260" y="334"/>
                  <a:pt x="248" y="307"/>
                </a:cubicBezTo>
                <a:cubicBezTo>
                  <a:pt x="232" y="274"/>
                  <a:pt x="214" y="281"/>
                  <a:pt x="206" y="317"/>
                </a:cubicBezTo>
                <a:cubicBezTo>
                  <a:pt x="195" y="365"/>
                  <a:pt x="214" y="428"/>
                  <a:pt x="252" y="435"/>
                </a:cubicBezTo>
                <a:cubicBezTo>
                  <a:pt x="264" y="463"/>
                  <a:pt x="280" y="488"/>
                  <a:pt x="299" y="508"/>
                </a:cubicBezTo>
                <a:cubicBezTo>
                  <a:pt x="299" y="633"/>
                  <a:pt x="299" y="633"/>
                  <a:pt x="299" y="633"/>
                </a:cubicBezTo>
                <a:cubicBezTo>
                  <a:pt x="292" y="641"/>
                  <a:pt x="281" y="649"/>
                  <a:pt x="268" y="656"/>
                </a:cubicBezTo>
                <a:cubicBezTo>
                  <a:pt x="232" y="675"/>
                  <a:pt x="212" y="679"/>
                  <a:pt x="192" y="690"/>
                </a:cubicBezTo>
                <a:cubicBezTo>
                  <a:pt x="192" y="178"/>
                  <a:pt x="192" y="178"/>
                  <a:pt x="192" y="178"/>
                </a:cubicBezTo>
                <a:close/>
                <a:moveTo>
                  <a:pt x="299" y="869"/>
                </a:moveTo>
                <a:cubicBezTo>
                  <a:pt x="192" y="869"/>
                  <a:pt x="192" y="869"/>
                  <a:pt x="192" y="869"/>
                </a:cubicBezTo>
                <a:cubicBezTo>
                  <a:pt x="192" y="832"/>
                  <a:pt x="192" y="832"/>
                  <a:pt x="192" y="832"/>
                </a:cubicBezTo>
                <a:cubicBezTo>
                  <a:pt x="203" y="832"/>
                  <a:pt x="211" y="822"/>
                  <a:pt x="211" y="811"/>
                </a:cubicBezTo>
                <a:cubicBezTo>
                  <a:pt x="211" y="800"/>
                  <a:pt x="203" y="791"/>
                  <a:pt x="192" y="791"/>
                </a:cubicBezTo>
                <a:cubicBezTo>
                  <a:pt x="192" y="750"/>
                  <a:pt x="192" y="750"/>
                  <a:pt x="192" y="750"/>
                </a:cubicBezTo>
                <a:cubicBezTo>
                  <a:pt x="218" y="759"/>
                  <a:pt x="255" y="766"/>
                  <a:pt x="299" y="770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88" y="798"/>
                  <a:pt x="280" y="808"/>
                  <a:pt x="280" y="819"/>
                </a:cubicBezTo>
                <a:cubicBezTo>
                  <a:pt x="280" y="830"/>
                  <a:pt x="288" y="839"/>
                  <a:pt x="299" y="839"/>
                </a:cubicBezTo>
                <a:lnTo>
                  <a:pt x="299" y="869"/>
                </a:lnTo>
                <a:close/>
                <a:moveTo>
                  <a:pt x="45" y="869"/>
                </a:moveTo>
                <a:cubicBezTo>
                  <a:pt x="30" y="843"/>
                  <a:pt x="20" y="816"/>
                  <a:pt x="19" y="791"/>
                </a:cubicBezTo>
                <a:cubicBezTo>
                  <a:pt x="18" y="754"/>
                  <a:pt x="30" y="728"/>
                  <a:pt x="50" y="708"/>
                </a:cubicBezTo>
                <a:cubicBezTo>
                  <a:pt x="0" y="602"/>
                  <a:pt x="137" y="626"/>
                  <a:pt x="111" y="568"/>
                </a:cubicBezTo>
                <a:cubicBezTo>
                  <a:pt x="48" y="432"/>
                  <a:pt x="198" y="458"/>
                  <a:pt x="157" y="393"/>
                </a:cubicBezTo>
                <a:cubicBezTo>
                  <a:pt x="109" y="320"/>
                  <a:pt x="176" y="284"/>
                  <a:pt x="184" y="226"/>
                </a:cubicBezTo>
                <a:cubicBezTo>
                  <a:pt x="186" y="209"/>
                  <a:pt x="188" y="193"/>
                  <a:pt x="192" y="178"/>
                </a:cubicBezTo>
                <a:cubicBezTo>
                  <a:pt x="192" y="690"/>
                  <a:pt x="192" y="690"/>
                  <a:pt x="192" y="690"/>
                </a:cubicBezTo>
                <a:cubicBezTo>
                  <a:pt x="182" y="696"/>
                  <a:pt x="171" y="705"/>
                  <a:pt x="158" y="719"/>
                </a:cubicBezTo>
                <a:cubicBezTo>
                  <a:pt x="155" y="731"/>
                  <a:pt x="168" y="741"/>
                  <a:pt x="192" y="750"/>
                </a:cubicBezTo>
                <a:cubicBezTo>
                  <a:pt x="192" y="791"/>
                  <a:pt x="192" y="791"/>
                  <a:pt x="192" y="791"/>
                </a:cubicBezTo>
                <a:cubicBezTo>
                  <a:pt x="181" y="791"/>
                  <a:pt x="173" y="800"/>
                  <a:pt x="173" y="811"/>
                </a:cubicBezTo>
                <a:cubicBezTo>
                  <a:pt x="173" y="822"/>
                  <a:pt x="181" y="832"/>
                  <a:pt x="192" y="832"/>
                </a:cubicBezTo>
                <a:cubicBezTo>
                  <a:pt x="192" y="869"/>
                  <a:pt x="192" y="869"/>
                  <a:pt x="192" y="869"/>
                </a:cubicBezTo>
                <a:lnTo>
                  <a:pt x="45" y="869"/>
                </a:ln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4922838" y="5568950"/>
            <a:ext cx="760412" cy="222250"/>
          </a:xfrm>
          <a:custGeom>
            <a:avLst/>
            <a:gdLst>
              <a:gd name="T0" fmla="*/ 251 w 340"/>
              <a:gd name="T1" fmla="*/ 10 h 99"/>
              <a:gd name="T2" fmla="*/ 333 w 340"/>
              <a:gd name="T3" fmla="*/ 9 h 99"/>
              <a:gd name="T4" fmla="*/ 292 w 340"/>
              <a:gd name="T5" fmla="*/ 83 h 99"/>
              <a:gd name="T6" fmla="*/ 251 w 340"/>
              <a:gd name="T7" fmla="*/ 98 h 99"/>
              <a:gd name="T8" fmla="*/ 251 w 340"/>
              <a:gd name="T9" fmla="*/ 86 h 99"/>
              <a:gd name="T10" fmla="*/ 276 w 340"/>
              <a:gd name="T11" fmla="*/ 78 h 99"/>
              <a:gd name="T12" fmla="*/ 298 w 340"/>
              <a:gd name="T13" fmla="*/ 27 h 99"/>
              <a:gd name="T14" fmla="*/ 251 w 340"/>
              <a:gd name="T15" fmla="*/ 24 h 99"/>
              <a:gd name="T16" fmla="*/ 251 w 340"/>
              <a:gd name="T17" fmla="*/ 10 h 99"/>
              <a:gd name="T18" fmla="*/ 90 w 340"/>
              <a:gd name="T19" fmla="*/ 10 h 99"/>
              <a:gd name="T20" fmla="*/ 93 w 340"/>
              <a:gd name="T21" fmla="*/ 11 h 99"/>
              <a:gd name="T22" fmla="*/ 146 w 340"/>
              <a:gd name="T23" fmla="*/ 28 h 99"/>
              <a:gd name="T24" fmla="*/ 191 w 340"/>
              <a:gd name="T25" fmla="*/ 29 h 99"/>
              <a:gd name="T26" fmla="*/ 248 w 340"/>
              <a:gd name="T27" fmla="*/ 11 h 99"/>
              <a:gd name="T28" fmla="*/ 251 w 340"/>
              <a:gd name="T29" fmla="*/ 10 h 99"/>
              <a:gd name="T30" fmla="*/ 251 w 340"/>
              <a:gd name="T31" fmla="*/ 24 h 99"/>
              <a:gd name="T32" fmla="*/ 229 w 340"/>
              <a:gd name="T33" fmla="*/ 29 h 99"/>
              <a:gd name="T34" fmla="*/ 208 w 340"/>
              <a:gd name="T35" fmla="*/ 67 h 99"/>
              <a:gd name="T36" fmla="*/ 251 w 340"/>
              <a:gd name="T37" fmla="*/ 86 h 99"/>
              <a:gd name="T38" fmla="*/ 251 w 340"/>
              <a:gd name="T39" fmla="*/ 98 h 99"/>
              <a:gd name="T40" fmla="*/ 210 w 340"/>
              <a:gd name="T41" fmla="*/ 88 h 99"/>
              <a:gd name="T42" fmla="*/ 182 w 340"/>
              <a:gd name="T43" fmla="*/ 56 h 99"/>
              <a:gd name="T44" fmla="*/ 159 w 340"/>
              <a:gd name="T45" fmla="*/ 56 h 99"/>
              <a:gd name="T46" fmla="*/ 131 w 340"/>
              <a:gd name="T47" fmla="*/ 88 h 99"/>
              <a:gd name="T48" fmla="*/ 90 w 340"/>
              <a:gd name="T49" fmla="*/ 98 h 99"/>
              <a:gd name="T50" fmla="*/ 90 w 340"/>
              <a:gd name="T51" fmla="*/ 86 h 99"/>
              <a:gd name="T52" fmla="*/ 133 w 340"/>
              <a:gd name="T53" fmla="*/ 67 h 99"/>
              <a:gd name="T54" fmla="*/ 112 w 340"/>
              <a:gd name="T55" fmla="*/ 29 h 99"/>
              <a:gd name="T56" fmla="*/ 90 w 340"/>
              <a:gd name="T57" fmla="*/ 24 h 99"/>
              <a:gd name="T58" fmla="*/ 90 w 340"/>
              <a:gd name="T59" fmla="*/ 10 h 99"/>
              <a:gd name="T60" fmla="*/ 8 w 340"/>
              <a:gd name="T61" fmla="*/ 9 h 99"/>
              <a:gd name="T62" fmla="*/ 90 w 340"/>
              <a:gd name="T63" fmla="*/ 10 h 99"/>
              <a:gd name="T64" fmla="*/ 90 w 340"/>
              <a:gd name="T65" fmla="*/ 24 h 99"/>
              <a:gd name="T66" fmla="*/ 43 w 340"/>
              <a:gd name="T67" fmla="*/ 27 h 99"/>
              <a:gd name="T68" fmla="*/ 65 w 340"/>
              <a:gd name="T69" fmla="*/ 78 h 99"/>
              <a:gd name="T70" fmla="*/ 90 w 340"/>
              <a:gd name="T71" fmla="*/ 86 h 99"/>
              <a:gd name="T72" fmla="*/ 90 w 340"/>
              <a:gd name="T73" fmla="*/ 98 h 99"/>
              <a:gd name="T74" fmla="*/ 48 w 340"/>
              <a:gd name="T75" fmla="*/ 83 h 99"/>
              <a:gd name="T76" fmla="*/ 8 w 340"/>
              <a:gd name="T77" fmla="*/ 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40" h="99">
                <a:moveTo>
                  <a:pt x="251" y="10"/>
                </a:moveTo>
                <a:cubicBezTo>
                  <a:pt x="278" y="4"/>
                  <a:pt x="318" y="0"/>
                  <a:pt x="333" y="9"/>
                </a:cubicBezTo>
                <a:cubicBezTo>
                  <a:pt x="340" y="14"/>
                  <a:pt x="328" y="57"/>
                  <a:pt x="292" y="83"/>
                </a:cubicBezTo>
                <a:cubicBezTo>
                  <a:pt x="279" y="92"/>
                  <a:pt x="265" y="97"/>
                  <a:pt x="251" y="98"/>
                </a:cubicBezTo>
                <a:cubicBezTo>
                  <a:pt x="251" y="86"/>
                  <a:pt x="251" y="86"/>
                  <a:pt x="251" y="86"/>
                </a:cubicBezTo>
                <a:cubicBezTo>
                  <a:pt x="259" y="85"/>
                  <a:pt x="267" y="83"/>
                  <a:pt x="276" y="78"/>
                </a:cubicBezTo>
                <a:cubicBezTo>
                  <a:pt x="300" y="63"/>
                  <a:pt x="306" y="33"/>
                  <a:pt x="298" y="27"/>
                </a:cubicBezTo>
                <a:cubicBezTo>
                  <a:pt x="291" y="22"/>
                  <a:pt x="272" y="21"/>
                  <a:pt x="251" y="24"/>
                </a:cubicBezTo>
                <a:lnTo>
                  <a:pt x="251" y="10"/>
                </a:lnTo>
                <a:close/>
                <a:moveTo>
                  <a:pt x="90" y="10"/>
                </a:moveTo>
                <a:cubicBezTo>
                  <a:pt x="91" y="10"/>
                  <a:pt x="92" y="10"/>
                  <a:pt x="93" y="11"/>
                </a:cubicBezTo>
                <a:cubicBezTo>
                  <a:pt x="112" y="15"/>
                  <a:pt x="129" y="23"/>
                  <a:pt x="146" y="28"/>
                </a:cubicBezTo>
                <a:cubicBezTo>
                  <a:pt x="161" y="32"/>
                  <a:pt x="176" y="33"/>
                  <a:pt x="191" y="29"/>
                </a:cubicBezTo>
                <a:cubicBezTo>
                  <a:pt x="209" y="25"/>
                  <a:pt x="227" y="16"/>
                  <a:pt x="248" y="11"/>
                </a:cubicBezTo>
                <a:cubicBezTo>
                  <a:pt x="249" y="10"/>
                  <a:pt x="250" y="10"/>
                  <a:pt x="251" y="10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44" y="25"/>
                  <a:pt x="236" y="27"/>
                  <a:pt x="229" y="29"/>
                </a:cubicBezTo>
                <a:cubicBezTo>
                  <a:pt x="201" y="37"/>
                  <a:pt x="193" y="51"/>
                  <a:pt x="208" y="67"/>
                </a:cubicBezTo>
                <a:cubicBezTo>
                  <a:pt x="218" y="78"/>
                  <a:pt x="234" y="86"/>
                  <a:pt x="251" y="86"/>
                </a:cubicBezTo>
                <a:cubicBezTo>
                  <a:pt x="251" y="98"/>
                  <a:pt x="251" y="98"/>
                  <a:pt x="251" y="98"/>
                </a:cubicBezTo>
                <a:cubicBezTo>
                  <a:pt x="236" y="99"/>
                  <a:pt x="222" y="95"/>
                  <a:pt x="210" y="88"/>
                </a:cubicBezTo>
                <a:cubicBezTo>
                  <a:pt x="197" y="80"/>
                  <a:pt x="189" y="65"/>
                  <a:pt x="182" y="56"/>
                </a:cubicBezTo>
                <a:cubicBezTo>
                  <a:pt x="175" y="46"/>
                  <a:pt x="166" y="46"/>
                  <a:pt x="159" y="56"/>
                </a:cubicBezTo>
                <a:cubicBezTo>
                  <a:pt x="152" y="65"/>
                  <a:pt x="144" y="80"/>
                  <a:pt x="131" y="88"/>
                </a:cubicBezTo>
                <a:cubicBezTo>
                  <a:pt x="119" y="95"/>
                  <a:pt x="105" y="99"/>
                  <a:pt x="90" y="98"/>
                </a:cubicBezTo>
                <a:cubicBezTo>
                  <a:pt x="90" y="86"/>
                  <a:pt x="90" y="86"/>
                  <a:pt x="90" y="86"/>
                </a:cubicBezTo>
                <a:cubicBezTo>
                  <a:pt x="107" y="86"/>
                  <a:pt x="123" y="78"/>
                  <a:pt x="133" y="67"/>
                </a:cubicBezTo>
                <a:cubicBezTo>
                  <a:pt x="148" y="51"/>
                  <a:pt x="140" y="37"/>
                  <a:pt x="112" y="29"/>
                </a:cubicBezTo>
                <a:cubicBezTo>
                  <a:pt x="104" y="27"/>
                  <a:pt x="97" y="25"/>
                  <a:pt x="90" y="24"/>
                </a:cubicBezTo>
                <a:lnTo>
                  <a:pt x="90" y="10"/>
                </a:lnTo>
                <a:close/>
                <a:moveTo>
                  <a:pt x="8" y="9"/>
                </a:moveTo>
                <a:cubicBezTo>
                  <a:pt x="22" y="0"/>
                  <a:pt x="63" y="4"/>
                  <a:pt x="90" y="10"/>
                </a:cubicBezTo>
                <a:cubicBezTo>
                  <a:pt x="90" y="24"/>
                  <a:pt x="90" y="24"/>
                  <a:pt x="90" y="24"/>
                </a:cubicBezTo>
                <a:cubicBezTo>
                  <a:pt x="69" y="21"/>
                  <a:pt x="50" y="22"/>
                  <a:pt x="43" y="27"/>
                </a:cubicBezTo>
                <a:cubicBezTo>
                  <a:pt x="35" y="33"/>
                  <a:pt x="41" y="63"/>
                  <a:pt x="65" y="78"/>
                </a:cubicBezTo>
                <a:cubicBezTo>
                  <a:pt x="73" y="83"/>
                  <a:pt x="82" y="85"/>
                  <a:pt x="90" y="86"/>
                </a:cubicBezTo>
                <a:cubicBezTo>
                  <a:pt x="90" y="98"/>
                  <a:pt x="90" y="98"/>
                  <a:pt x="90" y="98"/>
                </a:cubicBezTo>
                <a:cubicBezTo>
                  <a:pt x="76" y="97"/>
                  <a:pt x="61" y="92"/>
                  <a:pt x="48" y="83"/>
                </a:cubicBezTo>
                <a:cubicBezTo>
                  <a:pt x="12" y="57"/>
                  <a:pt x="0" y="14"/>
                  <a:pt x="8" y="9"/>
                </a:cubicBez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20497795">
            <a:off x="3795713" y="1846263"/>
            <a:ext cx="2266950" cy="2265362"/>
          </a:xfrm>
          <a:custGeom>
            <a:avLst/>
            <a:gdLst>
              <a:gd name="T0" fmla="*/ 743 w 841"/>
              <a:gd name="T1" fmla="*/ 112 h 841"/>
              <a:gd name="T2" fmla="*/ 241 w 841"/>
              <a:gd name="T3" fmla="*/ 12 h 841"/>
              <a:gd name="T4" fmla="*/ 112 w 841"/>
              <a:gd name="T5" fmla="*/ 98 h 841"/>
              <a:gd name="T6" fmla="*/ 12 w 841"/>
              <a:gd name="T7" fmla="*/ 600 h 841"/>
              <a:gd name="T8" fmla="*/ 98 w 841"/>
              <a:gd name="T9" fmla="*/ 729 h 841"/>
              <a:gd name="T10" fmla="*/ 600 w 841"/>
              <a:gd name="T11" fmla="*/ 829 h 841"/>
              <a:gd name="T12" fmla="*/ 729 w 841"/>
              <a:gd name="T13" fmla="*/ 743 h 841"/>
              <a:gd name="T14" fmla="*/ 829 w 841"/>
              <a:gd name="T15" fmla="*/ 241 h 841"/>
              <a:gd name="T16" fmla="*/ 743 w 841"/>
              <a:gd name="T17" fmla="*/ 11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1" h="841">
                <a:moveTo>
                  <a:pt x="743" y="112"/>
                </a:moveTo>
                <a:cubicBezTo>
                  <a:pt x="241" y="12"/>
                  <a:pt x="241" y="12"/>
                  <a:pt x="241" y="12"/>
                </a:cubicBezTo>
                <a:cubicBezTo>
                  <a:pt x="182" y="0"/>
                  <a:pt x="124" y="39"/>
                  <a:pt x="112" y="98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0" y="659"/>
                  <a:pt x="39" y="717"/>
                  <a:pt x="98" y="729"/>
                </a:cubicBezTo>
                <a:cubicBezTo>
                  <a:pt x="469" y="803"/>
                  <a:pt x="174" y="744"/>
                  <a:pt x="600" y="829"/>
                </a:cubicBezTo>
                <a:cubicBezTo>
                  <a:pt x="659" y="841"/>
                  <a:pt x="717" y="802"/>
                  <a:pt x="729" y="743"/>
                </a:cubicBezTo>
                <a:cubicBezTo>
                  <a:pt x="829" y="241"/>
                  <a:pt x="829" y="241"/>
                  <a:pt x="829" y="241"/>
                </a:cubicBezTo>
                <a:cubicBezTo>
                  <a:pt x="841" y="182"/>
                  <a:pt x="802" y="124"/>
                  <a:pt x="743" y="112"/>
                </a:cubicBez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 rot="20497795">
            <a:off x="5257800" y="3868738"/>
            <a:ext cx="608013" cy="827087"/>
          </a:xfrm>
          <a:custGeom>
            <a:avLst/>
            <a:gdLst>
              <a:gd name="T0" fmla="*/ 53 w 161"/>
              <a:gd name="T1" fmla="*/ 0 h 253"/>
              <a:gd name="T2" fmla="*/ 0 w 161"/>
              <a:gd name="T3" fmla="*/ 253 h 253"/>
              <a:gd name="T4" fmla="*/ 161 w 161"/>
              <a:gd name="T5" fmla="*/ 0 h 253"/>
              <a:gd name="T6" fmla="*/ 53 w 161"/>
              <a:gd name="T7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3">
                <a:moveTo>
                  <a:pt x="53" y="0"/>
                </a:moveTo>
                <a:cubicBezTo>
                  <a:pt x="55" y="82"/>
                  <a:pt x="39" y="175"/>
                  <a:pt x="0" y="253"/>
                </a:cubicBezTo>
                <a:cubicBezTo>
                  <a:pt x="81" y="166"/>
                  <a:pt x="132" y="90"/>
                  <a:pt x="161" y="0"/>
                </a:cubicBezTo>
                <a:lnTo>
                  <a:pt x="53" y="0"/>
                </a:ln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1154425" flipH="1">
            <a:off x="6126163" y="1951038"/>
            <a:ext cx="2135187" cy="2133600"/>
          </a:xfrm>
          <a:prstGeom prst="ellipse">
            <a:avLst/>
          </a:prstGeom>
          <a:solidFill>
            <a:srgbClr val="003760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154425" flipH="1">
            <a:off x="6554788" y="3979863"/>
            <a:ext cx="534987" cy="766762"/>
          </a:xfrm>
          <a:custGeom>
            <a:avLst/>
            <a:gdLst>
              <a:gd name="T0" fmla="*/ 53 w 161"/>
              <a:gd name="T1" fmla="*/ 0 h 252"/>
              <a:gd name="T2" fmla="*/ 0 w 161"/>
              <a:gd name="T3" fmla="*/ 252 h 252"/>
              <a:gd name="T4" fmla="*/ 161 w 161"/>
              <a:gd name="T5" fmla="*/ 0 h 252"/>
              <a:gd name="T6" fmla="*/ 53 w 161"/>
              <a:gd name="T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2">
                <a:moveTo>
                  <a:pt x="53" y="0"/>
                </a:moveTo>
                <a:cubicBezTo>
                  <a:pt x="55" y="82"/>
                  <a:pt x="38" y="174"/>
                  <a:pt x="0" y="252"/>
                </a:cubicBezTo>
                <a:cubicBezTo>
                  <a:pt x="81" y="165"/>
                  <a:pt x="132" y="90"/>
                  <a:pt x="161" y="0"/>
                </a:cubicBezTo>
                <a:lnTo>
                  <a:pt x="53" y="0"/>
                </a:lnTo>
                <a:close/>
              </a:path>
            </a:pathLst>
          </a:custGeom>
          <a:solidFill>
            <a:srgbClr val="003760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876925" y="4848225"/>
            <a:ext cx="1774825" cy="2019300"/>
          </a:xfrm>
          <a:custGeom>
            <a:avLst/>
            <a:gdLst>
              <a:gd name="T0" fmla="*/ 550 w 793"/>
              <a:gd name="T1" fmla="*/ 630 h 902"/>
              <a:gd name="T2" fmla="*/ 511 w 793"/>
              <a:gd name="T3" fmla="*/ 596 h 902"/>
              <a:gd name="T4" fmla="*/ 567 w 793"/>
              <a:gd name="T5" fmla="*/ 656 h 902"/>
              <a:gd name="T6" fmla="*/ 790 w 793"/>
              <a:gd name="T7" fmla="*/ 824 h 902"/>
              <a:gd name="T8" fmla="*/ 763 w 793"/>
              <a:gd name="T9" fmla="*/ 902 h 902"/>
              <a:gd name="T10" fmla="*/ 30 w 793"/>
              <a:gd name="T11" fmla="*/ 902 h 902"/>
              <a:gd name="T12" fmla="*/ 3 w 793"/>
              <a:gd name="T13" fmla="*/ 824 h 902"/>
              <a:gd name="T14" fmla="*/ 226 w 793"/>
              <a:gd name="T15" fmla="*/ 656 h 902"/>
              <a:gd name="T16" fmla="*/ 283 w 793"/>
              <a:gd name="T17" fmla="*/ 591 h 902"/>
              <a:gd name="T18" fmla="*/ 238 w 793"/>
              <a:gd name="T19" fmla="*/ 627 h 902"/>
              <a:gd name="T20" fmla="*/ 140 w 793"/>
              <a:gd name="T21" fmla="*/ 357 h 902"/>
              <a:gd name="T22" fmla="*/ 503 w 793"/>
              <a:gd name="T23" fmla="*/ 95 h 902"/>
              <a:gd name="T24" fmla="*/ 550 w 793"/>
              <a:gd name="T25" fmla="*/ 630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3" h="902">
                <a:moveTo>
                  <a:pt x="550" y="630"/>
                </a:moveTo>
                <a:cubicBezTo>
                  <a:pt x="537" y="617"/>
                  <a:pt x="524" y="606"/>
                  <a:pt x="511" y="596"/>
                </a:cubicBezTo>
                <a:cubicBezTo>
                  <a:pt x="518" y="622"/>
                  <a:pt x="534" y="643"/>
                  <a:pt x="567" y="656"/>
                </a:cubicBezTo>
                <a:cubicBezTo>
                  <a:pt x="661" y="696"/>
                  <a:pt x="793" y="706"/>
                  <a:pt x="790" y="824"/>
                </a:cubicBezTo>
                <a:cubicBezTo>
                  <a:pt x="789" y="849"/>
                  <a:pt x="779" y="876"/>
                  <a:pt x="763" y="902"/>
                </a:cubicBezTo>
                <a:cubicBezTo>
                  <a:pt x="30" y="902"/>
                  <a:pt x="30" y="902"/>
                  <a:pt x="30" y="902"/>
                </a:cubicBezTo>
                <a:cubicBezTo>
                  <a:pt x="14" y="876"/>
                  <a:pt x="4" y="849"/>
                  <a:pt x="3" y="824"/>
                </a:cubicBezTo>
                <a:cubicBezTo>
                  <a:pt x="0" y="706"/>
                  <a:pt x="132" y="696"/>
                  <a:pt x="226" y="656"/>
                </a:cubicBezTo>
                <a:cubicBezTo>
                  <a:pt x="261" y="642"/>
                  <a:pt x="277" y="619"/>
                  <a:pt x="283" y="591"/>
                </a:cubicBezTo>
                <a:cubicBezTo>
                  <a:pt x="268" y="601"/>
                  <a:pt x="253" y="613"/>
                  <a:pt x="238" y="627"/>
                </a:cubicBezTo>
                <a:cubicBezTo>
                  <a:pt x="177" y="550"/>
                  <a:pt x="141" y="487"/>
                  <a:pt x="140" y="357"/>
                </a:cubicBezTo>
                <a:cubicBezTo>
                  <a:pt x="137" y="74"/>
                  <a:pt x="400" y="0"/>
                  <a:pt x="503" y="95"/>
                </a:cubicBezTo>
                <a:cubicBezTo>
                  <a:pt x="736" y="95"/>
                  <a:pt x="676" y="514"/>
                  <a:pt x="550" y="630"/>
                </a:cubicBezTo>
                <a:close/>
              </a:path>
            </a:pathLst>
          </a:custGeom>
          <a:solidFill>
            <a:srgbClr val="003760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362700" y="5410200"/>
            <a:ext cx="815975" cy="765175"/>
          </a:xfrm>
          <a:custGeom>
            <a:avLst/>
            <a:gdLst>
              <a:gd name="T0" fmla="*/ 364 w 364"/>
              <a:gd name="T1" fmla="*/ 204 h 341"/>
              <a:gd name="T2" fmla="*/ 340 w 364"/>
              <a:gd name="T3" fmla="*/ 217 h 341"/>
              <a:gd name="T4" fmla="*/ 180 w 364"/>
              <a:gd name="T5" fmla="*/ 341 h 341"/>
              <a:gd name="T6" fmla="*/ 20 w 364"/>
              <a:gd name="T7" fmla="*/ 217 h 341"/>
              <a:gd name="T8" fmla="*/ 0 w 364"/>
              <a:gd name="T9" fmla="*/ 208 h 341"/>
              <a:gd name="T10" fmla="*/ 226 w 364"/>
              <a:gd name="T11" fmla="*/ 0 h 341"/>
              <a:gd name="T12" fmla="*/ 57 w 364"/>
              <a:gd name="T13" fmla="*/ 194 h 341"/>
              <a:gd name="T14" fmla="*/ 300 w 364"/>
              <a:gd name="T15" fmla="*/ 42 h 341"/>
              <a:gd name="T16" fmla="*/ 364 w 364"/>
              <a:gd name="T17" fmla="*/ 204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4" h="341">
                <a:moveTo>
                  <a:pt x="364" y="204"/>
                </a:moveTo>
                <a:cubicBezTo>
                  <a:pt x="357" y="211"/>
                  <a:pt x="349" y="216"/>
                  <a:pt x="340" y="217"/>
                </a:cubicBezTo>
                <a:cubicBezTo>
                  <a:pt x="310" y="288"/>
                  <a:pt x="255" y="341"/>
                  <a:pt x="180" y="341"/>
                </a:cubicBezTo>
                <a:cubicBezTo>
                  <a:pt x="104" y="341"/>
                  <a:pt x="49" y="288"/>
                  <a:pt x="20" y="217"/>
                </a:cubicBezTo>
                <a:cubicBezTo>
                  <a:pt x="12" y="216"/>
                  <a:pt x="6" y="213"/>
                  <a:pt x="0" y="208"/>
                </a:cubicBezTo>
                <a:cubicBezTo>
                  <a:pt x="56" y="174"/>
                  <a:pt x="105" y="108"/>
                  <a:pt x="226" y="0"/>
                </a:cubicBezTo>
                <a:cubicBezTo>
                  <a:pt x="208" y="32"/>
                  <a:pt x="174" y="90"/>
                  <a:pt x="57" y="194"/>
                </a:cubicBezTo>
                <a:cubicBezTo>
                  <a:pt x="120" y="204"/>
                  <a:pt x="237" y="125"/>
                  <a:pt x="300" y="42"/>
                </a:cubicBezTo>
                <a:cubicBezTo>
                  <a:pt x="315" y="101"/>
                  <a:pt x="336" y="166"/>
                  <a:pt x="364" y="2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108700" y="6180138"/>
            <a:ext cx="1323975" cy="679450"/>
          </a:xfrm>
          <a:custGeom>
            <a:avLst/>
            <a:gdLst>
              <a:gd name="T0" fmla="*/ 0 w 591"/>
              <a:gd name="T1" fmla="*/ 135 h 304"/>
              <a:gd name="T2" fmla="*/ 142 w 591"/>
              <a:gd name="T3" fmla="*/ 85 h 304"/>
              <a:gd name="T4" fmla="*/ 206 w 591"/>
              <a:gd name="T5" fmla="*/ 0 h 304"/>
              <a:gd name="T6" fmla="*/ 293 w 591"/>
              <a:gd name="T7" fmla="*/ 23 h 304"/>
              <a:gd name="T8" fmla="*/ 378 w 591"/>
              <a:gd name="T9" fmla="*/ 0 h 304"/>
              <a:gd name="T10" fmla="*/ 437 w 591"/>
              <a:gd name="T11" fmla="*/ 85 h 304"/>
              <a:gd name="T12" fmla="*/ 591 w 591"/>
              <a:gd name="T13" fmla="*/ 138 h 304"/>
              <a:gd name="T14" fmla="*/ 0 w 591"/>
              <a:gd name="T15" fmla="*/ 13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1" h="304">
                <a:moveTo>
                  <a:pt x="0" y="135"/>
                </a:moveTo>
                <a:cubicBezTo>
                  <a:pt x="39" y="116"/>
                  <a:pt x="93" y="103"/>
                  <a:pt x="142" y="85"/>
                </a:cubicBezTo>
                <a:cubicBezTo>
                  <a:pt x="176" y="72"/>
                  <a:pt x="196" y="39"/>
                  <a:pt x="206" y="0"/>
                </a:cubicBezTo>
                <a:cubicBezTo>
                  <a:pt x="232" y="15"/>
                  <a:pt x="260" y="23"/>
                  <a:pt x="293" y="23"/>
                </a:cubicBezTo>
                <a:cubicBezTo>
                  <a:pt x="324" y="23"/>
                  <a:pt x="353" y="15"/>
                  <a:pt x="378" y="0"/>
                </a:cubicBezTo>
                <a:cubicBezTo>
                  <a:pt x="388" y="38"/>
                  <a:pt x="406" y="71"/>
                  <a:pt x="437" y="85"/>
                </a:cubicBezTo>
                <a:cubicBezTo>
                  <a:pt x="480" y="103"/>
                  <a:pt x="544" y="116"/>
                  <a:pt x="591" y="138"/>
                </a:cubicBezTo>
                <a:cubicBezTo>
                  <a:pt x="415" y="304"/>
                  <a:pt x="142" y="297"/>
                  <a:pt x="0" y="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2978150" y="4822825"/>
            <a:ext cx="1773238" cy="2044700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rgbClr val="005898"/>
          </a:solidFill>
          <a:ln>
            <a:noFill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7413625" y="4814888"/>
            <a:ext cx="1770063" cy="2052637"/>
          </a:xfrm>
          <a:custGeom>
            <a:avLst/>
            <a:gdLst>
              <a:gd name="T0" fmla="*/ 710 w 791"/>
              <a:gd name="T1" fmla="*/ 420 h 917"/>
              <a:gd name="T2" fmla="*/ 689 w 791"/>
              <a:gd name="T3" fmla="*/ 503 h 917"/>
              <a:gd name="T4" fmla="*/ 607 w 791"/>
              <a:gd name="T5" fmla="*/ 596 h 917"/>
              <a:gd name="T6" fmla="*/ 567 w 791"/>
              <a:gd name="T7" fmla="*/ 671 h 917"/>
              <a:gd name="T8" fmla="*/ 709 w 791"/>
              <a:gd name="T9" fmla="*/ 723 h 917"/>
              <a:gd name="T10" fmla="*/ 790 w 791"/>
              <a:gd name="T11" fmla="*/ 839 h 917"/>
              <a:gd name="T12" fmla="*/ 753 w 791"/>
              <a:gd name="T13" fmla="*/ 917 h 917"/>
              <a:gd name="T14" fmla="*/ 740 w 791"/>
              <a:gd name="T15" fmla="*/ 917 h 917"/>
              <a:gd name="T16" fmla="*/ 398 w 791"/>
              <a:gd name="T17" fmla="*/ 917 h 917"/>
              <a:gd name="T18" fmla="*/ 399 w 791"/>
              <a:gd name="T19" fmla="*/ 906 h 917"/>
              <a:gd name="T20" fmla="*/ 697 w 791"/>
              <a:gd name="T21" fmla="*/ 755 h 917"/>
              <a:gd name="T22" fmla="*/ 692 w 791"/>
              <a:gd name="T23" fmla="*/ 743 h 917"/>
              <a:gd name="T24" fmla="*/ 610 w 791"/>
              <a:gd name="T25" fmla="*/ 842 h 917"/>
              <a:gd name="T26" fmla="*/ 398 w 791"/>
              <a:gd name="T27" fmla="*/ 896 h 917"/>
              <a:gd name="T28" fmla="*/ 555 w 791"/>
              <a:gd name="T29" fmla="*/ 842 h 917"/>
              <a:gd name="T30" fmla="*/ 541 w 791"/>
              <a:gd name="T31" fmla="*/ 694 h 917"/>
              <a:gd name="T32" fmla="*/ 398 w 791"/>
              <a:gd name="T33" fmla="*/ 632 h 917"/>
              <a:gd name="T34" fmla="*/ 556 w 791"/>
              <a:gd name="T35" fmla="*/ 483 h 917"/>
              <a:gd name="T36" fmla="*/ 561 w 791"/>
              <a:gd name="T37" fmla="*/ 356 h 917"/>
              <a:gd name="T38" fmla="*/ 547 w 791"/>
              <a:gd name="T39" fmla="*/ 297 h 917"/>
              <a:gd name="T40" fmla="*/ 445 w 791"/>
              <a:gd name="T41" fmla="*/ 203 h 917"/>
              <a:gd name="T42" fmla="*/ 398 w 791"/>
              <a:gd name="T43" fmla="*/ 262 h 917"/>
              <a:gd name="T44" fmla="*/ 186 w 791"/>
              <a:gd name="T45" fmla="*/ 596 h 917"/>
              <a:gd name="T46" fmla="*/ 104 w 791"/>
              <a:gd name="T47" fmla="*/ 503 h 917"/>
              <a:gd name="T48" fmla="*/ 83 w 791"/>
              <a:gd name="T49" fmla="*/ 420 h 917"/>
              <a:gd name="T50" fmla="*/ 398 w 791"/>
              <a:gd name="T51" fmla="*/ 80 h 917"/>
              <a:gd name="T52" fmla="*/ 341 w 791"/>
              <a:gd name="T53" fmla="*/ 268 h 917"/>
              <a:gd name="T54" fmla="*/ 315 w 791"/>
              <a:gd name="T55" fmla="*/ 275 h 917"/>
              <a:gd name="T56" fmla="*/ 244 w 791"/>
              <a:gd name="T57" fmla="*/ 345 h 917"/>
              <a:gd name="T58" fmla="*/ 210 w 791"/>
              <a:gd name="T59" fmla="*/ 326 h 917"/>
              <a:gd name="T60" fmla="*/ 396 w 791"/>
              <a:gd name="T61" fmla="*/ 607 h 917"/>
              <a:gd name="T62" fmla="*/ 398 w 791"/>
              <a:gd name="T63" fmla="*/ 632 h 917"/>
              <a:gd name="T64" fmla="*/ 310 w 791"/>
              <a:gd name="T65" fmla="*/ 609 h 917"/>
              <a:gd name="T66" fmla="*/ 125 w 791"/>
              <a:gd name="T67" fmla="*/ 734 h 917"/>
              <a:gd name="T68" fmla="*/ 398 w 791"/>
              <a:gd name="T69" fmla="*/ 876 h 917"/>
              <a:gd name="T70" fmla="*/ 187 w 791"/>
              <a:gd name="T71" fmla="*/ 842 h 917"/>
              <a:gd name="T72" fmla="*/ 105 w 791"/>
              <a:gd name="T73" fmla="*/ 743 h 917"/>
              <a:gd name="T74" fmla="*/ 101 w 791"/>
              <a:gd name="T75" fmla="*/ 755 h 917"/>
              <a:gd name="T76" fmla="*/ 398 w 791"/>
              <a:gd name="T77" fmla="*/ 906 h 917"/>
              <a:gd name="T78" fmla="*/ 69 w 791"/>
              <a:gd name="T79" fmla="*/ 917 h 917"/>
              <a:gd name="T80" fmla="*/ 49 w 791"/>
              <a:gd name="T81" fmla="*/ 917 h 917"/>
              <a:gd name="T82" fmla="*/ 29 w 791"/>
              <a:gd name="T83" fmla="*/ 917 h 917"/>
              <a:gd name="T84" fmla="*/ 226 w 791"/>
              <a:gd name="T85" fmla="*/ 671 h 917"/>
              <a:gd name="T86" fmla="*/ 186 w 791"/>
              <a:gd name="T87" fmla="*/ 596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1" h="917">
                <a:moveTo>
                  <a:pt x="398" y="80"/>
                </a:moveTo>
                <a:cubicBezTo>
                  <a:pt x="680" y="0"/>
                  <a:pt x="604" y="490"/>
                  <a:pt x="710" y="420"/>
                </a:cubicBezTo>
                <a:cubicBezTo>
                  <a:pt x="716" y="450"/>
                  <a:pt x="668" y="484"/>
                  <a:pt x="625" y="491"/>
                </a:cubicBezTo>
                <a:cubicBezTo>
                  <a:pt x="639" y="503"/>
                  <a:pt x="652" y="509"/>
                  <a:pt x="689" y="503"/>
                </a:cubicBezTo>
                <a:cubicBezTo>
                  <a:pt x="654" y="565"/>
                  <a:pt x="603" y="568"/>
                  <a:pt x="573" y="568"/>
                </a:cubicBezTo>
                <a:cubicBezTo>
                  <a:pt x="575" y="578"/>
                  <a:pt x="583" y="591"/>
                  <a:pt x="607" y="596"/>
                </a:cubicBezTo>
                <a:cubicBezTo>
                  <a:pt x="589" y="616"/>
                  <a:pt x="560" y="631"/>
                  <a:pt x="526" y="642"/>
                </a:cubicBezTo>
                <a:cubicBezTo>
                  <a:pt x="536" y="654"/>
                  <a:pt x="549" y="664"/>
                  <a:pt x="567" y="671"/>
                </a:cubicBezTo>
                <a:cubicBezTo>
                  <a:pt x="612" y="690"/>
                  <a:pt x="666" y="702"/>
                  <a:pt x="709" y="723"/>
                </a:cubicBezTo>
                <a:cubicBezTo>
                  <a:pt x="709" y="723"/>
                  <a:pt x="709" y="723"/>
                  <a:pt x="709" y="723"/>
                </a:cubicBezTo>
                <a:cubicBezTo>
                  <a:pt x="709" y="723"/>
                  <a:pt x="709" y="723"/>
                  <a:pt x="709" y="723"/>
                </a:cubicBezTo>
                <a:cubicBezTo>
                  <a:pt x="756" y="745"/>
                  <a:pt x="791" y="778"/>
                  <a:pt x="790" y="839"/>
                </a:cubicBezTo>
                <a:cubicBezTo>
                  <a:pt x="789" y="864"/>
                  <a:pt x="779" y="891"/>
                  <a:pt x="763" y="917"/>
                </a:cubicBezTo>
                <a:cubicBezTo>
                  <a:pt x="753" y="917"/>
                  <a:pt x="753" y="917"/>
                  <a:pt x="753" y="917"/>
                </a:cubicBezTo>
                <a:cubicBezTo>
                  <a:pt x="744" y="917"/>
                  <a:pt x="744" y="917"/>
                  <a:pt x="744" y="917"/>
                </a:cubicBezTo>
                <a:cubicBezTo>
                  <a:pt x="740" y="917"/>
                  <a:pt x="740" y="917"/>
                  <a:pt x="740" y="917"/>
                </a:cubicBezTo>
                <a:cubicBezTo>
                  <a:pt x="729" y="917"/>
                  <a:pt x="729" y="917"/>
                  <a:pt x="729" y="917"/>
                </a:cubicBezTo>
                <a:cubicBezTo>
                  <a:pt x="398" y="917"/>
                  <a:pt x="398" y="917"/>
                  <a:pt x="398" y="917"/>
                </a:cubicBezTo>
                <a:cubicBezTo>
                  <a:pt x="398" y="906"/>
                  <a:pt x="398" y="906"/>
                  <a:pt x="398" y="906"/>
                </a:cubicBezTo>
                <a:cubicBezTo>
                  <a:pt x="399" y="906"/>
                  <a:pt x="399" y="906"/>
                  <a:pt x="399" y="906"/>
                </a:cubicBezTo>
                <a:cubicBezTo>
                  <a:pt x="503" y="906"/>
                  <a:pt x="570" y="882"/>
                  <a:pt x="616" y="850"/>
                </a:cubicBezTo>
                <a:cubicBezTo>
                  <a:pt x="658" y="821"/>
                  <a:pt x="680" y="785"/>
                  <a:pt x="697" y="755"/>
                </a:cubicBezTo>
                <a:cubicBezTo>
                  <a:pt x="700" y="746"/>
                  <a:pt x="700" y="746"/>
                  <a:pt x="700" y="746"/>
                </a:cubicBezTo>
                <a:cubicBezTo>
                  <a:pt x="697" y="745"/>
                  <a:pt x="695" y="744"/>
                  <a:pt x="692" y="743"/>
                </a:cubicBezTo>
                <a:cubicBezTo>
                  <a:pt x="692" y="744"/>
                  <a:pt x="692" y="744"/>
                  <a:pt x="692" y="744"/>
                </a:cubicBezTo>
                <a:cubicBezTo>
                  <a:pt x="676" y="774"/>
                  <a:pt x="654" y="812"/>
                  <a:pt x="610" y="842"/>
                </a:cubicBezTo>
                <a:cubicBezTo>
                  <a:pt x="567" y="873"/>
                  <a:pt x="501" y="896"/>
                  <a:pt x="399" y="896"/>
                </a:cubicBezTo>
                <a:cubicBezTo>
                  <a:pt x="398" y="896"/>
                  <a:pt x="398" y="896"/>
                  <a:pt x="398" y="896"/>
                </a:cubicBezTo>
                <a:cubicBezTo>
                  <a:pt x="398" y="876"/>
                  <a:pt x="398" y="876"/>
                  <a:pt x="398" y="876"/>
                </a:cubicBezTo>
                <a:cubicBezTo>
                  <a:pt x="452" y="876"/>
                  <a:pt x="505" y="864"/>
                  <a:pt x="555" y="842"/>
                </a:cubicBezTo>
                <a:cubicBezTo>
                  <a:pt x="624" y="810"/>
                  <a:pt x="659" y="765"/>
                  <a:pt x="667" y="736"/>
                </a:cubicBezTo>
                <a:cubicBezTo>
                  <a:pt x="629" y="723"/>
                  <a:pt x="584" y="712"/>
                  <a:pt x="541" y="694"/>
                </a:cubicBezTo>
                <a:cubicBezTo>
                  <a:pt x="510" y="680"/>
                  <a:pt x="492" y="647"/>
                  <a:pt x="482" y="609"/>
                </a:cubicBezTo>
                <a:cubicBezTo>
                  <a:pt x="457" y="624"/>
                  <a:pt x="429" y="632"/>
                  <a:pt x="398" y="632"/>
                </a:cubicBezTo>
                <a:cubicBezTo>
                  <a:pt x="398" y="607"/>
                  <a:pt x="398" y="607"/>
                  <a:pt x="398" y="607"/>
                </a:cubicBezTo>
                <a:cubicBezTo>
                  <a:pt x="472" y="606"/>
                  <a:pt x="527" y="553"/>
                  <a:pt x="556" y="483"/>
                </a:cubicBezTo>
                <a:cubicBezTo>
                  <a:pt x="608" y="474"/>
                  <a:pt x="623" y="365"/>
                  <a:pt x="583" y="326"/>
                </a:cubicBezTo>
                <a:cubicBezTo>
                  <a:pt x="573" y="327"/>
                  <a:pt x="566" y="341"/>
                  <a:pt x="561" y="356"/>
                </a:cubicBezTo>
                <a:cubicBezTo>
                  <a:pt x="552" y="383"/>
                  <a:pt x="548" y="397"/>
                  <a:pt x="550" y="345"/>
                </a:cubicBezTo>
                <a:cubicBezTo>
                  <a:pt x="551" y="329"/>
                  <a:pt x="549" y="313"/>
                  <a:pt x="547" y="297"/>
                </a:cubicBezTo>
                <a:cubicBezTo>
                  <a:pt x="532" y="292"/>
                  <a:pt x="512" y="284"/>
                  <a:pt x="487" y="276"/>
                </a:cubicBezTo>
                <a:cubicBezTo>
                  <a:pt x="486" y="257"/>
                  <a:pt x="479" y="235"/>
                  <a:pt x="445" y="203"/>
                </a:cubicBezTo>
                <a:cubicBezTo>
                  <a:pt x="448" y="215"/>
                  <a:pt x="459" y="238"/>
                  <a:pt x="461" y="269"/>
                </a:cubicBezTo>
                <a:cubicBezTo>
                  <a:pt x="440" y="265"/>
                  <a:pt x="419" y="262"/>
                  <a:pt x="398" y="262"/>
                </a:cubicBezTo>
                <a:lnTo>
                  <a:pt x="398" y="80"/>
                </a:lnTo>
                <a:close/>
                <a:moveTo>
                  <a:pt x="186" y="596"/>
                </a:moveTo>
                <a:cubicBezTo>
                  <a:pt x="209" y="591"/>
                  <a:pt x="218" y="578"/>
                  <a:pt x="220" y="568"/>
                </a:cubicBezTo>
                <a:cubicBezTo>
                  <a:pt x="190" y="568"/>
                  <a:pt x="139" y="565"/>
                  <a:pt x="104" y="503"/>
                </a:cubicBezTo>
                <a:cubicBezTo>
                  <a:pt x="140" y="509"/>
                  <a:pt x="154" y="503"/>
                  <a:pt x="168" y="491"/>
                </a:cubicBezTo>
                <a:cubicBezTo>
                  <a:pt x="125" y="484"/>
                  <a:pt x="77" y="450"/>
                  <a:pt x="83" y="420"/>
                </a:cubicBezTo>
                <a:cubicBezTo>
                  <a:pt x="189" y="490"/>
                  <a:pt x="119" y="22"/>
                  <a:pt x="396" y="80"/>
                </a:cubicBezTo>
                <a:cubicBezTo>
                  <a:pt x="397" y="80"/>
                  <a:pt x="397" y="80"/>
                  <a:pt x="398" y="80"/>
                </a:cubicBezTo>
                <a:cubicBezTo>
                  <a:pt x="398" y="262"/>
                  <a:pt x="398" y="262"/>
                  <a:pt x="398" y="262"/>
                </a:cubicBezTo>
                <a:cubicBezTo>
                  <a:pt x="379" y="262"/>
                  <a:pt x="360" y="264"/>
                  <a:pt x="341" y="268"/>
                </a:cubicBezTo>
                <a:cubicBezTo>
                  <a:pt x="343" y="238"/>
                  <a:pt x="353" y="215"/>
                  <a:pt x="357" y="203"/>
                </a:cubicBezTo>
                <a:cubicBezTo>
                  <a:pt x="324" y="234"/>
                  <a:pt x="316" y="256"/>
                  <a:pt x="315" y="275"/>
                </a:cubicBezTo>
                <a:cubicBezTo>
                  <a:pt x="285" y="283"/>
                  <a:pt x="263" y="294"/>
                  <a:pt x="247" y="299"/>
                </a:cubicBezTo>
                <a:cubicBezTo>
                  <a:pt x="244" y="314"/>
                  <a:pt x="243" y="330"/>
                  <a:pt x="244" y="345"/>
                </a:cubicBezTo>
                <a:cubicBezTo>
                  <a:pt x="246" y="397"/>
                  <a:pt x="241" y="383"/>
                  <a:pt x="232" y="356"/>
                </a:cubicBezTo>
                <a:cubicBezTo>
                  <a:pt x="227" y="341"/>
                  <a:pt x="220" y="327"/>
                  <a:pt x="210" y="326"/>
                </a:cubicBezTo>
                <a:cubicBezTo>
                  <a:pt x="170" y="365"/>
                  <a:pt x="185" y="474"/>
                  <a:pt x="236" y="483"/>
                </a:cubicBezTo>
                <a:cubicBezTo>
                  <a:pt x="266" y="554"/>
                  <a:pt x="321" y="607"/>
                  <a:pt x="396" y="607"/>
                </a:cubicBezTo>
                <a:cubicBezTo>
                  <a:pt x="397" y="607"/>
                  <a:pt x="397" y="607"/>
                  <a:pt x="398" y="607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396" y="632"/>
                  <a:pt x="396" y="632"/>
                  <a:pt x="396" y="632"/>
                </a:cubicBezTo>
                <a:cubicBezTo>
                  <a:pt x="364" y="632"/>
                  <a:pt x="336" y="624"/>
                  <a:pt x="310" y="609"/>
                </a:cubicBezTo>
                <a:cubicBezTo>
                  <a:pt x="300" y="648"/>
                  <a:pt x="280" y="681"/>
                  <a:pt x="246" y="694"/>
                </a:cubicBezTo>
                <a:cubicBezTo>
                  <a:pt x="205" y="709"/>
                  <a:pt x="162" y="720"/>
                  <a:pt x="125" y="734"/>
                </a:cubicBezTo>
                <a:cubicBezTo>
                  <a:pt x="132" y="761"/>
                  <a:pt x="164" y="805"/>
                  <a:pt x="229" y="837"/>
                </a:cubicBezTo>
                <a:cubicBezTo>
                  <a:pt x="282" y="864"/>
                  <a:pt x="340" y="877"/>
                  <a:pt x="398" y="876"/>
                </a:cubicBezTo>
                <a:cubicBezTo>
                  <a:pt x="398" y="896"/>
                  <a:pt x="398" y="896"/>
                  <a:pt x="398" y="896"/>
                </a:cubicBezTo>
                <a:cubicBezTo>
                  <a:pt x="296" y="896"/>
                  <a:pt x="230" y="873"/>
                  <a:pt x="187" y="842"/>
                </a:cubicBezTo>
                <a:cubicBezTo>
                  <a:pt x="144" y="812"/>
                  <a:pt x="121" y="774"/>
                  <a:pt x="106" y="744"/>
                </a:cubicBezTo>
                <a:cubicBezTo>
                  <a:pt x="105" y="743"/>
                  <a:pt x="105" y="743"/>
                  <a:pt x="105" y="743"/>
                </a:cubicBezTo>
                <a:cubicBezTo>
                  <a:pt x="102" y="744"/>
                  <a:pt x="99" y="746"/>
                  <a:pt x="96" y="747"/>
                </a:cubicBezTo>
                <a:cubicBezTo>
                  <a:pt x="101" y="755"/>
                  <a:pt x="101" y="755"/>
                  <a:pt x="101" y="755"/>
                </a:cubicBezTo>
                <a:cubicBezTo>
                  <a:pt x="117" y="785"/>
                  <a:pt x="140" y="821"/>
                  <a:pt x="182" y="850"/>
                </a:cubicBezTo>
                <a:cubicBezTo>
                  <a:pt x="227" y="882"/>
                  <a:pt x="294" y="905"/>
                  <a:pt x="398" y="906"/>
                </a:cubicBezTo>
                <a:cubicBezTo>
                  <a:pt x="398" y="917"/>
                  <a:pt x="398" y="917"/>
                  <a:pt x="398" y="917"/>
                </a:cubicBezTo>
                <a:cubicBezTo>
                  <a:pt x="69" y="917"/>
                  <a:pt x="69" y="917"/>
                  <a:pt x="69" y="917"/>
                </a:cubicBezTo>
                <a:cubicBezTo>
                  <a:pt x="57" y="917"/>
                  <a:pt x="57" y="917"/>
                  <a:pt x="57" y="917"/>
                </a:cubicBezTo>
                <a:cubicBezTo>
                  <a:pt x="49" y="917"/>
                  <a:pt x="49" y="917"/>
                  <a:pt x="49" y="917"/>
                </a:cubicBezTo>
                <a:cubicBezTo>
                  <a:pt x="39" y="917"/>
                  <a:pt x="39" y="917"/>
                  <a:pt x="39" y="917"/>
                </a:cubicBezTo>
                <a:cubicBezTo>
                  <a:pt x="29" y="917"/>
                  <a:pt x="29" y="917"/>
                  <a:pt x="29" y="917"/>
                </a:cubicBezTo>
                <a:cubicBezTo>
                  <a:pt x="14" y="891"/>
                  <a:pt x="4" y="864"/>
                  <a:pt x="3" y="839"/>
                </a:cubicBezTo>
                <a:cubicBezTo>
                  <a:pt x="0" y="721"/>
                  <a:pt x="132" y="711"/>
                  <a:pt x="226" y="671"/>
                </a:cubicBezTo>
                <a:cubicBezTo>
                  <a:pt x="244" y="664"/>
                  <a:pt x="257" y="654"/>
                  <a:pt x="267" y="642"/>
                </a:cubicBezTo>
                <a:cubicBezTo>
                  <a:pt x="233" y="631"/>
                  <a:pt x="204" y="616"/>
                  <a:pt x="186" y="596"/>
                </a:cubicBezTo>
                <a:close/>
              </a:path>
            </a:pathLst>
          </a:custGeom>
          <a:solidFill>
            <a:srgbClr val="FEC925"/>
          </a:solidFill>
          <a:ln>
            <a:noFill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 rot="1855117">
            <a:off x="8166100" y="2319338"/>
            <a:ext cx="2301875" cy="2298700"/>
          </a:xfrm>
          <a:custGeom>
            <a:avLst/>
            <a:gdLst>
              <a:gd name="T0" fmla="*/ 98 w 841"/>
              <a:gd name="T1" fmla="*/ 112 h 841"/>
              <a:gd name="T2" fmla="*/ 600 w 841"/>
              <a:gd name="T3" fmla="*/ 12 h 841"/>
              <a:gd name="T4" fmla="*/ 729 w 841"/>
              <a:gd name="T5" fmla="*/ 98 h 841"/>
              <a:gd name="T6" fmla="*/ 829 w 841"/>
              <a:gd name="T7" fmla="*/ 600 h 841"/>
              <a:gd name="T8" fmla="*/ 743 w 841"/>
              <a:gd name="T9" fmla="*/ 729 h 841"/>
              <a:gd name="T10" fmla="*/ 241 w 841"/>
              <a:gd name="T11" fmla="*/ 829 h 841"/>
              <a:gd name="T12" fmla="*/ 112 w 841"/>
              <a:gd name="T13" fmla="*/ 743 h 841"/>
              <a:gd name="T14" fmla="*/ 12 w 841"/>
              <a:gd name="T15" fmla="*/ 241 h 841"/>
              <a:gd name="T16" fmla="*/ 98 w 841"/>
              <a:gd name="T17" fmla="*/ 11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1" h="841">
                <a:moveTo>
                  <a:pt x="98" y="112"/>
                </a:moveTo>
                <a:cubicBezTo>
                  <a:pt x="600" y="12"/>
                  <a:pt x="600" y="12"/>
                  <a:pt x="600" y="12"/>
                </a:cubicBezTo>
                <a:cubicBezTo>
                  <a:pt x="659" y="0"/>
                  <a:pt x="717" y="39"/>
                  <a:pt x="729" y="98"/>
                </a:cubicBezTo>
                <a:cubicBezTo>
                  <a:pt x="829" y="600"/>
                  <a:pt x="829" y="600"/>
                  <a:pt x="829" y="600"/>
                </a:cubicBezTo>
                <a:cubicBezTo>
                  <a:pt x="841" y="659"/>
                  <a:pt x="802" y="717"/>
                  <a:pt x="743" y="729"/>
                </a:cubicBezTo>
                <a:cubicBezTo>
                  <a:pt x="372" y="803"/>
                  <a:pt x="667" y="744"/>
                  <a:pt x="241" y="829"/>
                </a:cubicBezTo>
                <a:cubicBezTo>
                  <a:pt x="182" y="841"/>
                  <a:pt x="124" y="802"/>
                  <a:pt x="112" y="743"/>
                </a:cubicBezTo>
                <a:cubicBezTo>
                  <a:pt x="12" y="241"/>
                  <a:pt x="12" y="241"/>
                  <a:pt x="12" y="241"/>
                </a:cubicBezTo>
                <a:cubicBezTo>
                  <a:pt x="0" y="182"/>
                  <a:pt x="39" y="124"/>
                  <a:pt x="98" y="112"/>
                </a:cubicBezTo>
                <a:close/>
              </a:path>
            </a:pathLst>
          </a:custGeom>
          <a:solidFill>
            <a:srgbClr val="FEC925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 rot="1855117">
            <a:off x="8207375" y="4175125"/>
            <a:ext cx="438150" cy="688975"/>
          </a:xfrm>
          <a:custGeom>
            <a:avLst/>
            <a:gdLst>
              <a:gd name="T0" fmla="*/ 108 w 161"/>
              <a:gd name="T1" fmla="*/ 0 h 252"/>
              <a:gd name="T2" fmla="*/ 161 w 161"/>
              <a:gd name="T3" fmla="*/ 252 h 252"/>
              <a:gd name="T4" fmla="*/ 0 w 161"/>
              <a:gd name="T5" fmla="*/ 0 h 252"/>
              <a:gd name="T6" fmla="*/ 108 w 161"/>
              <a:gd name="T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2">
                <a:moveTo>
                  <a:pt x="108" y="0"/>
                </a:moveTo>
                <a:cubicBezTo>
                  <a:pt x="106" y="82"/>
                  <a:pt x="123" y="175"/>
                  <a:pt x="161" y="252"/>
                </a:cubicBezTo>
                <a:cubicBezTo>
                  <a:pt x="80" y="165"/>
                  <a:pt x="29" y="9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FEC925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9228138" y="2563813"/>
            <a:ext cx="455612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cxnSp>
        <p:nvCxnSpPr>
          <p:cNvPr id="27666" name="object 42"/>
          <p:cNvCxnSpPr>
            <a:cxnSpLocks noChangeShapeType="1"/>
          </p:cNvCxnSpPr>
          <p:nvPr/>
        </p:nvCxnSpPr>
        <p:spPr bwMode="auto">
          <a:xfrm>
            <a:off x="9078913" y="3055938"/>
            <a:ext cx="754062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 Placeholder 3"/>
          <p:cNvSpPr txBox="1">
            <a:spLocks/>
          </p:cNvSpPr>
          <p:nvPr/>
        </p:nvSpPr>
        <p:spPr>
          <a:xfrm>
            <a:off x="6965950" y="2117725"/>
            <a:ext cx="455613" cy="49053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cxnSp>
        <p:nvCxnSpPr>
          <p:cNvPr id="27668" name="object43"/>
          <p:cNvCxnSpPr>
            <a:cxnSpLocks noChangeShapeType="1"/>
          </p:cNvCxnSpPr>
          <p:nvPr/>
        </p:nvCxnSpPr>
        <p:spPr bwMode="auto">
          <a:xfrm>
            <a:off x="6824663" y="2611438"/>
            <a:ext cx="754062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 Placeholder 3"/>
          <p:cNvSpPr txBox="1">
            <a:spLocks/>
          </p:cNvSpPr>
          <p:nvPr/>
        </p:nvSpPr>
        <p:spPr>
          <a:xfrm>
            <a:off x="4732338" y="2139950"/>
            <a:ext cx="455612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cxnSp>
        <p:nvCxnSpPr>
          <p:cNvPr id="27670" name="object 44"/>
          <p:cNvCxnSpPr>
            <a:cxnSpLocks noChangeShapeType="1"/>
          </p:cNvCxnSpPr>
          <p:nvPr/>
        </p:nvCxnSpPr>
        <p:spPr bwMode="auto">
          <a:xfrm>
            <a:off x="4583113" y="2628900"/>
            <a:ext cx="754062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Oval 14"/>
          <p:cNvSpPr>
            <a:spLocks noChangeArrowheads="1"/>
          </p:cNvSpPr>
          <p:nvPr/>
        </p:nvSpPr>
        <p:spPr bwMode="auto">
          <a:xfrm rot="19377220">
            <a:off x="1643063" y="2339975"/>
            <a:ext cx="2146300" cy="2144713"/>
          </a:xfrm>
          <a:prstGeom prst="ellipse">
            <a:avLst/>
          </a:prstGeom>
          <a:solidFill>
            <a:srgbClr val="005898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 rot="19377220">
            <a:off x="3529013" y="3860800"/>
            <a:ext cx="430212" cy="677863"/>
          </a:xfrm>
          <a:custGeom>
            <a:avLst/>
            <a:gdLst>
              <a:gd name="T0" fmla="*/ 53 w 161"/>
              <a:gd name="T1" fmla="*/ 0 h 253"/>
              <a:gd name="T2" fmla="*/ 0 w 161"/>
              <a:gd name="T3" fmla="*/ 253 h 253"/>
              <a:gd name="T4" fmla="*/ 161 w 161"/>
              <a:gd name="T5" fmla="*/ 0 h 253"/>
              <a:gd name="T6" fmla="*/ 53 w 161"/>
              <a:gd name="T7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3">
                <a:moveTo>
                  <a:pt x="53" y="0"/>
                </a:moveTo>
                <a:cubicBezTo>
                  <a:pt x="55" y="82"/>
                  <a:pt x="39" y="175"/>
                  <a:pt x="0" y="253"/>
                </a:cubicBezTo>
                <a:cubicBezTo>
                  <a:pt x="81" y="165"/>
                  <a:pt x="132" y="90"/>
                  <a:pt x="161" y="0"/>
                </a:cubicBezTo>
                <a:lnTo>
                  <a:pt x="53" y="0"/>
                </a:lnTo>
                <a:close/>
              </a:path>
            </a:pathLst>
          </a:custGeom>
          <a:solidFill>
            <a:srgbClr val="005898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2325688" y="2505075"/>
            <a:ext cx="454025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cxnSp>
        <p:nvCxnSpPr>
          <p:cNvPr id="27674" name="object 45"/>
          <p:cNvCxnSpPr>
            <a:cxnSpLocks noChangeShapeType="1"/>
          </p:cNvCxnSpPr>
          <p:nvPr/>
        </p:nvCxnSpPr>
        <p:spPr bwMode="auto">
          <a:xfrm>
            <a:off x="2174875" y="2982913"/>
            <a:ext cx="755650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Oval 51"/>
          <p:cNvSpPr>
            <a:spLocks noChangeAspect="1"/>
          </p:cNvSpPr>
          <p:nvPr/>
        </p:nvSpPr>
        <p:spPr>
          <a:xfrm>
            <a:off x="1443038" y="2252663"/>
            <a:ext cx="857250" cy="857250"/>
          </a:xfrm>
          <a:prstGeom prst="ellipse">
            <a:avLst/>
          </a:prstGeom>
          <a:solidFill>
            <a:srgbClr val="005898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01"/>
          <p:cNvSpPr>
            <a:spLocks noChangeAspect="1" noEditPoints="1"/>
          </p:cNvSpPr>
          <p:nvPr/>
        </p:nvSpPr>
        <p:spPr bwMode="auto">
          <a:xfrm>
            <a:off x="1624013" y="2517775"/>
            <a:ext cx="495300" cy="32702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53"/>
          <p:cNvSpPr>
            <a:spLocks noChangeAspect="1"/>
          </p:cNvSpPr>
          <p:nvPr/>
        </p:nvSpPr>
        <p:spPr>
          <a:xfrm>
            <a:off x="4284663" y="1395413"/>
            <a:ext cx="858837" cy="857250"/>
          </a:xfrm>
          <a:prstGeom prst="ellipse">
            <a:avLst/>
          </a:prstGeom>
          <a:solidFill>
            <a:srgbClr val="BFEA1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57"/>
          <p:cNvSpPr>
            <a:spLocks noChangeAspect="1" noEditPoints="1"/>
          </p:cNvSpPr>
          <p:nvPr/>
        </p:nvSpPr>
        <p:spPr bwMode="auto">
          <a:xfrm>
            <a:off x="4532313" y="1600200"/>
            <a:ext cx="363537" cy="44767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54"/>
          <p:cNvSpPr>
            <a:spLocks noChangeAspect="1"/>
          </p:cNvSpPr>
          <p:nvPr/>
        </p:nvSpPr>
        <p:spPr>
          <a:xfrm>
            <a:off x="6719888" y="1395413"/>
            <a:ext cx="858837" cy="857250"/>
          </a:xfrm>
          <a:prstGeom prst="ellipse">
            <a:avLst/>
          </a:prstGeom>
          <a:solidFill>
            <a:srgbClr val="00376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217"/>
          <p:cNvSpPr>
            <a:spLocks noChangeAspect="1" noEditPoints="1"/>
          </p:cNvSpPr>
          <p:nvPr/>
        </p:nvSpPr>
        <p:spPr bwMode="auto">
          <a:xfrm>
            <a:off x="6932613" y="1662113"/>
            <a:ext cx="433387" cy="325437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55"/>
          <p:cNvSpPr>
            <a:spLocks noChangeAspect="1"/>
          </p:cNvSpPr>
          <p:nvPr/>
        </p:nvSpPr>
        <p:spPr>
          <a:xfrm>
            <a:off x="9912350" y="2252663"/>
            <a:ext cx="858838" cy="857250"/>
          </a:xfrm>
          <a:prstGeom prst="ellipse">
            <a:avLst/>
          </a:prstGeom>
          <a:solidFill>
            <a:srgbClr val="FEC92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52"/>
          <p:cNvSpPr>
            <a:spLocks noEditPoints="1"/>
          </p:cNvSpPr>
          <p:nvPr/>
        </p:nvSpPr>
        <p:spPr bwMode="auto">
          <a:xfrm>
            <a:off x="10152063" y="2478088"/>
            <a:ext cx="379412" cy="40640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683" name="TextBox 13"/>
          <p:cNvSpPr txBox="1">
            <a:spLocks noChangeArrowheads="1"/>
          </p:cNvSpPr>
          <p:nvPr/>
        </p:nvSpPr>
        <p:spPr bwMode="auto">
          <a:xfrm>
            <a:off x="1828800" y="3205163"/>
            <a:ext cx="15382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4" name="TextBox 13"/>
          <p:cNvSpPr txBox="1">
            <a:spLocks noChangeArrowheads="1"/>
          </p:cNvSpPr>
          <p:nvPr/>
        </p:nvSpPr>
        <p:spPr bwMode="auto">
          <a:xfrm>
            <a:off x="4165600" y="2828925"/>
            <a:ext cx="15398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5" name="TextBox 13"/>
          <p:cNvSpPr txBox="1">
            <a:spLocks noChangeArrowheads="1"/>
          </p:cNvSpPr>
          <p:nvPr/>
        </p:nvSpPr>
        <p:spPr bwMode="auto">
          <a:xfrm>
            <a:off x="6402388" y="2828925"/>
            <a:ext cx="15382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6" name="TextBox 13"/>
          <p:cNvSpPr txBox="1">
            <a:spLocks noChangeArrowheads="1"/>
          </p:cNvSpPr>
          <p:nvPr/>
        </p:nvSpPr>
        <p:spPr bwMode="auto">
          <a:xfrm>
            <a:off x="8575675" y="3324225"/>
            <a:ext cx="15382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Freeform 1"/>
          <p:cNvSpPr>
            <a:spLocks noChangeArrowheads="1"/>
          </p:cNvSpPr>
          <p:nvPr/>
        </p:nvSpPr>
        <p:spPr bwMode="auto">
          <a:xfrm rot="900000">
            <a:off x="1444625" y="2403475"/>
            <a:ext cx="1541463" cy="1703388"/>
          </a:xfrm>
          <a:custGeom>
            <a:avLst/>
            <a:gdLst>
              <a:gd name="T0" fmla="*/ 1472 w 2478"/>
              <a:gd name="T1" fmla="*/ 0 h 2738"/>
              <a:gd name="T2" fmla="*/ 1472 w 2478"/>
              <a:gd name="T3" fmla="*/ 0 h 2738"/>
              <a:gd name="T4" fmla="*/ 1453 w 2478"/>
              <a:gd name="T5" fmla="*/ 0 h 2738"/>
              <a:gd name="T6" fmla="*/ 1342 w 2478"/>
              <a:gd name="T7" fmla="*/ 75 h 2738"/>
              <a:gd name="T8" fmla="*/ 1342 w 2478"/>
              <a:gd name="T9" fmla="*/ 112 h 2738"/>
              <a:gd name="T10" fmla="*/ 1379 w 2478"/>
              <a:gd name="T11" fmla="*/ 186 h 2738"/>
              <a:gd name="T12" fmla="*/ 1360 w 2478"/>
              <a:gd name="T13" fmla="*/ 205 h 2738"/>
              <a:gd name="T14" fmla="*/ 615 w 2478"/>
              <a:gd name="T15" fmla="*/ 1192 h 2738"/>
              <a:gd name="T16" fmla="*/ 615 w 2478"/>
              <a:gd name="T17" fmla="*/ 1229 h 2738"/>
              <a:gd name="T18" fmla="*/ 578 w 2478"/>
              <a:gd name="T19" fmla="*/ 1210 h 2738"/>
              <a:gd name="T20" fmla="*/ 559 w 2478"/>
              <a:gd name="T21" fmla="*/ 1229 h 2738"/>
              <a:gd name="T22" fmla="*/ 19 w 2478"/>
              <a:gd name="T23" fmla="*/ 1527 h 2738"/>
              <a:gd name="T24" fmla="*/ 0 w 2478"/>
              <a:gd name="T25" fmla="*/ 1583 h 2738"/>
              <a:gd name="T26" fmla="*/ 354 w 2478"/>
              <a:gd name="T27" fmla="*/ 2216 h 2738"/>
              <a:gd name="T28" fmla="*/ 392 w 2478"/>
              <a:gd name="T29" fmla="*/ 2235 h 2738"/>
              <a:gd name="T30" fmla="*/ 410 w 2478"/>
              <a:gd name="T31" fmla="*/ 2235 h 2738"/>
              <a:gd name="T32" fmla="*/ 541 w 2478"/>
              <a:gd name="T33" fmla="*/ 2160 h 2738"/>
              <a:gd name="T34" fmla="*/ 839 w 2478"/>
              <a:gd name="T35" fmla="*/ 2718 h 2738"/>
              <a:gd name="T36" fmla="*/ 876 w 2478"/>
              <a:gd name="T37" fmla="*/ 2737 h 2738"/>
              <a:gd name="T38" fmla="*/ 895 w 2478"/>
              <a:gd name="T39" fmla="*/ 2737 h 2738"/>
              <a:gd name="T40" fmla="*/ 1118 w 2478"/>
              <a:gd name="T41" fmla="*/ 2606 h 2738"/>
              <a:gd name="T42" fmla="*/ 1137 w 2478"/>
              <a:gd name="T43" fmla="*/ 2551 h 2738"/>
              <a:gd name="T44" fmla="*/ 988 w 2478"/>
              <a:gd name="T45" fmla="*/ 2290 h 2738"/>
              <a:gd name="T46" fmla="*/ 1062 w 2478"/>
              <a:gd name="T47" fmla="*/ 2197 h 2738"/>
              <a:gd name="T48" fmla="*/ 1062 w 2478"/>
              <a:gd name="T49" fmla="*/ 2141 h 2738"/>
              <a:gd name="T50" fmla="*/ 895 w 2478"/>
              <a:gd name="T51" fmla="*/ 1974 h 2738"/>
              <a:gd name="T52" fmla="*/ 950 w 2478"/>
              <a:gd name="T53" fmla="*/ 1937 h 2738"/>
              <a:gd name="T54" fmla="*/ 969 w 2478"/>
              <a:gd name="T55" fmla="*/ 1881 h 2738"/>
              <a:gd name="T56" fmla="*/ 1006 w 2478"/>
              <a:gd name="T57" fmla="*/ 1899 h 2738"/>
              <a:gd name="T58" fmla="*/ 1025 w 2478"/>
              <a:gd name="T59" fmla="*/ 1899 h 2738"/>
              <a:gd name="T60" fmla="*/ 2236 w 2478"/>
              <a:gd name="T61" fmla="*/ 1788 h 2738"/>
              <a:gd name="T62" fmla="*/ 2254 w 2478"/>
              <a:gd name="T63" fmla="*/ 1788 h 2738"/>
              <a:gd name="T64" fmla="*/ 2272 w 2478"/>
              <a:gd name="T65" fmla="*/ 1788 h 2738"/>
              <a:gd name="T66" fmla="*/ 2310 w 2478"/>
              <a:gd name="T67" fmla="*/ 1843 h 2738"/>
              <a:gd name="T68" fmla="*/ 2328 w 2478"/>
              <a:gd name="T69" fmla="*/ 1862 h 2738"/>
              <a:gd name="T70" fmla="*/ 2347 w 2478"/>
              <a:gd name="T71" fmla="*/ 1862 h 2738"/>
              <a:gd name="T72" fmla="*/ 2459 w 2478"/>
              <a:gd name="T73" fmla="*/ 1806 h 2738"/>
              <a:gd name="T74" fmla="*/ 2477 w 2478"/>
              <a:gd name="T75" fmla="*/ 1750 h 2738"/>
              <a:gd name="T76" fmla="*/ 1509 w 2478"/>
              <a:gd name="T77" fmla="*/ 19 h 2738"/>
              <a:gd name="T78" fmla="*/ 1472 w 2478"/>
              <a:gd name="T79" fmla="*/ 0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78" h="2738">
                <a:moveTo>
                  <a:pt x="1472" y="0"/>
                </a:moveTo>
                <a:lnTo>
                  <a:pt x="1472" y="0"/>
                </a:lnTo>
                <a:lnTo>
                  <a:pt x="1453" y="0"/>
                </a:lnTo>
                <a:cubicBezTo>
                  <a:pt x="1342" y="75"/>
                  <a:pt x="1342" y="75"/>
                  <a:pt x="1342" y="75"/>
                </a:cubicBezTo>
                <a:cubicBezTo>
                  <a:pt x="1323" y="75"/>
                  <a:pt x="1323" y="93"/>
                  <a:pt x="1342" y="112"/>
                </a:cubicBezTo>
                <a:cubicBezTo>
                  <a:pt x="1379" y="186"/>
                  <a:pt x="1379" y="186"/>
                  <a:pt x="1379" y="186"/>
                </a:cubicBezTo>
                <a:cubicBezTo>
                  <a:pt x="1360" y="186"/>
                  <a:pt x="1360" y="186"/>
                  <a:pt x="1360" y="205"/>
                </a:cubicBezTo>
                <a:cubicBezTo>
                  <a:pt x="615" y="1192"/>
                  <a:pt x="615" y="1192"/>
                  <a:pt x="615" y="1192"/>
                </a:cubicBezTo>
                <a:cubicBezTo>
                  <a:pt x="597" y="1192"/>
                  <a:pt x="597" y="1210"/>
                  <a:pt x="615" y="1229"/>
                </a:cubicBezTo>
                <a:cubicBezTo>
                  <a:pt x="597" y="1229"/>
                  <a:pt x="597" y="1210"/>
                  <a:pt x="578" y="1210"/>
                </a:cubicBezTo>
                <a:cubicBezTo>
                  <a:pt x="578" y="1210"/>
                  <a:pt x="559" y="1210"/>
                  <a:pt x="559" y="1229"/>
                </a:cubicBezTo>
                <a:cubicBezTo>
                  <a:pt x="19" y="1527"/>
                  <a:pt x="19" y="1527"/>
                  <a:pt x="19" y="1527"/>
                </a:cubicBezTo>
                <a:cubicBezTo>
                  <a:pt x="0" y="1527"/>
                  <a:pt x="0" y="1564"/>
                  <a:pt x="0" y="1583"/>
                </a:cubicBezTo>
                <a:cubicBezTo>
                  <a:pt x="354" y="2216"/>
                  <a:pt x="354" y="2216"/>
                  <a:pt x="354" y="2216"/>
                </a:cubicBezTo>
                <a:cubicBezTo>
                  <a:pt x="373" y="2235"/>
                  <a:pt x="373" y="2235"/>
                  <a:pt x="392" y="2235"/>
                </a:cubicBezTo>
                <a:lnTo>
                  <a:pt x="410" y="2235"/>
                </a:lnTo>
                <a:cubicBezTo>
                  <a:pt x="541" y="2160"/>
                  <a:pt x="541" y="2160"/>
                  <a:pt x="541" y="2160"/>
                </a:cubicBezTo>
                <a:cubicBezTo>
                  <a:pt x="839" y="2718"/>
                  <a:pt x="839" y="2718"/>
                  <a:pt x="839" y="2718"/>
                </a:cubicBezTo>
                <a:cubicBezTo>
                  <a:pt x="857" y="2737"/>
                  <a:pt x="857" y="2737"/>
                  <a:pt x="876" y="2737"/>
                </a:cubicBezTo>
                <a:lnTo>
                  <a:pt x="895" y="2737"/>
                </a:lnTo>
                <a:cubicBezTo>
                  <a:pt x="1118" y="2606"/>
                  <a:pt x="1118" y="2606"/>
                  <a:pt x="1118" y="2606"/>
                </a:cubicBezTo>
                <a:cubicBezTo>
                  <a:pt x="1137" y="2588"/>
                  <a:pt x="1137" y="2570"/>
                  <a:pt x="1137" y="2551"/>
                </a:cubicBezTo>
                <a:cubicBezTo>
                  <a:pt x="988" y="2290"/>
                  <a:pt x="988" y="2290"/>
                  <a:pt x="988" y="2290"/>
                </a:cubicBezTo>
                <a:cubicBezTo>
                  <a:pt x="1062" y="2197"/>
                  <a:pt x="1062" y="2197"/>
                  <a:pt x="1062" y="2197"/>
                </a:cubicBezTo>
                <a:cubicBezTo>
                  <a:pt x="1081" y="2179"/>
                  <a:pt x="1081" y="2160"/>
                  <a:pt x="1062" y="2141"/>
                </a:cubicBezTo>
                <a:cubicBezTo>
                  <a:pt x="895" y="1974"/>
                  <a:pt x="895" y="1974"/>
                  <a:pt x="895" y="1974"/>
                </a:cubicBezTo>
                <a:cubicBezTo>
                  <a:pt x="950" y="1937"/>
                  <a:pt x="950" y="1937"/>
                  <a:pt x="950" y="1937"/>
                </a:cubicBezTo>
                <a:cubicBezTo>
                  <a:pt x="969" y="1918"/>
                  <a:pt x="969" y="1899"/>
                  <a:pt x="969" y="1881"/>
                </a:cubicBezTo>
                <a:cubicBezTo>
                  <a:pt x="969" y="1899"/>
                  <a:pt x="988" y="1899"/>
                  <a:pt x="1006" y="1899"/>
                </a:cubicBezTo>
                <a:cubicBezTo>
                  <a:pt x="1006" y="1899"/>
                  <a:pt x="1006" y="1899"/>
                  <a:pt x="1025" y="1899"/>
                </a:cubicBezTo>
                <a:cubicBezTo>
                  <a:pt x="2236" y="1788"/>
                  <a:pt x="2236" y="1788"/>
                  <a:pt x="2236" y="1788"/>
                </a:cubicBezTo>
                <a:lnTo>
                  <a:pt x="2254" y="1788"/>
                </a:lnTo>
                <a:lnTo>
                  <a:pt x="2272" y="1788"/>
                </a:lnTo>
                <a:cubicBezTo>
                  <a:pt x="2310" y="1843"/>
                  <a:pt x="2310" y="1843"/>
                  <a:pt x="2310" y="1843"/>
                </a:cubicBezTo>
                <a:cubicBezTo>
                  <a:pt x="2310" y="1862"/>
                  <a:pt x="2328" y="1862"/>
                  <a:pt x="2328" y="1862"/>
                </a:cubicBezTo>
                <a:cubicBezTo>
                  <a:pt x="2347" y="1862"/>
                  <a:pt x="2347" y="1862"/>
                  <a:pt x="2347" y="1862"/>
                </a:cubicBezTo>
                <a:cubicBezTo>
                  <a:pt x="2459" y="1806"/>
                  <a:pt x="2459" y="1806"/>
                  <a:pt x="2459" y="1806"/>
                </a:cubicBezTo>
                <a:cubicBezTo>
                  <a:pt x="2477" y="1788"/>
                  <a:pt x="2477" y="1769"/>
                  <a:pt x="2477" y="1750"/>
                </a:cubicBezTo>
                <a:cubicBezTo>
                  <a:pt x="1509" y="19"/>
                  <a:pt x="1509" y="19"/>
                  <a:pt x="1509" y="19"/>
                </a:cubicBezTo>
                <a:cubicBezTo>
                  <a:pt x="1491" y="19"/>
                  <a:pt x="1491" y="0"/>
                  <a:pt x="1472" y="0"/>
                </a:cubicBezTo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 rot="900000">
            <a:off x="3017838" y="2255838"/>
            <a:ext cx="404812" cy="603250"/>
          </a:xfrm>
          <a:custGeom>
            <a:avLst/>
            <a:gdLst>
              <a:gd name="T0" fmla="*/ 595 w 652"/>
              <a:gd name="T1" fmla="*/ 0 h 970"/>
              <a:gd name="T2" fmla="*/ 595 w 652"/>
              <a:gd name="T3" fmla="*/ 0 h 970"/>
              <a:gd name="T4" fmla="*/ 0 w 652"/>
              <a:gd name="T5" fmla="*/ 932 h 970"/>
              <a:gd name="T6" fmla="*/ 56 w 652"/>
              <a:gd name="T7" fmla="*/ 969 h 970"/>
              <a:gd name="T8" fmla="*/ 651 w 652"/>
              <a:gd name="T9" fmla="*/ 38 h 970"/>
              <a:gd name="T10" fmla="*/ 595 w 652"/>
              <a:gd name="T11" fmla="*/ 0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2" h="970">
                <a:moveTo>
                  <a:pt x="595" y="0"/>
                </a:moveTo>
                <a:lnTo>
                  <a:pt x="595" y="0"/>
                </a:lnTo>
                <a:cubicBezTo>
                  <a:pt x="0" y="932"/>
                  <a:pt x="0" y="932"/>
                  <a:pt x="0" y="932"/>
                </a:cubicBezTo>
                <a:cubicBezTo>
                  <a:pt x="56" y="969"/>
                  <a:pt x="56" y="969"/>
                  <a:pt x="56" y="969"/>
                </a:cubicBezTo>
                <a:cubicBezTo>
                  <a:pt x="651" y="38"/>
                  <a:pt x="651" y="38"/>
                  <a:pt x="651" y="38"/>
                </a:cubicBezTo>
                <a:cubicBezTo>
                  <a:pt x="632" y="19"/>
                  <a:pt x="614" y="19"/>
                  <a:pt x="595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4"/>
          <p:cNvSpPr>
            <a:spLocks noChangeArrowheads="1"/>
          </p:cNvSpPr>
          <p:nvPr/>
        </p:nvSpPr>
        <p:spPr bwMode="auto">
          <a:xfrm rot="900000">
            <a:off x="3092450" y="2605088"/>
            <a:ext cx="555625" cy="428625"/>
          </a:xfrm>
          <a:custGeom>
            <a:avLst/>
            <a:gdLst>
              <a:gd name="T0" fmla="*/ 875 w 895"/>
              <a:gd name="T1" fmla="*/ 0 h 690"/>
              <a:gd name="T2" fmla="*/ 875 w 895"/>
              <a:gd name="T3" fmla="*/ 0 h 690"/>
              <a:gd name="T4" fmla="*/ 0 w 895"/>
              <a:gd name="T5" fmla="*/ 633 h 690"/>
              <a:gd name="T6" fmla="*/ 37 w 895"/>
              <a:gd name="T7" fmla="*/ 689 h 690"/>
              <a:gd name="T8" fmla="*/ 894 w 895"/>
              <a:gd name="T9" fmla="*/ 37 h 690"/>
              <a:gd name="T10" fmla="*/ 875 w 895"/>
              <a:gd name="T11" fmla="*/ 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5" h="690">
                <a:moveTo>
                  <a:pt x="875" y="0"/>
                </a:moveTo>
                <a:lnTo>
                  <a:pt x="875" y="0"/>
                </a:lnTo>
                <a:cubicBezTo>
                  <a:pt x="0" y="633"/>
                  <a:pt x="0" y="633"/>
                  <a:pt x="0" y="633"/>
                </a:cubicBezTo>
                <a:cubicBezTo>
                  <a:pt x="37" y="689"/>
                  <a:pt x="37" y="689"/>
                  <a:pt x="37" y="689"/>
                </a:cubicBezTo>
                <a:cubicBezTo>
                  <a:pt x="894" y="37"/>
                  <a:pt x="894" y="37"/>
                  <a:pt x="894" y="37"/>
                </a:cubicBezTo>
                <a:cubicBezTo>
                  <a:pt x="894" y="18"/>
                  <a:pt x="875" y="18"/>
                  <a:pt x="875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 noChangeArrowheads="1"/>
          </p:cNvSpPr>
          <p:nvPr/>
        </p:nvSpPr>
        <p:spPr bwMode="auto">
          <a:xfrm rot="900000">
            <a:off x="3000375" y="3511550"/>
            <a:ext cx="636588" cy="220663"/>
          </a:xfrm>
          <a:custGeom>
            <a:avLst/>
            <a:gdLst>
              <a:gd name="T0" fmla="*/ 19 w 1025"/>
              <a:gd name="T1" fmla="*/ 0 h 355"/>
              <a:gd name="T2" fmla="*/ 19 w 1025"/>
              <a:gd name="T3" fmla="*/ 0 h 355"/>
              <a:gd name="T4" fmla="*/ 0 w 1025"/>
              <a:gd name="T5" fmla="*/ 56 h 355"/>
              <a:gd name="T6" fmla="*/ 1006 w 1025"/>
              <a:gd name="T7" fmla="*/ 354 h 355"/>
              <a:gd name="T8" fmla="*/ 1024 w 1025"/>
              <a:gd name="T9" fmla="*/ 298 h 355"/>
              <a:gd name="T10" fmla="*/ 19 w 1025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5" h="355">
                <a:moveTo>
                  <a:pt x="19" y="0"/>
                </a:moveTo>
                <a:lnTo>
                  <a:pt x="19" y="0"/>
                </a:lnTo>
                <a:cubicBezTo>
                  <a:pt x="0" y="56"/>
                  <a:pt x="0" y="56"/>
                  <a:pt x="0" y="56"/>
                </a:cubicBezTo>
                <a:cubicBezTo>
                  <a:pt x="1006" y="354"/>
                  <a:pt x="1006" y="354"/>
                  <a:pt x="1006" y="354"/>
                </a:cubicBezTo>
                <a:cubicBezTo>
                  <a:pt x="1006" y="336"/>
                  <a:pt x="1024" y="317"/>
                  <a:pt x="1024" y="298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 noChangeArrowheads="1"/>
          </p:cNvSpPr>
          <p:nvPr/>
        </p:nvSpPr>
        <p:spPr bwMode="auto">
          <a:xfrm rot="900000">
            <a:off x="2908300" y="2038350"/>
            <a:ext cx="233363" cy="660400"/>
          </a:xfrm>
          <a:custGeom>
            <a:avLst/>
            <a:gdLst>
              <a:gd name="T0" fmla="*/ 316 w 373"/>
              <a:gd name="T1" fmla="*/ 0 h 1062"/>
              <a:gd name="T2" fmla="*/ 316 w 373"/>
              <a:gd name="T3" fmla="*/ 0 h 1062"/>
              <a:gd name="T4" fmla="*/ 0 w 373"/>
              <a:gd name="T5" fmla="*/ 1043 h 1062"/>
              <a:gd name="T6" fmla="*/ 55 w 373"/>
              <a:gd name="T7" fmla="*/ 1061 h 1062"/>
              <a:gd name="T8" fmla="*/ 372 w 373"/>
              <a:gd name="T9" fmla="*/ 18 h 1062"/>
              <a:gd name="T10" fmla="*/ 316 w 373"/>
              <a:gd name="T11" fmla="*/ 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1062">
                <a:moveTo>
                  <a:pt x="316" y="0"/>
                </a:moveTo>
                <a:lnTo>
                  <a:pt x="316" y="0"/>
                </a:lnTo>
                <a:cubicBezTo>
                  <a:pt x="0" y="1043"/>
                  <a:pt x="0" y="1043"/>
                  <a:pt x="0" y="1043"/>
                </a:cubicBezTo>
                <a:cubicBezTo>
                  <a:pt x="55" y="1061"/>
                  <a:pt x="55" y="1061"/>
                  <a:pt x="55" y="1061"/>
                </a:cubicBezTo>
                <a:cubicBezTo>
                  <a:pt x="372" y="18"/>
                  <a:pt x="372" y="18"/>
                  <a:pt x="372" y="18"/>
                </a:cubicBezTo>
                <a:cubicBezTo>
                  <a:pt x="353" y="0"/>
                  <a:pt x="334" y="0"/>
                  <a:pt x="316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 rot="900000">
            <a:off x="1603375" y="3494088"/>
            <a:ext cx="406400" cy="520700"/>
          </a:xfrm>
          <a:custGeom>
            <a:avLst/>
            <a:gdLst>
              <a:gd name="T0" fmla="*/ 652 w 653"/>
              <a:gd name="T1" fmla="*/ 652 h 839"/>
              <a:gd name="T2" fmla="*/ 652 w 653"/>
              <a:gd name="T3" fmla="*/ 652 h 839"/>
              <a:gd name="T4" fmla="*/ 633 w 653"/>
              <a:gd name="T5" fmla="*/ 707 h 839"/>
              <a:gd name="T6" fmla="*/ 410 w 653"/>
              <a:gd name="T7" fmla="*/ 838 h 839"/>
              <a:gd name="T8" fmla="*/ 354 w 653"/>
              <a:gd name="T9" fmla="*/ 819 h 839"/>
              <a:gd name="T10" fmla="*/ 0 w 653"/>
              <a:gd name="T11" fmla="*/ 187 h 839"/>
              <a:gd name="T12" fmla="*/ 18 w 653"/>
              <a:gd name="T13" fmla="*/ 131 h 839"/>
              <a:gd name="T14" fmla="*/ 242 w 653"/>
              <a:gd name="T15" fmla="*/ 0 h 839"/>
              <a:gd name="T16" fmla="*/ 298 w 653"/>
              <a:gd name="T17" fmla="*/ 19 h 839"/>
              <a:gd name="T18" fmla="*/ 652 w 653"/>
              <a:gd name="T19" fmla="*/ 652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3" h="839">
                <a:moveTo>
                  <a:pt x="652" y="652"/>
                </a:moveTo>
                <a:lnTo>
                  <a:pt x="652" y="652"/>
                </a:lnTo>
                <a:cubicBezTo>
                  <a:pt x="652" y="671"/>
                  <a:pt x="652" y="689"/>
                  <a:pt x="633" y="707"/>
                </a:cubicBezTo>
                <a:cubicBezTo>
                  <a:pt x="410" y="838"/>
                  <a:pt x="410" y="838"/>
                  <a:pt x="410" y="838"/>
                </a:cubicBezTo>
                <a:cubicBezTo>
                  <a:pt x="391" y="838"/>
                  <a:pt x="372" y="838"/>
                  <a:pt x="354" y="8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68"/>
                  <a:pt x="0" y="149"/>
                  <a:pt x="18" y="131"/>
                </a:cubicBezTo>
                <a:cubicBezTo>
                  <a:pt x="242" y="0"/>
                  <a:pt x="242" y="0"/>
                  <a:pt x="242" y="0"/>
                </a:cubicBezTo>
                <a:cubicBezTo>
                  <a:pt x="261" y="0"/>
                  <a:pt x="279" y="0"/>
                  <a:pt x="298" y="19"/>
                </a:cubicBezTo>
                <a:lnTo>
                  <a:pt x="652" y="652"/>
                </a:lnTo>
              </a:path>
            </a:pathLst>
          </a:custGeom>
          <a:solidFill>
            <a:srgbClr val="F6938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 rot="900000">
            <a:off x="1403350" y="3025775"/>
            <a:ext cx="603250" cy="650875"/>
          </a:xfrm>
          <a:custGeom>
            <a:avLst/>
            <a:gdLst>
              <a:gd name="T0" fmla="*/ 969 w 970"/>
              <a:gd name="T1" fmla="*/ 671 h 1044"/>
              <a:gd name="T2" fmla="*/ 969 w 970"/>
              <a:gd name="T3" fmla="*/ 671 h 1044"/>
              <a:gd name="T4" fmla="*/ 950 w 970"/>
              <a:gd name="T5" fmla="*/ 727 h 1044"/>
              <a:gd name="T6" fmla="*/ 410 w 970"/>
              <a:gd name="T7" fmla="*/ 1025 h 1044"/>
              <a:gd name="T8" fmla="*/ 354 w 970"/>
              <a:gd name="T9" fmla="*/ 1006 h 1044"/>
              <a:gd name="T10" fmla="*/ 0 w 970"/>
              <a:gd name="T11" fmla="*/ 373 h 1044"/>
              <a:gd name="T12" fmla="*/ 19 w 970"/>
              <a:gd name="T13" fmla="*/ 317 h 1044"/>
              <a:gd name="T14" fmla="*/ 559 w 970"/>
              <a:gd name="T15" fmla="*/ 19 h 1044"/>
              <a:gd name="T16" fmla="*/ 615 w 970"/>
              <a:gd name="T17" fmla="*/ 19 h 1044"/>
              <a:gd name="T18" fmla="*/ 969 w 970"/>
              <a:gd name="T19" fmla="*/ 671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0" h="1044">
                <a:moveTo>
                  <a:pt x="969" y="671"/>
                </a:moveTo>
                <a:lnTo>
                  <a:pt x="969" y="671"/>
                </a:lnTo>
                <a:cubicBezTo>
                  <a:pt x="969" y="689"/>
                  <a:pt x="969" y="708"/>
                  <a:pt x="950" y="727"/>
                </a:cubicBezTo>
                <a:cubicBezTo>
                  <a:pt x="410" y="1025"/>
                  <a:pt x="410" y="1025"/>
                  <a:pt x="410" y="1025"/>
                </a:cubicBezTo>
                <a:cubicBezTo>
                  <a:pt x="392" y="1043"/>
                  <a:pt x="373" y="1025"/>
                  <a:pt x="354" y="1006"/>
                </a:cubicBezTo>
                <a:cubicBezTo>
                  <a:pt x="0" y="373"/>
                  <a:pt x="0" y="373"/>
                  <a:pt x="0" y="373"/>
                </a:cubicBezTo>
                <a:cubicBezTo>
                  <a:pt x="0" y="354"/>
                  <a:pt x="0" y="317"/>
                  <a:pt x="19" y="317"/>
                </a:cubicBezTo>
                <a:cubicBezTo>
                  <a:pt x="559" y="19"/>
                  <a:pt x="559" y="19"/>
                  <a:pt x="559" y="19"/>
                </a:cubicBezTo>
                <a:cubicBezTo>
                  <a:pt x="578" y="0"/>
                  <a:pt x="597" y="0"/>
                  <a:pt x="615" y="19"/>
                </a:cubicBezTo>
                <a:lnTo>
                  <a:pt x="969" y="671"/>
                </a:lnTo>
              </a:path>
            </a:pathLst>
          </a:custGeom>
          <a:solidFill>
            <a:srgbClr val="EF55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 rot="900000">
            <a:off x="2322513" y="2519363"/>
            <a:ext cx="719137" cy="1171575"/>
          </a:xfrm>
          <a:custGeom>
            <a:avLst/>
            <a:gdLst>
              <a:gd name="T0" fmla="*/ 1154 w 1155"/>
              <a:gd name="T1" fmla="*/ 1750 h 1882"/>
              <a:gd name="T2" fmla="*/ 1154 w 1155"/>
              <a:gd name="T3" fmla="*/ 1750 h 1882"/>
              <a:gd name="T4" fmla="*/ 1136 w 1155"/>
              <a:gd name="T5" fmla="*/ 1806 h 1882"/>
              <a:gd name="T6" fmla="*/ 1024 w 1155"/>
              <a:gd name="T7" fmla="*/ 1862 h 1882"/>
              <a:gd name="T8" fmla="*/ 987 w 1155"/>
              <a:gd name="T9" fmla="*/ 1843 h 1882"/>
              <a:gd name="T10" fmla="*/ 19 w 1155"/>
              <a:gd name="T11" fmla="*/ 112 h 1882"/>
              <a:gd name="T12" fmla="*/ 19 w 1155"/>
              <a:gd name="T13" fmla="*/ 75 h 1882"/>
              <a:gd name="T14" fmla="*/ 130 w 1155"/>
              <a:gd name="T15" fmla="*/ 0 h 1882"/>
              <a:gd name="T16" fmla="*/ 186 w 1155"/>
              <a:gd name="T17" fmla="*/ 19 h 1882"/>
              <a:gd name="T18" fmla="*/ 1154 w 1155"/>
              <a:gd name="T19" fmla="*/ 1750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55" h="1882">
                <a:moveTo>
                  <a:pt x="1154" y="1750"/>
                </a:moveTo>
                <a:lnTo>
                  <a:pt x="1154" y="1750"/>
                </a:lnTo>
                <a:cubicBezTo>
                  <a:pt x="1154" y="1769"/>
                  <a:pt x="1154" y="1788"/>
                  <a:pt x="1136" y="1806"/>
                </a:cubicBezTo>
                <a:cubicBezTo>
                  <a:pt x="1024" y="1862"/>
                  <a:pt x="1024" y="1862"/>
                  <a:pt x="1024" y="1862"/>
                </a:cubicBezTo>
                <a:cubicBezTo>
                  <a:pt x="1005" y="1881"/>
                  <a:pt x="987" y="1862"/>
                  <a:pt x="987" y="1843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0" y="93"/>
                  <a:pt x="0" y="75"/>
                  <a:pt x="19" y="75"/>
                </a:cubicBezTo>
                <a:cubicBezTo>
                  <a:pt x="130" y="0"/>
                  <a:pt x="130" y="0"/>
                  <a:pt x="130" y="0"/>
                </a:cubicBezTo>
                <a:cubicBezTo>
                  <a:pt x="149" y="0"/>
                  <a:pt x="168" y="0"/>
                  <a:pt x="186" y="19"/>
                </a:cubicBezTo>
                <a:lnTo>
                  <a:pt x="1154" y="1750"/>
                </a:lnTo>
              </a:path>
            </a:pathLst>
          </a:custGeom>
          <a:solidFill>
            <a:srgbClr val="F1627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 rot="900000">
            <a:off x="1420813" y="3132138"/>
            <a:ext cx="381000" cy="473075"/>
          </a:xfrm>
          <a:custGeom>
            <a:avLst/>
            <a:gdLst>
              <a:gd name="T0" fmla="*/ 242 w 615"/>
              <a:gd name="T1" fmla="*/ 93 h 765"/>
              <a:gd name="T2" fmla="*/ 261 w 615"/>
              <a:gd name="T3" fmla="*/ 0 h 765"/>
              <a:gd name="T4" fmla="*/ 298 w 615"/>
              <a:gd name="T5" fmla="*/ 93 h 765"/>
              <a:gd name="T6" fmla="*/ 354 w 615"/>
              <a:gd name="T7" fmla="*/ 205 h 765"/>
              <a:gd name="T8" fmla="*/ 316 w 615"/>
              <a:gd name="T9" fmla="*/ 112 h 765"/>
              <a:gd name="T10" fmla="*/ 298 w 615"/>
              <a:gd name="T11" fmla="*/ 205 h 765"/>
              <a:gd name="T12" fmla="*/ 428 w 615"/>
              <a:gd name="T13" fmla="*/ 298 h 765"/>
              <a:gd name="T14" fmla="*/ 428 w 615"/>
              <a:gd name="T15" fmla="*/ 242 h 765"/>
              <a:gd name="T16" fmla="*/ 335 w 615"/>
              <a:gd name="T17" fmla="*/ 279 h 765"/>
              <a:gd name="T18" fmla="*/ 428 w 615"/>
              <a:gd name="T19" fmla="*/ 298 h 765"/>
              <a:gd name="T20" fmla="*/ 503 w 615"/>
              <a:gd name="T21" fmla="*/ 373 h 765"/>
              <a:gd name="T22" fmla="*/ 410 w 615"/>
              <a:gd name="T23" fmla="*/ 354 h 765"/>
              <a:gd name="T24" fmla="*/ 447 w 615"/>
              <a:gd name="T25" fmla="*/ 428 h 765"/>
              <a:gd name="T26" fmla="*/ 205 w 615"/>
              <a:gd name="T27" fmla="*/ 149 h 765"/>
              <a:gd name="T28" fmla="*/ 149 w 615"/>
              <a:gd name="T29" fmla="*/ 75 h 765"/>
              <a:gd name="T30" fmla="*/ 130 w 615"/>
              <a:gd name="T31" fmla="*/ 149 h 765"/>
              <a:gd name="T32" fmla="*/ 261 w 615"/>
              <a:gd name="T33" fmla="*/ 261 h 765"/>
              <a:gd name="T34" fmla="*/ 261 w 615"/>
              <a:gd name="T35" fmla="*/ 186 h 765"/>
              <a:gd name="T36" fmla="*/ 167 w 615"/>
              <a:gd name="T37" fmla="*/ 224 h 765"/>
              <a:gd name="T38" fmla="*/ 261 w 615"/>
              <a:gd name="T39" fmla="*/ 261 h 765"/>
              <a:gd name="T40" fmla="*/ 335 w 615"/>
              <a:gd name="T41" fmla="*/ 317 h 765"/>
              <a:gd name="T42" fmla="*/ 242 w 615"/>
              <a:gd name="T43" fmla="*/ 298 h 765"/>
              <a:gd name="T44" fmla="*/ 298 w 615"/>
              <a:gd name="T45" fmla="*/ 373 h 765"/>
              <a:gd name="T46" fmla="*/ 372 w 615"/>
              <a:gd name="T47" fmla="*/ 466 h 765"/>
              <a:gd name="T48" fmla="*/ 335 w 615"/>
              <a:gd name="T49" fmla="*/ 391 h 765"/>
              <a:gd name="T50" fmla="*/ 316 w 615"/>
              <a:gd name="T51" fmla="*/ 466 h 765"/>
              <a:gd name="T52" fmla="*/ 93 w 615"/>
              <a:gd name="T53" fmla="*/ 205 h 765"/>
              <a:gd name="T54" fmla="*/ 93 w 615"/>
              <a:gd name="T55" fmla="*/ 130 h 765"/>
              <a:gd name="T56" fmla="*/ 0 w 615"/>
              <a:gd name="T57" fmla="*/ 186 h 765"/>
              <a:gd name="T58" fmla="*/ 93 w 615"/>
              <a:gd name="T59" fmla="*/ 205 h 765"/>
              <a:gd name="T60" fmla="*/ 167 w 615"/>
              <a:gd name="T61" fmla="*/ 279 h 765"/>
              <a:gd name="T62" fmla="*/ 74 w 615"/>
              <a:gd name="T63" fmla="*/ 242 h 765"/>
              <a:gd name="T64" fmla="*/ 130 w 615"/>
              <a:gd name="T65" fmla="*/ 335 h 765"/>
              <a:gd name="T66" fmla="*/ 205 w 615"/>
              <a:gd name="T67" fmla="*/ 428 h 765"/>
              <a:gd name="T68" fmla="*/ 167 w 615"/>
              <a:gd name="T69" fmla="*/ 335 h 765"/>
              <a:gd name="T70" fmla="*/ 149 w 615"/>
              <a:gd name="T71" fmla="*/ 428 h 765"/>
              <a:gd name="T72" fmla="*/ 279 w 615"/>
              <a:gd name="T73" fmla="*/ 522 h 765"/>
              <a:gd name="T74" fmla="*/ 279 w 615"/>
              <a:gd name="T75" fmla="*/ 466 h 765"/>
              <a:gd name="T76" fmla="*/ 186 w 615"/>
              <a:gd name="T77" fmla="*/ 503 h 765"/>
              <a:gd name="T78" fmla="*/ 279 w 615"/>
              <a:gd name="T79" fmla="*/ 522 h 765"/>
              <a:gd name="T80" fmla="*/ 559 w 615"/>
              <a:gd name="T81" fmla="*/ 484 h 765"/>
              <a:gd name="T82" fmla="*/ 465 w 615"/>
              <a:gd name="T83" fmla="*/ 447 h 765"/>
              <a:gd name="T84" fmla="*/ 521 w 615"/>
              <a:gd name="T85" fmla="*/ 540 h 765"/>
              <a:gd name="T86" fmla="*/ 596 w 615"/>
              <a:gd name="T87" fmla="*/ 633 h 765"/>
              <a:gd name="T88" fmla="*/ 559 w 615"/>
              <a:gd name="T89" fmla="*/ 540 h 765"/>
              <a:gd name="T90" fmla="*/ 540 w 615"/>
              <a:gd name="T91" fmla="*/ 633 h 765"/>
              <a:gd name="T92" fmla="*/ 428 w 615"/>
              <a:gd name="T93" fmla="*/ 577 h 765"/>
              <a:gd name="T94" fmla="*/ 428 w 615"/>
              <a:gd name="T95" fmla="*/ 503 h 765"/>
              <a:gd name="T96" fmla="*/ 354 w 615"/>
              <a:gd name="T97" fmla="*/ 559 h 765"/>
              <a:gd name="T98" fmla="*/ 428 w 615"/>
              <a:gd name="T99" fmla="*/ 577 h 765"/>
              <a:gd name="T100" fmla="*/ 503 w 615"/>
              <a:gd name="T101" fmla="*/ 652 h 765"/>
              <a:gd name="T102" fmla="*/ 428 w 615"/>
              <a:gd name="T103" fmla="*/ 615 h 765"/>
              <a:gd name="T104" fmla="*/ 465 w 615"/>
              <a:gd name="T105" fmla="*/ 708 h 765"/>
              <a:gd name="T106" fmla="*/ 335 w 615"/>
              <a:gd name="T107" fmla="*/ 633 h 765"/>
              <a:gd name="T108" fmla="*/ 279 w 615"/>
              <a:gd name="T109" fmla="*/ 559 h 765"/>
              <a:gd name="T110" fmla="*/ 261 w 615"/>
              <a:gd name="T111" fmla="*/ 633 h 765"/>
              <a:gd name="T112" fmla="*/ 391 w 615"/>
              <a:gd name="T113" fmla="*/ 745 h 765"/>
              <a:gd name="T114" fmla="*/ 391 w 615"/>
              <a:gd name="T115" fmla="*/ 671 h 765"/>
              <a:gd name="T116" fmla="*/ 298 w 615"/>
              <a:gd name="T117" fmla="*/ 726 h 765"/>
              <a:gd name="T118" fmla="*/ 391 w 615"/>
              <a:gd name="T119" fmla="*/ 74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5" h="765">
                <a:moveTo>
                  <a:pt x="279" y="112"/>
                </a:moveTo>
                <a:lnTo>
                  <a:pt x="279" y="112"/>
                </a:lnTo>
                <a:cubicBezTo>
                  <a:pt x="261" y="112"/>
                  <a:pt x="242" y="112"/>
                  <a:pt x="242" y="93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05" y="56"/>
                  <a:pt x="223" y="37"/>
                  <a:pt x="223" y="19"/>
                </a:cubicBezTo>
                <a:cubicBezTo>
                  <a:pt x="261" y="0"/>
                  <a:pt x="261" y="0"/>
                  <a:pt x="261" y="0"/>
                </a:cubicBezTo>
                <a:cubicBezTo>
                  <a:pt x="279" y="0"/>
                  <a:pt x="298" y="0"/>
                  <a:pt x="298" y="19"/>
                </a:cubicBezTo>
                <a:cubicBezTo>
                  <a:pt x="316" y="56"/>
                  <a:pt x="316" y="56"/>
                  <a:pt x="316" y="56"/>
                </a:cubicBezTo>
                <a:cubicBezTo>
                  <a:pt x="316" y="56"/>
                  <a:pt x="316" y="75"/>
                  <a:pt x="298" y="93"/>
                </a:cubicBezTo>
                <a:lnTo>
                  <a:pt x="279" y="112"/>
                </a:lnTo>
                <a:close/>
                <a:moveTo>
                  <a:pt x="354" y="205"/>
                </a:moveTo>
                <a:lnTo>
                  <a:pt x="354" y="205"/>
                </a:lnTo>
                <a:cubicBezTo>
                  <a:pt x="372" y="186"/>
                  <a:pt x="391" y="168"/>
                  <a:pt x="372" y="149"/>
                </a:cubicBezTo>
                <a:cubicBezTo>
                  <a:pt x="354" y="130"/>
                  <a:pt x="354" y="130"/>
                  <a:pt x="354" y="130"/>
                </a:cubicBezTo>
                <a:cubicBezTo>
                  <a:pt x="354" y="112"/>
                  <a:pt x="335" y="112"/>
                  <a:pt x="316" y="112"/>
                </a:cubicBezTo>
                <a:cubicBezTo>
                  <a:pt x="298" y="130"/>
                  <a:pt x="298" y="130"/>
                  <a:pt x="298" y="130"/>
                </a:cubicBezTo>
                <a:cubicBezTo>
                  <a:pt x="279" y="130"/>
                  <a:pt x="279" y="149"/>
                  <a:pt x="279" y="168"/>
                </a:cubicBezTo>
                <a:cubicBezTo>
                  <a:pt x="298" y="205"/>
                  <a:pt x="298" y="205"/>
                  <a:pt x="298" y="205"/>
                </a:cubicBezTo>
                <a:cubicBezTo>
                  <a:pt x="298" y="205"/>
                  <a:pt x="316" y="224"/>
                  <a:pt x="335" y="205"/>
                </a:cubicBezTo>
                <a:lnTo>
                  <a:pt x="354" y="205"/>
                </a:lnTo>
                <a:close/>
                <a:moveTo>
                  <a:pt x="428" y="298"/>
                </a:moveTo>
                <a:lnTo>
                  <a:pt x="428" y="298"/>
                </a:lnTo>
                <a:cubicBezTo>
                  <a:pt x="447" y="298"/>
                  <a:pt x="447" y="279"/>
                  <a:pt x="428" y="261"/>
                </a:cubicBezTo>
                <a:cubicBezTo>
                  <a:pt x="428" y="242"/>
                  <a:pt x="428" y="242"/>
                  <a:pt x="428" y="242"/>
                </a:cubicBezTo>
                <a:cubicBezTo>
                  <a:pt x="410" y="224"/>
                  <a:pt x="391" y="224"/>
                  <a:pt x="372" y="224"/>
                </a:cubicBezTo>
                <a:cubicBezTo>
                  <a:pt x="354" y="242"/>
                  <a:pt x="354" y="242"/>
                  <a:pt x="354" y="242"/>
                </a:cubicBezTo>
                <a:cubicBezTo>
                  <a:pt x="335" y="242"/>
                  <a:pt x="335" y="261"/>
                  <a:pt x="335" y="279"/>
                </a:cubicBezTo>
                <a:cubicBezTo>
                  <a:pt x="354" y="317"/>
                  <a:pt x="354" y="317"/>
                  <a:pt x="354" y="317"/>
                </a:cubicBezTo>
                <a:cubicBezTo>
                  <a:pt x="354" y="317"/>
                  <a:pt x="372" y="335"/>
                  <a:pt x="391" y="317"/>
                </a:cubicBezTo>
                <a:lnTo>
                  <a:pt x="428" y="298"/>
                </a:lnTo>
                <a:close/>
                <a:moveTo>
                  <a:pt x="484" y="410"/>
                </a:moveTo>
                <a:lnTo>
                  <a:pt x="484" y="410"/>
                </a:lnTo>
                <a:cubicBezTo>
                  <a:pt x="503" y="410"/>
                  <a:pt x="503" y="391"/>
                  <a:pt x="503" y="373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465" y="335"/>
                  <a:pt x="447" y="317"/>
                  <a:pt x="447" y="335"/>
                </a:cubicBezTo>
                <a:cubicBezTo>
                  <a:pt x="410" y="354"/>
                  <a:pt x="410" y="354"/>
                  <a:pt x="410" y="354"/>
                </a:cubicBezTo>
                <a:cubicBezTo>
                  <a:pt x="391" y="354"/>
                  <a:pt x="391" y="373"/>
                  <a:pt x="391" y="391"/>
                </a:cubicBezTo>
                <a:cubicBezTo>
                  <a:pt x="410" y="410"/>
                  <a:pt x="410" y="410"/>
                  <a:pt x="410" y="410"/>
                </a:cubicBezTo>
                <a:cubicBezTo>
                  <a:pt x="428" y="428"/>
                  <a:pt x="447" y="428"/>
                  <a:pt x="447" y="428"/>
                </a:cubicBezTo>
                <a:lnTo>
                  <a:pt x="484" y="410"/>
                </a:lnTo>
                <a:close/>
                <a:moveTo>
                  <a:pt x="205" y="149"/>
                </a:moveTo>
                <a:lnTo>
                  <a:pt x="205" y="149"/>
                </a:lnTo>
                <a:cubicBezTo>
                  <a:pt x="205" y="130"/>
                  <a:pt x="223" y="112"/>
                  <a:pt x="205" y="112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56"/>
                  <a:pt x="167" y="56"/>
                  <a:pt x="149" y="75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12" y="93"/>
                  <a:pt x="112" y="112"/>
                  <a:pt x="112" y="130"/>
                </a:cubicBezTo>
                <a:cubicBezTo>
                  <a:pt x="130" y="149"/>
                  <a:pt x="130" y="149"/>
                  <a:pt x="130" y="149"/>
                </a:cubicBezTo>
                <a:cubicBezTo>
                  <a:pt x="130" y="168"/>
                  <a:pt x="149" y="168"/>
                  <a:pt x="167" y="168"/>
                </a:cubicBezTo>
                <a:lnTo>
                  <a:pt x="205" y="149"/>
                </a:lnTo>
                <a:close/>
                <a:moveTo>
                  <a:pt x="261" y="261"/>
                </a:moveTo>
                <a:lnTo>
                  <a:pt x="261" y="261"/>
                </a:lnTo>
                <a:cubicBezTo>
                  <a:pt x="279" y="242"/>
                  <a:pt x="279" y="224"/>
                  <a:pt x="261" y="205"/>
                </a:cubicBezTo>
                <a:cubicBezTo>
                  <a:pt x="261" y="186"/>
                  <a:pt x="261" y="186"/>
                  <a:pt x="261" y="186"/>
                </a:cubicBezTo>
                <a:cubicBezTo>
                  <a:pt x="242" y="168"/>
                  <a:pt x="223" y="168"/>
                  <a:pt x="205" y="168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67" y="205"/>
                  <a:pt x="167" y="224"/>
                  <a:pt x="167" y="224"/>
                </a:cubicBezTo>
                <a:cubicBezTo>
                  <a:pt x="186" y="261"/>
                  <a:pt x="186" y="261"/>
                  <a:pt x="186" y="261"/>
                </a:cubicBezTo>
                <a:cubicBezTo>
                  <a:pt x="205" y="279"/>
                  <a:pt x="223" y="279"/>
                  <a:pt x="223" y="261"/>
                </a:cubicBezTo>
                <a:lnTo>
                  <a:pt x="261" y="261"/>
                </a:lnTo>
                <a:close/>
                <a:moveTo>
                  <a:pt x="316" y="354"/>
                </a:moveTo>
                <a:lnTo>
                  <a:pt x="316" y="354"/>
                </a:lnTo>
                <a:cubicBezTo>
                  <a:pt x="335" y="354"/>
                  <a:pt x="335" y="335"/>
                  <a:pt x="335" y="317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298" y="279"/>
                  <a:pt x="279" y="279"/>
                  <a:pt x="279" y="279"/>
                </a:cubicBezTo>
                <a:cubicBezTo>
                  <a:pt x="242" y="298"/>
                  <a:pt x="242" y="298"/>
                  <a:pt x="242" y="298"/>
                </a:cubicBezTo>
                <a:cubicBezTo>
                  <a:pt x="223" y="298"/>
                  <a:pt x="223" y="317"/>
                  <a:pt x="242" y="335"/>
                </a:cubicBezTo>
                <a:cubicBezTo>
                  <a:pt x="242" y="373"/>
                  <a:pt x="242" y="373"/>
                  <a:pt x="242" y="373"/>
                </a:cubicBezTo>
                <a:cubicBezTo>
                  <a:pt x="261" y="373"/>
                  <a:pt x="279" y="391"/>
                  <a:pt x="298" y="373"/>
                </a:cubicBezTo>
                <a:lnTo>
                  <a:pt x="316" y="354"/>
                </a:lnTo>
                <a:close/>
                <a:moveTo>
                  <a:pt x="372" y="466"/>
                </a:moveTo>
                <a:lnTo>
                  <a:pt x="372" y="466"/>
                </a:lnTo>
                <a:cubicBezTo>
                  <a:pt x="391" y="466"/>
                  <a:pt x="391" y="447"/>
                  <a:pt x="391" y="428"/>
                </a:cubicBezTo>
                <a:cubicBezTo>
                  <a:pt x="372" y="410"/>
                  <a:pt x="372" y="410"/>
                  <a:pt x="372" y="410"/>
                </a:cubicBezTo>
                <a:cubicBezTo>
                  <a:pt x="372" y="391"/>
                  <a:pt x="354" y="391"/>
                  <a:pt x="335" y="391"/>
                </a:cubicBezTo>
                <a:cubicBezTo>
                  <a:pt x="298" y="410"/>
                  <a:pt x="298" y="410"/>
                  <a:pt x="298" y="410"/>
                </a:cubicBezTo>
                <a:cubicBezTo>
                  <a:pt x="298" y="410"/>
                  <a:pt x="279" y="428"/>
                  <a:pt x="298" y="447"/>
                </a:cubicBezTo>
                <a:cubicBezTo>
                  <a:pt x="316" y="466"/>
                  <a:pt x="316" y="466"/>
                  <a:pt x="316" y="466"/>
                </a:cubicBezTo>
                <a:cubicBezTo>
                  <a:pt x="316" y="484"/>
                  <a:pt x="335" y="503"/>
                  <a:pt x="354" y="484"/>
                </a:cubicBezTo>
                <a:lnTo>
                  <a:pt x="372" y="466"/>
                </a:lnTo>
                <a:close/>
                <a:moveTo>
                  <a:pt x="93" y="205"/>
                </a:moveTo>
                <a:lnTo>
                  <a:pt x="93" y="205"/>
                </a:lnTo>
                <a:cubicBezTo>
                  <a:pt x="112" y="205"/>
                  <a:pt x="112" y="186"/>
                  <a:pt x="112" y="168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74" y="130"/>
                  <a:pt x="56" y="112"/>
                  <a:pt x="56" y="130"/>
                </a:cubicBezTo>
                <a:cubicBezTo>
                  <a:pt x="18" y="149"/>
                  <a:pt x="18" y="149"/>
                  <a:pt x="18" y="149"/>
                </a:cubicBezTo>
                <a:cubicBezTo>
                  <a:pt x="0" y="149"/>
                  <a:pt x="0" y="168"/>
                  <a:pt x="0" y="186"/>
                </a:cubicBezTo>
                <a:cubicBezTo>
                  <a:pt x="18" y="205"/>
                  <a:pt x="18" y="205"/>
                  <a:pt x="18" y="205"/>
                </a:cubicBezTo>
                <a:cubicBezTo>
                  <a:pt x="37" y="224"/>
                  <a:pt x="56" y="224"/>
                  <a:pt x="74" y="224"/>
                </a:cubicBezTo>
                <a:lnTo>
                  <a:pt x="93" y="205"/>
                </a:lnTo>
                <a:close/>
                <a:moveTo>
                  <a:pt x="149" y="317"/>
                </a:moveTo>
                <a:lnTo>
                  <a:pt x="149" y="317"/>
                </a:lnTo>
                <a:cubicBezTo>
                  <a:pt x="167" y="298"/>
                  <a:pt x="167" y="279"/>
                  <a:pt x="167" y="279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24"/>
                  <a:pt x="130" y="224"/>
                  <a:pt x="112" y="224"/>
                </a:cubicBezTo>
                <a:cubicBezTo>
                  <a:pt x="74" y="242"/>
                  <a:pt x="74" y="242"/>
                  <a:pt x="74" y="242"/>
                </a:cubicBezTo>
                <a:cubicBezTo>
                  <a:pt x="74" y="261"/>
                  <a:pt x="56" y="279"/>
                  <a:pt x="74" y="279"/>
                </a:cubicBezTo>
                <a:cubicBezTo>
                  <a:pt x="93" y="317"/>
                  <a:pt x="93" y="317"/>
                  <a:pt x="93" y="317"/>
                </a:cubicBezTo>
                <a:cubicBezTo>
                  <a:pt x="93" y="335"/>
                  <a:pt x="112" y="335"/>
                  <a:pt x="130" y="335"/>
                </a:cubicBezTo>
                <a:lnTo>
                  <a:pt x="149" y="317"/>
                </a:lnTo>
                <a:close/>
                <a:moveTo>
                  <a:pt x="205" y="428"/>
                </a:moveTo>
                <a:lnTo>
                  <a:pt x="205" y="428"/>
                </a:lnTo>
                <a:cubicBezTo>
                  <a:pt x="223" y="410"/>
                  <a:pt x="242" y="391"/>
                  <a:pt x="223" y="373"/>
                </a:cubicBezTo>
                <a:cubicBezTo>
                  <a:pt x="205" y="354"/>
                  <a:pt x="205" y="354"/>
                  <a:pt x="205" y="354"/>
                </a:cubicBezTo>
                <a:cubicBezTo>
                  <a:pt x="205" y="335"/>
                  <a:pt x="186" y="335"/>
                  <a:pt x="167" y="335"/>
                </a:cubicBezTo>
                <a:cubicBezTo>
                  <a:pt x="149" y="354"/>
                  <a:pt x="149" y="354"/>
                  <a:pt x="149" y="354"/>
                </a:cubicBezTo>
                <a:cubicBezTo>
                  <a:pt x="130" y="373"/>
                  <a:pt x="130" y="391"/>
                  <a:pt x="130" y="391"/>
                </a:cubicBezTo>
                <a:cubicBezTo>
                  <a:pt x="149" y="428"/>
                  <a:pt x="149" y="428"/>
                  <a:pt x="149" y="428"/>
                </a:cubicBezTo>
                <a:cubicBezTo>
                  <a:pt x="149" y="447"/>
                  <a:pt x="167" y="447"/>
                  <a:pt x="186" y="428"/>
                </a:cubicBezTo>
                <a:lnTo>
                  <a:pt x="205" y="428"/>
                </a:lnTo>
                <a:close/>
                <a:moveTo>
                  <a:pt x="279" y="522"/>
                </a:moveTo>
                <a:lnTo>
                  <a:pt x="279" y="522"/>
                </a:lnTo>
                <a:cubicBezTo>
                  <a:pt x="298" y="522"/>
                  <a:pt x="298" y="503"/>
                  <a:pt x="279" y="484"/>
                </a:cubicBezTo>
                <a:cubicBezTo>
                  <a:pt x="279" y="466"/>
                  <a:pt x="279" y="466"/>
                  <a:pt x="279" y="466"/>
                </a:cubicBezTo>
                <a:cubicBezTo>
                  <a:pt x="261" y="447"/>
                  <a:pt x="242" y="447"/>
                  <a:pt x="223" y="447"/>
                </a:cubicBezTo>
                <a:cubicBezTo>
                  <a:pt x="205" y="466"/>
                  <a:pt x="205" y="466"/>
                  <a:pt x="205" y="466"/>
                </a:cubicBezTo>
                <a:cubicBezTo>
                  <a:pt x="186" y="466"/>
                  <a:pt x="186" y="484"/>
                  <a:pt x="186" y="503"/>
                </a:cubicBezTo>
                <a:cubicBezTo>
                  <a:pt x="205" y="540"/>
                  <a:pt x="205" y="540"/>
                  <a:pt x="205" y="540"/>
                </a:cubicBezTo>
                <a:cubicBezTo>
                  <a:pt x="205" y="540"/>
                  <a:pt x="223" y="559"/>
                  <a:pt x="242" y="540"/>
                </a:cubicBezTo>
                <a:lnTo>
                  <a:pt x="279" y="522"/>
                </a:lnTo>
                <a:close/>
                <a:moveTo>
                  <a:pt x="540" y="522"/>
                </a:moveTo>
                <a:lnTo>
                  <a:pt x="540" y="522"/>
                </a:lnTo>
                <a:cubicBezTo>
                  <a:pt x="559" y="503"/>
                  <a:pt x="559" y="484"/>
                  <a:pt x="559" y="484"/>
                </a:cubicBezTo>
                <a:cubicBezTo>
                  <a:pt x="540" y="447"/>
                  <a:pt x="540" y="447"/>
                  <a:pt x="540" y="447"/>
                </a:cubicBezTo>
                <a:cubicBezTo>
                  <a:pt x="521" y="428"/>
                  <a:pt x="503" y="428"/>
                  <a:pt x="503" y="428"/>
                </a:cubicBezTo>
                <a:cubicBezTo>
                  <a:pt x="465" y="447"/>
                  <a:pt x="465" y="447"/>
                  <a:pt x="465" y="447"/>
                </a:cubicBezTo>
                <a:cubicBezTo>
                  <a:pt x="447" y="466"/>
                  <a:pt x="447" y="484"/>
                  <a:pt x="447" y="484"/>
                </a:cubicBezTo>
                <a:cubicBezTo>
                  <a:pt x="465" y="522"/>
                  <a:pt x="465" y="522"/>
                  <a:pt x="465" y="522"/>
                </a:cubicBezTo>
                <a:cubicBezTo>
                  <a:pt x="484" y="540"/>
                  <a:pt x="503" y="540"/>
                  <a:pt x="521" y="540"/>
                </a:cubicBezTo>
                <a:lnTo>
                  <a:pt x="540" y="522"/>
                </a:lnTo>
                <a:close/>
                <a:moveTo>
                  <a:pt x="596" y="633"/>
                </a:moveTo>
                <a:lnTo>
                  <a:pt x="596" y="633"/>
                </a:lnTo>
                <a:cubicBezTo>
                  <a:pt x="614" y="615"/>
                  <a:pt x="614" y="596"/>
                  <a:pt x="614" y="577"/>
                </a:cubicBezTo>
                <a:cubicBezTo>
                  <a:pt x="596" y="559"/>
                  <a:pt x="596" y="559"/>
                  <a:pt x="596" y="559"/>
                </a:cubicBezTo>
                <a:cubicBezTo>
                  <a:pt x="596" y="540"/>
                  <a:pt x="577" y="540"/>
                  <a:pt x="559" y="540"/>
                </a:cubicBezTo>
                <a:cubicBezTo>
                  <a:pt x="521" y="559"/>
                  <a:pt x="521" y="559"/>
                  <a:pt x="521" y="559"/>
                </a:cubicBezTo>
                <a:cubicBezTo>
                  <a:pt x="521" y="577"/>
                  <a:pt x="503" y="596"/>
                  <a:pt x="521" y="596"/>
                </a:cubicBezTo>
                <a:cubicBezTo>
                  <a:pt x="540" y="633"/>
                  <a:pt x="540" y="633"/>
                  <a:pt x="540" y="633"/>
                </a:cubicBezTo>
                <a:cubicBezTo>
                  <a:pt x="540" y="652"/>
                  <a:pt x="559" y="652"/>
                  <a:pt x="577" y="633"/>
                </a:cubicBezTo>
                <a:lnTo>
                  <a:pt x="596" y="633"/>
                </a:lnTo>
                <a:close/>
                <a:moveTo>
                  <a:pt x="428" y="577"/>
                </a:moveTo>
                <a:lnTo>
                  <a:pt x="428" y="577"/>
                </a:lnTo>
                <a:cubicBezTo>
                  <a:pt x="447" y="559"/>
                  <a:pt x="447" y="559"/>
                  <a:pt x="447" y="540"/>
                </a:cubicBezTo>
                <a:cubicBezTo>
                  <a:pt x="428" y="503"/>
                  <a:pt x="428" y="503"/>
                  <a:pt x="428" y="503"/>
                </a:cubicBezTo>
                <a:cubicBezTo>
                  <a:pt x="428" y="484"/>
                  <a:pt x="410" y="484"/>
                  <a:pt x="391" y="503"/>
                </a:cubicBezTo>
                <a:cubicBezTo>
                  <a:pt x="354" y="503"/>
                  <a:pt x="354" y="503"/>
                  <a:pt x="354" y="503"/>
                </a:cubicBezTo>
                <a:cubicBezTo>
                  <a:pt x="354" y="522"/>
                  <a:pt x="335" y="540"/>
                  <a:pt x="354" y="559"/>
                </a:cubicBezTo>
                <a:cubicBezTo>
                  <a:pt x="372" y="577"/>
                  <a:pt x="372" y="577"/>
                  <a:pt x="372" y="577"/>
                </a:cubicBezTo>
                <a:cubicBezTo>
                  <a:pt x="372" y="596"/>
                  <a:pt x="391" y="596"/>
                  <a:pt x="410" y="596"/>
                </a:cubicBezTo>
                <a:lnTo>
                  <a:pt x="428" y="577"/>
                </a:lnTo>
                <a:close/>
                <a:moveTo>
                  <a:pt x="503" y="689"/>
                </a:moveTo>
                <a:lnTo>
                  <a:pt x="503" y="689"/>
                </a:lnTo>
                <a:cubicBezTo>
                  <a:pt x="503" y="671"/>
                  <a:pt x="521" y="652"/>
                  <a:pt x="503" y="652"/>
                </a:cubicBezTo>
                <a:cubicBezTo>
                  <a:pt x="484" y="615"/>
                  <a:pt x="484" y="615"/>
                  <a:pt x="484" y="615"/>
                </a:cubicBezTo>
                <a:cubicBezTo>
                  <a:pt x="484" y="596"/>
                  <a:pt x="465" y="596"/>
                  <a:pt x="447" y="596"/>
                </a:cubicBezTo>
                <a:cubicBezTo>
                  <a:pt x="428" y="615"/>
                  <a:pt x="428" y="615"/>
                  <a:pt x="428" y="615"/>
                </a:cubicBezTo>
                <a:cubicBezTo>
                  <a:pt x="410" y="633"/>
                  <a:pt x="410" y="652"/>
                  <a:pt x="410" y="652"/>
                </a:cubicBezTo>
                <a:cubicBezTo>
                  <a:pt x="428" y="689"/>
                  <a:pt x="428" y="689"/>
                  <a:pt x="428" y="689"/>
                </a:cubicBezTo>
                <a:cubicBezTo>
                  <a:pt x="428" y="708"/>
                  <a:pt x="447" y="708"/>
                  <a:pt x="465" y="708"/>
                </a:cubicBezTo>
                <a:lnTo>
                  <a:pt x="503" y="689"/>
                </a:lnTo>
                <a:close/>
                <a:moveTo>
                  <a:pt x="335" y="633"/>
                </a:moveTo>
                <a:lnTo>
                  <a:pt x="335" y="633"/>
                </a:lnTo>
                <a:cubicBezTo>
                  <a:pt x="354" y="633"/>
                  <a:pt x="354" y="615"/>
                  <a:pt x="335" y="596"/>
                </a:cubicBezTo>
                <a:cubicBezTo>
                  <a:pt x="335" y="559"/>
                  <a:pt x="335" y="559"/>
                  <a:pt x="335" y="559"/>
                </a:cubicBezTo>
                <a:cubicBezTo>
                  <a:pt x="316" y="559"/>
                  <a:pt x="298" y="540"/>
                  <a:pt x="279" y="559"/>
                </a:cubicBezTo>
                <a:cubicBezTo>
                  <a:pt x="261" y="577"/>
                  <a:pt x="261" y="577"/>
                  <a:pt x="261" y="577"/>
                </a:cubicBezTo>
                <a:cubicBezTo>
                  <a:pt x="242" y="577"/>
                  <a:pt x="242" y="596"/>
                  <a:pt x="242" y="615"/>
                </a:cubicBezTo>
                <a:cubicBezTo>
                  <a:pt x="261" y="633"/>
                  <a:pt x="261" y="633"/>
                  <a:pt x="261" y="633"/>
                </a:cubicBezTo>
                <a:cubicBezTo>
                  <a:pt x="279" y="652"/>
                  <a:pt x="279" y="652"/>
                  <a:pt x="298" y="652"/>
                </a:cubicBezTo>
                <a:lnTo>
                  <a:pt x="335" y="633"/>
                </a:lnTo>
                <a:close/>
                <a:moveTo>
                  <a:pt x="391" y="745"/>
                </a:moveTo>
                <a:lnTo>
                  <a:pt x="391" y="745"/>
                </a:lnTo>
                <a:cubicBezTo>
                  <a:pt x="410" y="726"/>
                  <a:pt x="410" y="708"/>
                  <a:pt x="410" y="708"/>
                </a:cubicBezTo>
                <a:cubicBezTo>
                  <a:pt x="391" y="671"/>
                  <a:pt x="391" y="671"/>
                  <a:pt x="391" y="671"/>
                </a:cubicBezTo>
                <a:cubicBezTo>
                  <a:pt x="372" y="652"/>
                  <a:pt x="354" y="652"/>
                  <a:pt x="354" y="671"/>
                </a:cubicBezTo>
                <a:cubicBezTo>
                  <a:pt x="316" y="671"/>
                  <a:pt x="316" y="671"/>
                  <a:pt x="316" y="671"/>
                </a:cubicBezTo>
                <a:cubicBezTo>
                  <a:pt x="298" y="689"/>
                  <a:pt x="298" y="708"/>
                  <a:pt x="298" y="726"/>
                </a:cubicBezTo>
                <a:cubicBezTo>
                  <a:pt x="316" y="745"/>
                  <a:pt x="316" y="745"/>
                  <a:pt x="316" y="745"/>
                </a:cubicBezTo>
                <a:cubicBezTo>
                  <a:pt x="335" y="764"/>
                  <a:pt x="354" y="764"/>
                  <a:pt x="372" y="764"/>
                </a:cubicBezTo>
                <a:lnTo>
                  <a:pt x="391" y="745"/>
                </a:lnTo>
                <a:close/>
              </a:path>
            </a:pathLst>
          </a:custGeom>
          <a:solidFill>
            <a:srgbClr val="AE394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5"/>
          <p:cNvSpPr>
            <a:spLocks noChangeArrowheads="1"/>
          </p:cNvSpPr>
          <p:nvPr/>
        </p:nvSpPr>
        <p:spPr bwMode="auto">
          <a:xfrm rot="20700000">
            <a:off x="3090863" y="3095625"/>
            <a:ext cx="636587" cy="222250"/>
          </a:xfrm>
          <a:custGeom>
            <a:avLst/>
            <a:gdLst>
              <a:gd name="T0" fmla="*/ 19 w 1025"/>
              <a:gd name="T1" fmla="*/ 0 h 355"/>
              <a:gd name="T2" fmla="*/ 19 w 1025"/>
              <a:gd name="T3" fmla="*/ 0 h 355"/>
              <a:gd name="T4" fmla="*/ 0 w 1025"/>
              <a:gd name="T5" fmla="*/ 56 h 355"/>
              <a:gd name="T6" fmla="*/ 1006 w 1025"/>
              <a:gd name="T7" fmla="*/ 354 h 355"/>
              <a:gd name="T8" fmla="*/ 1024 w 1025"/>
              <a:gd name="T9" fmla="*/ 298 h 355"/>
              <a:gd name="T10" fmla="*/ 19 w 1025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5" h="355">
                <a:moveTo>
                  <a:pt x="19" y="0"/>
                </a:moveTo>
                <a:lnTo>
                  <a:pt x="19" y="0"/>
                </a:lnTo>
                <a:cubicBezTo>
                  <a:pt x="0" y="56"/>
                  <a:pt x="0" y="56"/>
                  <a:pt x="0" y="56"/>
                </a:cubicBezTo>
                <a:cubicBezTo>
                  <a:pt x="1006" y="354"/>
                  <a:pt x="1006" y="354"/>
                  <a:pt x="1006" y="354"/>
                </a:cubicBezTo>
                <a:cubicBezTo>
                  <a:pt x="1006" y="336"/>
                  <a:pt x="1024" y="317"/>
                  <a:pt x="1024" y="298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8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A5D9DD47-218A-470C-87C2-7D65C5CC8EC4}" type="slidenum">
              <a:rPr lang="en-US" altLang="zh-CN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pPr/>
              <a:t>13</a:t>
            </a:fld>
            <a:endParaRPr lang="en-US" altLang="zh-CN" smtClean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Freeform 1"/>
          <p:cNvSpPr>
            <a:spLocks noChangeArrowheads="1"/>
          </p:cNvSpPr>
          <p:nvPr/>
        </p:nvSpPr>
        <p:spPr bwMode="auto">
          <a:xfrm>
            <a:off x="5194300" y="2187575"/>
            <a:ext cx="1838325" cy="2112963"/>
          </a:xfrm>
          <a:custGeom>
            <a:avLst/>
            <a:gdLst>
              <a:gd name="T0" fmla="*/ 6681 w 12949"/>
              <a:gd name="T1" fmla="*/ 0 h 14892"/>
              <a:gd name="T2" fmla="*/ 6267 w 12949"/>
              <a:gd name="T3" fmla="*/ 0 h 14892"/>
              <a:gd name="T4" fmla="*/ 6267 w 12949"/>
              <a:gd name="T5" fmla="*/ 1026 h 14892"/>
              <a:gd name="T6" fmla="*/ 4018 w 12949"/>
              <a:gd name="T7" fmla="*/ 1026 h 14892"/>
              <a:gd name="T8" fmla="*/ 4018 w 12949"/>
              <a:gd name="T9" fmla="*/ 1266 h 14892"/>
              <a:gd name="T10" fmla="*/ 0 w 12949"/>
              <a:gd name="T11" fmla="*/ 1266 h 14892"/>
              <a:gd name="T12" fmla="*/ 0 w 12949"/>
              <a:gd name="T13" fmla="*/ 1681 h 14892"/>
              <a:gd name="T14" fmla="*/ 655 w 12949"/>
              <a:gd name="T15" fmla="*/ 1681 h 14892"/>
              <a:gd name="T16" fmla="*/ 655 w 12949"/>
              <a:gd name="T17" fmla="*/ 10306 h 14892"/>
              <a:gd name="T18" fmla="*/ 0 w 12949"/>
              <a:gd name="T19" fmla="*/ 10306 h 14892"/>
              <a:gd name="T20" fmla="*/ 0 w 12949"/>
              <a:gd name="T21" fmla="*/ 10699 h 14892"/>
              <a:gd name="T22" fmla="*/ 2970 w 12949"/>
              <a:gd name="T23" fmla="*/ 10699 h 14892"/>
              <a:gd name="T24" fmla="*/ 1070 w 12949"/>
              <a:gd name="T25" fmla="*/ 14891 h 14892"/>
              <a:gd name="T26" fmla="*/ 1528 w 12949"/>
              <a:gd name="T27" fmla="*/ 14891 h 14892"/>
              <a:gd name="T28" fmla="*/ 3428 w 12949"/>
              <a:gd name="T29" fmla="*/ 10699 h 14892"/>
              <a:gd name="T30" fmla="*/ 6267 w 12949"/>
              <a:gd name="T31" fmla="*/ 10699 h 14892"/>
              <a:gd name="T32" fmla="*/ 6267 w 12949"/>
              <a:gd name="T33" fmla="*/ 13363 h 14892"/>
              <a:gd name="T34" fmla="*/ 6681 w 12949"/>
              <a:gd name="T35" fmla="*/ 13363 h 14892"/>
              <a:gd name="T36" fmla="*/ 6681 w 12949"/>
              <a:gd name="T37" fmla="*/ 10699 h 14892"/>
              <a:gd name="T38" fmla="*/ 9542 w 12949"/>
              <a:gd name="T39" fmla="*/ 10699 h 14892"/>
              <a:gd name="T40" fmla="*/ 11442 w 12949"/>
              <a:gd name="T41" fmla="*/ 14891 h 14892"/>
              <a:gd name="T42" fmla="*/ 11900 w 12949"/>
              <a:gd name="T43" fmla="*/ 14891 h 14892"/>
              <a:gd name="T44" fmla="*/ 10000 w 12949"/>
              <a:gd name="T45" fmla="*/ 10699 h 14892"/>
              <a:gd name="T46" fmla="*/ 12948 w 12949"/>
              <a:gd name="T47" fmla="*/ 10699 h 14892"/>
              <a:gd name="T48" fmla="*/ 12948 w 12949"/>
              <a:gd name="T49" fmla="*/ 10306 h 14892"/>
              <a:gd name="T50" fmla="*/ 12358 w 12949"/>
              <a:gd name="T51" fmla="*/ 10306 h 14892"/>
              <a:gd name="T52" fmla="*/ 12358 w 12949"/>
              <a:gd name="T53" fmla="*/ 1681 h 14892"/>
              <a:gd name="T54" fmla="*/ 12948 w 12949"/>
              <a:gd name="T55" fmla="*/ 1681 h 14892"/>
              <a:gd name="T56" fmla="*/ 12948 w 12949"/>
              <a:gd name="T57" fmla="*/ 1266 h 14892"/>
              <a:gd name="T58" fmla="*/ 8930 w 12949"/>
              <a:gd name="T59" fmla="*/ 1266 h 14892"/>
              <a:gd name="T60" fmla="*/ 8930 w 12949"/>
              <a:gd name="T61" fmla="*/ 1026 h 14892"/>
              <a:gd name="T62" fmla="*/ 6681 w 12949"/>
              <a:gd name="T63" fmla="*/ 1026 h 14892"/>
              <a:gd name="T64" fmla="*/ 6681 w 12949"/>
              <a:gd name="T65" fmla="*/ 0 h 14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49" h="14892">
                <a:moveTo>
                  <a:pt x="6681" y="0"/>
                </a:moveTo>
                <a:lnTo>
                  <a:pt x="6267" y="0"/>
                </a:lnTo>
                <a:lnTo>
                  <a:pt x="6267" y="1026"/>
                </a:lnTo>
                <a:lnTo>
                  <a:pt x="4018" y="1026"/>
                </a:lnTo>
                <a:lnTo>
                  <a:pt x="4018" y="1266"/>
                </a:lnTo>
                <a:lnTo>
                  <a:pt x="0" y="1266"/>
                </a:lnTo>
                <a:lnTo>
                  <a:pt x="0" y="1681"/>
                </a:lnTo>
                <a:lnTo>
                  <a:pt x="655" y="1681"/>
                </a:lnTo>
                <a:lnTo>
                  <a:pt x="655" y="10306"/>
                </a:lnTo>
                <a:lnTo>
                  <a:pt x="0" y="10306"/>
                </a:lnTo>
                <a:lnTo>
                  <a:pt x="0" y="10699"/>
                </a:lnTo>
                <a:lnTo>
                  <a:pt x="2970" y="10699"/>
                </a:lnTo>
                <a:lnTo>
                  <a:pt x="1070" y="14891"/>
                </a:lnTo>
                <a:lnTo>
                  <a:pt x="1528" y="14891"/>
                </a:lnTo>
                <a:lnTo>
                  <a:pt x="3428" y="10699"/>
                </a:lnTo>
                <a:lnTo>
                  <a:pt x="6267" y="10699"/>
                </a:lnTo>
                <a:lnTo>
                  <a:pt x="6267" y="13363"/>
                </a:lnTo>
                <a:lnTo>
                  <a:pt x="6681" y="13363"/>
                </a:lnTo>
                <a:lnTo>
                  <a:pt x="6681" y="10699"/>
                </a:lnTo>
                <a:lnTo>
                  <a:pt x="9542" y="10699"/>
                </a:lnTo>
                <a:lnTo>
                  <a:pt x="11442" y="14891"/>
                </a:lnTo>
                <a:lnTo>
                  <a:pt x="11900" y="14891"/>
                </a:lnTo>
                <a:lnTo>
                  <a:pt x="10000" y="10699"/>
                </a:lnTo>
                <a:lnTo>
                  <a:pt x="12948" y="10699"/>
                </a:lnTo>
                <a:lnTo>
                  <a:pt x="12948" y="10306"/>
                </a:lnTo>
                <a:lnTo>
                  <a:pt x="12358" y="10306"/>
                </a:lnTo>
                <a:lnTo>
                  <a:pt x="12358" y="1681"/>
                </a:lnTo>
                <a:lnTo>
                  <a:pt x="12948" y="1681"/>
                </a:lnTo>
                <a:lnTo>
                  <a:pt x="12948" y="1266"/>
                </a:lnTo>
                <a:lnTo>
                  <a:pt x="8930" y="1266"/>
                </a:lnTo>
                <a:lnTo>
                  <a:pt x="8930" y="1026"/>
                </a:lnTo>
                <a:lnTo>
                  <a:pt x="6681" y="1026"/>
                </a:lnTo>
                <a:lnTo>
                  <a:pt x="6681" y="0"/>
                </a:lnTo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"/>
          <p:cNvSpPr>
            <a:spLocks noChangeArrowheads="1"/>
          </p:cNvSpPr>
          <p:nvPr/>
        </p:nvSpPr>
        <p:spPr bwMode="auto">
          <a:xfrm>
            <a:off x="5194300" y="2187575"/>
            <a:ext cx="1838325" cy="2112963"/>
          </a:xfrm>
          <a:custGeom>
            <a:avLst/>
            <a:gdLst>
              <a:gd name="T0" fmla="*/ 6681 w 12949"/>
              <a:gd name="T1" fmla="*/ 0 h 14892"/>
              <a:gd name="T2" fmla="*/ 6267 w 12949"/>
              <a:gd name="T3" fmla="*/ 0 h 14892"/>
              <a:gd name="T4" fmla="*/ 6267 w 12949"/>
              <a:gd name="T5" fmla="*/ 1026 h 14892"/>
              <a:gd name="T6" fmla="*/ 4018 w 12949"/>
              <a:gd name="T7" fmla="*/ 1026 h 14892"/>
              <a:gd name="T8" fmla="*/ 4018 w 12949"/>
              <a:gd name="T9" fmla="*/ 1266 h 14892"/>
              <a:gd name="T10" fmla="*/ 0 w 12949"/>
              <a:gd name="T11" fmla="*/ 1266 h 14892"/>
              <a:gd name="T12" fmla="*/ 0 w 12949"/>
              <a:gd name="T13" fmla="*/ 1681 h 14892"/>
              <a:gd name="T14" fmla="*/ 655 w 12949"/>
              <a:gd name="T15" fmla="*/ 1681 h 14892"/>
              <a:gd name="T16" fmla="*/ 655 w 12949"/>
              <a:gd name="T17" fmla="*/ 10306 h 14892"/>
              <a:gd name="T18" fmla="*/ 0 w 12949"/>
              <a:gd name="T19" fmla="*/ 10306 h 14892"/>
              <a:gd name="T20" fmla="*/ 0 w 12949"/>
              <a:gd name="T21" fmla="*/ 10699 h 14892"/>
              <a:gd name="T22" fmla="*/ 2970 w 12949"/>
              <a:gd name="T23" fmla="*/ 10699 h 14892"/>
              <a:gd name="T24" fmla="*/ 1070 w 12949"/>
              <a:gd name="T25" fmla="*/ 14891 h 14892"/>
              <a:gd name="T26" fmla="*/ 1528 w 12949"/>
              <a:gd name="T27" fmla="*/ 14891 h 14892"/>
              <a:gd name="T28" fmla="*/ 3428 w 12949"/>
              <a:gd name="T29" fmla="*/ 10699 h 14892"/>
              <a:gd name="T30" fmla="*/ 6267 w 12949"/>
              <a:gd name="T31" fmla="*/ 10699 h 14892"/>
              <a:gd name="T32" fmla="*/ 6267 w 12949"/>
              <a:gd name="T33" fmla="*/ 13363 h 14892"/>
              <a:gd name="T34" fmla="*/ 6681 w 12949"/>
              <a:gd name="T35" fmla="*/ 13363 h 14892"/>
              <a:gd name="T36" fmla="*/ 6681 w 12949"/>
              <a:gd name="T37" fmla="*/ 10699 h 14892"/>
              <a:gd name="T38" fmla="*/ 9542 w 12949"/>
              <a:gd name="T39" fmla="*/ 10699 h 14892"/>
              <a:gd name="T40" fmla="*/ 11442 w 12949"/>
              <a:gd name="T41" fmla="*/ 14891 h 14892"/>
              <a:gd name="T42" fmla="*/ 11900 w 12949"/>
              <a:gd name="T43" fmla="*/ 14891 h 14892"/>
              <a:gd name="T44" fmla="*/ 10000 w 12949"/>
              <a:gd name="T45" fmla="*/ 10699 h 14892"/>
              <a:gd name="T46" fmla="*/ 12948 w 12949"/>
              <a:gd name="T47" fmla="*/ 10699 h 14892"/>
              <a:gd name="T48" fmla="*/ 12948 w 12949"/>
              <a:gd name="T49" fmla="*/ 10306 h 14892"/>
              <a:gd name="T50" fmla="*/ 12358 w 12949"/>
              <a:gd name="T51" fmla="*/ 10306 h 14892"/>
              <a:gd name="T52" fmla="*/ 12358 w 12949"/>
              <a:gd name="T53" fmla="*/ 1681 h 14892"/>
              <a:gd name="T54" fmla="*/ 12948 w 12949"/>
              <a:gd name="T55" fmla="*/ 1681 h 14892"/>
              <a:gd name="T56" fmla="*/ 12948 w 12949"/>
              <a:gd name="T57" fmla="*/ 1266 h 14892"/>
              <a:gd name="T58" fmla="*/ 8930 w 12949"/>
              <a:gd name="T59" fmla="*/ 1266 h 14892"/>
              <a:gd name="T60" fmla="*/ 8930 w 12949"/>
              <a:gd name="T61" fmla="*/ 1026 h 14892"/>
              <a:gd name="T62" fmla="*/ 6681 w 12949"/>
              <a:gd name="T63" fmla="*/ 1026 h 14892"/>
              <a:gd name="T64" fmla="*/ 6681 w 12949"/>
              <a:gd name="T65" fmla="*/ 0 h 14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49" h="14892">
                <a:moveTo>
                  <a:pt x="6681" y="0"/>
                </a:moveTo>
                <a:lnTo>
                  <a:pt x="6267" y="0"/>
                </a:lnTo>
                <a:lnTo>
                  <a:pt x="6267" y="1026"/>
                </a:lnTo>
                <a:lnTo>
                  <a:pt x="4018" y="1026"/>
                </a:lnTo>
                <a:lnTo>
                  <a:pt x="4018" y="1266"/>
                </a:lnTo>
                <a:lnTo>
                  <a:pt x="0" y="1266"/>
                </a:lnTo>
                <a:lnTo>
                  <a:pt x="0" y="1681"/>
                </a:lnTo>
                <a:lnTo>
                  <a:pt x="655" y="1681"/>
                </a:lnTo>
                <a:lnTo>
                  <a:pt x="655" y="10306"/>
                </a:lnTo>
                <a:lnTo>
                  <a:pt x="0" y="10306"/>
                </a:lnTo>
                <a:lnTo>
                  <a:pt x="0" y="10699"/>
                </a:lnTo>
                <a:lnTo>
                  <a:pt x="2970" y="10699"/>
                </a:lnTo>
                <a:lnTo>
                  <a:pt x="1070" y="14891"/>
                </a:lnTo>
                <a:lnTo>
                  <a:pt x="1528" y="14891"/>
                </a:lnTo>
                <a:lnTo>
                  <a:pt x="3428" y="10699"/>
                </a:lnTo>
                <a:lnTo>
                  <a:pt x="6267" y="10699"/>
                </a:lnTo>
                <a:lnTo>
                  <a:pt x="6267" y="13363"/>
                </a:lnTo>
                <a:lnTo>
                  <a:pt x="6681" y="13363"/>
                </a:lnTo>
                <a:lnTo>
                  <a:pt x="6681" y="10699"/>
                </a:lnTo>
                <a:lnTo>
                  <a:pt x="9542" y="10699"/>
                </a:lnTo>
                <a:lnTo>
                  <a:pt x="11442" y="14891"/>
                </a:lnTo>
                <a:lnTo>
                  <a:pt x="11900" y="14891"/>
                </a:lnTo>
                <a:lnTo>
                  <a:pt x="10000" y="10699"/>
                </a:lnTo>
                <a:lnTo>
                  <a:pt x="12948" y="10699"/>
                </a:lnTo>
                <a:lnTo>
                  <a:pt x="12948" y="10306"/>
                </a:lnTo>
                <a:lnTo>
                  <a:pt x="12358" y="10306"/>
                </a:lnTo>
                <a:lnTo>
                  <a:pt x="12358" y="1681"/>
                </a:lnTo>
                <a:lnTo>
                  <a:pt x="12948" y="1681"/>
                </a:lnTo>
                <a:lnTo>
                  <a:pt x="12948" y="1266"/>
                </a:lnTo>
                <a:lnTo>
                  <a:pt x="8930" y="1266"/>
                </a:lnTo>
                <a:lnTo>
                  <a:pt x="8930" y="1026"/>
                </a:lnTo>
                <a:lnTo>
                  <a:pt x="6681" y="1026"/>
                </a:lnTo>
                <a:lnTo>
                  <a:pt x="6681" y="0"/>
                </a:lnTo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3"/>
          <p:cNvSpPr>
            <a:spLocks noChangeArrowheads="1"/>
          </p:cNvSpPr>
          <p:nvPr/>
        </p:nvSpPr>
        <p:spPr bwMode="auto">
          <a:xfrm>
            <a:off x="6083300" y="2914650"/>
            <a:ext cx="58738" cy="1168400"/>
          </a:xfrm>
          <a:custGeom>
            <a:avLst/>
            <a:gdLst>
              <a:gd name="T0" fmla="*/ 0 w 415"/>
              <a:gd name="T1" fmla="*/ 0 h 8233"/>
              <a:gd name="T2" fmla="*/ 0 w 415"/>
              <a:gd name="T3" fmla="*/ 8232 h 8233"/>
              <a:gd name="T4" fmla="*/ 414 w 415"/>
              <a:gd name="T5" fmla="*/ 8232 h 8233"/>
              <a:gd name="T6" fmla="*/ 414 w 415"/>
              <a:gd name="T7" fmla="*/ 0 h 8233"/>
              <a:gd name="T8" fmla="*/ 0 w 415"/>
              <a:gd name="T9" fmla="*/ 0 h 8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8233">
                <a:moveTo>
                  <a:pt x="0" y="0"/>
                </a:moveTo>
                <a:lnTo>
                  <a:pt x="0" y="8232"/>
                </a:lnTo>
                <a:lnTo>
                  <a:pt x="414" y="8232"/>
                </a:lnTo>
                <a:lnTo>
                  <a:pt x="414" y="0"/>
                </a:lnTo>
                <a:lnTo>
                  <a:pt x="0" y="0"/>
                </a:lnTo>
              </a:path>
            </a:pathLst>
          </a:custGeom>
          <a:solidFill>
            <a:srgbClr val="1B283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4"/>
          <p:cNvSpPr>
            <a:spLocks noChangeArrowheads="1"/>
          </p:cNvSpPr>
          <p:nvPr/>
        </p:nvSpPr>
        <p:spPr bwMode="auto">
          <a:xfrm>
            <a:off x="5346700" y="2914650"/>
            <a:ext cx="1536700" cy="1385888"/>
          </a:xfrm>
          <a:custGeom>
            <a:avLst/>
            <a:gdLst>
              <a:gd name="T0" fmla="*/ 0 w 10831"/>
              <a:gd name="T1" fmla="*/ 9760 h 9761"/>
              <a:gd name="T2" fmla="*/ 4411 w 10831"/>
              <a:gd name="T3" fmla="*/ 0 h 9761"/>
              <a:gd name="T4" fmla="*/ 4869 w 10831"/>
              <a:gd name="T5" fmla="*/ 0 h 9761"/>
              <a:gd name="T6" fmla="*/ 458 w 10831"/>
              <a:gd name="T7" fmla="*/ 9760 h 9761"/>
              <a:gd name="T8" fmla="*/ 0 w 10831"/>
              <a:gd name="T9" fmla="*/ 9760 h 9761"/>
              <a:gd name="T10" fmla="*/ 10830 w 10831"/>
              <a:gd name="T11" fmla="*/ 9760 h 9761"/>
              <a:gd name="T12" fmla="*/ 6420 w 10831"/>
              <a:gd name="T13" fmla="*/ 0 h 9761"/>
              <a:gd name="T14" fmla="*/ 5961 w 10831"/>
              <a:gd name="T15" fmla="*/ 0 h 9761"/>
              <a:gd name="T16" fmla="*/ 10372 w 10831"/>
              <a:gd name="T17" fmla="*/ 9760 h 9761"/>
              <a:gd name="T18" fmla="*/ 10830 w 10831"/>
              <a:gd name="T19" fmla="*/ 9760 h 9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31" h="9761">
                <a:moveTo>
                  <a:pt x="0" y="9760"/>
                </a:moveTo>
                <a:lnTo>
                  <a:pt x="4411" y="0"/>
                </a:lnTo>
                <a:lnTo>
                  <a:pt x="4869" y="0"/>
                </a:lnTo>
                <a:lnTo>
                  <a:pt x="458" y="9760"/>
                </a:lnTo>
                <a:lnTo>
                  <a:pt x="0" y="9760"/>
                </a:lnTo>
                <a:close/>
                <a:moveTo>
                  <a:pt x="10830" y="9760"/>
                </a:moveTo>
                <a:lnTo>
                  <a:pt x="6420" y="0"/>
                </a:lnTo>
                <a:lnTo>
                  <a:pt x="5961" y="0"/>
                </a:lnTo>
                <a:lnTo>
                  <a:pt x="10372" y="9760"/>
                </a:lnTo>
                <a:lnTo>
                  <a:pt x="10830" y="9760"/>
                </a:lnTo>
                <a:close/>
              </a:path>
            </a:pathLst>
          </a:custGeom>
          <a:solidFill>
            <a:srgbClr val="293B4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 noChangeArrowheads="1"/>
          </p:cNvSpPr>
          <p:nvPr/>
        </p:nvSpPr>
        <p:spPr bwMode="auto">
          <a:xfrm>
            <a:off x="6083300" y="2187575"/>
            <a:ext cx="58738" cy="149225"/>
          </a:xfrm>
          <a:custGeom>
            <a:avLst/>
            <a:gdLst>
              <a:gd name="T0" fmla="*/ 414 w 415"/>
              <a:gd name="T1" fmla="*/ 1048 h 1049"/>
              <a:gd name="T2" fmla="*/ 414 w 415"/>
              <a:gd name="T3" fmla="*/ 0 h 1049"/>
              <a:gd name="T4" fmla="*/ 0 w 415"/>
              <a:gd name="T5" fmla="*/ 0 h 1049"/>
              <a:gd name="T6" fmla="*/ 0 w 415"/>
              <a:gd name="T7" fmla="*/ 1048 h 1049"/>
              <a:gd name="T8" fmla="*/ 414 w 415"/>
              <a:gd name="T9" fmla="*/ 1048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1049">
                <a:moveTo>
                  <a:pt x="414" y="1048"/>
                </a:moveTo>
                <a:lnTo>
                  <a:pt x="414" y="0"/>
                </a:lnTo>
                <a:lnTo>
                  <a:pt x="0" y="0"/>
                </a:lnTo>
                <a:lnTo>
                  <a:pt x="0" y="1048"/>
                </a:lnTo>
                <a:lnTo>
                  <a:pt x="414" y="1048"/>
                </a:lnTo>
              </a:path>
            </a:pathLst>
          </a:custGeom>
          <a:solidFill>
            <a:srgbClr val="F8AB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 noChangeArrowheads="1"/>
          </p:cNvSpPr>
          <p:nvPr/>
        </p:nvSpPr>
        <p:spPr bwMode="auto">
          <a:xfrm>
            <a:off x="5287963" y="2419350"/>
            <a:ext cx="1660525" cy="1230313"/>
          </a:xfrm>
          <a:custGeom>
            <a:avLst/>
            <a:gdLst>
              <a:gd name="T0" fmla="*/ 11703 w 11704"/>
              <a:gd name="T1" fmla="*/ 8668 h 8669"/>
              <a:gd name="T2" fmla="*/ 0 w 11704"/>
              <a:gd name="T3" fmla="*/ 8668 h 8669"/>
              <a:gd name="T4" fmla="*/ 0 w 11704"/>
              <a:gd name="T5" fmla="*/ 0 h 8669"/>
              <a:gd name="T6" fmla="*/ 11703 w 11704"/>
              <a:gd name="T7" fmla="*/ 0 h 8669"/>
              <a:gd name="T8" fmla="*/ 11703 w 11704"/>
              <a:gd name="T9" fmla="*/ 8668 h 8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04" h="8669">
                <a:moveTo>
                  <a:pt x="11703" y="8668"/>
                </a:moveTo>
                <a:lnTo>
                  <a:pt x="0" y="8668"/>
                </a:lnTo>
                <a:lnTo>
                  <a:pt x="0" y="0"/>
                </a:lnTo>
                <a:lnTo>
                  <a:pt x="11703" y="0"/>
                </a:lnTo>
                <a:lnTo>
                  <a:pt x="11703" y="8668"/>
                </a:lnTo>
              </a:path>
            </a:pathLst>
          </a:custGeom>
          <a:solidFill>
            <a:srgbClr val="F4826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7"/>
          <p:cNvSpPr>
            <a:spLocks noChangeArrowheads="1"/>
          </p:cNvSpPr>
          <p:nvPr/>
        </p:nvSpPr>
        <p:spPr bwMode="auto">
          <a:xfrm>
            <a:off x="5311775" y="2451100"/>
            <a:ext cx="1601788" cy="1168400"/>
          </a:xfrm>
          <a:custGeom>
            <a:avLst/>
            <a:gdLst>
              <a:gd name="T0" fmla="*/ 11289 w 11290"/>
              <a:gd name="T1" fmla="*/ 8231 h 8232"/>
              <a:gd name="T2" fmla="*/ 0 w 11290"/>
              <a:gd name="T3" fmla="*/ 8231 h 8232"/>
              <a:gd name="T4" fmla="*/ 0 w 11290"/>
              <a:gd name="T5" fmla="*/ 0 h 8232"/>
              <a:gd name="T6" fmla="*/ 11289 w 11290"/>
              <a:gd name="T7" fmla="*/ 0 h 8232"/>
              <a:gd name="T8" fmla="*/ 11289 w 11290"/>
              <a:gd name="T9" fmla="*/ 8231 h 8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90" h="8232">
                <a:moveTo>
                  <a:pt x="11289" y="8231"/>
                </a:moveTo>
                <a:lnTo>
                  <a:pt x="0" y="8231"/>
                </a:lnTo>
                <a:lnTo>
                  <a:pt x="0" y="0"/>
                </a:lnTo>
                <a:lnTo>
                  <a:pt x="11289" y="0"/>
                </a:lnTo>
                <a:lnTo>
                  <a:pt x="11289" y="8231"/>
                </a:lnTo>
              </a:path>
            </a:pathLst>
          </a:custGeom>
          <a:solidFill>
            <a:srgbClr val="F9FAE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8"/>
          <p:cNvSpPr>
            <a:spLocks noChangeArrowheads="1"/>
          </p:cNvSpPr>
          <p:nvPr/>
        </p:nvSpPr>
        <p:spPr bwMode="auto">
          <a:xfrm>
            <a:off x="5194300" y="2366963"/>
            <a:ext cx="1838325" cy="58737"/>
          </a:xfrm>
          <a:custGeom>
            <a:avLst/>
            <a:gdLst>
              <a:gd name="T0" fmla="*/ 12948 w 12949"/>
              <a:gd name="T1" fmla="*/ 415 h 416"/>
              <a:gd name="T2" fmla="*/ 0 w 12949"/>
              <a:gd name="T3" fmla="*/ 415 h 416"/>
              <a:gd name="T4" fmla="*/ 0 w 12949"/>
              <a:gd name="T5" fmla="*/ 0 h 416"/>
              <a:gd name="T6" fmla="*/ 12948 w 12949"/>
              <a:gd name="T7" fmla="*/ 0 h 416"/>
              <a:gd name="T8" fmla="*/ 12948 w 12949"/>
              <a:gd name="T9" fmla="*/ 415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49" h="416">
                <a:moveTo>
                  <a:pt x="12948" y="415"/>
                </a:moveTo>
                <a:lnTo>
                  <a:pt x="0" y="415"/>
                </a:lnTo>
                <a:lnTo>
                  <a:pt x="0" y="0"/>
                </a:lnTo>
                <a:lnTo>
                  <a:pt x="12948" y="0"/>
                </a:lnTo>
                <a:lnTo>
                  <a:pt x="12948" y="415"/>
                </a:ln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9"/>
          <p:cNvSpPr>
            <a:spLocks noChangeArrowheads="1"/>
          </p:cNvSpPr>
          <p:nvPr/>
        </p:nvSpPr>
        <p:spPr bwMode="auto">
          <a:xfrm>
            <a:off x="5764213" y="2332038"/>
            <a:ext cx="696912" cy="58737"/>
          </a:xfrm>
          <a:custGeom>
            <a:avLst/>
            <a:gdLst>
              <a:gd name="T0" fmla="*/ 4912 w 4913"/>
              <a:gd name="T1" fmla="*/ 415 h 416"/>
              <a:gd name="T2" fmla="*/ 0 w 4913"/>
              <a:gd name="T3" fmla="*/ 415 h 416"/>
              <a:gd name="T4" fmla="*/ 0 w 4913"/>
              <a:gd name="T5" fmla="*/ 0 h 416"/>
              <a:gd name="T6" fmla="*/ 4912 w 4913"/>
              <a:gd name="T7" fmla="*/ 0 h 416"/>
              <a:gd name="T8" fmla="*/ 4912 w 4913"/>
              <a:gd name="T9" fmla="*/ 415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3" h="416">
                <a:moveTo>
                  <a:pt x="4912" y="415"/>
                </a:moveTo>
                <a:lnTo>
                  <a:pt x="0" y="415"/>
                </a:lnTo>
                <a:lnTo>
                  <a:pt x="0" y="0"/>
                </a:lnTo>
                <a:lnTo>
                  <a:pt x="4912" y="0"/>
                </a:lnTo>
                <a:lnTo>
                  <a:pt x="4912" y="415"/>
                </a:lnTo>
              </a:path>
            </a:pathLst>
          </a:custGeom>
          <a:solidFill>
            <a:srgbClr val="F4826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10"/>
          <p:cNvSpPr>
            <a:spLocks noChangeArrowheads="1"/>
          </p:cNvSpPr>
          <p:nvPr/>
        </p:nvSpPr>
        <p:spPr bwMode="auto">
          <a:xfrm>
            <a:off x="5194300" y="3649663"/>
            <a:ext cx="1838325" cy="55562"/>
          </a:xfrm>
          <a:custGeom>
            <a:avLst/>
            <a:gdLst>
              <a:gd name="T0" fmla="*/ 12948 w 12949"/>
              <a:gd name="T1" fmla="*/ 393 h 394"/>
              <a:gd name="T2" fmla="*/ 0 w 12949"/>
              <a:gd name="T3" fmla="*/ 393 h 394"/>
              <a:gd name="T4" fmla="*/ 0 w 12949"/>
              <a:gd name="T5" fmla="*/ 0 h 394"/>
              <a:gd name="T6" fmla="*/ 12948 w 12949"/>
              <a:gd name="T7" fmla="*/ 0 h 394"/>
              <a:gd name="T8" fmla="*/ 12948 w 12949"/>
              <a:gd name="T9" fmla="*/ 39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49" h="394">
                <a:moveTo>
                  <a:pt x="12948" y="393"/>
                </a:moveTo>
                <a:lnTo>
                  <a:pt x="0" y="393"/>
                </a:lnTo>
                <a:lnTo>
                  <a:pt x="0" y="0"/>
                </a:lnTo>
                <a:lnTo>
                  <a:pt x="12948" y="0"/>
                </a:lnTo>
                <a:lnTo>
                  <a:pt x="12948" y="393"/>
                </a:ln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1"/>
          <p:cNvSpPr>
            <a:spLocks noChangeArrowheads="1"/>
          </p:cNvSpPr>
          <p:nvPr/>
        </p:nvSpPr>
        <p:spPr bwMode="auto">
          <a:xfrm>
            <a:off x="6083300" y="2187575"/>
            <a:ext cx="58738" cy="149225"/>
          </a:xfrm>
          <a:custGeom>
            <a:avLst/>
            <a:gdLst>
              <a:gd name="T0" fmla="*/ 414 w 415"/>
              <a:gd name="T1" fmla="*/ 1048 h 1049"/>
              <a:gd name="T2" fmla="*/ 414 w 415"/>
              <a:gd name="T3" fmla="*/ 0 h 1049"/>
              <a:gd name="T4" fmla="*/ 0 w 415"/>
              <a:gd name="T5" fmla="*/ 0 h 1049"/>
              <a:gd name="T6" fmla="*/ 0 w 415"/>
              <a:gd name="T7" fmla="*/ 1048 h 1049"/>
              <a:gd name="T8" fmla="*/ 414 w 415"/>
              <a:gd name="T9" fmla="*/ 1048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1049">
                <a:moveTo>
                  <a:pt x="414" y="1048"/>
                </a:moveTo>
                <a:lnTo>
                  <a:pt x="414" y="0"/>
                </a:lnTo>
                <a:lnTo>
                  <a:pt x="0" y="0"/>
                </a:lnTo>
                <a:lnTo>
                  <a:pt x="0" y="1048"/>
                </a:lnTo>
                <a:lnTo>
                  <a:pt x="414" y="1048"/>
                </a:lnTo>
              </a:path>
            </a:pathLst>
          </a:custGeom>
          <a:solidFill>
            <a:srgbClr val="F8AB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2"/>
          <p:cNvSpPr>
            <a:spLocks noChangeArrowheads="1"/>
          </p:cNvSpPr>
          <p:nvPr/>
        </p:nvSpPr>
        <p:spPr bwMode="auto">
          <a:xfrm>
            <a:off x="5451475" y="2514600"/>
            <a:ext cx="1341438" cy="1031875"/>
          </a:xfrm>
          <a:custGeom>
            <a:avLst/>
            <a:gdLst>
              <a:gd name="T0" fmla="*/ 8449 w 9455"/>
              <a:gd name="T1" fmla="*/ 240 h 7273"/>
              <a:gd name="T2" fmla="*/ 6048 w 9455"/>
              <a:gd name="T3" fmla="*/ 0 h 7273"/>
              <a:gd name="T4" fmla="*/ 4301 w 9455"/>
              <a:gd name="T5" fmla="*/ 240 h 7273"/>
              <a:gd name="T6" fmla="*/ 1877 w 9455"/>
              <a:gd name="T7" fmla="*/ 0 h 7273"/>
              <a:gd name="T8" fmla="*/ 130 w 9455"/>
              <a:gd name="T9" fmla="*/ 240 h 7273"/>
              <a:gd name="T10" fmla="*/ 0 w 9455"/>
              <a:gd name="T11" fmla="*/ 1987 h 7273"/>
              <a:gd name="T12" fmla="*/ 130 w 9455"/>
              <a:gd name="T13" fmla="*/ 4433 h 7273"/>
              <a:gd name="T14" fmla="*/ 0 w 9455"/>
              <a:gd name="T15" fmla="*/ 6179 h 7273"/>
              <a:gd name="T16" fmla="*/ 960 w 9455"/>
              <a:gd name="T17" fmla="*/ 7272 h 7273"/>
              <a:gd name="T18" fmla="*/ 2707 w 9455"/>
              <a:gd name="T19" fmla="*/ 7010 h 7273"/>
              <a:gd name="T20" fmla="*/ 5130 w 9455"/>
              <a:gd name="T21" fmla="*/ 7272 h 7273"/>
              <a:gd name="T22" fmla="*/ 6877 w 9455"/>
              <a:gd name="T23" fmla="*/ 7010 h 7273"/>
              <a:gd name="T24" fmla="*/ 9279 w 9455"/>
              <a:gd name="T25" fmla="*/ 7272 h 7273"/>
              <a:gd name="T26" fmla="*/ 9345 w 9455"/>
              <a:gd name="T27" fmla="*/ 5328 h 7273"/>
              <a:gd name="T28" fmla="*/ 9454 w 9455"/>
              <a:gd name="T29" fmla="*/ 3581 h 7273"/>
              <a:gd name="T30" fmla="*/ 9345 w 9455"/>
              <a:gd name="T31" fmla="*/ 1158 h 7273"/>
              <a:gd name="T32" fmla="*/ 8449 w 9455"/>
              <a:gd name="T33" fmla="*/ 328 h 7273"/>
              <a:gd name="T34" fmla="*/ 5196 w 9455"/>
              <a:gd name="T35" fmla="*/ 2839 h 7273"/>
              <a:gd name="T36" fmla="*/ 3449 w 9455"/>
              <a:gd name="T37" fmla="*/ 3581 h 7273"/>
              <a:gd name="T38" fmla="*/ 3536 w 9455"/>
              <a:gd name="T39" fmla="*/ 3668 h 7273"/>
              <a:gd name="T40" fmla="*/ 5196 w 9455"/>
              <a:gd name="T41" fmla="*/ 3668 h 7273"/>
              <a:gd name="T42" fmla="*/ 6048 w 9455"/>
              <a:gd name="T43" fmla="*/ 3581 h 7273"/>
              <a:gd name="T44" fmla="*/ 5960 w 9455"/>
              <a:gd name="T45" fmla="*/ 2752 h 7273"/>
              <a:gd name="T46" fmla="*/ 4301 w 9455"/>
              <a:gd name="T47" fmla="*/ 2752 h 7273"/>
              <a:gd name="T48" fmla="*/ 2620 w 9455"/>
              <a:gd name="T49" fmla="*/ 2752 h 7273"/>
              <a:gd name="T50" fmla="*/ 2620 w 9455"/>
              <a:gd name="T51" fmla="*/ 3668 h 7273"/>
              <a:gd name="T52" fmla="*/ 2707 w 9455"/>
              <a:gd name="T53" fmla="*/ 4498 h 7273"/>
              <a:gd name="T54" fmla="*/ 4366 w 9455"/>
              <a:gd name="T55" fmla="*/ 4498 h 7273"/>
              <a:gd name="T56" fmla="*/ 6048 w 9455"/>
              <a:gd name="T57" fmla="*/ 4498 h 7273"/>
              <a:gd name="T58" fmla="*/ 6877 w 9455"/>
              <a:gd name="T59" fmla="*/ 4433 h 7273"/>
              <a:gd name="T60" fmla="*/ 6877 w 9455"/>
              <a:gd name="T61" fmla="*/ 2752 h 7273"/>
              <a:gd name="T62" fmla="*/ 6790 w 9455"/>
              <a:gd name="T63" fmla="*/ 1921 h 7273"/>
              <a:gd name="T64" fmla="*/ 5130 w 9455"/>
              <a:gd name="T65" fmla="*/ 1921 h 7273"/>
              <a:gd name="T66" fmla="*/ 3449 w 9455"/>
              <a:gd name="T67" fmla="*/ 1921 h 7273"/>
              <a:gd name="T68" fmla="*/ 1790 w 9455"/>
              <a:gd name="T69" fmla="*/ 1921 h 7273"/>
              <a:gd name="T70" fmla="*/ 1790 w 9455"/>
              <a:gd name="T71" fmla="*/ 2839 h 7273"/>
              <a:gd name="T72" fmla="*/ 1790 w 9455"/>
              <a:gd name="T73" fmla="*/ 4498 h 7273"/>
              <a:gd name="T74" fmla="*/ 1877 w 9455"/>
              <a:gd name="T75" fmla="*/ 5328 h 7273"/>
              <a:gd name="T76" fmla="*/ 3536 w 9455"/>
              <a:gd name="T77" fmla="*/ 5328 h 7273"/>
              <a:gd name="T78" fmla="*/ 5196 w 9455"/>
              <a:gd name="T79" fmla="*/ 5328 h 7273"/>
              <a:gd name="T80" fmla="*/ 6877 w 9455"/>
              <a:gd name="T81" fmla="*/ 5328 h 7273"/>
              <a:gd name="T82" fmla="*/ 7685 w 9455"/>
              <a:gd name="T83" fmla="*/ 5263 h 7273"/>
              <a:gd name="T84" fmla="*/ 7685 w 9455"/>
              <a:gd name="T85" fmla="*/ 3581 h 7273"/>
              <a:gd name="T86" fmla="*/ 7685 w 9455"/>
              <a:gd name="T87" fmla="*/ 1921 h 7273"/>
              <a:gd name="T88" fmla="*/ 6790 w 9455"/>
              <a:gd name="T89" fmla="*/ 328 h 7273"/>
              <a:gd name="T90" fmla="*/ 5130 w 9455"/>
              <a:gd name="T91" fmla="*/ 328 h 7273"/>
              <a:gd name="T92" fmla="*/ 3449 w 9455"/>
              <a:gd name="T93" fmla="*/ 328 h 7273"/>
              <a:gd name="T94" fmla="*/ 1790 w 9455"/>
              <a:gd name="T95" fmla="*/ 328 h 7273"/>
              <a:gd name="T96" fmla="*/ 196 w 9455"/>
              <a:gd name="T97" fmla="*/ 1158 h 7273"/>
              <a:gd name="T98" fmla="*/ 196 w 9455"/>
              <a:gd name="T99" fmla="*/ 2839 h 7273"/>
              <a:gd name="T100" fmla="*/ 196 w 9455"/>
              <a:gd name="T101" fmla="*/ 4498 h 7273"/>
              <a:gd name="T102" fmla="*/ 196 w 9455"/>
              <a:gd name="T103" fmla="*/ 6922 h 7273"/>
              <a:gd name="T104" fmla="*/ 1877 w 9455"/>
              <a:gd name="T105" fmla="*/ 6922 h 7273"/>
              <a:gd name="T106" fmla="*/ 3536 w 9455"/>
              <a:gd name="T107" fmla="*/ 6922 h 7273"/>
              <a:gd name="T108" fmla="*/ 5196 w 9455"/>
              <a:gd name="T109" fmla="*/ 6922 h 7273"/>
              <a:gd name="T110" fmla="*/ 6877 w 9455"/>
              <a:gd name="T111" fmla="*/ 6922 h 7273"/>
              <a:gd name="T112" fmla="*/ 9279 w 9455"/>
              <a:gd name="T113" fmla="*/ 6922 h 7273"/>
              <a:gd name="T114" fmla="*/ 9279 w 9455"/>
              <a:gd name="T115" fmla="*/ 5263 h 7273"/>
              <a:gd name="T116" fmla="*/ 9279 w 9455"/>
              <a:gd name="T117" fmla="*/ 3581 h 7273"/>
              <a:gd name="T118" fmla="*/ 9279 w 9455"/>
              <a:gd name="T119" fmla="*/ 1921 h 7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55" h="7273">
                <a:moveTo>
                  <a:pt x="9454" y="328"/>
                </a:moveTo>
                <a:lnTo>
                  <a:pt x="9454" y="240"/>
                </a:lnTo>
                <a:lnTo>
                  <a:pt x="9345" y="240"/>
                </a:lnTo>
                <a:lnTo>
                  <a:pt x="9345" y="0"/>
                </a:lnTo>
                <a:lnTo>
                  <a:pt x="9279" y="0"/>
                </a:lnTo>
                <a:lnTo>
                  <a:pt x="9279" y="240"/>
                </a:lnTo>
                <a:lnTo>
                  <a:pt x="8515" y="240"/>
                </a:lnTo>
                <a:lnTo>
                  <a:pt x="8515" y="0"/>
                </a:lnTo>
                <a:lnTo>
                  <a:pt x="8449" y="0"/>
                </a:lnTo>
                <a:lnTo>
                  <a:pt x="8449" y="240"/>
                </a:lnTo>
                <a:lnTo>
                  <a:pt x="7685" y="240"/>
                </a:lnTo>
                <a:lnTo>
                  <a:pt x="7685" y="0"/>
                </a:lnTo>
                <a:lnTo>
                  <a:pt x="7598" y="0"/>
                </a:lnTo>
                <a:lnTo>
                  <a:pt x="7598" y="240"/>
                </a:lnTo>
                <a:lnTo>
                  <a:pt x="6877" y="240"/>
                </a:lnTo>
                <a:lnTo>
                  <a:pt x="6877" y="0"/>
                </a:lnTo>
                <a:lnTo>
                  <a:pt x="6790" y="0"/>
                </a:lnTo>
                <a:lnTo>
                  <a:pt x="6790" y="240"/>
                </a:lnTo>
                <a:lnTo>
                  <a:pt x="6048" y="240"/>
                </a:lnTo>
                <a:lnTo>
                  <a:pt x="6048" y="0"/>
                </a:lnTo>
                <a:lnTo>
                  <a:pt x="5960" y="0"/>
                </a:lnTo>
                <a:lnTo>
                  <a:pt x="5960" y="240"/>
                </a:lnTo>
                <a:lnTo>
                  <a:pt x="5196" y="240"/>
                </a:lnTo>
                <a:lnTo>
                  <a:pt x="5196" y="0"/>
                </a:lnTo>
                <a:lnTo>
                  <a:pt x="5130" y="0"/>
                </a:lnTo>
                <a:lnTo>
                  <a:pt x="5130" y="240"/>
                </a:lnTo>
                <a:lnTo>
                  <a:pt x="4366" y="240"/>
                </a:lnTo>
                <a:lnTo>
                  <a:pt x="4366" y="0"/>
                </a:lnTo>
                <a:lnTo>
                  <a:pt x="4301" y="0"/>
                </a:lnTo>
                <a:lnTo>
                  <a:pt x="4301" y="240"/>
                </a:lnTo>
                <a:lnTo>
                  <a:pt x="3536" y="240"/>
                </a:lnTo>
                <a:lnTo>
                  <a:pt x="3536" y="0"/>
                </a:lnTo>
                <a:lnTo>
                  <a:pt x="3449" y="0"/>
                </a:lnTo>
                <a:lnTo>
                  <a:pt x="3449" y="240"/>
                </a:lnTo>
                <a:lnTo>
                  <a:pt x="2707" y="240"/>
                </a:lnTo>
                <a:lnTo>
                  <a:pt x="2707" y="0"/>
                </a:lnTo>
                <a:lnTo>
                  <a:pt x="2620" y="0"/>
                </a:lnTo>
                <a:lnTo>
                  <a:pt x="2620" y="240"/>
                </a:lnTo>
                <a:lnTo>
                  <a:pt x="1877" y="240"/>
                </a:lnTo>
                <a:lnTo>
                  <a:pt x="1877" y="0"/>
                </a:lnTo>
                <a:lnTo>
                  <a:pt x="1790" y="0"/>
                </a:lnTo>
                <a:lnTo>
                  <a:pt x="1790" y="240"/>
                </a:lnTo>
                <a:lnTo>
                  <a:pt x="1025" y="240"/>
                </a:lnTo>
                <a:lnTo>
                  <a:pt x="1025" y="0"/>
                </a:lnTo>
                <a:lnTo>
                  <a:pt x="960" y="0"/>
                </a:lnTo>
                <a:lnTo>
                  <a:pt x="960" y="240"/>
                </a:lnTo>
                <a:lnTo>
                  <a:pt x="196" y="240"/>
                </a:lnTo>
                <a:lnTo>
                  <a:pt x="196" y="0"/>
                </a:lnTo>
                <a:lnTo>
                  <a:pt x="130" y="0"/>
                </a:lnTo>
                <a:lnTo>
                  <a:pt x="130" y="240"/>
                </a:lnTo>
                <a:lnTo>
                  <a:pt x="0" y="240"/>
                </a:lnTo>
                <a:lnTo>
                  <a:pt x="0" y="328"/>
                </a:lnTo>
                <a:lnTo>
                  <a:pt x="130" y="328"/>
                </a:lnTo>
                <a:lnTo>
                  <a:pt x="130" y="1092"/>
                </a:lnTo>
                <a:lnTo>
                  <a:pt x="0" y="1092"/>
                </a:lnTo>
                <a:lnTo>
                  <a:pt x="0" y="1158"/>
                </a:lnTo>
                <a:lnTo>
                  <a:pt x="130" y="1158"/>
                </a:lnTo>
                <a:lnTo>
                  <a:pt x="130" y="1921"/>
                </a:lnTo>
                <a:lnTo>
                  <a:pt x="0" y="1921"/>
                </a:lnTo>
                <a:lnTo>
                  <a:pt x="0" y="1987"/>
                </a:lnTo>
                <a:lnTo>
                  <a:pt x="130" y="1987"/>
                </a:lnTo>
                <a:lnTo>
                  <a:pt x="130" y="2752"/>
                </a:lnTo>
                <a:lnTo>
                  <a:pt x="0" y="2752"/>
                </a:lnTo>
                <a:lnTo>
                  <a:pt x="0" y="2839"/>
                </a:lnTo>
                <a:lnTo>
                  <a:pt x="130" y="2839"/>
                </a:lnTo>
                <a:lnTo>
                  <a:pt x="130" y="3581"/>
                </a:lnTo>
                <a:lnTo>
                  <a:pt x="0" y="3581"/>
                </a:lnTo>
                <a:lnTo>
                  <a:pt x="0" y="3668"/>
                </a:lnTo>
                <a:lnTo>
                  <a:pt x="130" y="3668"/>
                </a:lnTo>
                <a:lnTo>
                  <a:pt x="130" y="4433"/>
                </a:lnTo>
                <a:lnTo>
                  <a:pt x="0" y="4433"/>
                </a:lnTo>
                <a:lnTo>
                  <a:pt x="0" y="4498"/>
                </a:lnTo>
                <a:lnTo>
                  <a:pt x="130" y="4498"/>
                </a:lnTo>
                <a:lnTo>
                  <a:pt x="130" y="5263"/>
                </a:lnTo>
                <a:lnTo>
                  <a:pt x="0" y="5263"/>
                </a:lnTo>
                <a:lnTo>
                  <a:pt x="0" y="5328"/>
                </a:lnTo>
                <a:lnTo>
                  <a:pt x="130" y="5328"/>
                </a:lnTo>
                <a:lnTo>
                  <a:pt x="130" y="6092"/>
                </a:lnTo>
                <a:lnTo>
                  <a:pt x="0" y="6092"/>
                </a:lnTo>
                <a:lnTo>
                  <a:pt x="0" y="6179"/>
                </a:lnTo>
                <a:lnTo>
                  <a:pt x="130" y="6179"/>
                </a:lnTo>
                <a:lnTo>
                  <a:pt x="130" y="6922"/>
                </a:lnTo>
                <a:lnTo>
                  <a:pt x="0" y="6922"/>
                </a:lnTo>
                <a:lnTo>
                  <a:pt x="0" y="7010"/>
                </a:lnTo>
                <a:lnTo>
                  <a:pt x="130" y="7010"/>
                </a:lnTo>
                <a:lnTo>
                  <a:pt x="130" y="7272"/>
                </a:lnTo>
                <a:lnTo>
                  <a:pt x="196" y="7272"/>
                </a:lnTo>
                <a:lnTo>
                  <a:pt x="196" y="7010"/>
                </a:lnTo>
                <a:lnTo>
                  <a:pt x="960" y="7010"/>
                </a:lnTo>
                <a:lnTo>
                  <a:pt x="960" y="7272"/>
                </a:lnTo>
                <a:lnTo>
                  <a:pt x="1025" y="7272"/>
                </a:lnTo>
                <a:lnTo>
                  <a:pt x="1025" y="7010"/>
                </a:lnTo>
                <a:lnTo>
                  <a:pt x="1790" y="7010"/>
                </a:lnTo>
                <a:lnTo>
                  <a:pt x="1790" y="7272"/>
                </a:lnTo>
                <a:lnTo>
                  <a:pt x="1877" y="7272"/>
                </a:lnTo>
                <a:lnTo>
                  <a:pt x="1877" y="7010"/>
                </a:lnTo>
                <a:lnTo>
                  <a:pt x="2620" y="7010"/>
                </a:lnTo>
                <a:lnTo>
                  <a:pt x="2620" y="7272"/>
                </a:lnTo>
                <a:lnTo>
                  <a:pt x="2707" y="7272"/>
                </a:lnTo>
                <a:lnTo>
                  <a:pt x="2707" y="7010"/>
                </a:lnTo>
                <a:lnTo>
                  <a:pt x="3449" y="7010"/>
                </a:lnTo>
                <a:lnTo>
                  <a:pt x="3449" y="7272"/>
                </a:lnTo>
                <a:lnTo>
                  <a:pt x="3536" y="7272"/>
                </a:lnTo>
                <a:lnTo>
                  <a:pt x="3536" y="7010"/>
                </a:lnTo>
                <a:lnTo>
                  <a:pt x="4301" y="7010"/>
                </a:lnTo>
                <a:lnTo>
                  <a:pt x="4301" y="7272"/>
                </a:lnTo>
                <a:lnTo>
                  <a:pt x="4366" y="7272"/>
                </a:lnTo>
                <a:lnTo>
                  <a:pt x="4366" y="7010"/>
                </a:lnTo>
                <a:lnTo>
                  <a:pt x="5130" y="7010"/>
                </a:lnTo>
                <a:lnTo>
                  <a:pt x="5130" y="7272"/>
                </a:lnTo>
                <a:lnTo>
                  <a:pt x="5196" y="7272"/>
                </a:lnTo>
                <a:lnTo>
                  <a:pt x="5196" y="7010"/>
                </a:lnTo>
                <a:lnTo>
                  <a:pt x="5960" y="7010"/>
                </a:lnTo>
                <a:lnTo>
                  <a:pt x="5960" y="7272"/>
                </a:lnTo>
                <a:lnTo>
                  <a:pt x="6048" y="7272"/>
                </a:lnTo>
                <a:lnTo>
                  <a:pt x="6048" y="7010"/>
                </a:lnTo>
                <a:lnTo>
                  <a:pt x="6790" y="7010"/>
                </a:lnTo>
                <a:lnTo>
                  <a:pt x="6790" y="7272"/>
                </a:lnTo>
                <a:lnTo>
                  <a:pt x="6877" y="7272"/>
                </a:lnTo>
                <a:lnTo>
                  <a:pt x="6877" y="7010"/>
                </a:lnTo>
                <a:lnTo>
                  <a:pt x="7598" y="7010"/>
                </a:lnTo>
                <a:lnTo>
                  <a:pt x="7598" y="7272"/>
                </a:lnTo>
                <a:lnTo>
                  <a:pt x="7685" y="7272"/>
                </a:lnTo>
                <a:lnTo>
                  <a:pt x="7685" y="7010"/>
                </a:lnTo>
                <a:lnTo>
                  <a:pt x="8449" y="7010"/>
                </a:lnTo>
                <a:lnTo>
                  <a:pt x="8449" y="7272"/>
                </a:lnTo>
                <a:lnTo>
                  <a:pt x="8515" y="7272"/>
                </a:lnTo>
                <a:lnTo>
                  <a:pt x="8515" y="7010"/>
                </a:lnTo>
                <a:lnTo>
                  <a:pt x="9279" y="7010"/>
                </a:lnTo>
                <a:lnTo>
                  <a:pt x="9279" y="7272"/>
                </a:lnTo>
                <a:lnTo>
                  <a:pt x="9345" y="7272"/>
                </a:lnTo>
                <a:lnTo>
                  <a:pt x="9345" y="7010"/>
                </a:lnTo>
                <a:lnTo>
                  <a:pt x="9454" y="7010"/>
                </a:lnTo>
                <a:lnTo>
                  <a:pt x="9454" y="6922"/>
                </a:lnTo>
                <a:lnTo>
                  <a:pt x="9345" y="6922"/>
                </a:lnTo>
                <a:lnTo>
                  <a:pt x="9345" y="6179"/>
                </a:lnTo>
                <a:lnTo>
                  <a:pt x="9454" y="6179"/>
                </a:lnTo>
                <a:lnTo>
                  <a:pt x="9454" y="6092"/>
                </a:lnTo>
                <a:lnTo>
                  <a:pt x="9345" y="6092"/>
                </a:lnTo>
                <a:lnTo>
                  <a:pt x="9345" y="5328"/>
                </a:lnTo>
                <a:lnTo>
                  <a:pt x="9454" y="5328"/>
                </a:lnTo>
                <a:lnTo>
                  <a:pt x="9454" y="5263"/>
                </a:lnTo>
                <a:lnTo>
                  <a:pt x="9345" y="5263"/>
                </a:lnTo>
                <a:lnTo>
                  <a:pt x="9345" y="4498"/>
                </a:lnTo>
                <a:lnTo>
                  <a:pt x="9454" y="4498"/>
                </a:lnTo>
                <a:lnTo>
                  <a:pt x="9454" y="4433"/>
                </a:lnTo>
                <a:lnTo>
                  <a:pt x="9345" y="4433"/>
                </a:lnTo>
                <a:lnTo>
                  <a:pt x="9345" y="3668"/>
                </a:lnTo>
                <a:lnTo>
                  <a:pt x="9454" y="3668"/>
                </a:lnTo>
                <a:lnTo>
                  <a:pt x="9454" y="3581"/>
                </a:lnTo>
                <a:lnTo>
                  <a:pt x="9345" y="3581"/>
                </a:lnTo>
                <a:lnTo>
                  <a:pt x="9345" y="2839"/>
                </a:lnTo>
                <a:lnTo>
                  <a:pt x="9454" y="2839"/>
                </a:lnTo>
                <a:lnTo>
                  <a:pt x="9454" y="2752"/>
                </a:lnTo>
                <a:lnTo>
                  <a:pt x="9345" y="2752"/>
                </a:lnTo>
                <a:lnTo>
                  <a:pt x="9345" y="1987"/>
                </a:lnTo>
                <a:lnTo>
                  <a:pt x="9454" y="1987"/>
                </a:lnTo>
                <a:lnTo>
                  <a:pt x="9454" y="1921"/>
                </a:lnTo>
                <a:lnTo>
                  <a:pt x="9345" y="1921"/>
                </a:lnTo>
                <a:lnTo>
                  <a:pt x="9345" y="1158"/>
                </a:lnTo>
                <a:lnTo>
                  <a:pt x="9454" y="1158"/>
                </a:lnTo>
                <a:lnTo>
                  <a:pt x="9454" y="1092"/>
                </a:lnTo>
                <a:lnTo>
                  <a:pt x="9345" y="1092"/>
                </a:lnTo>
                <a:lnTo>
                  <a:pt x="9345" y="328"/>
                </a:lnTo>
                <a:lnTo>
                  <a:pt x="9454" y="328"/>
                </a:lnTo>
                <a:close/>
                <a:moveTo>
                  <a:pt x="8449" y="328"/>
                </a:moveTo>
                <a:lnTo>
                  <a:pt x="8449" y="1092"/>
                </a:lnTo>
                <a:lnTo>
                  <a:pt x="7685" y="1092"/>
                </a:lnTo>
                <a:lnTo>
                  <a:pt x="7685" y="328"/>
                </a:lnTo>
                <a:lnTo>
                  <a:pt x="8449" y="328"/>
                </a:lnTo>
                <a:close/>
                <a:moveTo>
                  <a:pt x="5130" y="3581"/>
                </a:moveTo>
                <a:lnTo>
                  <a:pt x="4366" y="3581"/>
                </a:lnTo>
                <a:lnTo>
                  <a:pt x="4366" y="2839"/>
                </a:lnTo>
                <a:lnTo>
                  <a:pt x="5130" y="2839"/>
                </a:lnTo>
                <a:lnTo>
                  <a:pt x="5130" y="3581"/>
                </a:lnTo>
                <a:close/>
                <a:moveTo>
                  <a:pt x="5196" y="2839"/>
                </a:moveTo>
                <a:lnTo>
                  <a:pt x="5960" y="2839"/>
                </a:lnTo>
                <a:lnTo>
                  <a:pt x="5960" y="3581"/>
                </a:lnTo>
                <a:lnTo>
                  <a:pt x="5196" y="3581"/>
                </a:lnTo>
                <a:lnTo>
                  <a:pt x="5196" y="2839"/>
                </a:lnTo>
                <a:close/>
                <a:moveTo>
                  <a:pt x="4301" y="3581"/>
                </a:moveTo>
                <a:lnTo>
                  <a:pt x="3536" y="3581"/>
                </a:lnTo>
                <a:lnTo>
                  <a:pt x="3536" y="2839"/>
                </a:lnTo>
                <a:lnTo>
                  <a:pt x="4301" y="2839"/>
                </a:lnTo>
                <a:lnTo>
                  <a:pt x="4301" y="3581"/>
                </a:lnTo>
                <a:close/>
                <a:moveTo>
                  <a:pt x="3449" y="3581"/>
                </a:moveTo>
                <a:lnTo>
                  <a:pt x="2707" y="3581"/>
                </a:lnTo>
                <a:lnTo>
                  <a:pt x="2707" y="2839"/>
                </a:lnTo>
                <a:lnTo>
                  <a:pt x="3449" y="2839"/>
                </a:lnTo>
                <a:lnTo>
                  <a:pt x="3449" y="3581"/>
                </a:lnTo>
                <a:close/>
                <a:moveTo>
                  <a:pt x="3449" y="3668"/>
                </a:moveTo>
                <a:lnTo>
                  <a:pt x="3449" y="4433"/>
                </a:lnTo>
                <a:lnTo>
                  <a:pt x="2707" y="4433"/>
                </a:lnTo>
                <a:lnTo>
                  <a:pt x="2707" y="3668"/>
                </a:lnTo>
                <a:lnTo>
                  <a:pt x="3449" y="3668"/>
                </a:lnTo>
                <a:close/>
                <a:moveTo>
                  <a:pt x="3536" y="3668"/>
                </a:moveTo>
                <a:lnTo>
                  <a:pt x="4301" y="3668"/>
                </a:lnTo>
                <a:lnTo>
                  <a:pt x="4301" y="4433"/>
                </a:lnTo>
                <a:lnTo>
                  <a:pt x="3536" y="4433"/>
                </a:lnTo>
                <a:lnTo>
                  <a:pt x="3536" y="3668"/>
                </a:lnTo>
                <a:close/>
                <a:moveTo>
                  <a:pt x="4366" y="3668"/>
                </a:moveTo>
                <a:lnTo>
                  <a:pt x="5130" y="3668"/>
                </a:lnTo>
                <a:lnTo>
                  <a:pt x="5130" y="4433"/>
                </a:lnTo>
                <a:lnTo>
                  <a:pt x="4366" y="4433"/>
                </a:lnTo>
                <a:lnTo>
                  <a:pt x="4366" y="3668"/>
                </a:lnTo>
                <a:close/>
                <a:moveTo>
                  <a:pt x="5196" y="3668"/>
                </a:moveTo>
                <a:lnTo>
                  <a:pt x="5960" y="3668"/>
                </a:lnTo>
                <a:lnTo>
                  <a:pt x="5960" y="4433"/>
                </a:lnTo>
                <a:lnTo>
                  <a:pt x="5196" y="4433"/>
                </a:lnTo>
                <a:lnTo>
                  <a:pt x="5196" y="3668"/>
                </a:lnTo>
                <a:close/>
                <a:moveTo>
                  <a:pt x="6048" y="3668"/>
                </a:moveTo>
                <a:lnTo>
                  <a:pt x="6790" y="3668"/>
                </a:lnTo>
                <a:lnTo>
                  <a:pt x="6790" y="4433"/>
                </a:lnTo>
                <a:lnTo>
                  <a:pt x="6048" y="4433"/>
                </a:lnTo>
                <a:lnTo>
                  <a:pt x="6048" y="3668"/>
                </a:lnTo>
                <a:close/>
                <a:moveTo>
                  <a:pt x="6048" y="3581"/>
                </a:moveTo>
                <a:lnTo>
                  <a:pt x="6048" y="2839"/>
                </a:lnTo>
                <a:lnTo>
                  <a:pt x="6790" y="2839"/>
                </a:lnTo>
                <a:lnTo>
                  <a:pt x="6790" y="3581"/>
                </a:lnTo>
                <a:lnTo>
                  <a:pt x="6048" y="3581"/>
                </a:lnTo>
                <a:close/>
                <a:moveTo>
                  <a:pt x="6048" y="2752"/>
                </a:moveTo>
                <a:lnTo>
                  <a:pt x="6048" y="1987"/>
                </a:lnTo>
                <a:lnTo>
                  <a:pt x="6790" y="1987"/>
                </a:lnTo>
                <a:lnTo>
                  <a:pt x="6790" y="2752"/>
                </a:lnTo>
                <a:lnTo>
                  <a:pt x="6048" y="2752"/>
                </a:lnTo>
                <a:close/>
                <a:moveTo>
                  <a:pt x="5960" y="2752"/>
                </a:moveTo>
                <a:lnTo>
                  <a:pt x="5196" y="2752"/>
                </a:lnTo>
                <a:lnTo>
                  <a:pt x="5196" y="1987"/>
                </a:lnTo>
                <a:lnTo>
                  <a:pt x="5960" y="1987"/>
                </a:lnTo>
                <a:lnTo>
                  <a:pt x="5960" y="2752"/>
                </a:lnTo>
                <a:close/>
                <a:moveTo>
                  <a:pt x="5130" y="2752"/>
                </a:moveTo>
                <a:lnTo>
                  <a:pt x="4366" y="2752"/>
                </a:lnTo>
                <a:lnTo>
                  <a:pt x="4366" y="1987"/>
                </a:lnTo>
                <a:lnTo>
                  <a:pt x="5130" y="1987"/>
                </a:lnTo>
                <a:lnTo>
                  <a:pt x="5130" y="2752"/>
                </a:lnTo>
                <a:close/>
                <a:moveTo>
                  <a:pt x="4301" y="2752"/>
                </a:moveTo>
                <a:lnTo>
                  <a:pt x="3536" y="2752"/>
                </a:lnTo>
                <a:lnTo>
                  <a:pt x="3536" y="1987"/>
                </a:lnTo>
                <a:lnTo>
                  <a:pt x="4301" y="1987"/>
                </a:lnTo>
                <a:lnTo>
                  <a:pt x="4301" y="2752"/>
                </a:lnTo>
                <a:close/>
                <a:moveTo>
                  <a:pt x="3449" y="2752"/>
                </a:moveTo>
                <a:lnTo>
                  <a:pt x="2707" y="2752"/>
                </a:lnTo>
                <a:lnTo>
                  <a:pt x="2707" y="1987"/>
                </a:lnTo>
                <a:lnTo>
                  <a:pt x="3449" y="1987"/>
                </a:lnTo>
                <a:lnTo>
                  <a:pt x="3449" y="2752"/>
                </a:lnTo>
                <a:close/>
                <a:moveTo>
                  <a:pt x="2620" y="2752"/>
                </a:moveTo>
                <a:lnTo>
                  <a:pt x="1877" y="2752"/>
                </a:lnTo>
                <a:lnTo>
                  <a:pt x="1877" y="1987"/>
                </a:lnTo>
                <a:lnTo>
                  <a:pt x="2620" y="1987"/>
                </a:lnTo>
                <a:lnTo>
                  <a:pt x="2620" y="2752"/>
                </a:lnTo>
                <a:close/>
                <a:moveTo>
                  <a:pt x="2620" y="2839"/>
                </a:moveTo>
                <a:lnTo>
                  <a:pt x="2620" y="3581"/>
                </a:lnTo>
                <a:lnTo>
                  <a:pt x="1877" y="3581"/>
                </a:lnTo>
                <a:lnTo>
                  <a:pt x="1877" y="2839"/>
                </a:lnTo>
                <a:lnTo>
                  <a:pt x="2620" y="2839"/>
                </a:lnTo>
                <a:close/>
                <a:moveTo>
                  <a:pt x="2620" y="3668"/>
                </a:moveTo>
                <a:lnTo>
                  <a:pt x="2620" y="4433"/>
                </a:lnTo>
                <a:lnTo>
                  <a:pt x="1877" y="4433"/>
                </a:lnTo>
                <a:lnTo>
                  <a:pt x="1877" y="3668"/>
                </a:lnTo>
                <a:lnTo>
                  <a:pt x="2620" y="3668"/>
                </a:lnTo>
                <a:close/>
                <a:moveTo>
                  <a:pt x="2620" y="4498"/>
                </a:moveTo>
                <a:lnTo>
                  <a:pt x="2620" y="5263"/>
                </a:lnTo>
                <a:lnTo>
                  <a:pt x="1877" y="5263"/>
                </a:lnTo>
                <a:lnTo>
                  <a:pt x="1877" y="4498"/>
                </a:lnTo>
                <a:lnTo>
                  <a:pt x="2620" y="4498"/>
                </a:lnTo>
                <a:close/>
                <a:moveTo>
                  <a:pt x="2707" y="4498"/>
                </a:moveTo>
                <a:lnTo>
                  <a:pt x="3449" y="4498"/>
                </a:lnTo>
                <a:lnTo>
                  <a:pt x="3449" y="5263"/>
                </a:lnTo>
                <a:lnTo>
                  <a:pt x="2707" y="5263"/>
                </a:lnTo>
                <a:lnTo>
                  <a:pt x="2707" y="4498"/>
                </a:lnTo>
                <a:close/>
                <a:moveTo>
                  <a:pt x="3536" y="4498"/>
                </a:moveTo>
                <a:lnTo>
                  <a:pt x="4301" y="4498"/>
                </a:lnTo>
                <a:lnTo>
                  <a:pt x="4301" y="5263"/>
                </a:lnTo>
                <a:lnTo>
                  <a:pt x="3536" y="5263"/>
                </a:lnTo>
                <a:lnTo>
                  <a:pt x="3536" y="4498"/>
                </a:lnTo>
                <a:close/>
                <a:moveTo>
                  <a:pt x="4366" y="4498"/>
                </a:moveTo>
                <a:lnTo>
                  <a:pt x="5130" y="4498"/>
                </a:lnTo>
                <a:lnTo>
                  <a:pt x="5130" y="5263"/>
                </a:lnTo>
                <a:lnTo>
                  <a:pt x="4366" y="5263"/>
                </a:lnTo>
                <a:lnTo>
                  <a:pt x="4366" y="4498"/>
                </a:lnTo>
                <a:close/>
                <a:moveTo>
                  <a:pt x="5196" y="4498"/>
                </a:moveTo>
                <a:lnTo>
                  <a:pt x="5960" y="4498"/>
                </a:lnTo>
                <a:lnTo>
                  <a:pt x="5960" y="5263"/>
                </a:lnTo>
                <a:lnTo>
                  <a:pt x="5196" y="5263"/>
                </a:lnTo>
                <a:lnTo>
                  <a:pt x="5196" y="4498"/>
                </a:lnTo>
                <a:close/>
                <a:moveTo>
                  <a:pt x="6048" y="4498"/>
                </a:moveTo>
                <a:lnTo>
                  <a:pt x="6790" y="4498"/>
                </a:lnTo>
                <a:lnTo>
                  <a:pt x="6790" y="5263"/>
                </a:lnTo>
                <a:lnTo>
                  <a:pt x="6048" y="5263"/>
                </a:lnTo>
                <a:lnTo>
                  <a:pt x="6048" y="4498"/>
                </a:lnTo>
                <a:close/>
                <a:moveTo>
                  <a:pt x="6877" y="4498"/>
                </a:moveTo>
                <a:lnTo>
                  <a:pt x="7598" y="4498"/>
                </a:lnTo>
                <a:lnTo>
                  <a:pt x="7598" y="5263"/>
                </a:lnTo>
                <a:lnTo>
                  <a:pt x="6877" y="5263"/>
                </a:lnTo>
                <a:lnTo>
                  <a:pt x="6877" y="4498"/>
                </a:lnTo>
                <a:close/>
                <a:moveTo>
                  <a:pt x="6877" y="4433"/>
                </a:moveTo>
                <a:lnTo>
                  <a:pt x="6877" y="3668"/>
                </a:lnTo>
                <a:lnTo>
                  <a:pt x="7598" y="3668"/>
                </a:lnTo>
                <a:lnTo>
                  <a:pt x="7598" y="4433"/>
                </a:lnTo>
                <a:lnTo>
                  <a:pt x="6877" y="4433"/>
                </a:lnTo>
                <a:close/>
                <a:moveTo>
                  <a:pt x="6877" y="3581"/>
                </a:moveTo>
                <a:lnTo>
                  <a:pt x="6877" y="2839"/>
                </a:lnTo>
                <a:lnTo>
                  <a:pt x="7598" y="2839"/>
                </a:lnTo>
                <a:lnTo>
                  <a:pt x="7598" y="3581"/>
                </a:lnTo>
                <a:lnTo>
                  <a:pt x="6877" y="3581"/>
                </a:lnTo>
                <a:close/>
                <a:moveTo>
                  <a:pt x="6877" y="2752"/>
                </a:moveTo>
                <a:lnTo>
                  <a:pt x="6877" y="1987"/>
                </a:lnTo>
                <a:lnTo>
                  <a:pt x="7598" y="1987"/>
                </a:lnTo>
                <a:lnTo>
                  <a:pt x="7598" y="2752"/>
                </a:lnTo>
                <a:lnTo>
                  <a:pt x="6877" y="2752"/>
                </a:lnTo>
                <a:close/>
                <a:moveTo>
                  <a:pt x="6877" y="1921"/>
                </a:moveTo>
                <a:lnTo>
                  <a:pt x="6877" y="1158"/>
                </a:lnTo>
                <a:lnTo>
                  <a:pt x="7598" y="1158"/>
                </a:lnTo>
                <a:lnTo>
                  <a:pt x="7598" y="1921"/>
                </a:lnTo>
                <a:lnTo>
                  <a:pt x="6877" y="1921"/>
                </a:lnTo>
                <a:close/>
                <a:moveTo>
                  <a:pt x="6790" y="1921"/>
                </a:moveTo>
                <a:lnTo>
                  <a:pt x="6048" y="1921"/>
                </a:lnTo>
                <a:lnTo>
                  <a:pt x="6048" y="1158"/>
                </a:lnTo>
                <a:lnTo>
                  <a:pt x="6790" y="1158"/>
                </a:lnTo>
                <a:lnTo>
                  <a:pt x="6790" y="1921"/>
                </a:lnTo>
                <a:close/>
                <a:moveTo>
                  <a:pt x="5960" y="1921"/>
                </a:moveTo>
                <a:lnTo>
                  <a:pt x="5196" y="1921"/>
                </a:lnTo>
                <a:lnTo>
                  <a:pt x="5196" y="1158"/>
                </a:lnTo>
                <a:lnTo>
                  <a:pt x="5960" y="1158"/>
                </a:lnTo>
                <a:lnTo>
                  <a:pt x="5960" y="1921"/>
                </a:lnTo>
                <a:close/>
                <a:moveTo>
                  <a:pt x="5130" y="1921"/>
                </a:moveTo>
                <a:lnTo>
                  <a:pt x="4366" y="1921"/>
                </a:lnTo>
                <a:lnTo>
                  <a:pt x="4366" y="1158"/>
                </a:lnTo>
                <a:lnTo>
                  <a:pt x="5130" y="1158"/>
                </a:lnTo>
                <a:lnTo>
                  <a:pt x="5130" y="1921"/>
                </a:lnTo>
                <a:close/>
                <a:moveTo>
                  <a:pt x="4301" y="1921"/>
                </a:moveTo>
                <a:lnTo>
                  <a:pt x="3536" y="1921"/>
                </a:lnTo>
                <a:lnTo>
                  <a:pt x="3536" y="1158"/>
                </a:lnTo>
                <a:lnTo>
                  <a:pt x="4301" y="1158"/>
                </a:lnTo>
                <a:lnTo>
                  <a:pt x="4301" y="1921"/>
                </a:lnTo>
                <a:close/>
                <a:moveTo>
                  <a:pt x="3449" y="1921"/>
                </a:moveTo>
                <a:lnTo>
                  <a:pt x="2707" y="1921"/>
                </a:lnTo>
                <a:lnTo>
                  <a:pt x="2707" y="1158"/>
                </a:lnTo>
                <a:lnTo>
                  <a:pt x="3449" y="1158"/>
                </a:lnTo>
                <a:lnTo>
                  <a:pt x="3449" y="1921"/>
                </a:lnTo>
                <a:close/>
                <a:moveTo>
                  <a:pt x="2620" y="1921"/>
                </a:moveTo>
                <a:lnTo>
                  <a:pt x="1877" y="1921"/>
                </a:lnTo>
                <a:lnTo>
                  <a:pt x="1877" y="1158"/>
                </a:lnTo>
                <a:lnTo>
                  <a:pt x="2620" y="1158"/>
                </a:lnTo>
                <a:lnTo>
                  <a:pt x="2620" y="1921"/>
                </a:lnTo>
                <a:close/>
                <a:moveTo>
                  <a:pt x="1790" y="1921"/>
                </a:moveTo>
                <a:lnTo>
                  <a:pt x="1025" y="1921"/>
                </a:lnTo>
                <a:lnTo>
                  <a:pt x="1025" y="1158"/>
                </a:lnTo>
                <a:lnTo>
                  <a:pt x="1790" y="1158"/>
                </a:lnTo>
                <a:lnTo>
                  <a:pt x="1790" y="1921"/>
                </a:lnTo>
                <a:close/>
                <a:moveTo>
                  <a:pt x="1790" y="1987"/>
                </a:moveTo>
                <a:lnTo>
                  <a:pt x="1790" y="2752"/>
                </a:lnTo>
                <a:lnTo>
                  <a:pt x="1025" y="2752"/>
                </a:lnTo>
                <a:lnTo>
                  <a:pt x="1025" y="1987"/>
                </a:lnTo>
                <a:lnTo>
                  <a:pt x="1790" y="1987"/>
                </a:lnTo>
                <a:close/>
                <a:moveTo>
                  <a:pt x="1790" y="2839"/>
                </a:moveTo>
                <a:lnTo>
                  <a:pt x="1790" y="3581"/>
                </a:lnTo>
                <a:lnTo>
                  <a:pt x="1025" y="3581"/>
                </a:lnTo>
                <a:lnTo>
                  <a:pt x="1025" y="2839"/>
                </a:lnTo>
                <a:lnTo>
                  <a:pt x="1790" y="2839"/>
                </a:lnTo>
                <a:close/>
                <a:moveTo>
                  <a:pt x="1790" y="3668"/>
                </a:moveTo>
                <a:lnTo>
                  <a:pt x="1790" y="4433"/>
                </a:lnTo>
                <a:lnTo>
                  <a:pt x="1025" y="4433"/>
                </a:lnTo>
                <a:lnTo>
                  <a:pt x="1025" y="3668"/>
                </a:lnTo>
                <a:lnTo>
                  <a:pt x="1790" y="3668"/>
                </a:lnTo>
                <a:close/>
                <a:moveTo>
                  <a:pt x="1790" y="4498"/>
                </a:moveTo>
                <a:lnTo>
                  <a:pt x="1790" y="5263"/>
                </a:lnTo>
                <a:lnTo>
                  <a:pt x="1025" y="5263"/>
                </a:lnTo>
                <a:lnTo>
                  <a:pt x="1025" y="4498"/>
                </a:lnTo>
                <a:lnTo>
                  <a:pt x="1790" y="4498"/>
                </a:lnTo>
                <a:close/>
                <a:moveTo>
                  <a:pt x="1790" y="5328"/>
                </a:moveTo>
                <a:lnTo>
                  <a:pt x="1790" y="6092"/>
                </a:lnTo>
                <a:lnTo>
                  <a:pt x="1025" y="6092"/>
                </a:lnTo>
                <a:lnTo>
                  <a:pt x="1025" y="5328"/>
                </a:lnTo>
                <a:lnTo>
                  <a:pt x="1790" y="5328"/>
                </a:lnTo>
                <a:close/>
                <a:moveTo>
                  <a:pt x="1877" y="5328"/>
                </a:moveTo>
                <a:lnTo>
                  <a:pt x="2620" y="5328"/>
                </a:lnTo>
                <a:lnTo>
                  <a:pt x="2620" y="6092"/>
                </a:lnTo>
                <a:lnTo>
                  <a:pt x="1877" y="6092"/>
                </a:lnTo>
                <a:lnTo>
                  <a:pt x="1877" y="5328"/>
                </a:lnTo>
                <a:close/>
                <a:moveTo>
                  <a:pt x="2707" y="5328"/>
                </a:moveTo>
                <a:lnTo>
                  <a:pt x="3449" y="5328"/>
                </a:lnTo>
                <a:lnTo>
                  <a:pt x="3449" y="6092"/>
                </a:lnTo>
                <a:lnTo>
                  <a:pt x="2707" y="6092"/>
                </a:lnTo>
                <a:lnTo>
                  <a:pt x="2707" y="5328"/>
                </a:lnTo>
                <a:close/>
                <a:moveTo>
                  <a:pt x="3536" y="5328"/>
                </a:moveTo>
                <a:lnTo>
                  <a:pt x="4301" y="5328"/>
                </a:lnTo>
                <a:lnTo>
                  <a:pt x="4301" y="6092"/>
                </a:lnTo>
                <a:lnTo>
                  <a:pt x="3536" y="6092"/>
                </a:lnTo>
                <a:lnTo>
                  <a:pt x="3536" y="5328"/>
                </a:lnTo>
                <a:close/>
                <a:moveTo>
                  <a:pt x="4366" y="5328"/>
                </a:moveTo>
                <a:lnTo>
                  <a:pt x="5130" y="5328"/>
                </a:lnTo>
                <a:lnTo>
                  <a:pt x="5130" y="6092"/>
                </a:lnTo>
                <a:lnTo>
                  <a:pt x="4366" y="6092"/>
                </a:lnTo>
                <a:lnTo>
                  <a:pt x="4366" y="5328"/>
                </a:lnTo>
                <a:close/>
                <a:moveTo>
                  <a:pt x="5196" y="5328"/>
                </a:moveTo>
                <a:lnTo>
                  <a:pt x="5960" y="5328"/>
                </a:lnTo>
                <a:lnTo>
                  <a:pt x="5960" y="6092"/>
                </a:lnTo>
                <a:lnTo>
                  <a:pt x="5196" y="6092"/>
                </a:lnTo>
                <a:lnTo>
                  <a:pt x="5196" y="5328"/>
                </a:lnTo>
                <a:close/>
                <a:moveTo>
                  <a:pt x="6048" y="5328"/>
                </a:moveTo>
                <a:lnTo>
                  <a:pt x="6790" y="5328"/>
                </a:lnTo>
                <a:lnTo>
                  <a:pt x="6790" y="6092"/>
                </a:lnTo>
                <a:lnTo>
                  <a:pt x="6048" y="6092"/>
                </a:lnTo>
                <a:lnTo>
                  <a:pt x="6048" y="5328"/>
                </a:lnTo>
                <a:close/>
                <a:moveTo>
                  <a:pt x="6877" y="5328"/>
                </a:moveTo>
                <a:lnTo>
                  <a:pt x="7598" y="5328"/>
                </a:lnTo>
                <a:lnTo>
                  <a:pt x="7598" y="6092"/>
                </a:lnTo>
                <a:lnTo>
                  <a:pt x="6877" y="6092"/>
                </a:lnTo>
                <a:lnTo>
                  <a:pt x="6877" y="5328"/>
                </a:lnTo>
                <a:close/>
                <a:moveTo>
                  <a:pt x="7685" y="5328"/>
                </a:moveTo>
                <a:lnTo>
                  <a:pt x="8449" y="5328"/>
                </a:lnTo>
                <a:lnTo>
                  <a:pt x="8449" y="6092"/>
                </a:lnTo>
                <a:lnTo>
                  <a:pt x="7685" y="6092"/>
                </a:lnTo>
                <a:lnTo>
                  <a:pt x="7685" y="5328"/>
                </a:lnTo>
                <a:close/>
                <a:moveTo>
                  <a:pt x="7685" y="5263"/>
                </a:moveTo>
                <a:lnTo>
                  <a:pt x="7685" y="4498"/>
                </a:lnTo>
                <a:lnTo>
                  <a:pt x="8449" y="4498"/>
                </a:lnTo>
                <a:lnTo>
                  <a:pt x="8449" y="5263"/>
                </a:lnTo>
                <a:lnTo>
                  <a:pt x="7685" y="5263"/>
                </a:lnTo>
                <a:close/>
                <a:moveTo>
                  <a:pt x="7685" y="4433"/>
                </a:moveTo>
                <a:lnTo>
                  <a:pt x="7685" y="3668"/>
                </a:lnTo>
                <a:lnTo>
                  <a:pt x="8449" y="3668"/>
                </a:lnTo>
                <a:lnTo>
                  <a:pt x="8449" y="4433"/>
                </a:lnTo>
                <a:lnTo>
                  <a:pt x="7685" y="4433"/>
                </a:lnTo>
                <a:close/>
                <a:moveTo>
                  <a:pt x="7685" y="3581"/>
                </a:moveTo>
                <a:lnTo>
                  <a:pt x="7685" y="2839"/>
                </a:lnTo>
                <a:lnTo>
                  <a:pt x="8449" y="2839"/>
                </a:lnTo>
                <a:lnTo>
                  <a:pt x="8449" y="3581"/>
                </a:lnTo>
                <a:lnTo>
                  <a:pt x="7685" y="3581"/>
                </a:lnTo>
                <a:close/>
                <a:moveTo>
                  <a:pt x="7685" y="2752"/>
                </a:moveTo>
                <a:lnTo>
                  <a:pt x="7685" y="1987"/>
                </a:lnTo>
                <a:lnTo>
                  <a:pt x="8449" y="1987"/>
                </a:lnTo>
                <a:lnTo>
                  <a:pt x="8449" y="2752"/>
                </a:lnTo>
                <a:lnTo>
                  <a:pt x="7685" y="2752"/>
                </a:lnTo>
                <a:close/>
                <a:moveTo>
                  <a:pt x="7685" y="1921"/>
                </a:moveTo>
                <a:lnTo>
                  <a:pt x="7685" y="1158"/>
                </a:lnTo>
                <a:lnTo>
                  <a:pt x="8449" y="1158"/>
                </a:lnTo>
                <a:lnTo>
                  <a:pt x="8449" y="1921"/>
                </a:lnTo>
                <a:lnTo>
                  <a:pt x="7685" y="1921"/>
                </a:lnTo>
                <a:close/>
                <a:moveTo>
                  <a:pt x="7598" y="328"/>
                </a:moveTo>
                <a:lnTo>
                  <a:pt x="7598" y="1092"/>
                </a:lnTo>
                <a:lnTo>
                  <a:pt x="6877" y="1092"/>
                </a:lnTo>
                <a:lnTo>
                  <a:pt x="6877" y="328"/>
                </a:lnTo>
                <a:lnTo>
                  <a:pt x="7598" y="328"/>
                </a:lnTo>
                <a:close/>
                <a:moveTo>
                  <a:pt x="6790" y="328"/>
                </a:moveTo>
                <a:lnTo>
                  <a:pt x="6790" y="1092"/>
                </a:lnTo>
                <a:lnTo>
                  <a:pt x="6048" y="1092"/>
                </a:lnTo>
                <a:lnTo>
                  <a:pt x="6048" y="328"/>
                </a:lnTo>
                <a:lnTo>
                  <a:pt x="6790" y="328"/>
                </a:lnTo>
                <a:close/>
                <a:moveTo>
                  <a:pt x="5960" y="328"/>
                </a:moveTo>
                <a:lnTo>
                  <a:pt x="5960" y="1092"/>
                </a:lnTo>
                <a:lnTo>
                  <a:pt x="5196" y="1092"/>
                </a:lnTo>
                <a:lnTo>
                  <a:pt x="5196" y="328"/>
                </a:lnTo>
                <a:lnTo>
                  <a:pt x="5960" y="328"/>
                </a:lnTo>
                <a:close/>
                <a:moveTo>
                  <a:pt x="5130" y="328"/>
                </a:moveTo>
                <a:lnTo>
                  <a:pt x="5130" y="1092"/>
                </a:lnTo>
                <a:lnTo>
                  <a:pt x="4366" y="1092"/>
                </a:lnTo>
                <a:lnTo>
                  <a:pt x="4366" y="328"/>
                </a:lnTo>
                <a:lnTo>
                  <a:pt x="5130" y="328"/>
                </a:lnTo>
                <a:close/>
                <a:moveTo>
                  <a:pt x="4301" y="328"/>
                </a:moveTo>
                <a:lnTo>
                  <a:pt x="4301" y="1092"/>
                </a:lnTo>
                <a:lnTo>
                  <a:pt x="3536" y="1092"/>
                </a:lnTo>
                <a:lnTo>
                  <a:pt x="3536" y="328"/>
                </a:lnTo>
                <a:lnTo>
                  <a:pt x="4301" y="328"/>
                </a:lnTo>
                <a:close/>
                <a:moveTo>
                  <a:pt x="3449" y="328"/>
                </a:moveTo>
                <a:lnTo>
                  <a:pt x="3449" y="1092"/>
                </a:lnTo>
                <a:lnTo>
                  <a:pt x="2707" y="1092"/>
                </a:lnTo>
                <a:lnTo>
                  <a:pt x="2707" y="328"/>
                </a:lnTo>
                <a:lnTo>
                  <a:pt x="3449" y="328"/>
                </a:lnTo>
                <a:close/>
                <a:moveTo>
                  <a:pt x="2620" y="328"/>
                </a:moveTo>
                <a:lnTo>
                  <a:pt x="2620" y="1092"/>
                </a:lnTo>
                <a:lnTo>
                  <a:pt x="1877" y="1092"/>
                </a:lnTo>
                <a:lnTo>
                  <a:pt x="1877" y="328"/>
                </a:lnTo>
                <a:lnTo>
                  <a:pt x="2620" y="328"/>
                </a:lnTo>
                <a:close/>
                <a:moveTo>
                  <a:pt x="1790" y="328"/>
                </a:moveTo>
                <a:lnTo>
                  <a:pt x="1790" y="1092"/>
                </a:lnTo>
                <a:lnTo>
                  <a:pt x="1025" y="1092"/>
                </a:lnTo>
                <a:lnTo>
                  <a:pt x="1025" y="328"/>
                </a:lnTo>
                <a:lnTo>
                  <a:pt x="1790" y="328"/>
                </a:lnTo>
                <a:close/>
                <a:moveTo>
                  <a:pt x="196" y="328"/>
                </a:moveTo>
                <a:lnTo>
                  <a:pt x="960" y="328"/>
                </a:lnTo>
                <a:lnTo>
                  <a:pt x="960" y="1092"/>
                </a:lnTo>
                <a:lnTo>
                  <a:pt x="196" y="1092"/>
                </a:lnTo>
                <a:lnTo>
                  <a:pt x="196" y="328"/>
                </a:lnTo>
                <a:close/>
                <a:moveTo>
                  <a:pt x="196" y="1158"/>
                </a:moveTo>
                <a:lnTo>
                  <a:pt x="960" y="1158"/>
                </a:lnTo>
                <a:lnTo>
                  <a:pt x="960" y="1921"/>
                </a:lnTo>
                <a:lnTo>
                  <a:pt x="196" y="1921"/>
                </a:lnTo>
                <a:lnTo>
                  <a:pt x="196" y="1158"/>
                </a:lnTo>
                <a:close/>
                <a:moveTo>
                  <a:pt x="196" y="1987"/>
                </a:moveTo>
                <a:lnTo>
                  <a:pt x="960" y="1987"/>
                </a:lnTo>
                <a:lnTo>
                  <a:pt x="960" y="2752"/>
                </a:lnTo>
                <a:lnTo>
                  <a:pt x="196" y="2752"/>
                </a:lnTo>
                <a:lnTo>
                  <a:pt x="196" y="1987"/>
                </a:lnTo>
                <a:close/>
                <a:moveTo>
                  <a:pt x="196" y="2839"/>
                </a:moveTo>
                <a:lnTo>
                  <a:pt x="960" y="2839"/>
                </a:lnTo>
                <a:lnTo>
                  <a:pt x="960" y="3581"/>
                </a:lnTo>
                <a:lnTo>
                  <a:pt x="196" y="3581"/>
                </a:lnTo>
                <a:lnTo>
                  <a:pt x="196" y="2839"/>
                </a:lnTo>
                <a:close/>
                <a:moveTo>
                  <a:pt x="196" y="3668"/>
                </a:moveTo>
                <a:lnTo>
                  <a:pt x="960" y="3668"/>
                </a:lnTo>
                <a:lnTo>
                  <a:pt x="960" y="4433"/>
                </a:lnTo>
                <a:lnTo>
                  <a:pt x="196" y="4433"/>
                </a:lnTo>
                <a:lnTo>
                  <a:pt x="196" y="3668"/>
                </a:lnTo>
                <a:close/>
                <a:moveTo>
                  <a:pt x="196" y="4498"/>
                </a:moveTo>
                <a:lnTo>
                  <a:pt x="960" y="4498"/>
                </a:lnTo>
                <a:lnTo>
                  <a:pt x="960" y="5263"/>
                </a:lnTo>
                <a:lnTo>
                  <a:pt x="196" y="5263"/>
                </a:lnTo>
                <a:lnTo>
                  <a:pt x="196" y="4498"/>
                </a:lnTo>
                <a:close/>
                <a:moveTo>
                  <a:pt x="196" y="5328"/>
                </a:moveTo>
                <a:lnTo>
                  <a:pt x="960" y="5328"/>
                </a:lnTo>
                <a:lnTo>
                  <a:pt x="960" y="6092"/>
                </a:lnTo>
                <a:lnTo>
                  <a:pt x="196" y="6092"/>
                </a:lnTo>
                <a:lnTo>
                  <a:pt x="196" y="5328"/>
                </a:lnTo>
                <a:close/>
                <a:moveTo>
                  <a:pt x="196" y="6922"/>
                </a:moveTo>
                <a:lnTo>
                  <a:pt x="196" y="6179"/>
                </a:lnTo>
                <a:lnTo>
                  <a:pt x="960" y="6179"/>
                </a:lnTo>
                <a:lnTo>
                  <a:pt x="960" y="6922"/>
                </a:lnTo>
                <a:lnTo>
                  <a:pt x="196" y="6922"/>
                </a:lnTo>
                <a:close/>
                <a:moveTo>
                  <a:pt x="1025" y="6922"/>
                </a:moveTo>
                <a:lnTo>
                  <a:pt x="1025" y="6179"/>
                </a:lnTo>
                <a:lnTo>
                  <a:pt x="1790" y="6179"/>
                </a:lnTo>
                <a:lnTo>
                  <a:pt x="1790" y="6922"/>
                </a:lnTo>
                <a:lnTo>
                  <a:pt x="1025" y="6922"/>
                </a:lnTo>
                <a:close/>
                <a:moveTo>
                  <a:pt x="1877" y="6922"/>
                </a:moveTo>
                <a:lnTo>
                  <a:pt x="1877" y="6179"/>
                </a:lnTo>
                <a:lnTo>
                  <a:pt x="2620" y="6179"/>
                </a:lnTo>
                <a:lnTo>
                  <a:pt x="2620" y="6922"/>
                </a:lnTo>
                <a:lnTo>
                  <a:pt x="1877" y="6922"/>
                </a:lnTo>
                <a:close/>
                <a:moveTo>
                  <a:pt x="2707" y="6922"/>
                </a:moveTo>
                <a:lnTo>
                  <a:pt x="2707" y="6179"/>
                </a:lnTo>
                <a:lnTo>
                  <a:pt x="3449" y="6179"/>
                </a:lnTo>
                <a:lnTo>
                  <a:pt x="3449" y="6922"/>
                </a:lnTo>
                <a:lnTo>
                  <a:pt x="2707" y="6922"/>
                </a:lnTo>
                <a:close/>
                <a:moveTo>
                  <a:pt x="3536" y="6922"/>
                </a:moveTo>
                <a:lnTo>
                  <a:pt x="3536" y="6179"/>
                </a:lnTo>
                <a:lnTo>
                  <a:pt x="4301" y="6179"/>
                </a:lnTo>
                <a:lnTo>
                  <a:pt x="4301" y="6922"/>
                </a:lnTo>
                <a:lnTo>
                  <a:pt x="3536" y="6922"/>
                </a:lnTo>
                <a:close/>
                <a:moveTo>
                  <a:pt x="4366" y="6922"/>
                </a:moveTo>
                <a:lnTo>
                  <a:pt x="4366" y="6179"/>
                </a:lnTo>
                <a:lnTo>
                  <a:pt x="5130" y="6179"/>
                </a:lnTo>
                <a:lnTo>
                  <a:pt x="5130" y="6922"/>
                </a:lnTo>
                <a:lnTo>
                  <a:pt x="4366" y="6922"/>
                </a:lnTo>
                <a:close/>
                <a:moveTo>
                  <a:pt x="5196" y="6922"/>
                </a:moveTo>
                <a:lnTo>
                  <a:pt x="5196" y="6179"/>
                </a:lnTo>
                <a:lnTo>
                  <a:pt x="5960" y="6179"/>
                </a:lnTo>
                <a:lnTo>
                  <a:pt x="5960" y="6922"/>
                </a:lnTo>
                <a:lnTo>
                  <a:pt x="5196" y="6922"/>
                </a:lnTo>
                <a:close/>
                <a:moveTo>
                  <a:pt x="6048" y="6922"/>
                </a:moveTo>
                <a:lnTo>
                  <a:pt x="6048" y="6179"/>
                </a:lnTo>
                <a:lnTo>
                  <a:pt x="6790" y="6179"/>
                </a:lnTo>
                <a:lnTo>
                  <a:pt x="6790" y="6922"/>
                </a:lnTo>
                <a:lnTo>
                  <a:pt x="6048" y="6922"/>
                </a:lnTo>
                <a:close/>
                <a:moveTo>
                  <a:pt x="6877" y="6922"/>
                </a:moveTo>
                <a:lnTo>
                  <a:pt x="6877" y="6179"/>
                </a:lnTo>
                <a:lnTo>
                  <a:pt x="7598" y="6179"/>
                </a:lnTo>
                <a:lnTo>
                  <a:pt x="7598" y="6922"/>
                </a:lnTo>
                <a:lnTo>
                  <a:pt x="6877" y="6922"/>
                </a:lnTo>
                <a:close/>
                <a:moveTo>
                  <a:pt x="7685" y="6922"/>
                </a:moveTo>
                <a:lnTo>
                  <a:pt x="7685" y="6179"/>
                </a:lnTo>
                <a:lnTo>
                  <a:pt x="8449" y="6179"/>
                </a:lnTo>
                <a:lnTo>
                  <a:pt x="8449" y="6922"/>
                </a:lnTo>
                <a:lnTo>
                  <a:pt x="7685" y="6922"/>
                </a:lnTo>
                <a:close/>
                <a:moveTo>
                  <a:pt x="9279" y="6922"/>
                </a:moveTo>
                <a:lnTo>
                  <a:pt x="8515" y="6922"/>
                </a:lnTo>
                <a:lnTo>
                  <a:pt x="8515" y="6179"/>
                </a:lnTo>
                <a:lnTo>
                  <a:pt x="9279" y="6179"/>
                </a:lnTo>
                <a:lnTo>
                  <a:pt x="9279" y="6922"/>
                </a:lnTo>
                <a:close/>
                <a:moveTo>
                  <a:pt x="9279" y="6092"/>
                </a:moveTo>
                <a:lnTo>
                  <a:pt x="8515" y="6092"/>
                </a:lnTo>
                <a:lnTo>
                  <a:pt x="8515" y="5328"/>
                </a:lnTo>
                <a:lnTo>
                  <a:pt x="9279" y="5328"/>
                </a:lnTo>
                <a:lnTo>
                  <a:pt x="9279" y="6092"/>
                </a:lnTo>
                <a:close/>
                <a:moveTo>
                  <a:pt x="9279" y="5263"/>
                </a:moveTo>
                <a:lnTo>
                  <a:pt x="8515" y="5263"/>
                </a:lnTo>
                <a:lnTo>
                  <a:pt x="8515" y="4498"/>
                </a:lnTo>
                <a:lnTo>
                  <a:pt x="9279" y="4498"/>
                </a:lnTo>
                <a:lnTo>
                  <a:pt x="9279" y="5263"/>
                </a:lnTo>
                <a:close/>
                <a:moveTo>
                  <a:pt x="9279" y="4433"/>
                </a:moveTo>
                <a:lnTo>
                  <a:pt x="8515" y="4433"/>
                </a:lnTo>
                <a:lnTo>
                  <a:pt x="8515" y="3668"/>
                </a:lnTo>
                <a:lnTo>
                  <a:pt x="9279" y="3668"/>
                </a:lnTo>
                <a:lnTo>
                  <a:pt x="9279" y="4433"/>
                </a:lnTo>
                <a:close/>
                <a:moveTo>
                  <a:pt x="9279" y="3581"/>
                </a:moveTo>
                <a:lnTo>
                  <a:pt x="8515" y="3581"/>
                </a:lnTo>
                <a:lnTo>
                  <a:pt x="8515" y="2839"/>
                </a:lnTo>
                <a:lnTo>
                  <a:pt x="9279" y="2839"/>
                </a:lnTo>
                <a:lnTo>
                  <a:pt x="9279" y="3581"/>
                </a:lnTo>
                <a:close/>
                <a:moveTo>
                  <a:pt x="9279" y="2752"/>
                </a:moveTo>
                <a:lnTo>
                  <a:pt x="8515" y="2752"/>
                </a:lnTo>
                <a:lnTo>
                  <a:pt x="8515" y="1987"/>
                </a:lnTo>
                <a:lnTo>
                  <a:pt x="9279" y="1987"/>
                </a:lnTo>
                <a:lnTo>
                  <a:pt x="9279" y="2752"/>
                </a:lnTo>
                <a:close/>
                <a:moveTo>
                  <a:pt x="9279" y="1921"/>
                </a:moveTo>
                <a:lnTo>
                  <a:pt x="8515" y="1921"/>
                </a:lnTo>
                <a:lnTo>
                  <a:pt x="8515" y="1158"/>
                </a:lnTo>
                <a:lnTo>
                  <a:pt x="9279" y="1158"/>
                </a:lnTo>
                <a:lnTo>
                  <a:pt x="9279" y="1921"/>
                </a:lnTo>
                <a:close/>
                <a:moveTo>
                  <a:pt x="9279" y="1092"/>
                </a:moveTo>
                <a:lnTo>
                  <a:pt x="8515" y="1092"/>
                </a:lnTo>
                <a:lnTo>
                  <a:pt x="8515" y="328"/>
                </a:lnTo>
                <a:lnTo>
                  <a:pt x="9279" y="328"/>
                </a:lnTo>
                <a:lnTo>
                  <a:pt x="9279" y="1092"/>
                </a:lnTo>
                <a:close/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3"/>
          <p:cNvSpPr>
            <a:spLocks noChangeArrowheads="1"/>
          </p:cNvSpPr>
          <p:nvPr/>
        </p:nvSpPr>
        <p:spPr bwMode="auto">
          <a:xfrm>
            <a:off x="5461000" y="2790825"/>
            <a:ext cx="1325563" cy="608013"/>
          </a:xfrm>
          <a:custGeom>
            <a:avLst/>
            <a:gdLst>
              <a:gd name="T0" fmla="*/ 65 w 9346"/>
              <a:gd name="T1" fmla="*/ 4279 h 4280"/>
              <a:gd name="T2" fmla="*/ 65 w 9346"/>
              <a:gd name="T3" fmla="*/ 4279 h 4280"/>
              <a:gd name="T4" fmla="*/ 22 w 9346"/>
              <a:gd name="T5" fmla="*/ 4257 h 4280"/>
              <a:gd name="T6" fmla="*/ 22 w 9346"/>
              <a:gd name="T7" fmla="*/ 4191 h 4280"/>
              <a:gd name="T8" fmla="*/ 1681 w 9346"/>
              <a:gd name="T9" fmla="*/ 2510 h 4280"/>
              <a:gd name="T10" fmla="*/ 1769 w 9346"/>
              <a:gd name="T11" fmla="*/ 2510 h 4280"/>
              <a:gd name="T12" fmla="*/ 2532 w 9346"/>
              <a:gd name="T13" fmla="*/ 3209 h 4280"/>
              <a:gd name="T14" fmla="*/ 3341 w 9346"/>
              <a:gd name="T15" fmla="*/ 43 h 4280"/>
              <a:gd name="T16" fmla="*/ 3384 w 9346"/>
              <a:gd name="T17" fmla="*/ 0 h 4280"/>
              <a:gd name="T18" fmla="*/ 3428 w 9346"/>
              <a:gd name="T19" fmla="*/ 21 h 4280"/>
              <a:gd name="T20" fmla="*/ 5065 w 9346"/>
              <a:gd name="T21" fmla="*/ 2445 h 4280"/>
              <a:gd name="T22" fmla="*/ 5851 w 9346"/>
              <a:gd name="T23" fmla="*/ 786 h 4280"/>
              <a:gd name="T24" fmla="*/ 5895 w 9346"/>
              <a:gd name="T25" fmla="*/ 763 h 4280"/>
              <a:gd name="T26" fmla="*/ 5939 w 9346"/>
              <a:gd name="T27" fmla="*/ 786 h 4280"/>
              <a:gd name="T28" fmla="*/ 6790 w 9346"/>
              <a:gd name="T29" fmla="*/ 3995 h 4280"/>
              <a:gd name="T30" fmla="*/ 7489 w 9346"/>
              <a:gd name="T31" fmla="*/ 1703 h 4280"/>
              <a:gd name="T32" fmla="*/ 7533 w 9346"/>
              <a:gd name="T33" fmla="*/ 1659 h 4280"/>
              <a:gd name="T34" fmla="*/ 7598 w 9346"/>
              <a:gd name="T35" fmla="*/ 1703 h 4280"/>
              <a:gd name="T36" fmla="*/ 8362 w 9346"/>
              <a:gd name="T37" fmla="*/ 3187 h 4280"/>
              <a:gd name="T38" fmla="*/ 9236 w 9346"/>
              <a:gd name="T39" fmla="*/ 873 h 4280"/>
              <a:gd name="T40" fmla="*/ 9301 w 9346"/>
              <a:gd name="T41" fmla="*/ 829 h 4280"/>
              <a:gd name="T42" fmla="*/ 9345 w 9346"/>
              <a:gd name="T43" fmla="*/ 895 h 4280"/>
              <a:gd name="T44" fmla="*/ 8428 w 9346"/>
              <a:gd name="T45" fmla="*/ 3340 h 4280"/>
              <a:gd name="T46" fmla="*/ 8384 w 9346"/>
              <a:gd name="T47" fmla="*/ 3362 h 4280"/>
              <a:gd name="T48" fmla="*/ 8341 w 9346"/>
              <a:gd name="T49" fmla="*/ 3340 h 4280"/>
              <a:gd name="T50" fmla="*/ 7555 w 9346"/>
              <a:gd name="T51" fmla="*/ 1856 h 4280"/>
              <a:gd name="T52" fmla="*/ 6856 w 9346"/>
              <a:gd name="T53" fmla="*/ 4191 h 4280"/>
              <a:gd name="T54" fmla="*/ 6790 w 9346"/>
              <a:gd name="T55" fmla="*/ 4235 h 4280"/>
              <a:gd name="T56" fmla="*/ 6747 w 9346"/>
              <a:gd name="T57" fmla="*/ 4191 h 4280"/>
              <a:gd name="T58" fmla="*/ 5895 w 9346"/>
              <a:gd name="T59" fmla="*/ 961 h 4280"/>
              <a:gd name="T60" fmla="*/ 5109 w 9346"/>
              <a:gd name="T61" fmla="*/ 2576 h 4280"/>
              <a:gd name="T62" fmla="*/ 5065 w 9346"/>
              <a:gd name="T63" fmla="*/ 2598 h 4280"/>
              <a:gd name="T64" fmla="*/ 5022 w 9346"/>
              <a:gd name="T65" fmla="*/ 2576 h 4280"/>
              <a:gd name="T66" fmla="*/ 3406 w 9346"/>
              <a:gd name="T67" fmla="*/ 174 h 4280"/>
              <a:gd name="T68" fmla="*/ 2620 w 9346"/>
              <a:gd name="T69" fmla="*/ 3319 h 4280"/>
              <a:gd name="T70" fmla="*/ 2576 w 9346"/>
              <a:gd name="T71" fmla="*/ 3362 h 4280"/>
              <a:gd name="T72" fmla="*/ 2532 w 9346"/>
              <a:gd name="T73" fmla="*/ 3362 h 4280"/>
              <a:gd name="T74" fmla="*/ 1725 w 9346"/>
              <a:gd name="T75" fmla="*/ 2620 h 4280"/>
              <a:gd name="T76" fmla="*/ 87 w 9346"/>
              <a:gd name="T77" fmla="*/ 4257 h 4280"/>
              <a:gd name="T78" fmla="*/ 65 w 9346"/>
              <a:gd name="T79" fmla="*/ 4279 h 4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46" h="4280">
                <a:moveTo>
                  <a:pt x="65" y="4279"/>
                </a:moveTo>
                <a:lnTo>
                  <a:pt x="65" y="4279"/>
                </a:lnTo>
                <a:cubicBezTo>
                  <a:pt x="44" y="4279"/>
                  <a:pt x="22" y="4279"/>
                  <a:pt x="22" y="4257"/>
                </a:cubicBezTo>
                <a:cubicBezTo>
                  <a:pt x="0" y="4235"/>
                  <a:pt x="0" y="4214"/>
                  <a:pt x="22" y="4191"/>
                </a:cubicBezTo>
                <a:cubicBezTo>
                  <a:pt x="1681" y="2510"/>
                  <a:pt x="1681" y="2510"/>
                  <a:pt x="1681" y="2510"/>
                </a:cubicBezTo>
                <a:cubicBezTo>
                  <a:pt x="1703" y="2510"/>
                  <a:pt x="1746" y="2489"/>
                  <a:pt x="1769" y="2510"/>
                </a:cubicBezTo>
                <a:cubicBezTo>
                  <a:pt x="2532" y="3209"/>
                  <a:pt x="2532" y="3209"/>
                  <a:pt x="2532" y="3209"/>
                </a:cubicBezTo>
                <a:cubicBezTo>
                  <a:pt x="3341" y="43"/>
                  <a:pt x="3341" y="43"/>
                  <a:pt x="3341" y="43"/>
                </a:cubicBezTo>
                <a:cubicBezTo>
                  <a:pt x="3341" y="21"/>
                  <a:pt x="3362" y="0"/>
                  <a:pt x="3384" y="0"/>
                </a:cubicBezTo>
                <a:cubicBezTo>
                  <a:pt x="3406" y="0"/>
                  <a:pt x="3428" y="0"/>
                  <a:pt x="3428" y="21"/>
                </a:cubicBezTo>
                <a:cubicBezTo>
                  <a:pt x="5065" y="2445"/>
                  <a:pt x="5065" y="2445"/>
                  <a:pt x="5065" y="2445"/>
                </a:cubicBezTo>
                <a:cubicBezTo>
                  <a:pt x="5851" y="786"/>
                  <a:pt x="5851" y="786"/>
                  <a:pt x="5851" y="786"/>
                </a:cubicBezTo>
                <a:cubicBezTo>
                  <a:pt x="5851" y="763"/>
                  <a:pt x="5874" y="763"/>
                  <a:pt x="5895" y="763"/>
                </a:cubicBezTo>
                <a:cubicBezTo>
                  <a:pt x="5917" y="763"/>
                  <a:pt x="5939" y="786"/>
                  <a:pt x="5939" y="786"/>
                </a:cubicBezTo>
                <a:cubicBezTo>
                  <a:pt x="6790" y="3995"/>
                  <a:pt x="6790" y="3995"/>
                  <a:pt x="6790" y="3995"/>
                </a:cubicBezTo>
                <a:cubicBezTo>
                  <a:pt x="7489" y="1703"/>
                  <a:pt x="7489" y="1703"/>
                  <a:pt x="7489" y="1703"/>
                </a:cubicBezTo>
                <a:cubicBezTo>
                  <a:pt x="7489" y="1681"/>
                  <a:pt x="7511" y="1681"/>
                  <a:pt x="7533" y="1659"/>
                </a:cubicBezTo>
                <a:cubicBezTo>
                  <a:pt x="7555" y="1659"/>
                  <a:pt x="7576" y="1681"/>
                  <a:pt x="7598" y="1703"/>
                </a:cubicBezTo>
                <a:cubicBezTo>
                  <a:pt x="8362" y="3187"/>
                  <a:pt x="8362" y="3187"/>
                  <a:pt x="8362" y="3187"/>
                </a:cubicBezTo>
                <a:cubicBezTo>
                  <a:pt x="9236" y="873"/>
                  <a:pt x="9236" y="873"/>
                  <a:pt x="9236" y="873"/>
                </a:cubicBezTo>
                <a:cubicBezTo>
                  <a:pt x="9257" y="851"/>
                  <a:pt x="9280" y="829"/>
                  <a:pt x="9301" y="829"/>
                </a:cubicBezTo>
                <a:cubicBezTo>
                  <a:pt x="9323" y="851"/>
                  <a:pt x="9345" y="873"/>
                  <a:pt x="9345" y="895"/>
                </a:cubicBezTo>
                <a:cubicBezTo>
                  <a:pt x="8428" y="3340"/>
                  <a:pt x="8428" y="3340"/>
                  <a:pt x="8428" y="3340"/>
                </a:cubicBezTo>
                <a:cubicBezTo>
                  <a:pt x="8428" y="3340"/>
                  <a:pt x="8406" y="3362"/>
                  <a:pt x="8384" y="3362"/>
                </a:cubicBezTo>
                <a:cubicBezTo>
                  <a:pt x="8362" y="3362"/>
                  <a:pt x="8341" y="3362"/>
                  <a:pt x="8341" y="3340"/>
                </a:cubicBezTo>
                <a:cubicBezTo>
                  <a:pt x="7555" y="1856"/>
                  <a:pt x="7555" y="1856"/>
                  <a:pt x="7555" y="1856"/>
                </a:cubicBezTo>
                <a:cubicBezTo>
                  <a:pt x="6856" y="4191"/>
                  <a:pt x="6856" y="4191"/>
                  <a:pt x="6856" y="4191"/>
                </a:cubicBezTo>
                <a:cubicBezTo>
                  <a:pt x="6834" y="4214"/>
                  <a:pt x="6812" y="4235"/>
                  <a:pt x="6790" y="4235"/>
                </a:cubicBezTo>
                <a:cubicBezTo>
                  <a:pt x="6769" y="4235"/>
                  <a:pt x="6747" y="4214"/>
                  <a:pt x="6747" y="4191"/>
                </a:cubicBezTo>
                <a:cubicBezTo>
                  <a:pt x="5895" y="961"/>
                  <a:pt x="5895" y="961"/>
                  <a:pt x="5895" y="961"/>
                </a:cubicBezTo>
                <a:cubicBezTo>
                  <a:pt x="5109" y="2576"/>
                  <a:pt x="5109" y="2576"/>
                  <a:pt x="5109" y="2576"/>
                </a:cubicBezTo>
                <a:cubicBezTo>
                  <a:pt x="5109" y="2598"/>
                  <a:pt x="5088" y="2598"/>
                  <a:pt x="5065" y="2598"/>
                </a:cubicBezTo>
                <a:cubicBezTo>
                  <a:pt x="5044" y="2598"/>
                  <a:pt x="5022" y="2598"/>
                  <a:pt x="5022" y="2576"/>
                </a:cubicBezTo>
                <a:cubicBezTo>
                  <a:pt x="3406" y="174"/>
                  <a:pt x="3406" y="174"/>
                  <a:pt x="3406" y="174"/>
                </a:cubicBezTo>
                <a:cubicBezTo>
                  <a:pt x="2620" y="3319"/>
                  <a:pt x="2620" y="3319"/>
                  <a:pt x="2620" y="3319"/>
                </a:cubicBezTo>
                <a:cubicBezTo>
                  <a:pt x="2598" y="3340"/>
                  <a:pt x="2598" y="3362"/>
                  <a:pt x="2576" y="3362"/>
                </a:cubicBezTo>
                <a:cubicBezTo>
                  <a:pt x="2555" y="3362"/>
                  <a:pt x="2532" y="3362"/>
                  <a:pt x="2532" y="3362"/>
                </a:cubicBezTo>
                <a:cubicBezTo>
                  <a:pt x="1725" y="2620"/>
                  <a:pt x="1725" y="2620"/>
                  <a:pt x="1725" y="2620"/>
                </a:cubicBezTo>
                <a:cubicBezTo>
                  <a:pt x="87" y="4257"/>
                  <a:pt x="87" y="4257"/>
                  <a:pt x="87" y="4257"/>
                </a:cubicBezTo>
                <a:cubicBezTo>
                  <a:pt x="87" y="4279"/>
                  <a:pt x="65" y="4279"/>
                  <a:pt x="65" y="4279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4"/>
          <p:cNvSpPr>
            <a:spLocks noChangeArrowheads="1"/>
          </p:cNvSpPr>
          <p:nvPr/>
        </p:nvSpPr>
        <p:spPr bwMode="auto">
          <a:xfrm>
            <a:off x="5916613" y="2771775"/>
            <a:ext cx="55562" cy="52388"/>
          </a:xfrm>
          <a:custGeom>
            <a:avLst/>
            <a:gdLst>
              <a:gd name="T0" fmla="*/ 394 w 395"/>
              <a:gd name="T1" fmla="*/ 175 h 372"/>
              <a:gd name="T2" fmla="*/ 394 w 395"/>
              <a:gd name="T3" fmla="*/ 175 h 372"/>
              <a:gd name="T4" fmla="*/ 197 w 395"/>
              <a:gd name="T5" fmla="*/ 0 h 372"/>
              <a:gd name="T6" fmla="*/ 0 w 395"/>
              <a:gd name="T7" fmla="*/ 175 h 372"/>
              <a:gd name="T8" fmla="*/ 197 w 395"/>
              <a:gd name="T9" fmla="*/ 371 h 372"/>
              <a:gd name="T10" fmla="*/ 394 w 395"/>
              <a:gd name="T11" fmla="*/ 17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5" h="372">
                <a:moveTo>
                  <a:pt x="394" y="175"/>
                </a:moveTo>
                <a:lnTo>
                  <a:pt x="394" y="175"/>
                </a:lnTo>
                <a:cubicBezTo>
                  <a:pt x="394" y="88"/>
                  <a:pt x="306" y="0"/>
                  <a:pt x="197" y="0"/>
                </a:cubicBezTo>
                <a:cubicBezTo>
                  <a:pt x="88" y="0"/>
                  <a:pt x="0" y="88"/>
                  <a:pt x="0" y="175"/>
                </a:cubicBezTo>
                <a:cubicBezTo>
                  <a:pt x="0" y="284"/>
                  <a:pt x="88" y="371"/>
                  <a:pt x="197" y="371"/>
                </a:cubicBezTo>
                <a:cubicBezTo>
                  <a:pt x="306" y="371"/>
                  <a:pt x="394" y="284"/>
                  <a:pt x="394" y="175"/>
                </a:cubicBezTo>
              </a:path>
            </a:pathLst>
          </a:custGeom>
          <a:solidFill>
            <a:srgbClr val="F4826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15"/>
          <p:cNvSpPr>
            <a:spLocks noChangeArrowheads="1"/>
          </p:cNvSpPr>
          <p:nvPr/>
        </p:nvSpPr>
        <p:spPr bwMode="auto">
          <a:xfrm>
            <a:off x="5795963" y="3227388"/>
            <a:ext cx="55562" cy="55562"/>
          </a:xfrm>
          <a:custGeom>
            <a:avLst/>
            <a:gdLst>
              <a:gd name="T0" fmla="*/ 393 w 394"/>
              <a:gd name="T1" fmla="*/ 197 h 394"/>
              <a:gd name="T2" fmla="*/ 393 w 394"/>
              <a:gd name="T3" fmla="*/ 197 h 394"/>
              <a:gd name="T4" fmla="*/ 197 w 394"/>
              <a:gd name="T5" fmla="*/ 0 h 394"/>
              <a:gd name="T6" fmla="*/ 0 w 394"/>
              <a:gd name="T7" fmla="*/ 197 h 394"/>
              <a:gd name="T8" fmla="*/ 197 w 394"/>
              <a:gd name="T9" fmla="*/ 393 h 394"/>
              <a:gd name="T10" fmla="*/ 393 w 394"/>
              <a:gd name="T11" fmla="*/ 197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4">
                <a:moveTo>
                  <a:pt x="393" y="197"/>
                </a:moveTo>
                <a:lnTo>
                  <a:pt x="393" y="197"/>
                </a:lnTo>
                <a:cubicBezTo>
                  <a:pt x="393" y="88"/>
                  <a:pt x="306" y="0"/>
                  <a:pt x="197" y="0"/>
                </a:cubicBezTo>
                <a:cubicBezTo>
                  <a:pt x="87" y="0"/>
                  <a:pt x="0" y="88"/>
                  <a:pt x="0" y="197"/>
                </a:cubicBezTo>
                <a:cubicBezTo>
                  <a:pt x="0" y="306"/>
                  <a:pt x="87" y="393"/>
                  <a:pt x="197" y="393"/>
                </a:cubicBezTo>
                <a:cubicBezTo>
                  <a:pt x="306" y="393"/>
                  <a:pt x="393" y="306"/>
                  <a:pt x="393" y="197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6"/>
          <p:cNvSpPr>
            <a:spLocks noChangeArrowheads="1"/>
          </p:cNvSpPr>
          <p:nvPr/>
        </p:nvSpPr>
        <p:spPr bwMode="auto">
          <a:xfrm>
            <a:off x="5678488" y="3128963"/>
            <a:ext cx="55562" cy="55562"/>
          </a:xfrm>
          <a:custGeom>
            <a:avLst/>
            <a:gdLst>
              <a:gd name="T0" fmla="*/ 393 w 394"/>
              <a:gd name="T1" fmla="*/ 196 h 393"/>
              <a:gd name="T2" fmla="*/ 393 w 394"/>
              <a:gd name="T3" fmla="*/ 196 h 393"/>
              <a:gd name="T4" fmla="*/ 197 w 394"/>
              <a:gd name="T5" fmla="*/ 0 h 393"/>
              <a:gd name="T6" fmla="*/ 0 w 394"/>
              <a:gd name="T7" fmla="*/ 196 h 393"/>
              <a:gd name="T8" fmla="*/ 197 w 394"/>
              <a:gd name="T9" fmla="*/ 392 h 393"/>
              <a:gd name="T10" fmla="*/ 393 w 394"/>
              <a:gd name="T11" fmla="*/ 19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3">
                <a:moveTo>
                  <a:pt x="393" y="196"/>
                </a:moveTo>
                <a:lnTo>
                  <a:pt x="393" y="196"/>
                </a:lnTo>
                <a:cubicBezTo>
                  <a:pt x="393" y="87"/>
                  <a:pt x="306" y="0"/>
                  <a:pt x="197" y="0"/>
                </a:cubicBezTo>
                <a:cubicBezTo>
                  <a:pt x="88" y="0"/>
                  <a:pt x="0" y="87"/>
                  <a:pt x="0" y="196"/>
                </a:cubicBezTo>
                <a:cubicBezTo>
                  <a:pt x="0" y="305"/>
                  <a:pt x="88" y="392"/>
                  <a:pt x="197" y="392"/>
                </a:cubicBezTo>
                <a:cubicBezTo>
                  <a:pt x="306" y="392"/>
                  <a:pt x="393" y="305"/>
                  <a:pt x="393" y="196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7"/>
          <p:cNvSpPr>
            <a:spLocks noChangeArrowheads="1"/>
          </p:cNvSpPr>
          <p:nvPr/>
        </p:nvSpPr>
        <p:spPr bwMode="auto">
          <a:xfrm>
            <a:off x="6151563" y="3122613"/>
            <a:ext cx="55562" cy="52387"/>
          </a:xfrm>
          <a:custGeom>
            <a:avLst/>
            <a:gdLst>
              <a:gd name="T0" fmla="*/ 393 w 394"/>
              <a:gd name="T1" fmla="*/ 174 h 372"/>
              <a:gd name="T2" fmla="*/ 393 w 394"/>
              <a:gd name="T3" fmla="*/ 174 h 372"/>
              <a:gd name="T4" fmla="*/ 196 w 394"/>
              <a:gd name="T5" fmla="*/ 0 h 372"/>
              <a:gd name="T6" fmla="*/ 0 w 394"/>
              <a:gd name="T7" fmla="*/ 174 h 372"/>
              <a:gd name="T8" fmla="*/ 196 w 394"/>
              <a:gd name="T9" fmla="*/ 371 h 372"/>
              <a:gd name="T10" fmla="*/ 393 w 394"/>
              <a:gd name="T11" fmla="*/ 17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72">
                <a:moveTo>
                  <a:pt x="393" y="174"/>
                </a:moveTo>
                <a:lnTo>
                  <a:pt x="393" y="174"/>
                </a:lnTo>
                <a:cubicBezTo>
                  <a:pt x="393" y="65"/>
                  <a:pt x="306" y="0"/>
                  <a:pt x="196" y="0"/>
                </a:cubicBezTo>
                <a:cubicBezTo>
                  <a:pt x="87" y="0"/>
                  <a:pt x="0" y="65"/>
                  <a:pt x="0" y="174"/>
                </a:cubicBezTo>
                <a:cubicBezTo>
                  <a:pt x="0" y="284"/>
                  <a:pt x="87" y="371"/>
                  <a:pt x="196" y="371"/>
                </a:cubicBezTo>
                <a:cubicBezTo>
                  <a:pt x="306" y="371"/>
                  <a:pt x="393" y="284"/>
                  <a:pt x="393" y="174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8"/>
          <p:cNvSpPr>
            <a:spLocks noChangeArrowheads="1"/>
          </p:cNvSpPr>
          <p:nvPr/>
        </p:nvSpPr>
        <p:spPr bwMode="auto">
          <a:xfrm>
            <a:off x="6272213" y="2881313"/>
            <a:ext cx="53975" cy="55562"/>
          </a:xfrm>
          <a:custGeom>
            <a:avLst/>
            <a:gdLst>
              <a:gd name="T0" fmla="*/ 371 w 372"/>
              <a:gd name="T1" fmla="*/ 196 h 394"/>
              <a:gd name="T2" fmla="*/ 371 w 372"/>
              <a:gd name="T3" fmla="*/ 196 h 394"/>
              <a:gd name="T4" fmla="*/ 196 w 372"/>
              <a:gd name="T5" fmla="*/ 0 h 394"/>
              <a:gd name="T6" fmla="*/ 0 w 372"/>
              <a:gd name="T7" fmla="*/ 196 h 394"/>
              <a:gd name="T8" fmla="*/ 196 w 372"/>
              <a:gd name="T9" fmla="*/ 393 h 394"/>
              <a:gd name="T10" fmla="*/ 371 w 372"/>
              <a:gd name="T11" fmla="*/ 196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2" h="394">
                <a:moveTo>
                  <a:pt x="371" y="196"/>
                </a:moveTo>
                <a:lnTo>
                  <a:pt x="371" y="196"/>
                </a:lnTo>
                <a:cubicBezTo>
                  <a:pt x="371" y="87"/>
                  <a:pt x="283" y="0"/>
                  <a:pt x="196" y="0"/>
                </a:cubicBezTo>
                <a:cubicBezTo>
                  <a:pt x="87" y="0"/>
                  <a:pt x="0" y="87"/>
                  <a:pt x="0" y="196"/>
                </a:cubicBezTo>
                <a:cubicBezTo>
                  <a:pt x="0" y="305"/>
                  <a:pt x="87" y="393"/>
                  <a:pt x="196" y="393"/>
                </a:cubicBezTo>
                <a:cubicBezTo>
                  <a:pt x="283" y="393"/>
                  <a:pt x="371" y="305"/>
                  <a:pt x="371" y="196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9"/>
          <p:cNvSpPr>
            <a:spLocks noChangeArrowheads="1"/>
          </p:cNvSpPr>
          <p:nvPr/>
        </p:nvSpPr>
        <p:spPr bwMode="auto">
          <a:xfrm>
            <a:off x="6399213" y="3357563"/>
            <a:ext cx="55562" cy="53975"/>
          </a:xfrm>
          <a:custGeom>
            <a:avLst/>
            <a:gdLst>
              <a:gd name="T0" fmla="*/ 393 w 394"/>
              <a:gd name="T1" fmla="*/ 175 h 373"/>
              <a:gd name="T2" fmla="*/ 393 w 394"/>
              <a:gd name="T3" fmla="*/ 175 h 373"/>
              <a:gd name="T4" fmla="*/ 196 w 394"/>
              <a:gd name="T5" fmla="*/ 0 h 373"/>
              <a:gd name="T6" fmla="*/ 0 w 394"/>
              <a:gd name="T7" fmla="*/ 175 h 373"/>
              <a:gd name="T8" fmla="*/ 196 w 394"/>
              <a:gd name="T9" fmla="*/ 372 h 373"/>
              <a:gd name="T10" fmla="*/ 393 w 394"/>
              <a:gd name="T11" fmla="*/ 1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73">
                <a:moveTo>
                  <a:pt x="393" y="175"/>
                </a:moveTo>
                <a:lnTo>
                  <a:pt x="393" y="175"/>
                </a:lnTo>
                <a:cubicBezTo>
                  <a:pt x="393" y="87"/>
                  <a:pt x="306" y="0"/>
                  <a:pt x="196" y="0"/>
                </a:cubicBezTo>
                <a:cubicBezTo>
                  <a:pt x="87" y="0"/>
                  <a:pt x="0" y="87"/>
                  <a:pt x="0" y="175"/>
                </a:cubicBezTo>
                <a:cubicBezTo>
                  <a:pt x="0" y="284"/>
                  <a:pt x="87" y="372"/>
                  <a:pt x="196" y="372"/>
                </a:cubicBezTo>
                <a:cubicBezTo>
                  <a:pt x="306" y="372"/>
                  <a:pt x="393" y="284"/>
                  <a:pt x="393" y="175"/>
                </a:cubicBezTo>
              </a:path>
            </a:pathLst>
          </a:custGeom>
          <a:solidFill>
            <a:srgbClr val="82B179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0"/>
          <p:cNvSpPr>
            <a:spLocks noChangeArrowheads="1"/>
          </p:cNvSpPr>
          <p:nvPr/>
        </p:nvSpPr>
        <p:spPr bwMode="auto">
          <a:xfrm>
            <a:off x="6505575" y="3011488"/>
            <a:ext cx="55563" cy="55562"/>
          </a:xfrm>
          <a:custGeom>
            <a:avLst/>
            <a:gdLst>
              <a:gd name="T0" fmla="*/ 393 w 394"/>
              <a:gd name="T1" fmla="*/ 197 h 394"/>
              <a:gd name="T2" fmla="*/ 393 w 394"/>
              <a:gd name="T3" fmla="*/ 197 h 394"/>
              <a:gd name="T4" fmla="*/ 197 w 394"/>
              <a:gd name="T5" fmla="*/ 0 h 394"/>
              <a:gd name="T6" fmla="*/ 0 w 394"/>
              <a:gd name="T7" fmla="*/ 197 h 394"/>
              <a:gd name="T8" fmla="*/ 197 w 394"/>
              <a:gd name="T9" fmla="*/ 393 h 394"/>
              <a:gd name="T10" fmla="*/ 393 w 394"/>
              <a:gd name="T11" fmla="*/ 197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4">
                <a:moveTo>
                  <a:pt x="393" y="197"/>
                </a:moveTo>
                <a:lnTo>
                  <a:pt x="393" y="197"/>
                </a:lnTo>
                <a:cubicBezTo>
                  <a:pt x="393" y="87"/>
                  <a:pt x="306" y="0"/>
                  <a:pt x="197" y="0"/>
                </a:cubicBezTo>
                <a:cubicBezTo>
                  <a:pt x="88" y="0"/>
                  <a:pt x="0" y="87"/>
                  <a:pt x="0" y="197"/>
                </a:cubicBezTo>
                <a:cubicBezTo>
                  <a:pt x="0" y="306"/>
                  <a:pt x="88" y="393"/>
                  <a:pt x="197" y="393"/>
                </a:cubicBezTo>
                <a:cubicBezTo>
                  <a:pt x="306" y="393"/>
                  <a:pt x="393" y="306"/>
                  <a:pt x="393" y="197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1"/>
          <p:cNvSpPr>
            <a:spLocks noChangeArrowheads="1"/>
          </p:cNvSpPr>
          <p:nvPr/>
        </p:nvSpPr>
        <p:spPr bwMode="auto">
          <a:xfrm>
            <a:off x="6623050" y="3224213"/>
            <a:ext cx="55563" cy="55562"/>
          </a:xfrm>
          <a:custGeom>
            <a:avLst/>
            <a:gdLst>
              <a:gd name="T0" fmla="*/ 393 w 394"/>
              <a:gd name="T1" fmla="*/ 196 h 393"/>
              <a:gd name="T2" fmla="*/ 393 w 394"/>
              <a:gd name="T3" fmla="*/ 196 h 393"/>
              <a:gd name="T4" fmla="*/ 196 w 394"/>
              <a:gd name="T5" fmla="*/ 0 h 393"/>
              <a:gd name="T6" fmla="*/ 0 w 394"/>
              <a:gd name="T7" fmla="*/ 196 h 393"/>
              <a:gd name="T8" fmla="*/ 196 w 394"/>
              <a:gd name="T9" fmla="*/ 392 h 393"/>
              <a:gd name="T10" fmla="*/ 393 w 394"/>
              <a:gd name="T11" fmla="*/ 19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3">
                <a:moveTo>
                  <a:pt x="393" y="196"/>
                </a:moveTo>
                <a:lnTo>
                  <a:pt x="393" y="196"/>
                </a:lnTo>
                <a:cubicBezTo>
                  <a:pt x="393" y="87"/>
                  <a:pt x="306" y="0"/>
                  <a:pt x="196" y="0"/>
                </a:cubicBezTo>
                <a:cubicBezTo>
                  <a:pt x="87" y="0"/>
                  <a:pt x="0" y="87"/>
                  <a:pt x="0" y="196"/>
                </a:cubicBezTo>
                <a:cubicBezTo>
                  <a:pt x="0" y="305"/>
                  <a:pt x="87" y="392"/>
                  <a:pt x="196" y="392"/>
                </a:cubicBezTo>
                <a:cubicBezTo>
                  <a:pt x="306" y="392"/>
                  <a:pt x="393" y="305"/>
                  <a:pt x="393" y="196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Curved Down Arrow 251"/>
          <p:cNvSpPr/>
          <p:nvPr/>
        </p:nvSpPr>
        <p:spPr>
          <a:xfrm>
            <a:off x="7123113" y="1614488"/>
            <a:ext cx="1774825" cy="506412"/>
          </a:xfrm>
          <a:prstGeom prst="curvedDownArrow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Curved Down Arrow 252"/>
          <p:cNvSpPr/>
          <p:nvPr/>
        </p:nvSpPr>
        <p:spPr>
          <a:xfrm rot="21118509" flipV="1">
            <a:off x="3522663" y="4164013"/>
            <a:ext cx="1533525" cy="504825"/>
          </a:xfrm>
          <a:prstGeom prst="curved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1"/>
          <p:cNvSpPr>
            <a:spLocks noChangeArrowheads="1"/>
          </p:cNvSpPr>
          <p:nvPr/>
        </p:nvSpPr>
        <p:spPr bwMode="auto">
          <a:xfrm>
            <a:off x="8753475" y="2370138"/>
            <a:ext cx="2092325" cy="2090737"/>
          </a:xfrm>
          <a:custGeom>
            <a:avLst/>
            <a:gdLst>
              <a:gd name="T0" fmla="*/ 4731 w 4732"/>
              <a:gd name="T1" fmla="*/ 2366 h 4733"/>
              <a:gd name="T2" fmla="*/ 4731 w 4732"/>
              <a:gd name="T3" fmla="*/ 2366 h 4733"/>
              <a:gd name="T4" fmla="*/ 2366 w 4732"/>
              <a:gd name="T5" fmla="*/ 4732 h 4733"/>
              <a:gd name="T6" fmla="*/ 0 w 4732"/>
              <a:gd name="T7" fmla="*/ 2366 h 4733"/>
              <a:gd name="T8" fmla="*/ 2366 w 4732"/>
              <a:gd name="T9" fmla="*/ 0 h 4733"/>
              <a:gd name="T10" fmla="*/ 4731 w 4732"/>
              <a:gd name="T11" fmla="*/ 2366 h 4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32" h="4733">
                <a:moveTo>
                  <a:pt x="4731" y="2366"/>
                </a:moveTo>
                <a:lnTo>
                  <a:pt x="4731" y="2366"/>
                </a:lnTo>
                <a:cubicBezTo>
                  <a:pt x="4731" y="3667"/>
                  <a:pt x="3679" y="4732"/>
                  <a:pt x="2366" y="4732"/>
                </a:cubicBezTo>
                <a:cubicBezTo>
                  <a:pt x="1065" y="4732"/>
                  <a:pt x="0" y="3667"/>
                  <a:pt x="0" y="2366"/>
                </a:cubicBezTo>
                <a:cubicBezTo>
                  <a:pt x="0" y="1052"/>
                  <a:pt x="1065" y="0"/>
                  <a:pt x="2366" y="0"/>
                </a:cubicBezTo>
                <a:cubicBezTo>
                  <a:pt x="3679" y="0"/>
                  <a:pt x="4731" y="1052"/>
                  <a:pt x="4731" y="2366"/>
                </a:cubicBezTo>
              </a:path>
            </a:pathLst>
          </a:custGeom>
          <a:solidFill>
            <a:srgbClr val="87D3D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"/>
          <p:cNvSpPr>
            <a:spLocks noChangeArrowheads="1"/>
          </p:cNvSpPr>
          <p:nvPr/>
        </p:nvSpPr>
        <p:spPr bwMode="auto">
          <a:xfrm>
            <a:off x="9329738" y="3665538"/>
            <a:ext cx="30162" cy="25400"/>
          </a:xfrm>
          <a:custGeom>
            <a:avLst/>
            <a:gdLst>
              <a:gd name="T0" fmla="*/ 55 w 70"/>
              <a:gd name="T1" fmla="*/ 55 h 56"/>
              <a:gd name="T2" fmla="*/ 0 w 70"/>
              <a:gd name="T3" fmla="*/ 14 h 56"/>
              <a:gd name="T4" fmla="*/ 0 w 70"/>
              <a:gd name="T5" fmla="*/ 0 h 56"/>
              <a:gd name="T6" fmla="*/ 28 w 70"/>
              <a:gd name="T7" fmla="*/ 14 h 56"/>
              <a:gd name="T8" fmla="*/ 55 w 70"/>
              <a:gd name="T9" fmla="*/ 0 h 56"/>
              <a:gd name="T10" fmla="*/ 55 w 70"/>
              <a:gd name="T11" fmla="*/ 14 h 56"/>
              <a:gd name="T12" fmla="*/ 69 w 70"/>
              <a:gd name="T13" fmla="*/ 42 h 56"/>
              <a:gd name="T14" fmla="*/ 55 w 70"/>
              <a:gd name="T15" fmla="*/ 55 h 56"/>
              <a:gd name="T16" fmla="*/ 42 w 70"/>
              <a:gd name="T17" fmla="*/ 14 h 56"/>
              <a:gd name="T18" fmla="*/ 28 w 70"/>
              <a:gd name="T19" fmla="*/ 28 h 56"/>
              <a:gd name="T20" fmla="*/ 55 w 70"/>
              <a:gd name="T21" fmla="*/ 42 h 56"/>
              <a:gd name="T22" fmla="*/ 55 w 70"/>
              <a:gd name="T23" fmla="*/ 28 h 56"/>
              <a:gd name="T24" fmla="*/ 42 w 70"/>
              <a:gd name="T25" fmla="*/ 1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56">
                <a:moveTo>
                  <a:pt x="55" y="55"/>
                </a:moveTo>
                <a:cubicBezTo>
                  <a:pt x="0" y="14"/>
                  <a:pt x="0" y="14"/>
                  <a:pt x="0" y="14"/>
                </a:cubicBezTo>
                <a:lnTo>
                  <a:pt x="0" y="0"/>
                </a:lnTo>
                <a:lnTo>
                  <a:pt x="28" y="14"/>
                </a:lnTo>
                <a:cubicBezTo>
                  <a:pt x="28" y="0"/>
                  <a:pt x="42" y="0"/>
                  <a:pt x="55" y="0"/>
                </a:cubicBezTo>
                <a:lnTo>
                  <a:pt x="55" y="14"/>
                </a:lnTo>
                <a:cubicBezTo>
                  <a:pt x="69" y="14"/>
                  <a:pt x="69" y="28"/>
                  <a:pt x="69" y="42"/>
                </a:cubicBezTo>
                <a:lnTo>
                  <a:pt x="55" y="55"/>
                </a:lnTo>
                <a:close/>
                <a:moveTo>
                  <a:pt x="42" y="14"/>
                </a:moveTo>
                <a:cubicBezTo>
                  <a:pt x="28" y="28"/>
                  <a:pt x="28" y="28"/>
                  <a:pt x="28" y="28"/>
                </a:cubicBezTo>
                <a:cubicBezTo>
                  <a:pt x="55" y="42"/>
                  <a:pt x="55" y="42"/>
                  <a:pt x="55" y="42"/>
                </a:cubicBezTo>
                <a:lnTo>
                  <a:pt x="55" y="28"/>
                </a:lnTo>
                <a:lnTo>
                  <a:pt x="4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3"/>
          <p:cNvSpPr>
            <a:spLocks noChangeArrowheads="1"/>
          </p:cNvSpPr>
          <p:nvPr/>
        </p:nvSpPr>
        <p:spPr bwMode="auto">
          <a:xfrm>
            <a:off x="9340850" y="3633788"/>
            <a:ext cx="31750" cy="31750"/>
          </a:xfrm>
          <a:custGeom>
            <a:avLst/>
            <a:gdLst>
              <a:gd name="T0" fmla="*/ 69 w 70"/>
              <a:gd name="T1" fmla="*/ 55 h 70"/>
              <a:gd name="T2" fmla="*/ 69 w 70"/>
              <a:gd name="T3" fmla="*/ 69 h 70"/>
              <a:gd name="T4" fmla="*/ 0 w 70"/>
              <a:gd name="T5" fmla="*/ 42 h 70"/>
              <a:gd name="T6" fmla="*/ 0 w 70"/>
              <a:gd name="T7" fmla="*/ 28 h 70"/>
              <a:gd name="T8" fmla="*/ 14 w 70"/>
              <a:gd name="T9" fmla="*/ 28 h 70"/>
              <a:gd name="T10" fmla="*/ 27 w 70"/>
              <a:gd name="T11" fmla="*/ 28 h 70"/>
              <a:gd name="T12" fmla="*/ 14 w 70"/>
              <a:gd name="T13" fmla="*/ 14 h 70"/>
              <a:gd name="T14" fmla="*/ 14 w 70"/>
              <a:gd name="T15" fmla="*/ 0 h 70"/>
              <a:gd name="T16" fmla="*/ 69 w 70"/>
              <a:gd name="T17" fmla="*/ 55 h 70"/>
              <a:gd name="T18" fmla="*/ 55 w 70"/>
              <a:gd name="T19" fmla="*/ 55 h 70"/>
              <a:gd name="T20" fmla="*/ 27 w 70"/>
              <a:gd name="T21" fmla="*/ 28 h 70"/>
              <a:gd name="T22" fmla="*/ 27 w 70"/>
              <a:gd name="T23" fmla="*/ 42 h 70"/>
              <a:gd name="T24" fmla="*/ 55 w 70"/>
              <a:gd name="T25" fmla="*/ 5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70">
                <a:moveTo>
                  <a:pt x="69" y="55"/>
                </a:moveTo>
                <a:lnTo>
                  <a:pt x="69" y="69"/>
                </a:lnTo>
                <a:lnTo>
                  <a:pt x="0" y="42"/>
                </a:lnTo>
                <a:lnTo>
                  <a:pt x="0" y="28"/>
                </a:lnTo>
                <a:lnTo>
                  <a:pt x="14" y="28"/>
                </a:lnTo>
                <a:lnTo>
                  <a:pt x="27" y="28"/>
                </a:lnTo>
                <a:lnTo>
                  <a:pt x="14" y="14"/>
                </a:lnTo>
                <a:lnTo>
                  <a:pt x="14" y="0"/>
                </a:lnTo>
                <a:lnTo>
                  <a:pt x="69" y="55"/>
                </a:lnTo>
                <a:close/>
                <a:moveTo>
                  <a:pt x="55" y="55"/>
                </a:moveTo>
                <a:lnTo>
                  <a:pt x="27" y="28"/>
                </a:lnTo>
                <a:lnTo>
                  <a:pt x="27" y="42"/>
                </a:lnTo>
                <a:lnTo>
                  <a:pt x="55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4"/>
          <p:cNvSpPr>
            <a:spLocks noChangeArrowheads="1"/>
          </p:cNvSpPr>
          <p:nvPr/>
        </p:nvSpPr>
        <p:spPr bwMode="auto">
          <a:xfrm>
            <a:off x="9340850" y="3633788"/>
            <a:ext cx="31750" cy="31750"/>
          </a:xfrm>
          <a:custGeom>
            <a:avLst/>
            <a:gdLst>
              <a:gd name="T0" fmla="*/ 69 w 70"/>
              <a:gd name="T1" fmla="*/ 55 h 70"/>
              <a:gd name="T2" fmla="*/ 69 w 70"/>
              <a:gd name="T3" fmla="*/ 69 h 70"/>
              <a:gd name="T4" fmla="*/ 0 w 70"/>
              <a:gd name="T5" fmla="*/ 42 h 70"/>
              <a:gd name="T6" fmla="*/ 0 w 70"/>
              <a:gd name="T7" fmla="*/ 28 h 70"/>
              <a:gd name="T8" fmla="*/ 14 w 70"/>
              <a:gd name="T9" fmla="*/ 28 h 70"/>
              <a:gd name="T10" fmla="*/ 27 w 70"/>
              <a:gd name="T11" fmla="*/ 28 h 70"/>
              <a:gd name="T12" fmla="*/ 14 w 70"/>
              <a:gd name="T13" fmla="*/ 14 h 70"/>
              <a:gd name="T14" fmla="*/ 14 w 70"/>
              <a:gd name="T15" fmla="*/ 0 h 70"/>
              <a:gd name="T16" fmla="*/ 69 w 70"/>
              <a:gd name="T17" fmla="*/ 5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70">
                <a:moveTo>
                  <a:pt x="69" y="55"/>
                </a:moveTo>
                <a:lnTo>
                  <a:pt x="69" y="69"/>
                </a:lnTo>
                <a:lnTo>
                  <a:pt x="0" y="42"/>
                </a:lnTo>
                <a:lnTo>
                  <a:pt x="0" y="28"/>
                </a:lnTo>
                <a:lnTo>
                  <a:pt x="14" y="28"/>
                </a:lnTo>
                <a:lnTo>
                  <a:pt x="27" y="28"/>
                </a:lnTo>
                <a:lnTo>
                  <a:pt x="14" y="14"/>
                </a:lnTo>
                <a:lnTo>
                  <a:pt x="14" y="0"/>
                </a:lnTo>
                <a:lnTo>
                  <a:pt x="69" y="5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 noChangeArrowheads="1"/>
          </p:cNvSpPr>
          <p:nvPr/>
        </p:nvSpPr>
        <p:spPr bwMode="auto">
          <a:xfrm>
            <a:off x="9355138" y="3648075"/>
            <a:ext cx="12700" cy="11113"/>
          </a:xfrm>
          <a:custGeom>
            <a:avLst/>
            <a:gdLst>
              <a:gd name="T0" fmla="*/ 28 w 29"/>
              <a:gd name="T1" fmla="*/ 27 h 28"/>
              <a:gd name="T2" fmla="*/ 0 w 29"/>
              <a:gd name="T3" fmla="*/ 14 h 28"/>
              <a:gd name="T4" fmla="*/ 0 w 29"/>
              <a:gd name="T5" fmla="*/ 0 h 28"/>
              <a:gd name="T6" fmla="*/ 28 w 29"/>
              <a:gd name="T7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8">
                <a:moveTo>
                  <a:pt x="28" y="27"/>
                </a:moveTo>
                <a:lnTo>
                  <a:pt x="0" y="14"/>
                </a:lnTo>
                <a:lnTo>
                  <a:pt x="0" y="0"/>
                </a:lnTo>
                <a:lnTo>
                  <a:pt x="28" y="27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6"/>
          <p:cNvSpPr>
            <a:spLocks noChangeArrowheads="1"/>
          </p:cNvSpPr>
          <p:nvPr/>
        </p:nvSpPr>
        <p:spPr bwMode="auto">
          <a:xfrm>
            <a:off x="9355138" y="3616325"/>
            <a:ext cx="36512" cy="31750"/>
          </a:xfrm>
          <a:custGeom>
            <a:avLst/>
            <a:gdLst>
              <a:gd name="T0" fmla="*/ 28 w 85"/>
              <a:gd name="T1" fmla="*/ 0 h 71"/>
              <a:gd name="T2" fmla="*/ 28 w 85"/>
              <a:gd name="T3" fmla="*/ 0 h 71"/>
              <a:gd name="T4" fmla="*/ 28 w 85"/>
              <a:gd name="T5" fmla="*/ 0 h 71"/>
              <a:gd name="T6" fmla="*/ 42 w 85"/>
              <a:gd name="T7" fmla="*/ 15 h 71"/>
              <a:gd name="T8" fmla="*/ 56 w 85"/>
              <a:gd name="T9" fmla="*/ 28 h 71"/>
              <a:gd name="T10" fmla="*/ 70 w 85"/>
              <a:gd name="T11" fmla="*/ 28 h 71"/>
              <a:gd name="T12" fmla="*/ 70 w 85"/>
              <a:gd name="T13" fmla="*/ 28 h 71"/>
              <a:gd name="T14" fmla="*/ 70 w 85"/>
              <a:gd name="T15" fmla="*/ 56 h 71"/>
              <a:gd name="T16" fmla="*/ 70 w 85"/>
              <a:gd name="T17" fmla="*/ 70 h 71"/>
              <a:gd name="T18" fmla="*/ 0 w 85"/>
              <a:gd name="T19" fmla="*/ 28 h 71"/>
              <a:gd name="T20" fmla="*/ 14 w 85"/>
              <a:gd name="T21" fmla="*/ 15 h 71"/>
              <a:gd name="T22" fmla="*/ 42 w 85"/>
              <a:gd name="T23" fmla="*/ 42 h 71"/>
              <a:gd name="T24" fmla="*/ 42 w 85"/>
              <a:gd name="T25" fmla="*/ 28 h 71"/>
              <a:gd name="T26" fmla="*/ 28 w 85"/>
              <a:gd name="T27" fmla="*/ 28 h 71"/>
              <a:gd name="T28" fmla="*/ 28 w 85"/>
              <a:gd name="T29" fmla="*/ 15 h 71"/>
              <a:gd name="T30" fmla="*/ 14 w 85"/>
              <a:gd name="T31" fmla="*/ 15 h 71"/>
              <a:gd name="T32" fmla="*/ 28 w 85"/>
              <a:gd name="T33" fmla="*/ 0 h 71"/>
              <a:gd name="T34" fmla="*/ 70 w 85"/>
              <a:gd name="T35" fmla="*/ 56 h 71"/>
              <a:gd name="T36" fmla="*/ 70 w 85"/>
              <a:gd name="T37" fmla="*/ 56 h 71"/>
              <a:gd name="T38" fmla="*/ 70 w 85"/>
              <a:gd name="T39" fmla="*/ 42 h 71"/>
              <a:gd name="T40" fmla="*/ 56 w 85"/>
              <a:gd name="T41" fmla="*/ 42 h 71"/>
              <a:gd name="T42" fmla="*/ 42 w 85"/>
              <a:gd name="T43" fmla="*/ 42 h 71"/>
              <a:gd name="T44" fmla="*/ 42 w 85"/>
              <a:gd name="T45" fmla="*/ 42 h 71"/>
              <a:gd name="T46" fmla="*/ 70 w 85"/>
              <a:gd name="T47" fmla="*/ 5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71">
                <a:moveTo>
                  <a:pt x="28" y="0"/>
                </a:moveTo>
                <a:lnTo>
                  <a:pt x="28" y="0"/>
                </a:lnTo>
                <a:lnTo>
                  <a:pt x="28" y="0"/>
                </a:ln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56" y="15"/>
                  <a:pt x="56" y="28"/>
                </a:cubicBezTo>
                <a:cubicBezTo>
                  <a:pt x="56" y="28"/>
                  <a:pt x="56" y="28"/>
                  <a:pt x="70" y="28"/>
                </a:cubicBezTo>
                <a:lnTo>
                  <a:pt x="70" y="28"/>
                </a:lnTo>
                <a:cubicBezTo>
                  <a:pt x="84" y="42"/>
                  <a:pt x="84" y="42"/>
                  <a:pt x="70" y="56"/>
                </a:cubicBezTo>
                <a:cubicBezTo>
                  <a:pt x="70" y="70"/>
                  <a:pt x="70" y="70"/>
                  <a:pt x="70" y="70"/>
                </a:cubicBezTo>
                <a:cubicBezTo>
                  <a:pt x="0" y="28"/>
                  <a:pt x="0" y="28"/>
                  <a:pt x="0" y="28"/>
                </a:cubicBezTo>
                <a:cubicBezTo>
                  <a:pt x="14" y="15"/>
                  <a:pt x="14" y="15"/>
                  <a:pt x="14" y="15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28" y="28"/>
                </a:cubicBezTo>
                <a:cubicBezTo>
                  <a:pt x="28" y="15"/>
                  <a:pt x="28" y="15"/>
                  <a:pt x="28" y="15"/>
                </a:cubicBezTo>
                <a:cubicBezTo>
                  <a:pt x="14" y="15"/>
                  <a:pt x="14" y="15"/>
                  <a:pt x="14" y="15"/>
                </a:cubicBezTo>
                <a:lnTo>
                  <a:pt x="28" y="0"/>
                </a:lnTo>
                <a:close/>
                <a:moveTo>
                  <a:pt x="70" y="56"/>
                </a:moveTo>
                <a:lnTo>
                  <a:pt x="70" y="56"/>
                </a:lnTo>
                <a:cubicBezTo>
                  <a:pt x="70" y="42"/>
                  <a:pt x="70" y="42"/>
                  <a:pt x="70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28"/>
                  <a:pt x="56" y="42"/>
                  <a:pt x="42" y="42"/>
                </a:cubicBezTo>
                <a:lnTo>
                  <a:pt x="42" y="42"/>
                </a:lnTo>
                <a:cubicBezTo>
                  <a:pt x="70" y="56"/>
                  <a:pt x="70" y="56"/>
                  <a:pt x="70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7"/>
          <p:cNvSpPr>
            <a:spLocks noChangeArrowheads="1"/>
          </p:cNvSpPr>
          <p:nvPr/>
        </p:nvSpPr>
        <p:spPr bwMode="auto">
          <a:xfrm>
            <a:off x="9372600" y="3597275"/>
            <a:ext cx="36513" cy="31750"/>
          </a:xfrm>
          <a:custGeom>
            <a:avLst/>
            <a:gdLst>
              <a:gd name="T0" fmla="*/ 42 w 84"/>
              <a:gd name="T1" fmla="*/ 69 h 70"/>
              <a:gd name="T2" fmla="*/ 55 w 84"/>
              <a:gd name="T3" fmla="*/ 56 h 70"/>
              <a:gd name="T4" fmla="*/ 0 w 84"/>
              <a:gd name="T5" fmla="*/ 14 h 70"/>
              <a:gd name="T6" fmla="*/ 0 w 84"/>
              <a:gd name="T7" fmla="*/ 0 h 70"/>
              <a:gd name="T8" fmla="*/ 55 w 84"/>
              <a:gd name="T9" fmla="*/ 41 h 70"/>
              <a:gd name="T10" fmla="*/ 69 w 84"/>
              <a:gd name="T11" fmla="*/ 28 h 70"/>
              <a:gd name="T12" fmla="*/ 83 w 84"/>
              <a:gd name="T13" fmla="*/ 41 h 70"/>
              <a:gd name="T14" fmla="*/ 55 w 84"/>
              <a:gd name="T15" fmla="*/ 69 h 70"/>
              <a:gd name="T16" fmla="*/ 42 w 84"/>
              <a:gd name="T17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70">
                <a:moveTo>
                  <a:pt x="42" y="69"/>
                </a:moveTo>
                <a:lnTo>
                  <a:pt x="55" y="56"/>
                </a:lnTo>
                <a:lnTo>
                  <a:pt x="0" y="14"/>
                </a:lnTo>
                <a:lnTo>
                  <a:pt x="0" y="0"/>
                </a:lnTo>
                <a:lnTo>
                  <a:pt x="55" y="41"/>
                </a:lnTo>
                <a:lnTo>
                  <a:pt x="69" y="28"/>
                </a:lnTo>
                <a:lnTo>
                  <a:pt x="83" y="41"/>
                </a:lnTo>
                <a:lnTo>
                  <a:pt x="55" y="69"/>
                </a:lnTo>
                <a:lnTo>
                  <a:pt x="42" y="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8"/>
          <p:cNvSpPr>
            <a:spLocks noChangeArrowheads="1"/>
          </p:cNvSpPr>
          <p:nvPr/>
        </p:nvSpPr>
        <p:spPr bwMode="auto">
          <a:xfrm>
            <a:off x="9383713" y="3573463"/>
            <a:ext cx="36512" cy="38100"/>
          </a:xfrm>
          <a:custGeom>
            <a:avLst/>
            <a:gdLst>
              <a:gd name="T0" fmla="*/ 14 w 84"/>
              <a:gd name="T1" fmla="*/ 14 h 84"/>
              <a:gd name="T2" fmla="*/ 14 w 84"/>
              <a:gd name="T3" fmla="*/ 0 h 84"/>
              <a:gd name="T4" fmla="*/ 83 w 84"/>
              <a:gd name="T5" fmla="*/ 55 h 84"/>
              <a:gd name="T6" fmla="*/ 69 w 84"/>
              <a:gd name="T7" fmla="*/ 55 h 84"/>
              <a:gd name="T8" fmla="*/ 41 w 84"/>
              <a:gd name="T9" fmla="*/ 27 h 84"/>
              <a:gd name="T10" fmla="*/ 69 w 84"/>
              <a:gd name="T11" fmla="*/ 69 h 84"/>
              <a:gd name="T12" fmla="*/ 55 w 84"/>
              <a:gd name="T13" fmla="*/ 83 h 84"/>
              <a:gd name="T14" fmla="*/ 0 w 84"/>
              <a:gd name="T15" fmla="*/ 41 h 84"/>
              <a:gd name="T16" fmla="*/ 0 w 84"/>
              <a:gd name="T17" fmla="*/ 27 h 84"/>
              <a:gd name="T18" fmla="*/ 55 w 84"/>
              <a:gd name="T19" fmla="*/ 55 h 84"/>
              <a:gd name="T20" fmla="*/ 14 w 84"/>
              <a:gd name="T21" fmla="*/ 1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84">
                <a:moveTo>
                  <a:pt x="14" y="14"/>
                </a:moveTo>
                <a:lnTo>
                  <a:pt x="14" y="0"/>
                </a:lnTo>
                <a:lnTo>
                  <a:pt x="83" y="55"/>
                </a:lnTo>
                <a:lnTo>
                  <a:pt x="69" y="55"/>
                </a:lnTo>
                <a:lnTo>
                  <a:pt x="41" y="27"/>
                </a:lnTo>
                <a:lnTo>
                  <a:pt x="69" y="69"/>
                </a:lnTo>
                <a:lnTo>
                  <a:pt x="55" y="83"/>
                </a:lnTo>
                <a:lnTo>
                  <a:pt x="0" y="41"/>
                </a:lnTo>
                <a:lnTo>
                  <a:pt x="0" y="27"/>
                </a:lnTo>
                <a:lnTo>
                  <a:pt x="55" y="55"/>
                </a:lnTo>
                <a:lnTo>
                  <a:pt x="14" y="14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9"/>
          <p:cNvSpPr>
            <a:spLocks noChangeArrowheads="1"/>
          </p:cNvSpPr>
          <p:nvPr/>
        </p:nvSpPr>
        <p:spPr bwMode="auto">
          <a:xfrm>
            <a:off x="9398000" y="3554413"/>
            <a:ext cx="36513" cy="31750"/>
          </a:xfrm>
          <a:custGeom>
            <a:avLst/>
            <a:gdLst>
              <a:gd name="T0" fmla="*/ 69 w 84"/>
              <a:gd name="T1" fmla="*/ 56 h 70"/>
              <a:gd name="T2" fmla="*/ 83 w 84"/>
              <a:gd name="T3" fmla="*/ 42 h 70"/>
              <a:gd name="T4" fmla="*/ 83 w 84"/>
              <a:gd name="T5" fmla="*/ 42 h 70"/>
              <a:gd name="T6" fmla="*/ 69 w 84"/>
              <a:gd name="T7" fmla="*/ 69 h 70"/>
              <a:gd name="T8" fmla="*/ 0 w 84"/>
              <a:gd name="T9" fmla="*/ 28 h 70"/>
              <a:gd name="T10" fmla="*/ 28 w 84"/>
              <a:gd name="T11" fmla="*/ 0 h 70"/>
              <a:gd name="T12" fmla="*/ 28 w 84"/>
              <a:gd name="T13" fmla="*/ 14 h 70"/>
              <a:gd name="T14" fmla="*/ 14 w 84"/>
              <a:gd name="T15" fmla="*/ 28 h 70"/>
              <a:gd name="T16" fmla="*/ 42 w 84"/>
              <a:gd name="T17" fmla="*/ 42 h 70"/>
              <a:gd name="T18" fmla="*/ 42 w 84"/>
              <a:gd name="T19" fmla="*/ 28 h 70"/>
              <a:gd name="T20" fmla="*/ 56 w 84"/>
              <a:gd name="T21" fmla="*/ 28 h 70"/>
              <a:gd name="T22" fmla="*/ 42 w 84"/>
              <a:gd name="T23" fmla="*/ 42 h 70"/>
              <a:gd name="T24" fmla="*/ 69 w 84"/>
              <a:gd name="T25" fmla="*/ 5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70">
                <a:moveTo>
                  <a:pt x="69" y="56"/>
                </a:moveTo>
                <a:lnTo>
                  <a:pt x="83" y="42"/>
                </a:lnTo>
                <a:lnTo>
                  <a:pt x="83" y="42"/>
                </a:lnTo>
                <a:lnTo>
                  <a:pt x="69" y="69"/>
                </a:lnTo>
                <a:lnTo>
                  <a:pt x="0" y="28"/>
                </a:lnTo>
                <a:lnTo>
                  <a:pt x="28" y="0"/>
                </a:lnTo>
                <a:lnTo>
                  <a:pt x="28" y="14"/>
                </a:lnTo>
                <a:lnTo>
                  <a:pt x="14" y="28"/>
                </a:lnTo>
                <a:lnTo>
                  <a:pt x="42" y="42"/>
                </a:lnTo>
                <a:lnTo>
                  <a:pt x="42" y="28"/>
                </a:lnTo>
                <a:lnTo>
                  <a:pt x="56" y="28"/>
                </a:lnTo>
                <a:lnTo>
                  <a:pt x="42" y="42"/>
                </a:lnTo>
                <a:lnTo>
                  <a:pt x="69" y="56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0"/>
          <p:cNvSpPr>
            <a:spLocks noChangeArrowheads="1"/>
          </p:cNvSpPr>
          <p:nvPr/>
        </p:nvSpPr>
        <p:spPr bwMode="auto">
          <a:xfrm>
            <a:off x="9415463" y="3536950"/>
            <a:ext cx="30162" cy="31750"/>
          </a:xfrm>
          <a:custGeom>
            <a:avLst/>
            <a:gdLst>
              <a:gd name="T0" fmla="*/ 14 w 70"/>
              <a:gd name="T1" fmla="*/ 0 h 70"/>
              <a:gd name="T2" fmla="*/ 14 w 70"/>
              <a:gd name="T3" fmla="*/ 0 h 70"/>
              <a:gd name="T4" fmla="*/ 27 w 70"/>
              <a:gd name="T5" fmla="*/ 0 h 70"/>
              <a:gd name="T6" fmla="*/ 27 w 70"/>
              <a:gd name="T7" fmla="*/ 13 h 70"/>
              <a:gd name="T8" fmla="*/ 41 w 70"/>
              <a:gd name="T9" fmla="*/ 28 h 70"/>
              <a:gd name="T10" fmla="*/ 55 w 70"/>
              <a:gd name="T11" fmla="*/ 28 h 70"/>
              <a:gd name="T12" fmla="*/ 69 w 70"/>
              <a:gd name="T13" fmla="*/ 28 h 70"/>
              <a:gd name="T14" fmla="*/ 69 w 70"/>
              <a:gd name="T15" fmla="*/ 55 h 70"/>
              <a:gd name="T16" fmla="*/ 55 w 70"/>
              <a:gd name="T17" fmla="*/ 69 h 70"/>
              <a:gd name="T18" fmla="*/ 0 w 70"/>
              <a:gd name="T19" fmla="*/ 28 h 70"/>
              <a:gd name="T20" fmla="*/ 0 w 70"/>
              <a:gd name="T21" fmla="*/ 13 h 70"/>
              <a:gd name="T22" fmla="*/ 27 w 70"/>
              <a:gd name="T23" fmla="*/ 41 h 70"/>
              <a:gd name="T24" fmla="*/ 27 w 70"/>
              <a:gd name="T25" fmla="*/ 28 h 70"/>
              <a:gd name="T26" fmla="*/ 27 w 70"/>
              <a:gd name="T27" fmla="*/ 13 h 70"/>
              <a:gd name="T28" fmla="*/ 14 w 70"/>
              <a:gd name="T29" fmla="*/ 13 h 70"/>
              <a:gd name="T30" fmla="*/ 14 w 70"/>
              <a:gd name="T31" fmla="*/ 0 h 70"/>
              <a:gd name="T32" fmla="*/ 55 w 70"/>
              <a:gd name="T33" fmla="*/ 55 h 70"/>
              <a:gd name="T34" fmla="*/ 55 w 70"/>
              <a:gd name="T35" fmla="*/ 55 h 70"/>
              <a:gd name="T36" fmla="*/ 55 w 70"/>
              <a:gd name="T37" fmla="*/ 41 h 70"/>
              <a:gd name="T38" fmla="*/ 55 w 70"/>
              <a:gd name="T39" fmla="*/ 41 h 70"/>
              <a:gd name="T40" fmla="*/ 41 w 70"/>
              <a:gd name="T41" fmla="*/ 41 h 70"/>
              <a:gd name="T42" fmla="*/ 41 w 70"/>
              <a:gd name="T43" fmla="*/ 41 h 70"/>
              <a:gd name="T44" fmla="*/ 55 w 70"/>
              <a:gd name="T45" fmla="*/ 5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" h="70">
                <a:moveTo>
                  <a:pt x="14" y="0"/>
                </a:moveTo>
                <a:lnTo>
                  <a:pt x="14" y="0"/>
                </a:lnTo>
                <a:cubicBezTo>
                  <a:pt x="14" y="0"/>
                  <a:pt x="14" y="0"/>
                  <a:pt x="27" y="0"/>
                </a:cubicBezTo>
                <a:cubicBezTo>
                  <a:pt x="27" y="13"/>
                  <a:pt x="27" y="13"/>
                  <a:pt x="27" y="13"/>
                </a:cubicBezTo>
                <a:cubicBezTo>
                  <a:pt x="41" y="13"/>
                  <a:pt x="41" y="13"/>
                  <a:pt x="41" y="28"/>
                </a:cubicBezTo>
                <a:lnTo>
                  <a:pt x="55" y="28"/>
                </a:lnTo>
                <a:cubicBezTo>
                  <a:pt x="69" y="28"/>
                  <a:pt x="69" y="28"/>
                  <a:pt x="69" y="28"/>
                </a:cubicBezTo>
                <a:cubicBezTo>
                  <a:pt x="69" y="41"/>
                  <a:pt x="69" y="41"/>
                  <a:pt x="69" y="55"/>
                </a:cubicBezTo>
                <a:cubicBezTo>
                  <a:pt x="55" y="69"/>
                  <a:pt x="55" y="69"/>
                  <a:pt x="55" y="6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3"/>
                  <a:pt x="0" y="13"/>
                  <a:pt x="0" y="13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0"/>
                </a:cubicBezTo>
                <a:close/>
                <a:moveTo>
                  <a:pt x="55" y="55"/>
                </a:moveTo>
                <a:lnTo>
                  <a:pt x="55" y="55"/>
                </a:lnTo>
                <a:cubicBezTo>
                  <a:pt x="55" y="41"/>
                  <a:pt x="55" y="41"/>
                  <a:pt x="55" y="41"/>
                </a:cubicBezTo>
                <a:lnTo>
                  <a:pt x="55" y="41"/>
                </a:lnTo>
                <a:cubicBezTo>
                  <a:pt x="41" y="28"/>
                  <a:pt x="41" y="28"/>
                  <a:pt x="41" y="41"/>
                </a:cubicBezTo>
                <a:lnTo>
                  <a:pt x="41" y="41"/>
                </a:lnTo>
                <a:cubicBezTo>
                  <a:pt x="55" y="55"/>
                  <a:pt x="55" y="55"/>
                  <a:pt x="55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1"/>
          <p:cNvSpPr>
            <a:spLocks noChangeArrowheads="1"/>
          </p:cNvSpPr>
          <p:nvPr/>
        </p:nvSpPr>
        <p:spPr bwMode="auto">
          <a:xfrm>
            <a:off x="9709150" y="3408363"/>
            <a:ext cx="531813" cy="434975"/>
          </a:xfrm>
          <a:custGeom>
            <a:avLst/>
            <a:gdLst>
              <a:gd name="T0" fmla="*/ 0 w 1204"/>
              <a:gd name="T1" fmla="*/ 249 h 984"/>
              <a:gd name="T2" fmla="*/ 180 w 1204"/>
              <a:gd name="T3" fmla="*/ 0 h 984"/>
              <a:gd name="T4" fmla="*/ 1203 w 1204"/>
              <a:gd name="T5" fmla="*/ 733 h 984"/>
              <a:gd name="T6" fmla="*/ 1023 w 1204"/>
              <a:gd name="T7" fmla="*/ 983 h 984"/>
              <a:gd name="T8" fmla="*/ 0 w 1204"/>
              <a:gd name="T9" fmla="*/ 249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4" h="984">
                <a:moveTo>
                  <a:pt x="0" y="249"/>
                </a:moveTo>
                <a:lnTo>
                  <a:pt x="180" y="0"/>
                </a:lnTo>
                <a:lnTo>
                  <a:pt x="1203" y="733"/>
                </a:lnTo>
                <a:lnTo>
                  <a:pt x="1023" y="983"/>
                </a:lnTo>
                <a:lnTo>
                  <a:pt x="0" y="249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12"/>
          <p:cNvSpPr>
            <a:spLocks noChangeArrowheads="1"/>
          </p:cNvSpPr>
          <p:nvPr/>
        </p:nvSpPr>
        <p:spPr bwMode="auto">
          <a:xfrm>
            <a:off x="9709150" y="3408363"/>
            <a:ext cx="531813" cy="434975"/>
          </a:xfrm>
          <a:custGeom>
            <a:avLst/>
            <a:gdLst>
              <a:gd name="T0" fmla="*/ 0 w 1204"/>
              <a:gd name="T1" fmla="*/ 249 h 984"/>
              <a:gd name="T2" fmla="*/ 180 w 1204"/>
              <a:gd name="T3" fmla="*/ 0 h 984"/>
              <a:gd name="T4" fmla="*/ 1203 w 1204"/>
              <a:gd name="T5" fmla="*/ 733 h 984"/>
              <a:gd name="T6" fmla="*/ 1023 w 1204"/>
              <a:gd name="T7" fmla="*/ 983 h 984"/>
              <a:gd name="T8" fmla="*/ 0 w 1204"/>
              <a:gd name="T9" fmla="*/ 249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4" h="984">
                <a:moveTo>
                  <a:pt x="0" y="249"/>
                </a:moveTo>
                <a:lnTo>
                  <a:pt x="180" y="0"/>
                </a:lnTo>
                <a:lnTo>
                  <a:pt x="1203" y="733"/>
                </a:lnTo>
                <a:lnTo>
                  <a:pt x="1023" y="983"/>
                </a:lnTo>
                <a:lnTo>
                  <a:pt x="0" y="249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3"/>
          <p:cNvSpPr>
            <a:spLocks noChangeArrowheads="1"/>
          </p:cNvSpPr>
          <p:nvPr/>
        </p:nvSpPr>
        <p:spPr bwMode="auto">
          <a:xfrm>
            <a:off x="10123488" y="3714750"/>
            <a:ext cx="160337" cy="153988"/>
          </a:xfrm>
          <a:custGeom>
            <a:avLst/>
            <a:gdLst>
              <a:gd name="T0" fmla="*/ 82 w 360"/>
              <a:gd name="T1" fmla="*/ 291 h 347"/>
              <a:gd name="T2" fmla="*/ 82 w 360"/>
              <a:gd name="T3" fmla="*/ 291 h 347"/>
              <a:gd name="T4" fmla="*/ 41 w 360"/>
              <a:gd name="T5" fmla="*/ 69 h 347"/>
              <a:gd name="T6" fmla="*/ 262 w 360"/>
              <a:gd name="T7" fmla="*/ 41 h 347"/>
              <a:gd name="T8" fmla="*/ 304 w 360"/>
              <a:gd name="T9" fmla="*/ 263 h 347"/>
              <a:gd name="T10" fmla="*/ 82 w 360"/>
              <a:gd name="T11" fmla="*/ 29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0" h="347">
                <a:moveTo>
                  <a:pt x="82" y="291"/>
                </a:moveTo>
                <a:lnTo>
                  <a:pt x="82" y="291"/>
                </a:lnTo>
                <a:cubicBezTo>
                  <a:pt x="13" y="235"/>
                  <a:pt x="0" y="138"/>
                  <a:pt x="41" y="69"/>
                </a:cubicBezTo>
                <a:cubicBezTo>
                  <a:pt x="97" y="0"/>
                  <a:pt x="193" y="0"/>
                  <a:pt x="262" y="41"/>
                </a:cubicBezTo>
                <a:cubicBezTo>
                  <a:pt x="332" y="97"/>
                  <a:pt x="359" y="194"/>
                  <a:pt x="304" y="263"/>
                </a:cubicBezTo>
                <a:cubicBezTo>
                  <a:pt x="262" y="332"/>
                  <a:pt x="152" y="346"/>
                  <a:pt x="82" y="291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4"/>
          <p:cNvSpPr>
            <a:spLocks noChangeArrowheads="1"/>
          </p:cNvSpPr>
          <p:nvPr/>
        </p:nvSpPr>
        <p:spPr bwMode="auto">
          <a:xfrm>
            <a:off x="9769475" y="3384550"/>
            <a:ext cx="61913" cy="42863"/>
          </a:xfrm>
          <a:custGeom>
            <a:avLst/>
            <a:gdLst>
              <a:gd name="T0" fmla="*/ 139 w 140"/>
              <a:gd name="T1" fmla="*/ 97 h 98"/>
              <a:gd name="T2" fmla="*/ 0 w 140"/>
              <a:gd name="T3" fmla="*/ 97 h 98"/>
              <a:gd name="T4" fmla="*/ 14 w 140"/>
              <a:gd name="T5" fmla="*/ 42 h 98"/>
              <a:gd name="T6" fmla="*/ 55 w 140"/>
              <a:gd name="T7" fmla="*/ 0 h 98"/>
              <a:gd name="T8" fmla="*/ 111 w 140"/>
              <a:gd name="T9" fmla="*/ 27 h 98"/>
              <a:gd name="T10" fmla="*/ 139 w 140"/>
              <a:gd name="T11" fmla="*/ 9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98">
                <a:moveTo>
                  <a:pt x="139" y="97"/>
                </a:moveTo>
                <a:lnTo>
                  <a:pt x="0" y="97"/>
                </a:lnTo>
                <a:lnTo>
                  <a:pt x="14" y="42"/>
                </a:lnTo>
                <a:lnTo>
                  <a:pt x="55" y="0"/>
                </a:lnTo>
                <a:lnTo>
                  <a:pt x="111" y="27"/>
                </a:lnTo>
                <a:lnTo>
                  <a:pt x="139" y="97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5"/>
          <p:cNvSpPr>
            <a:spLocks noChangeArrowheads="1"/>
          </p:cNvSpPr>
          <p:nvPr/>
        </p:nvSpPr>
        <p:spPr bwMode="auto">
          <a:xfrm>
            <a:off x="9231313" y="3248025"/>
            <a:ext cx="569912" cy="600075"/>
          </a:xfrm>
          <a:custGeom>
            <a:avLst/>
            <a:gdLst>
              <a:gd name="T0" fmla="*/ 1287 w 1288"/>
              <a:gd name="T1" fmla="*/ 347 h 1357"/>
              <a:gd name="T2" fmla="*/ 567 w 1288"/>
              <a:gd name="T3" fmla="*/ 1356 h 1357"/>
              <a:gd name="T4" fmla="*/ 235 w 1288"/>
              <a:gd name="T5" fmla="*/ 1121 h 1357"/>
              <a:gd name="T6" fmla="*/ 194 w 1288"/>
              <a:gd name="T7" fmla="*/ 1093 h 1357"/>
              <a:gd name="T8" fmla="*/ 180 w 1288"/>
              <a:gd name="T9" fmla="*/ 623 h 1357"/>
              <a:gd name="T10" fmla="*/ 429 w 1288"/>
              <a:gd name="T11" fmla="*/ 291 h 1357"/>
              <a:gd name="T12" fmla="*/ 484 w 1288"/>
              <a:gd name="T13" fmla="*/ 222 h 1357"/>
              <a:gd name="T14" fmla="*/ 484 w 1288"/>
              <a:gd name="T15" fmla="*/ 222 h 1357"/>
              <a:gd name="T16" fmla="*/ 830 w 1288"/>
              <a:gd name="T17" fmla="*/ 42 h 1357"/>
              <a:gd name="T18" fmla="*/ 885 w 1288"/>
              <a:gd name="T19" fmla="*/ 70 h 1357"/>
              <a:gd name="T20" fmla="*/ 996 w 1288"/>
              <a:gd name="T21" fmla="*/ 70 h 1357"/>
              <a:gd name="T22" fmla="*/ 968 w 1288"/>
              <a:gd name="T23" fmla="*/ 111 h 1357"/>
              <a:gd name="T24" fmla="*/ 1287 w 1288"/>
              <a:gd name="T25" fmla="*/ 347 h 1357"/>
              <a:gd name="T26" fmla="*/ 1287 w 1288"/>
              <a:gd name="T27" fmla="*/ 347 h 1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8" h="1357">
                <a:moveTo>
                  <a:pt x="1287" y="347"/>
                </a:moveTo>
                <a:cubicBezTo>
                  <a:pt x="1287" y="347"/>
                  <a:pt x="1287" y="347"/>
                  <a:pt x="567" y="1356"/>
                </a:cubicBezTo>
                <a:cubicBezTo>
                  <a:pt x="567" y="1356"/>
                  <a:pt x="567" y="1356"/>
                  <a:pt x="235" y="1121"/>
                </a:cubicBezTo>
                <a:cubicBezTo>
                  <a:pt x="235" y="1121"/>
                  <a:pt x="235" y="1121"/>
                  <a:pt x="194" y="1093"/>
                </a:cubicBezTo>
                <a:cubicBezTo>
                  <a:pt x="0" y="872"/>
                  <a:pt x="180" y="623"/>
                  <a:pt x="180" y="623"/>
                </a:cubicBezTo>
                <a:cubicBezTo>
                  <a:pt x="180" y="623"/>
                  <a:pt x="180" y="623"/>
                  <a:pt x="429" y="291"/>
                </a:cubicBezTo>
                <a:cubicBezTo>
                  <a:pt x="442" y="263"/>
                  <a:pt x="456" y="250"/>
                  <a:pt x="484" y="222"/>
                </a:cubicBezTo>
                <a:lnTo>
                  <a:pt x="484" y="222"/>
                </a:lnTo>
                <a:cubicBezTo>
                  <a:pt x="650" y="0"/>
                  <a:pt x="830" y="42"/>
                  <a:pt x="830" y="42"/>
                </a:cubicBezTo>
                <a:cubicBezTo>
                  <a:pt x="830" y="42"/>
                  <a:pt x="830" y="42"/>
                  <a:pt x="885" y="70"/>
                </a:cubicBezTo>
                <a:cubicBezTo>
                  <a:pt x="955" y="70"/>
                  <a:pt x="996" y="70"/>
                  <a:pt x="996" y="70"/>
                </a:cubicBezTo>
                <a:cubicBezTo>
                  <a:pt x="996" y="70"/>
                  <a:pt x="996" y="70"/>
                  <a:pt x="968" y="111"/>
                </a:cubicBezTo>
                <a:cubicBezTo>
                  <a:pt x="968" y="111"/>
                  <a:pt x="968" y="111"/>
                  <a:pt x="1287" y="347"/>
                </a:cubicBezTo>
                <a:lnTo>
                  <a:pt x="1287" y="347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16"/>
          <p:cNvSpPr>
            <a:spLocks noChangeArrowheads="1"/>
          </p:cNvSpPr>
          <p:nvPr/>
        </p:nvSpPr>
        <p:spPr bwMode="auto">
          <a:xfrm>
            <a:off x="9059863" y="3151188"/>
            <a:ext cx="471487" cy="471487"/>
          </a:xfrm>
          <a:custGeom>
            <a:avLst/>
            <a:gdLst>
              <a:gd name="T0" fmla="*/ 0 w 1067"/>
              <a:gd name="T1" fmla="*/ 623 h 1067"/>
              <a:gd name="T2" fmla="*/ 443 w 1067"/>
              <a:gd name="T3" fmla="*/ 0 h 1067"/>
              <a:gd name="T4" fmla="*/ 1066 w 1067"/>
              <a:gd name="T5" fmla="*/ 443 h 1067"/>
              <a:gd name="T6" fmla="*/ 623 w 1067"/>
              <a:gd name="T7" fmla="*/ 1066 h 1067"/>
              <a:gd name="T8" fmla="*/ 0 w 1067"/>
              <a:gd name="T9" fmla="*/ 623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7" h="1067">
                <a:moveTo>
                  <a:pt x="0" y="623"/>
                </a:moveTo>
                <a:lnTo>
                  <a:pt x="443" y="0"/>
                </a:lnTo>
                <a:lnTo>
                  <a:pt x="1066" y="443"/>
                </a:lnTo>
                <a:lnTo>
                  <a:pt x="623" y="1066"/>
                </a:lnTo>
                <a:lnTo>
                  <a:pt x="0" y="623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7"/>
          <p:cNvSpPr>
            <a:spLocks noChangeArrowheads="1"/>
          </p:cNvSpPr>
          <p:nvPr/>
        </p:nvSpPr>
        <p:spPr bwMode="auto">
          <a:xfrm>
            <a:off x="9775825" y="3568700"/>
            <a:ext cx="79375" cy="55563"/>
          </a:xfrm>
          <a:custGeom>
            <a:avLst/>
            <a:gdLst>
              <a:gd name="T0" fmla="*/ 152 w 181"/>
              <a:gd name="T1" fmla="*/ 110 h 126"/>
              <a:gd name="T2" fmla="*/ 111 w 181"/>
              <a:gd name="T3" fmla="*/ 83 h 126"/>
              <a:gd name="T4" fmla="*/ 69 w 181"/>
              <a:gd name="T5" fmla="*/ 55 h 126"/>
              <a:gd name="T6" fmla="*/ 28 w 181"/>
              <a:gd name="T7" fmla="*/ 28 h 126"/>
              <a:gd name="T8" fmla="*/ 28 w 181"/>
              <a:gd name="T9" fmla="*/ 14 h 126"/>
              <a:gd name="T10" fmla="*/ 14 w 181"/>
              <a:gd name="T11" fmla="*/ 14 h 126"/>
              <a:gd name="T12" fmla="*/ 0 w 181"/>
              <a:gd name="T13" fmla="*/ 0 h 126"/>
              <a:gd name="T14" fmla="*/ 14 w 181"/>
              <a:gd name="T15" fmla="*/ 0 h 126"/>
              <a:gd name="T16" fmla="*/ 28 w 181"/>
              <a:gd name="T17" fmla="*/ 14 h 126"/>
              <a:gd name="T18" fmla="*/ 41 w 181"/>
              <a:gd name="T19" fmla="*/ 14 h 126"/>
              <a:gd name="T20" fmla="*/ 83 w 181"/>
              <a:gd name="T21" fmla="*/ 41 h 126"/>
              <a:gd name="T22" fmla="*/ 111 w 181"/>
              <a:gd name="T23" fmla="*/ 69 h 126"/>
              <a:gd name="T24" fmla="*/ 152 w 181"/>
              <a:gd name="T25" fmla="*/ 97 h 126"/>
              <a:gd name="T26" fmla="*/ 180 w 181"/>
              <a:gd name="T27" fmla="*/ 125 h 126"/>
              <a:gd name="T28" fmla="*/ 152 w 181"/>
              <a:gd name="T29" fmla="*/ 11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1" h="126">
                <a:moveTo>
                  <a:pt x="152" y="110"/>
                </a:moveTo>
                <a:cubicBezTo>
                  <a:pt x="138" y="97"/>
                  <a:pt x="125" y="97"/>
                  <a:pt x="111" y="83"/>
                </a:cubicBezTo>
                <a:cubicBezTo>
                  <a:pt x="97" y="69"/>
                  <a:pt x="83" y="69"/>
                  <a:pt x="69" y="55"/>
                </a:cubicBezTo>
                <a:cubicBezTo>
                  <a:pt x="56" y="55"/>
                  <a:pt x="41" y="41"/>
                  <a:pt x="28" y="28"/>
                </a:cubicBezTo>
                <a:lnTo>
                  <a:pt x="28" y="14"/>
                </a:lnTo>
                <a:lnTo>
                  <a:pt x="14" y="14"/>
                </a:lnTo>
                <a:cubicBezTo>
                  <a:pt x="14" y="0"/>
                  <a:pt x="0" y="0"/>
                  <a:pt x="0" y="0"/>
                </a:cubicBezTo>
                <a:lnTo>
                  <a:pt x="14" y="0"/>
                </a:lnTo>
                <a:cubicBezTo>
                  <a:pt x="14" y="14"/>
                  <a:pt x="28" y="14"/>
                  <a:pt x="28" y="14"/>
                </a:cubicBezTo>
                <a:lnTo>
                  <a:pt x="41" y="14"/>
                </a:lnTo>
                <a:cubicBezTo>
                  <a:pt x="56" y="28"/>
                  <a:pt x="69" y="28"/>
                  <a:pt x="83" y="41"/>
                </a:cubicBezTo>
                <a:lnTo>
                  <a:pt x="111" y="69"/>
                </a:lnTo>
                <a:cubicBezTo>
                  <a:pt x="125" y="83"/>
                  <a:pt x="138" y="83"/>
                  <a:pt x="152" y="97"/>
                </a:cubicBezTo>
                <a:cubicBezTo>
                  <a:pt x="166" y="110"/>
                  <a:pt x="180" y="110"/>
                  <a:pt x="180" y="125"/>
                </a:cubicBezTo>
                <a:cubicBezTo>
                  <a:pt x="166" y="125"/>
                  <a:pt x="152" y="110"/>
                  <a:pt x="152" y="11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8"/>
          <p:cNvSpPr>
            <a:spLocks noChangeArrowheads="1"/>
          </p:cNvSpPr>
          <p:nvPr/>
        </p:nvSpPr>
        <p:spPr bwMode="auto">
          <a:xfrm>
            <a:off x="9059863" y="3144838"/>
            <a:ext cx="398462" cy="428625"/>
          </a:xfrm>
          <a:custGeom>
            <a:avLst/>
            <a:gdLst>
              <a:gd name="T0" fmla="*/ 0 w 901"/>
              <a:gd name="T1" fmla="*/ 651 h 970"/>
              <a:gd name="T2" fmla="*/ 457 w 901"/>
              <a:gd name="T3" fmla="*/ 0 h 970"/>
              <a:gd name="T4" fmla="*/ 900 w 901"/>
              <a:gd name="T5" fmla="*/ 305 h 970"/>
              <a:gd name="T6" fmla="*/ 429 w 901"/>
              <a:gd name="T7" fmla="*/ 969 h 970"/>
              <a:gd name="T8" fmla="*/ 0 w 901"/>
              <a:gd name="T9" fmla="*/ 651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1" h="970">
                <a:moveTo>
                  <a:pt x="0" y="651"/>
                </a:moveTo>
                <a:lnTo>
                  <a:pt x="457" y="0"/>
                </a:lnTo>
                <a:lnTo>
                  <a:pt x="900" y="305"/>
                </a:lnTo>
                <a:lnTo>
                  <a:pt x="429" y="969"/>
                </a:lnTo>
                <a:lnTo>
                  <a:pt x="0" y="651"/>
                </a:lnTo>
              </a:path>
            </a:pathLst>
          </a:custGeom>
          <a:solidFill>
            <a:srgbClr val="F0EFE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9"/>
          <p:cNvSpPr>
            <a:spLocks noChangeArrowheads="1"/>
          </p:cNvSpPr>
          <p:nvPr/>
        </p:nvSpPr>
        <p:spPr bwMode="auto">
          <a:xfrm>
            <a:off x="9420225" y="3702050"/>
            <a:ext cx="484188" cy="398463"/>
          </a:xfrm>
          <a:custGeom>
            <a:avLst/>
            <a:gdLst>
              <a:gd name="T0" fmla="*/ 166 w 1094"/>
              <a:gd name="T1" fmla="*/ 0 h 900"/>
              <a:gd name="T2" fmla="*/ 1093 w 1094"/>
              <a:gd name="T3" fmla="*/ 664 h 900"/>
              <a:gd name="T4" fmla="*/ 927 w 1094"/>
              <a:gd name="T5" fmla="*/ 899 h 900"/>
              <a:gd name="T6" fmla="*/ 0 w 1094"/>
              <a:gd name="T7" fmla="*/ 235 h 900"/>
              <a:gd name="T8" fmla="*/ 166 w 1094"/>
              <a:gd name="T9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4" h="900">
                <a:moveTo>
                  <a:pt x="166" y="0"/>
                </a:moveTo>
                <a:lnTo>
                  <a:pt x="1093" y="664"/>
                </a:lnTo>
                <a:lnTo>
                  <a:pt x="927" y="899"/>
                </a:lnTo>
                <a:lnTo>
                  <a:pt x="0" y="235"/>
                </a:lnTo>
                <a:lnTo>
                  <a:pt x="166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0"/>
          <p:cNvSpPr>
            <a:spLocks noChangeArrowheads="1"/>
          </p:cNvSpPr>
          <p:nvPr/>
        </p:nvSpPr>
        <p:spPr bwMode="auto">
          <a:xfrm>
            <a:off x="9420225" y="3702050"/>
            <a:ext cx="484188" cy="398463"/>
          </a:xfrm>
          <a:custGeom>
            <a:avLst/>
            <a:gdLst>
              <a:gd name="T0" fmla="*/ 166 w 1094"/>
              <a:gd name="T1" fmla="*/ 0 h 900"/>
              <a:gd name="T2" fmla="*/ 1093 w 1094"/>
              <a:gd name="T3" fmla="*/ 664 h 900"/>
              <a:gd name="T4" fmla="*/ 927 w 1094"/>
              <a:gd name="T5" fmla="*/ 899 h 900"/>
              <a:gd name="T6" fmla="*/ 0 w 1094"/>
              <a:gd name="T7" fmla="*/ 235 h 900"/>
              <a:gd name="T8" fmla="*/ 166 w 1094"/>
              <a:gd name="T9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4" h="900">
                <a:moveTo>
                  <a:pt x="166" y="0"/>
                </a:moveTo>
                <a:lnTo>
                  <a:pt x="1093" y="664"/>
                </a:lnTo>
                <a:lnTo>
                  <a:pt x="927" y="899"/>
                </a:lnTo>
                <a:lnTo>
                  <a:pt x="0" y="235"/>
                </a:lnTo>
                <a:lnTo>
                  <a:pt x="166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21"/>
          <p:cNvSpPr>
            <a:spLocks noChangeArrowheads="1"/>
          </p:cNvSpPr>
          <p:nvPr/>
        </p:nvSpPr>
        <p:spPr bwMode="auto">
          <a:xfrm>
            <a:off x="9494838" y="3590925"/>
            <a:ext cx="585787" cy="477838"/>
          </a:xfrm>
          <a:custGeom>
            <a:avLst/>
            <a:gdLst>
              <a:gd name="T0" fmla="*/ 179 w 1329"/>
              <a:gd name="T1" fmla="*/ 0 h 1080"/>
              <a:gd name="T2" fmla="*/ 1328 w 1329"/>
              <a:gd name="T3" fmla="*/ 816 h 1080"/>
              <a:gd name="T4" fmla="*/ 1148 w 1329"/>
              <a:gd name="T5" fmla="*/ 1079 h 1080"/>
              <a:gd name="T6" fmla="*/ 0 w 1329"/>
              <a:gd name="T7" fmla="*/ 249 h 1080"/>
              <a:gd name="T8" fmla="*/ 179 w 1329"/>
              <a:gd name="T9" fmla="*/ 0 h 1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9" h="1080">
                <a:moveTo>
                  <a:pt x="179" y="0"/>
                </a:moveTo>
                <a:lnTo>
                  <a:pt x="1328" y="816"/>
                </a:lnTo>
                <a:lnTo>
                  <a:pt x="1148" y="1079"/>
                </a:lnTo>
                <a:lnTo>
                  <a:pt x="0" y="249"/>
                </a:lnTo>
                <a:lnTo>
                  <a:pt x="179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2"/>
          <p:cNvSpPr>
            <a:spLocks noChangeArrowheads="1"/>
          </p:cNvSpPr>
          <p:nvPr/>
        </p:nvSpPr>
        <p:spPr bwMode="auto">
          <a:xfrm>
            <a:off x="9494838" y="3590925"/>
            <a:ext cx="585787" cy="477838"/>
          </a:xfrm>
          <a:custGeom>
            <a:avLst/>
            <a:gdLst>
              <a:gd name="T0" fmla="*/ 179 w 1329"/>
              <a:gd name="T1" fmla="*/ 0 h 1080"/>
              <a:gd name="T2" fmla="*/ 1328 w 1329"/>
              <a:gd name="T3" fmla="*/ 816 h 1080"/>
              <a:gd name="T4" fmla="*/ 1148 w 1329"/>
              <a:gd name="T5" fmla="*/ 1079 h 1080"/>
              <a:gd name="T6" fmla="*/ 0 w 1329"/>
              <a:gd name="T7" fmla="*/ 249 h 1080"/>
              <a:gd name="T8" fmla="*/ 179 w 1329"/>
              <a:gd name="T9" fmla="*/ 0 h 1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9" h="1080">
                <a:moveTo>
                  <a:pt x="179" y="0"/>
                </a:moveTo>
                <a:lnTo>
                  <a:pt x="1328" y="816"/>
                </a:lnTo>
                <a:lnTo>
                  <a:pt x="1148" y="1079"/>
                </a:lnTo>
                <a:lnTo>
                  <a:pt x="0" y="249"/>
                </a:lnTo>
                <a:lnTo>
                  <a:pt x="179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23"/>
          <p:cNvSpPr>
            <a:spLocks noChangeArrowheads="1"/>
          </p:cNvSpPr>
          <p:nvPr/>
        </p:nvSpPr>
        <p:spPr bwMode="auto">
          <a:xfrm>
            <a:off x="9572625" y="3482975"/>
            <a:ext cx="666750" cy="525463"/>
          </a:xfrm>
          <a:custGeom>
            <a:avLst/>
            <a:gdLst>
              <a:gd name="T0" fmla="*/ 181 w 1509"/>
              <a:gd name="T1" fmla="*/ 0 h 1191"/>
              <a:gd name="T2" fmla="*/ 1508 w 1509"/>
              <a:gd name="T3" fmla="*/ 941 h 1191"/>
              <a:gd name="T4" fmla="*/ 1328 w 1509"/>
              <a:gd name="T5" fmla="*/ 1190 h 1191"/>
              <a:gd name="T6" fmla="*/ 0 w 1509"/>
              <a:gd name="T7" fmla="*/ 249 h 1191"/>
              <a:gd name="T8" fmla="*/ 181 w 1509"/>
              <a:gd name="T9" fmla="*/ 0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9" h="1191">
                <a:moveTo>
                  <a:pt x="181" y="0"/>
                </a:moveTo>
                <a:lnTo>
                  <a:pt x="1508" y="941"/>
                </a:lnTo>
                <a:lnTo>
                  <a:pt x="1328" y="1190"/>
                </a:lnTo>
                <a:lnTo>
                  <a:pt x="0" y="249"/>
                </a:lnTo>
                <a:lnTo>
                  <a:pt x="181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4"/>
          <p:cNvSpPr>
            <a:spLocks noChangeArrowheads="1"/>
          </p:cNvSpPr>
          <p:nvPr/>
        </p:nvSpPr>
        <p:spPr bwMode="auto">
          <a:xfrm>
            <a:off x="9572625" y="3482975"/>
            <a:ext cx="666750" cy="525463"/>
          </a:xfrm>
          <a:custGeom>
            <a:avLst/>
            <a:gdLst>
              <a:gd name="T0" fmla="*/ 181 w 1509"/>
              <a:gd name="T1" fmla="*/ 0 h 1191"/>
              <a:gd name="T2" fmla="*/ 1508 w 1509"/>
              <a:gd name="T3" fmla="*/ 941 h 1191"/>
              <a:gd name="T4" fmla="*/ 1328 w 1509"/>
              <a:gd name="T5" fmla="*/ 1190 h 1191"/>
              <a:gd name="T6" fmla="*/ 0 w 1509"/>
              <a:gd name="T7" fmla="*/ 249 h 1191"/>
              <a:gd name="T8" fmla="*/ 181 w 1509"/>
              <a:gd name="T9" fmla="*/ 0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9" h="1191">
                <a:moveTo>
                  <a:pt x="181" y="0"/>
                </a:moveTo>
                <a:lnTo>
                  <a:pt x="1508" y="941"/>
                </a:lnTo>
                <a:lnTo>
                  <a:pt x="1328" y="1190"/>
                </a:lnTo>
                <a:lnTo>
                  <a:pt x="0" y="249"/>
                </a:lnTo>
                <a:lnTo>
                  <a:pt x="181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25"/>
          <p:cNvSpPr>
            <a:spLocks noChangeArrowheads="1"/>
          </p:cNvSpPr>
          <p:nvPr/>
        </p:nvSpPr>
        <p:spPr bwMode="auto">
          <a:xfrm>
            <a:off x="9793288" y="3976688"/>
            <a:ext cx="147637" cy="141287"/>
          </a:xfrm>
          <a:custGeom>
            <a:avLst/>
            <a:gdLst>
              <a:gd name="T0" fmla="*/ 250 w 333"/>
              <a:gd name="T1" fmla="*/ 41 h 319"/>
              <a:gd name="T2" fmla="*/ 277 w 333"/>
              <a:gd name="T3" fmla="*/ 249 h 319"/>
              <a:gd name="T4" fmla="*/ 84 w 333"/>
              <a:gd name="T5" fmla="*/ 276 h 319"/>
              <a:gd name="T6" fmla="*/ 56 w 333"/>
              <a:gd name="T7" fmla="*/ 83 h 319"/>
              <a:gd name="T8" fmla="*/ 250 w 333"/>
              <a:gd name="T9" fmla="*/ 41 h 319"/>
              <a:gd name="T10" fmla="*/ 250 w 333"/>
              <a:gd name="T11" fmla="*/ 41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3" h="319">
                <a:moveTo>
                  <a:pt x="250" y="41"/>
                </a:moveTo>
                <a:cubicBezTo>
                  <a:pt x="319" y="97"/>
                  <a:pt x="332" y="180"/>
                  <a:pt x="277" y="249"/>
                </a:cubicBezTo>
                <a:cubicBezTo>
                  <a:pt x="236" y="304"/>
                  <a:pt x="153" y="318"/>
                  <a:pt x="84" y="276"/>
                </a:cubicBezTo>
                <a:cubicBezTo>
                  <a:pt x="15" y="235"/>
                  <a:pt x="0" y="138"/>
                  <a:pt x="56" y="83"/>
                </a:cubicBezTo>
                <a:cubicBezTo>
                  <a:pt x="97" y="14"/>
                  <a:pt x="180" y="0"/>
                  <a:pt x="250" y="41"/>
                </a:cubicBezTo>
                <a:lnTo>
                  <a:pt x="250" y="41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6"/>
          <p:cNvSpPr>
            <a:spLocks noChangeArrowheads="1"/>
          </p:cNvSpPr>
          <p:nvPr/>
        </p:nvSpPr>
        <p:spPr bwMode="auto">
          <a:xfrm>
            <a:off x="9964738" y="3933825"/>
            <a:ext cx="153987" cy="153988"/>
          </a:xfrm>
          <a:custGeom>
            <a:avLst/>
            <a:gdLst>
              <a:gd name="T0" fmla="*/ 263 w 347"/>
              <a:gd name="T1" fmla="*/ 41 h 347"/>
              <a:gd name="T2" fmla="*/ 304 w 347"/>
              <a:gd name="T3" fmla="*/ 263 h 347"/>
              <a:gd name="T4" fmla="*/ 83 w 347"/>
              <a:gd name="T5" fmla="*/ 304 h 347"/>
              <a:gd name="T6" fmla="*/ 41 w 347"/>
              <a:gd name="T7" fmla="*/ 83 h 347"/>
              <a:gd name="T8" fmla="*/ 263 w 347"/>
              <a:gd name="T9" fmla="*/ 41 h 347"/>
              <a:gd name="T10" fmla="*/ 263 w 347"/>
              <a:gd name="T11" fmla="*/ 4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7" h="347">
                <a:moveTo>
                  <a:pt x="263" y="41"/>
                </a:moveTo>
                <a:cubicBezTo>
                  <a:pt x="332" y="97"/>
                  <a:pt x="346" y="194"/>
                  <a:pt x="304" y="263"/>
                </a:cubicBezTo>
                <a:cubicBezTo>
                  <a:pt x="249" y="332"/>
                  <a:pt x="152" y="346"/>
                  <a:pt x="83" y="304"/>
                </a:cubicBezTo>
                <a:cubicBezTo>
                  <a:pt x="13" y="249"/>
                  <a:pt x="0" y="152"/>
                  <a:pt x="41" y="83"/>
                </a:cubicBezTo>
                <a:cubicBezTo>
                  <a:pt x="97" y="14"/>
                  <a:pt x="194" y="0"/>
                  <a:pt x="263" y="41"/>
                </a:cubicBezTo>
                <a:lnTo>
                  <a:pt x="263" y="41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27"/>
          <p:cNvSpPr>
            <a:spLocks noChangeArrowheads="1"/>
          </p:cNvSpPr>
          <p:nvPr/>
        </p:nvSpPr>
        <p:spPr bwMode="auto">
          <a:xfrm>
            <a:off x="10129838" y="3886200"/>
            <a:ext cx="160337" cy="153988"/>
          </a:xfrm>
          <a:custGeom>
            <a:avLst/>
            <a:gdLst>
              <a:gd name="T0" fmla="*/ 277 w 361"/>
              <a:gd name="T1" fmla="*/ 42 h 347"/>
              <a:gd name="T2" fmla="*/ 305 w 361"/>
              <a:gd name="T3" fmla="*/ 263 h 347"/>
              <a:gd name="T4" fmla="*/ 84 w 361"/>
              <a:gd name="T5" fmla="*/ 305 h 347"/>
              <a:gd name="T6" fmla="*/ 56 w 361"/>
              <a:gd name="T7" fmla="*/ 83 h 347"/>
              <a:gd name="T8" fmla="*/ 277 w 361"/>
              <a:gd name="T9" fmla="*/ 42 h 347"/>
              <a:gd name="T10" fmla="*/ 277 w 361"/>
              <a:gd name="T11" fmla="*/ 4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1" h="347">
                <a:moveTo>
                  <a:pt x="277" y="42"/>
                </a:moveTo>
                <a:cubicBezTo>
                  <a:pt x="346" y="97"/>
                  <a:pt x="360" y="194"/>
                  <a:pt x="305" y="263"/>
                </a:cubicBezTo>
                <a:cubicBezTo>
                  <a:pt x="263" y="332"/>
                  <a:pt x="153" y="346"/>
                  <a:pt x="84" y="305"/>
                </a:cubicBezTo>
                <a:cubicBezTo>
                  <a:pt x="14" y="249"/>
                  <a:pt x="0" y="152"/>
                  <a:pt x="56" y="83"/>
                </a:cubicBezTo>
                <a:cubicBezTo>
                  <a:pt x="97" y="14"/>
                  <a:pt x="194" y="0"/>
                  <a:pt x="277" y="42"/>
                </a:cubicBezTo>
                <a:lnTo>
                  <a:pt x="277" y="42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28"/>
          <p:cNvSpPr>
            <a:spLocks noChangeArrowheads="1"/>
          </p:cNvSpPr>
          <p:nvPr/>
        </p:nvSpPr>
        <p:spPr bwMode="auto">
          <a:xfrm>
            <a:off x="9291638" y="3419475"/>
            <a:ext cx="488950" cy="277813"/>
          </a:xfrm>
          <a:custGeom>
            <a:avLst/>
            <a:gdLst>
              <a:gd name="T0" fmla="*/ 0 w 1108"/>
              <a:gd name="T1" fmla="*/ 623 h 624"/>
              <a:gd name="T2" fmla="*/ 0 w 1108"/>
              <a:gd name="T3" fmla="*/ 623 h 624"/>
              <a:gd name="T4" fmla="*/ 152 w 1108"/>
              <a:gd name="T5" fmla="*/ 484 h 624"/>
              <a:gd name="T6" fmla="*/ 1065 w 1108"/>
              <a:gd name="T7" fmla="*/ 0 h 624"/>
              <a:gd name="T8" fmla="*/ 1107 w 1108"/>
              <a:gd name="T9" fmla="*/ 0 h 624"/>
              <a:gd name="T10" fmla="*/ 0 w 1108"/>
              <a:gd name="T11" fmla="*/ 623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8" h="624">
                <a:moveTo>
                  <a:pt x="0" y="623"/>
                </a:moveTo>
                <a:lnTo>
                  <a:pt x="0" y="623"/>
                </a:lnTo>
                <a:cubicBezTo>
                  <a:pt x="0" y="623"/>
                  <a:pt x="28" y="553"/>
                  <a:pt x="152" y="484"/>
                </a:cubicBezTo>
                <a:cubicBezTo>
                  <a:pt x="1065" y="0"/>
                  <a:pt x="1065" y="0"/>
                  <a:pt x="1065" y="0"/>
                </a:cubicBezTo>
                <a:cubicBezTo>
                  <a:pt x="1107" y="0"/>
                  <a:pt x="1107" y="0"/>
                  <a:pt x="1107" y="0"/>
                </a:cubicBezTo>
                <a:cubicBezTo>
                  <a:pt x="0" y="623"/>
                  <a:pt x="0" y="623"/>
                  <a:pt x="0" y="623"/>
                </a:cubicBezTo>
              </a:path>
            </a:pathLst>
          </a:custGeom>
          <a:solidFill>
            <a:srgbClr val="E0B1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29"/>
          <p:cNvSpPr>
            <a:spLocks noChangeArrowheads="1"/>
          </p:cNvSpPr>
          <p:nvPr/>
        </p:nvSpPr>
        <p:spPr bwMode="auto">
          <a:xfrm>
            <a:off x="9323388" y="3402013"/>
            <a:ext cx="563562" cy="381000"/>
          </a:xfrm>
          <a:custGeom>
            <a:avLst/>
            <a:gdLst>
              <a:gd name="T0" fmla="*/ 1273 w 1274"/>
              <a:gd name="T1" fmla="*/ 262 h 858"/>
              <a:gd name="T2" fmla="*/ 153 w 1274"/>
              <a:gd name="T3" fmla="*/ 857 h 858"/>
              <a:gd name="T4" fmla="*/ 0 w 1274"/>
              <a:gd name="T5" fmla="*/ 594 h 858"/>
              <a:gd name="T6" fmla="*/ 1121 w 1274"/>
              <a:gd name="T7" fmla="*/ 0 h 858"/>
              <a:gd name="T8" fmla="*/ 1273 w 1274"/>
              <a:gd name="T9" fmla="*/ 26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4" h="858">
                <a:moveTo>
                  <a:pt x="1273" y="262"/>
                </a:moveTo>
                <a:lnTo>
                  <a:pt x="153" y="857"/>
                </a:lnTo>
                <a:lnTo>
                  <a:pt x="0" y="594"/>
                </a:lnTo>
                <a:lnTo>
                  <a:pt x="1121" y="0"/>
                </a:lnTo>
                <a:lnTo>
                  <a:pt x="1273" y="26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30"/>
          <p:cNvSpPr>
            <a:spLocks noChangeArrowheads="1"/>
          </p:cNvSpPr>
          <p:nvPr/>
        </p:nvSpPr>
        <p:spPr bwMode="auto">
          <a:xfrm>
            <a:off x="9323388" y="3402013"/>
            <a:ext cx="563562" cy="381000"/>
          </a:xfrm>
          <a:custGeom>
            <a:avLst/>
            <a:gdLst>
              <a:gd name="T0" fmla="*/ 1273 w 1274"/>
              <a:gd name="T1" fmla="*/ 262 h 858"/>
              <a:gd name="T2" fmla="*/ 153 w 1274"/>
              <a:gd name="T3" fmla="*/ 857 h 858"/>
              <a:gd name="T4" fmla="*/ 0 w 1274"/>
              <a:gd name="T5" fmla="*/ 594 h 858"/>
              <a:gd name="T6" fmla="*/ 1121 w 1274"/>
              <a:gd name="T7" fmla="*/ 0 h 858"/>
              <a:gd name="T8" fmla="*/ 1273 w 1274"/>
              <a:gd name="T9" fmla="*/ 26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4" h="858">
                <a:moveTo>
                  <a:pt x="1273" y="262"/>
                </a:moveTo>
                <a:lnTo>
                  <a:pt x="153" y="857"/>
                </a:lnTo>
                <a:lnTo>
                  <a:pt x="0" y="594"/>
                </a:lnTo>
                <a:lnTo>
                  <a:pt x="1121" y="0"/>
                </a:lnTo>
                <a:lnTo>
                  <a:pt x="1273" y="26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31"/>
          <p:cNvSpPr>
            <a:spLocks noChangeArrowheads="1"/>
          </p:cNvSpPr>
          <p:nvPr/>
        </p:nvSpPr>
        <p:spPr bwMode="auto">
          <a:xfrm>
            <a:off x="9274175" y="3648075"/>
            <a:ext cx="166688" cy="153988"/>
          </a:xfrm>
          <a:custGeom>
            <a:avLst/>
            <a:gdLst>
              <a:gd name="T0" fmla="*/ 263 w 374"/>
              <a:gd name="T1" fmla="*/ 304 h 347"/>
              <a:gd name="T2" fmla="*/ 41 w 374"/>
              <a:gd name="T3" fmla="*/ 249 h 347"/>
              <a:gd name="T4" fmla="*/ 110 w 374"/>
              <a:gd name="T5" fmla="*/ 41 h 347"/>
              <a:gd name="T6" fmla="*/ 332 w 374"/>
              <a:gd name="T7" fmla="*/ 96 h 347"/>
              <a:gd name="T8" fmla="*/ 263 w 374"/>
              <a:gd name="T9" fmla="*/ 304 h 347"/>
              <a:gd name="T10" fmla="*/ 263 w 374"/>
              <a:gd name="T11" fmla="*/ 304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4" h="347">
                <a:moveTo>
                  <a:pt x="263" y="304"/>
                </a:moveTo>
                <a:cubicBezTo>
                  <a:pt x="179" y="346"/>
                  <a:pt x="83" y="318"/>
                  <a:pt x="41" y="249"/>
                </a:cubicBezTo>
                <a:cubicBezTo>
                  <a:pt x="0" y="180"/>
                  <a:pt x="41" y="83"/>
                  <a:pt x="110" y="41"/>
                </a:cubicBezTo>
                <a:cubicBezTo>
                  <a:pt x="193" y="0"/>
                  <a:pt x="290" y="27"/>
                  <a:pt x="332" y="96"/>
                </a:cubicBezTo>
                <a:cubicBezTo>
                  <a:pt x="373" y="166"/>
                  <a:pt x="332" y="263"/>
                  <a:pt x="263" y="304"/>
                </a:cubicBezTo>
                <a:lnTo>
                  <a:pt x="263" y="30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32"/>
          <p:cNvSpPr>
            <a:spLocks noChangeArrowheads="1"/>
          </p:cNvSpPr>
          <p:nvPr/>
        </p:nvSpPr>
        <p:spPr bwMode="auto">
          <a:xfrm>
            <a:off x="10080625" y="3219450"/>
            <a:ext cx="452438" cy="452438"/>
          </a:xfrm>
          <a:custGeom>
            <a:avLst/>
            <a:gdLst>
              <a:gd name="T0" fmla="*/ 1024 w 1025"/>
              <a:gd name="T1" fmla="*/ 678 h 1025"/>
              <a:gd name="T2" fmla="*/ 359 w 1025"/>
              <a:gd name="T3" fmla="*/ 1024 h 1025"/>
              <a:gd name="T4" fmla="*/ 0 w 1025"/>
              <a:gd name="T5" fmla="*/ 360 h 1025"/>
              <a:gd name="T6" fmla="*/ 664 w 1025"/>
              <a:gd name="T7" fmla="*/ 0 h 1025"/>
              <a:gd name="T8" fmla="*/ 1024 w 1025"/>
              <a:gd name="T9" fmla="*/ 678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5" h="1025">
                <a:moveTo>
                  <a:pt x="1024" y="678"/>
                </a:moveTo>
                <a:lnTo>
                  <a:pt x="359" y="1024"/>
                </a:lnTo>
                <a:lnTo>
                  <a:pt x="0" y="360"/>
                </a:lnTo>
                <a:lnTo>
                  <a:pt x="664" y="0"/>
                </a:lnTo>
                <a:lnTo>
                  <a:pt x="1024" y="678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33"/>
          <p:cNvSpPr>
            <a:spLocks noChangeArrowheads="1"/>
          </p:cNvSpPr>
          <p:nvPr/>
        </p:nvSpPr>
        <p:spPr bwMode="auto">
          <a:xfrm>
            <a:off x="9701213" y="3562350"/>
            <a:ext cx="104775" cy="53975"/>
          </a:xfrm>
          <a:custGeom>
            <a:avLst/>
            <a:gdLst>
              <a:gd name="T0" fmla="*/ 0 w 236"/>
              <a:gd name="T1" fmla="*/ 124 h 125"/>
              <a:gd name="T2" fmla="*/ 41 w 236"/>
              <a:gd name="T3" fmla="*/ 97 h 125"/>
              <a:gd name="T4" fmla="*/ 69 w 236"/>
              <a:gd name="T5" fmla="*/ 83 h 125"/>
              <a:gd name="T6" fmla="*/ 111 w 236"/>
              <a:gd name="T7" fmla="*/ 55 h 125"/>
              <a:gd name="T8" fmla="*/ 152 w 236"/>
              <a:gd name="T9" fmla="*/ 28 h 125"/>
              <a:gd name="T10" fmla="*/ 194 w 236"/>
              <a:gd name="T11" fmla="*/ 14 h 125"/>
              <a:gd name="T12" fmla="*/ 207 w 236"/>
              <a:gd name="T13" fmla="*/ 0 h 125"/>
              <a:gd name="T14" fmla="*/ 222 w 236"/>
              <a:gd name="T15" fmla="*/ 0 h 125"/>
              <a:gd name="T16" fmla="*/ 235 w 236"/>
              <a:gd name="T17" fmla="*/ 0 h 125"/>
              <a:gd name="T18" fmla="*/ 235 w 236"/>
              <a:gd name="T19" fmla="*/ 0 h 125"/>
              <a:gd name="T20" fmla="*/ 235 w 236"/>
              <a:gd name="T21" fmla="*/ 0 h 125"/>
              <a:gd name="T22" fmla="*/ 222 w 236"/>
              <a:gd name="T23" fmla="*/ 14 h 125"/>
              <a:gd name="T24" fmla="*/ 222 w 236"/>
              <a:gd name="T25" fmla="*/ 14 h 125"/>
              <a:gd name="T26" fmla="*/ 207 w 236"/>
              <a:gd name="T27" fmla="*/ 28 h 125"/>
              <a:gd name="T28" fmla="*/ 166 w 236"/>
              <a:gd name="T29" fmla="*/ 42 h 125"/>
              <a:gd name="T30" fmla="*/ 125 w 236"/>
              <a:gd name="T31" fmla="*/ 69 h 125"/>
              <a:gd name="T32" fmla="*/ 83 w 236"/>
              <a:gd name="T33" fmla="*/ 83 h 125"/>
              <a:gd name="T34" fmla="*/ 41 w 236"/>
              <a:gd name="T35" fmla="*/ 111 h 125"/>
              <a:gd name="T36" fmla="*/ 0 w 236"/>
              <a:gd name="T37" fmla="*/ 124 h 125"/>
              <a:gd name="T38" fmla="*/ 0 w 236"/>
              <a:gd name="T39" fmla="*/ 12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6" h="125">
                <a:moveTo>
                  <a:pt x="0" y="124"/>
                </a:moveTo>
                <a:cubicBezTo>
                  <a:pt x="0" y="124"/>
                  <a:pt x="14" y="111"/>
                  <a:pt x="41" y="97"/>
                </a:cubicBezTo>
                <a:cubicBezTo>
                  <a:pt x="56" y="97"/>
                  <a:pt x="69" y="83"/>
                  <a:pt x="69" y="83"/>
                </a:cubicBezTo>
                <a:cubicBezTo>
                  <a:pt x="83" y="69"/>
                  <a:pt x="97" y="55"/>
                  <a:pt x="111" y="55"/>
                </a:cubicBezTo>
                <a:cubicBezTo>
                  <a:pt x="125" y="42"/>
                  <a:pt x="138" y="42"/>
                  <a:pt x="152" y="28"/>
                </a:cubicBezTo>
                <a:cubicBezTo>
                  <a:pt x="166" y="28"/>
                  <a:pt x="180" y="14"/>
                  <a:pt x="194" y="14"/>
                </a:cubicBezTo>
                <a:cubicBezTo>
                  <a:pt x="207" y="14"/>
                  <a:pt x="207" y="14"/>
                  <a:pt x="207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35" y="0"/>
                  <a:pt x="235" y="0"/>
                  <a:pt x="235" y="0"/>
                </a:cubicBezTo>
                <a:lnTo>
                  <a:pt x="235" y="0"/>
                </a:lnTo>
                <a:lnTo>
                  <a:pt x="235" y="0"/>
                </a:lnTo>
                <a:cubicBezTo>
                  <a:pt x="235" y="0"/>
                  <a:pt x="235" y="0"/>
                  <a:pt x="222" y="14"/>
                </a:cubicBezTo>
                <a:lnTo>
                  <a:pt x="222" y="14"/>
                </a:lnTo>
                <a:cubicBezTo>
                  <a:pt x="207" y="14"/>
                  <a:pt x="207" y="28"/>
                  <a:pt x="207" y="28"/>
                </a:cubicBezTo>
                <a:cubicBezTo>
                  <a:pt x="194" y="28"/>
                  <a:pt x="180" y="42"/>
                  <a:pt x="166" y="42"/>
                </a:cubicBezTo>
                <a:cubicBezTo>
                  <a:pt x="152" y="55"/>
                  <a:pt x="138" y="55"/>
                  <a:pt x="125" y="69"/>
                </a:cubicBezTo>
                <a:cubicBezTo>
                  <a:pt x="111" y="69"/>
                  <a:pt x="97" y="83"/>
                  <a:pt x="83" y="83"/>
                </a:cubicBezTo>
                <a:cubicBezTo>
                  <a:pt x="69" y="97"/>
                  <a:pt x="56" y="97"/>
                  <a:pt x="41" y="111"/>
                </a:cubicBezTo>
                <a:cubicBezTo>
                  <a:pt x="28" y="111"/>
                  <a:pt x="0" y="124"/>
                  <a:pt x="0" y="124"/>
                </a:cubicBezTo>
                <a:lnTo>
                  <a:pt x="0" y="124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34"/>
          <p:cNvSpPr>
            <a:spLocks noChangeArrowheads="1"/>
          </p:cNvSpPr>
          <p:nvPr/>
        </p:nvSpPr>
        <p:spPr bwMode="auto">
          <a:xfrm>
            <a:off x="10161588" y="3208338"/>
            <a:ext cx="379412" cy="428625"/>
          </a:xfrm>
          <a:custGeom>
            <a:avLst/>
            <a:gdLst>
              <a:gd name="T0" fmla="*/ 858 w 859"/>
              <a:gd name="T1" fmla="*/ 719 h 969"/>
              <a:gd name="T2" fmla="*/ 388 w 859"/>
              <a:gd name="T3" fmla="*/ 968 h 969"/>
              <a:gd name="T4" fmla="*/ 0 w 859"/>
              <a:gd name="T5" fmla="*/ 262 h 969"/>
              <a:gd name="T6" fmla="*/ 471 w 859"/>
              <a:gd name="T7" fmla="*/ 0 h 969"/>
              <a:gd name="T8" fmla="*/ 858 w 859"/>
              <a:gd name="T9" fmla="*/ 719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9" h="969">
                <a:moveTo>
                  <a:pt x="858" y="719"/>
                </a:moveTo>
                <a:lnTo>
                  <a:pt x="388" y="968"/>
                </a:lnTo>
                <a:lnTo>
                  <a:pt x="0" y="262"/>
                </a:lnTo>
                <a:lnTo>
                  <a:pt x="471" y="0"/>
                </a:lnTo>
                <a:lnTo>
                  <a:pt x="858" y="719"/>
                </a:lnTo>
              </a:path>
            </a:pathLst>
          </a:custGeom>
          <a:solidFill>
            <a:srgbClr val="F0EFE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35"/>
          <p:cNvSpPr>
            <a:spLocks noChangeArrowheads="1"/>
          </p:cNvSpPr>
          <p:nvPr/>
        </p:nvSpPr>
        <p:spPr bwMode="auto">
          <a:xfrm>
            <a:off x="9812338" y="3290888"/>
            <a:ext cx="525462" cy="587375"/>
          </a:xfrm>
          <a:custGeom>
            <a:avLst/>
            <a:gdLst>
              <a:gd name="T0" fmla="*/ 1038 w 1191"/>
              <a:gd name="T1" fmla="*/ 651 h 1329"/>
              <a:gd name="T2" fmla="*/ 968 w 1191"/>
              <a:gd name="T3" fmla="*/ 1121 h 1329"/>
              <a:gd name="T4" fmla="*/ 927 w 1191"/>
              <a:gd name="T5" fmla="*/ 1135 h 1329"/>
              <a:gd name="T6" fmla="*/ 567 w 1191"/>
              <a:gd name="T7" fmla="*/ 1328 h 1329"/>
              <a:gd name="T8" fmla="*/ 0 w 1191"/>
              <a:gd name="T9" fmla="*/ 250 h 1329"/>
              <a:gd name="T10" fmla="*/ 526 w 1191"/>
              <a:gd name="T11" fmla="*/ 0 h 1329"/>
              <a:gd name="T12" fmla="*/ 803 w 1191"/>
              <a:gd name="T13" fmla="*/ 222 h 1329"/>
              <a:gd name="T14" fmla="*/ 803 w 1191"/>
              <a:gd name="T15" fmla="*/ 222 h 1329"/>
              <a:gd name="T16" fmla="*/ 844 w 1191"/>
              <a:gd name="T17" fmla="*/ 291 h 1329"/>
              <a:gd name="T18" fmla="*/ 1038 w 1191"/>
              <a:gd name="T19" fmla="*/ 651 h 1329"/>
              <a:gd name="T20" fmla="*/ 1038 w 1191"/>
              <a:gd name="T21" fmla="*/ 651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1" h="1329">
                <a:moveTo>
                  <a:pt x="1038" y="651"/>
                </a:moveTo>
                <a:cubicBezTo>
                  <a:pt x="1038" y="651"/>
                  <a:pt x="1190" y="927"/>
                  <a:pt x="968" y="1121"/>
                </a:cubicBezTo>
                <a:cubicBezTo>
                  <a:pt x="968" y="1121"/>
                  <a:pt x="968" y="1121"/>
                  <a:pt x="927" y="1135"/>
                </a:cubicBezTo>
                <a:cubicBezTo>
                  <a:pt x="927" y="1135"/>
                  <a:pt x="927" y="1135"/>
                  <a:pt x="567" y="1328"/>
                </a:cubicBezTo>
                <a:cubicBezTo>
                  <a:pt x="567" y="1328"/>
                  <a:pt x="567" y="1328"/>
                  <a:pt x="0" y="250"/>
                </a:cubicBezTo>
                <a:cubicBezTo>
                  <a:pt x="0" y="250"/>
                  <a:pt x="0" y="250"/>
                  <a:pt x="526" y="0"/>
                </a:cubicBezTo>
                <a:cubicBezTo>
                  <a:pt x="581" y="0"/>
                  <a:pt x="706" y="42"/>
                  <a:pt x="803" y="222"/>
                </a:cubicBezTo>
                <a:lnTo>
                  <a:pt x="803" y="222"/>
                </a:lnTo>
                <a:cubicBezTo>
                  <a:pt x="816" y="235"/>
                  <a:pt x="830" y="263"/>
                  <a:pt x="844" y="291"/>
                </a:cubicBezTo>
                <a:cubicBezTo>
                  <a:pt x="844" y="291"/>
                  <a:pt x="844" y="291"/>
                  <a:pt x="1038" y="651"/>
                </a:cubicBezTo>
                <a:lnTo>
                  <a:pt x="1038" y="651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36"/>
          <p:cNvSpPr>
            <a:spLocks noChangeArrowheads="1"/>
          </p:cNvSpPr>
          <p:nvPr/>
        </p:nvSpPr>
        <p:spPr bwMode="auto">
          <a:xfrm>
            <a:off x="9623425" y="3732213"/>
            <a:ext cx="508000" cy="347662"/>
          </a:xfrm>
          <a:custGeom>
            <a:avLst/>
            <a:gdLst>
              <a:gd name="T0" fmla="*/ 1010 w 1149"/>
              <a:gd name="T1" fmla="*/ 0 h 790"/>
              <a:gd name="T2" fmla="*/ 1148 w 1149"/>
              <a:gd name="T3" fmla="*/ 250 h 790"/>
              <a:gd name="T4" fmla="*/ 139 w 1149"/>
              <a:gd name="T5" fmla="*/ 789 h 790"/>
              <a:gd name="T6" fmla="*/ 0 w 1149"/>
              <a:gd name="T7" fmla="*/ 540 h 790"/>
              <a:gd name="T8" fmla="*/ 1010 w 1149"/>
              <a:gd name="T9" fmla="*/ 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9" h="790">
                <a:moveTo>
                  <a:pt x="1010" y="0"/>
                </a:moveTo>
                <a:lnTo>
                  <a:pt x="1148" y="250"/>
                </a:lnTo>
                <a:lnTo>
                  <a:pt x="139" y="789"/>
                </a:lnTo>
                <a:lnTo>
                  <a:pt x="0" y="540"/>
                </a:lnTo>
                <a:lnTo>
                  <a:pt x="1010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37"/>
          <p:cNvSpPr>
            <a:spLocks noChangeArrowheads="1"/>
          </p:cNvSpPr>
          <p:nvPr/>
        </p:nvSpPr>
        <p:spPr bwMode="auto">
          <a:xfrm>
            <a:off x="9623425" y="3732213"/>
            <a:ext cx="508000" cy="347662"/>
          </a:xfrm>
          <a:custGeom>
            <a:avLst/>
            <a:gdLst>
              <a:gd name="T0" fmla="*/ 1010 w 1149"/>
              <a:gd name="T1" fmla="*/ 0 h 790"/>
              <a:gd name="T2" fmla="*/ 1148 w 1149"/>
              <a:gd name="T3" fmla="*/ 250 h 790"/>
              <a:gd name="T4" fmla="*/ 139 w 1149"/>
              <a:gd name="T5" fmla="*/ 789 h 790"/>
              <a:gd name="T6" fmla="*/ 0 w 1149"/>
              <a:gd name="T7" fmla="*/ 540 h 790"/>
              <a:gd name="T8" fmla="*/ 1010 w 1149"/>
              <a:gd name="T9" fmla="*/ 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9" h="790">
                <a:moveTo>
                  <a:pt x="1010" y="0"/>
                </a:moveTo>
                <a:lnTo>
                  <a:pt x="1148" y="250"/>
                </a:lnTo>
                <a:lnTo>
                  <a:pt x="139" y="789"/>
                </a:lnTo>
                <a:lnTo>
                  <a:pt x="0" y="540"/>
                </a:lnTo>
                <a:lnTo>
                  <a:pt x="1010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38"/>
          <p:cNvSpPr>
            <a:spLocks noChangeArrowheads="1"/>
          </p:cNvSpPr>
          <p:nvPr/>
        </p:nvSpPr>
        <p:spPr bwMode="auto">
          <a:xfrm>
            <a:off x="9451975" y="3611563"/>
            <a:ext cx="617538" cy="414337"/>
          </a:xfrm>
          <a:custGeom>
            <a:avLst/>
            <a:gdLst>
              <a:gd name="T0" fmla="*/ 1259 w 1398"/>
              <a:gd name="T1" fmla="*/ 0 h 941"/>
              <a:gd name="T2" fmla="*/ 1397 w 1398"/>
              <a:gd name="T3" fmla="*/ 276 h 941"/>
              <a:gd name="T4" fmla="*/ 152 w 1398"/>
              <a:gd name="T5" fmla="*/ 940 h 941"/>
              <a:gd name="T6" fmla="*/ 0 w 1398"/>
              <a:gd name="T7" fmla="*/ 664 h 941"/>
              <a:gd name="T8" fmla="*/ 1259 w 1398"/>
              <a:gd name="T9" fmla="*/ 0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8" h="941">
                <a:moveTo>
                  <a:pt x="1259" y="0"/>
                </a:moveTo>
                <a:lnTo>
                  <a:pt x="1397" y="276"/>
                </a:lnTo>
                <a:lnTo>
                  <a:pt x="152" y="940"/>
                </a:lnTo>
                <a:lnTo>
                  <a:pt x="0" y="664"/>
                </a:lnTo>
                <a:lnTo>
                  <a:pt x="1259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39"/>
          <p:cNvSpPr>
            <a:spLocks noChangeArrowheads="1"/>
          </p:cNvSpPr>
          <p:nvPr/>
        </p:nvSpPr>
        <p:spPr bwMode="auto">
          <a:xfrm>
            <a:off x="9451975" y="3611563"/>
            <a:ext cx="617538" cy="414337"/>
          </a:xfrm>
          <a:custGeom>
            <a:avLst/>
            <a:gdLst>
              <a:gd name="T0" fmla="*/ 1259 w 1398"/>
              <a:gd name="T1" fmla="*/ 0 h 941"/>
              <a:gd name="T2" fmla="*/ 1397 w 1398"/>
              <a:gd name="T3" fmla="*/ 276 h 941"/>
              <a:gd name="T4" fmla="*/ 152 w 1398"/>
              <a:gd name="T5" fmla="*/ 940 h 941"/>
              <a:gd name="T6" fmla="*/ 0 w 1398"/>
              <a:gd name="T7" fmla="*/ 664 h 941"/>
              <a:gd name="T8" fmla="*/ 1259 w 1398"/>
              <a:gd name="T9" fmla="*/ 0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8" h="941">
                <a:moveTo>
                  <a:pt x="1259" y="0"/>
                </a:moveTo>
                <a:lnTo>
                  <a:pt x="1397" y="276"/>
                </a:lnTo>
                <a:lnTo>
                  <a:pt x="152" y="940"/>
                </a:lnTo>
                <a:lnTo>
                  <a:pt x="0" y="664"/>
                </a:lnTo>
                <a:lnTo>
                  <a:pt x="1259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0"/>
          <p:cNvSpPr>
            <a:spLocks noChangeArrowheads="1"/>
          </p:cNvSpPr>
          <p:nvPr/>
        </p:nvSpPr>
        <p:spPr bwMode="auto">
          <a:xfrm>
            <a:off x="9305925" y="3487738"/>
            <a:ext cx="703263" cy="460375"/>
          </a:xfrm>
          <a:custGeom>
            <a:avLst/>
            <a:gdLst>
              <a:gd name="T0" fmla="*/ 1438 w 1592"/>
              <a:gd name="T1" fmla="*/ 0 h 1039"/>
              <a:gd name="T2" fmla="*/ 1591 w 1592"/>
              <a:gd name="T3" fmla="*/ 277 h 1039"/>
              <a:gd name="T4" fmla="*/ 138 w 1592"/>
              <a:gd name="T5" fmla="*/ 1038 h 1039"/>
              <a:gd name="T6" fmla="*/ 0 w 1592"/>
              <a:gd name="T7" fmla="*/ 775 h 1039"/>
              <a:gd name="T8" fmla="*/ 1438 w 1592"/>
              <a:gd name="T9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2" h="1039">
                <a:moveTo>
                  <a:pt x="1438" y="0"/>
                </a:moveTo>
                <a:lnTo>
                  <a:pt x="1591" y="277"/>
                </a:lnTo>
                <a:lnTo>
                  <a:pt x="138" y="1038"/>
                </a:lnTo>
                <a:lnTo>
                  <a:pt x="0" y="775"/>
                </a:lnTo>
                <a:lnTo>
                  <a:pt x="1438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41"/>
          <p:cNvSpPr>
            <a:spLocks noChangeArrowheads="1"/>
          </p:cNvSpPr>
          <p:nvPr/>
        </p:nvSpPr>
        <p:spPr bwMode="auto">
          <a:xfrm>
            <a:off x="9305925" y="3487738"/>
            <a:ext cx="703263" cy="460375"/>
          </a:xfrm>
          <a:custGeom>
            <a:avLst/>
            <a:gdLst>
              <a:gd name="T0" fmla="*/ 1438 w 1592"/>
              <a:gd name="T1" fmla="*/ 0 h 1039"/>
              <a:gd name="T2" fmla="*/ 1591 w 1592"/>
              <a:gd name="T3" fmla="*/ 277 h 1039"/>
              <a:gd name="T4" fmla="*/ 138 w 1592"/>
              <a:gd name="T5" fmla="*/ 1038 h 1039"/>
              <a:gd name="T6" fmla="*/ 0 w 1592"/>
              <a:gd name="T7" fmla="*/ 775 h 1039"/>
              <a:gd name="T8" fmla="*/ 1438 w 1592"/>
              <a:gd name="T9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2" h="1039">
                <a:moveTo>
                  <a:pt x="1438" y="0"/>
                </a:moveTo>
                <a:lnTo>
                  <a:pt x="1591" y="277"/>
                </a:lnTo>
                <a:lnTo>
                  <a:pt x="138" y="1038"/>
                </a:lnTo>
                <a:lnTo>
                  <a:pt x="0" y="775"/>
                </a:lnTo>
                <a:lnTo>
                  <a:pt x="1438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2"/>
          <p:cNvSpPr>
            <a:spLocks noChangeArrowheads="1"/>
          </p:cNvSpPr>
          <p:nvPr/>
        </p:nvSpPr>
        <p:spPr bwMode="auto">
          <a:xfrm>
            <a:off x="9580563" y="3951288"/>
            <a:ext cx="147637" cy="149225"/>
          </a:xfrm>
          <a:custGeom>
            <a:avLst/>
            <a:gdLst>
              <a:gd name="T0" fmla="*/ 96 w 333"/>
              <a:gd name="T1" fmla="*/ 42 h 333"/>
              <a:gd name="T2" fmla="*/ 96 w 333"/>
              <a:gd name="T3" fmla="*/ 42 h 333"/>
              <a:gd name="T4" fmla="*/ 290 w 333"/>
              <a:gd name="T5" fmla="*/ 97 h 333"/>
              <a:gd name="T6" fmla="*/ 235 w 333"/>
              <a:gd name="T7" fmla="*/ 291 h 333"/>
              <a:gd name="T8" fmla="*/ 41 w 333"/>
              <a:gd name="T9" fmla="*/ 236 h 333"/>
              <a:gd name="T10" fmla="*/ 96 w 333"/>
              <a:gd name="T11" fmla="*/ 4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3" h="333">
                <a:moveTo>
                  <a:pt x="96" y="42"/>
                </a:moveTo>
                <a:lnTo>
                  <a:pt x="96" y="42"/>
                </a:lnTo>
                <a:cubicBezTo>
                  <a:pt x="166" y="0"/>
                  <a:pt x="262" y="28"/>
                  <a:pt x="290" y="97"/>
                </a:cubicBezTo>
                <a:cubicBezTo>
                  <a:pt x="332" y="166"/>
                  <a:pt x="304" y="249"/>
                  <a:pt x="235" y="291"/>
                </a:cubicBezTo>
                <a:cubicBezTo>
                  <a:pt x="166" y="332"/>
                  <a:pt x="82" y="305"/>
                  <a:pt x="41" y="236"/>
                </a:cubicBezTo>
                <a:cubicBezTo>
                  <a:pt x="0" y="166"/>
                  <a:pt x="27" y="70"/>
                  <a:pt x="96" y="4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43"/>
          <p:cNvSpPr>
            <a:spLocks noChangeArrowheads="1"/>
          </p:cNvSpPr>
          <p:nvPr/>
        </p:nvSpPr>
        <p:spPr bwMode="auto">
          <a:xfrm>
            <a:off x="9409113" y="3886200"/>
            <a:ext cx="160337" cy="158750"/>
          </a:xfrm>
          <a:custGeom>
            <a:avLst/>
            <a:gdLst>
              <a:gd name="T0" fmla="*/ 97 w 361"/>
              <a:gd name="T1" fmla="*/ 42 h 361"/>
              <a:gd name="T2" fmla="*/ 97 w 361"/>
              <a:gd name="T3" fmla="*/ 42 h 361"/>
              <a:gd name="T4" fmla="*/ 318 w 361"/>
              <a:gd name="T5" fmla="*/ 111 h 361"/>
              <a:gd name="T6" fmla="*/ 249 w 361"/>
              <a:gd name="T7" fmla="*/ 318 h 361"/>
              <a:gd name="T8" fmla="*/ 41 w 361"/>
              <a:gd name="T9" fmla="*/ 249 h 361"/>
              <a:gd name="T10" fmla="*/ 97 w 361"/>
              <a:gd name="T11" fmla="*/ 42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1" h="361">
                <a:moveTo>
                  <a:pt x="97" y="42"/>
                </a:moveTo>
                <a:lnTo>
                  <a:pt x="97" y="42"/>
                </a:lnTo>
                <a:cubicBezTo>
                  <a:pt x="180" y="0"/>
                  <a:pt x="277" y="28"/>
                  <a:pt x="318" y="111"/>
                </a:cubicBezTo>
                <a:cubicBezTo>
                  <a:pt x="360" y="180"/>
                  <a:pt x="318" y="277"/>
                  <a:pt x="249" y="318"/>
                </a:cubicBezTo>
                <a:cubicBezTo>
                  <a:pt x="166" y="360"/>
                  <a:pt x="83" y="332"/>
                  <a:pt x="41" y="249"/>
                </a:cubicBezTo>
                <a:cubicBezTo>
                  <a:pt x="0" y="180"/>
                  <a:pt x="28" y="83"/>
                  <a:pt x="97" y="4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44"/>
          <p:cNvSpPr>
            <a:spLocks noChangeArrowheads="1"/>
          </p:cNvSpPr>
          <p:nvPr/>
        </p:nvSpPr>
        <p:spPr bwMode="auto">
          <a:xfrm>
            <a:off x="9248775" y="3811588"/>
            <a:ext cx="153988" cy="160337"/>
          </a:xfrm>
          <a:custGeom>
            <a:avLst/>
            <a:gdLst>
              <a:gd name="T0" fmla="*/ 97 w 347"/>
              <a:gd name="T1" fmla="*/ 42 h 361"/>
              <a:gd name="T2" fmla="*/ 97 w 347"/>
              <a:gd name="T3" fmla="*/ 42 h 361"/>
              <a:gd name="T4" fmla="*/ 305 w 347"/>
              <a:gd name="T5" fmla="*/ 111 h 361"/>
              <a:gd name="T6" fmla="*/ 249 w 347"/>
              <a:gd name="T7" fmla="*/ 318 h 361"/>
              <a:gd name="T8" fmla="*/ 28 w 347"/>
              <a:gd name="T9" fmla="*/ 263 h 361"/>
              <a:gd name="T10" fmla="*/ 97 w 347"/>
              <a:gd name="T11" fmla="*/ 42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7" h="361">
                <a:moveTo>
                  <a:pt x="97" y="42"/>
                </a:moveTo>
                <a:lnTo>
                  <a:pt x="97" y="42"/>
                </a:lnTo>
                <a:cubicBezTo>
                  <a:pt x="180" y="0"/>
                  <a:pt x="277" y="28"/>
                  <a:pt x="305" y="111"/>
                </a:cubicBezTo>
                <a:cubicBezTo>
                  <a:pt x="346" y="194"/>
                  <a:pt x="319" y="277"/>
                  <a:pt x="249" y="318"/>
                </a:cubicBezTo>
                <a:cubicBezTo>
                  <a:pt x="166" y="360"/>
                  <a:pt x="69" y="332"/>
                  <a:pt x="28" y="263"/>
                </a:cubicBezTo>
                <a:cubicBezTo>
                  <a:pt x="0" y="180"/>
                  <a:pt x="28" y="83"/>
                  <a:pt x="97" y="4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ChangeArrowheads="1"/>
          </p:cNvSpPr>
          <p:nvPr/>
        </p:nvSpPr>
        <p:spPr bwMode="auto">
          <a:xfrm>
            <a:off x="9291638" y="3659188"/>
            <a:ext cx="128587" cy="123825"/>
          </a:xfrm>
          <a:custGeom>
            <a:avLst/>
            <a:gdLst>
              <a:gd name="T0" fmla="*/ 152 w 292"/>
              <a:gd name="T1" fmla="*/ 0 h 278"/>
              <a:gd name="T2" fmla="*/ 208 w 292"/>
              <a:gd name="T3" fmla="*/ 69 h 278"/>
              <a:gd name="T4" fmla="*/ 222 w 292"/>
              <a:gd name="T5" fmla="*/ 97 h 278"/>
              <a:gd name="T6" fmla="*/ 291 w 292"/>
              <a:gd name="T7" fmla="*/ 194 h 278"/>
              <a:gd name="T8" fmla="*/ 194 w 292"/>
              <a:gd name="T9" fmla="*/ 263 h 278"/>
              <a:gd name="T10" fmla="*/ 180 w 292"/>
              <a:gd name="T11" fmla="*/ 263 h 278"/>
              <a:gd name="T12" fmla="*/ 138 w 292"/>
              <a:gd name="T13" fmla="*/ 277 h 278"/>
              <a:gd name="T14" fmla="*/ 28 w 292"/>
              <a:gd name="T15" fmla="*/ 208 h 278"/>
              <a:gd name="T16" fmla="*/ 56 w 292"/>
              <a:gd name="T17" fmla="*/ 56 h 278"/>
              <a:gd name="T18" fmla="*/ 56 w 292"/>
              <a:gd name="T19" fmla="*/ 56 h 278"/>
              <a:gd name="T20" fmla="*/ 56 w 292"/>
              <a:gd name="T21" fmla="*/ 56 h 278"/>
              <a:gd name="T22" fmla="*/ 69 w 292"/>
              <a:gd name="T23" fmla="*/ 42 h 278"/>
              <a:gd name="T24" fmla="*/ 83 w 292"/>
              <a:gd name="T25" fmla="*/ 42 h 278"/>
              <a:gd name="T26" fmla="*/ 152 w 292"/>
              <a:gd name="T27" fmla="*/ 0 h 278"/>
              <a:gd name="T28" fmla="*/ 152 w 292"/>
              <a:gd name="T29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2" h="278">
                <a:moveTo>
                  <a:pt x="152" y="0"/>
                </a:moveTo>
                <a:cubicBezTo>
                  <a:pt x="152" y="0"/>
                  <a:pt x="180" y="42"/>
                  <a:pt x="208" y="69"/>
                </a:cubicBezTo>
                <a:cubicBezTo>
                  <a:pt x="222" y="84"/>
                  <a:pt x="222" y="97"/>
                  <a:pt x="222" y="97"/>
                </a:cubicBezTo>
                <a:cubicBezTo>
                  <a:pt x="263" y="139"/>
                  <a:pt x="291" y="180"/>
                  <a:pt x="291" y="194"/>
                </a:cubicBezTo>
                <a:cubicBezTo>
                  <a:pt x="291" y="194"/>
                  <a:pt x="291" y="194"/>
                  <a:pt x="194" y="263"/>
                </a:cubicBezTo>
                <a:cubicBezTo>
                  <a:pt x="194" y="263"/>
                  <a:pt x="194" y="263"/>
                  <a:pt x="180" y="263"/>
                </a:cubicBezTo>
                <a:cubicBezTo>
                  <a:pt x="166" y="277"/>
                  <a:pt x="152" y="277"/>
                  <a:pt x="138" y="277"/>
                </a:cubicBezTo>
                <a:cubicBezTo>
                  <a:pt x="97" y="277"/>
                  <a:pt x="42" y="250"/>
                  <a:pt x="28" y="208"/>
                </a:cubicBezTo>
                <a:cubicBezTo>
                  <a:pt x="0" y="153"/>
                  <a:pt x="14" y="84"/>
                  <a:pt x="56" y="56"/>
                </a:cubicBezTo>
                <a:lnTo>
                  <a:pt x="56" y="56"/>
                </a:lnTo>
                <a:lnTo>
                  <a:pt x="56" y="56"/>
                </a:lnTo>
                <a:cubicBezTo>
                  <a:pt x="69" y="56"/>
                  <a:pt x="69" y="56"/>
                  <a:pt x="69" y="42"/>
                </a:cubicBezTo>
                <a:lnTo>
                  <a:pt x="83" y="42"/>
                </a:lnTo>
                <a:cubicBezTo>
                  <a:pt x="83" y="42"/>
                  <a:pt x="83" y="42"/>
                  <a:pt x="152" y="0"/>
                </a:cubicBezTo>
                <a:lnTo>
                  <a:pt x="152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46"/>
          <p:cNvSpPr>
            <a:spLocks noChangeArrowheads="1"/>
          </p:cNvSpPr>
          <p:nvPr/>
        </p:nvSpPr>
        <p:spPr bwMode="auto">
          <a:xfrm>
            <a:off x="9391650" y="3903663"/>
            <a:ext cx="6350" cy="4762"/>
          </a:xfrm>
          <a:custGeom>
            <a:avLst/>
            <a:gdLst>
              <a:gd name="T0" fmla="*/ 13 w 14"/>
              <a:gd name="T1" fmla="*/ 0 h 15"/>
              <a:gd name="T2" fmla="*/ 13 w 14"/>
              <a:gd name="T3" fmla="*/ 14 h 15"/>
              <a:gd name="T4" fmla="*/ 0 w 14"/>
              <a:gd name="T5" fmla="*/ 14 h 15"/>
              <a:gd name="T6" fmla="*/ 13 w 14"/>
              <a:gd name="T7" fmla="*/ 0 h 15"/>
              <a:gd name="T8" fmla="*/ 13 w 14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3" y="0"/>
                </a:move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0" y="14"/>
                </a:cubicBezTo>
                <a:cubicBezTo>
                  <a:pt x="0" y="14"/>
                  <a:pt x="13" y="14"/>
                  <a:pt x="13" y="0"/>
                </a:cubicBezTo>
                <a:lnTo>
                  <a:pt x="13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47"/>
          <p:cNvSpPr>
            <a:spLocks noChangeArrowheads="1"/>
          </p:cNvSpPr>
          <p:nvPr/>
        </p:nvSpPr>
        <p:spPr bwMode="auto">
          <a:xfrm>
            <a:off x="9267825" y="3822700"/>
            <a:ext cx="130175" cy="123825"/>
          </a:xfrm>
          <a:custGeom>
            <a:avLst/>
            <a:gdLst>
              <a:gd name="T0" fmla="*/ 152 w 291"/>
              <a:gd name="T1" fmla="*/ 0 h 278"/>
              <a:gd name="T2" fmla="*/ 207 w 291"/>
              <a:gd name="T3" fmla="*/ 69 h 278"/>
              <a:gd name="T4" fmla="*/ 221 w 291"/>
              <a:gd name="T5" fmla="*/ 97 h 278"/>
              <a:gd name="T6" fmla="*/ 290 w 291"/>
              <a:gd name="T7" fmla="*/ 180 h 278"/>
              <a:gd name="T8" fmla="*/ 277 w 291"/>
              <a:gd name="T9" fmla="*/ 194 h 278"/>
              <a:gd name="T10" fmla="*/ 193 w 291"/>
              <a:gd name="T11" fmla="*/ 249 h 278"/>
              <a:gd name="T12" fmla="*/ 180 w 291"/>
              <a:gd name="T13" fmla="*/ 263 h 278"/>
              <a:gd name="T14" fmla="*/ 138 w 291"/>
              <a:gd name="T15" fmla="*/ 277 h 278"/>
              <a:gd name="T16" fmla="*/ 27 w 291"/>
              <a:gd name="T17" fmla="*/ 208 h 278"/>
              <a:gd name="T18" fmla="*/ 69 w 291"/>
              <a:gd name="T19" fmla="*/ 55 h 278"/>
              <a:gd name="T20" fmla="*/ 69 w 291"/>
              <a:gd name="T21" fmla="*/ 55 h 278"/>
              <a:gd name="T22" fmla="*/ 69 w 291"/>
              <a:gd name="T23" fmla="*/ 55 h 278"/>
              <a:gd name="T24" fmla="*/ 69 w 291"/>
              <a:gd name="T25" fmla="*/ 55 h 278"/>
              <a:gd name="T26" fmla="*/ 83 w 291"/>
              <a:gd name="T27" fmla="*/ 42 h 278"/>
              <a:gd name="T28" fmla="*/ 152 w 291"/>
              <a:gd name="T29" fmla="*/ 0 h 278"/>
              <a:gd name="T30" fmla="*/ 152 w 291"/>
              <a:gd name="T3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1" h="278">
                <a:moveTo>
                  <a:pt x="152" y="0"/>
                </a:moveTo>
                <a:cubicBezTo>
                  <a:pt x="152" y="0"/>
                  <a:pt x="180" y="42"/>
                  <a:pt x="207" y="69"/>
                </a:cubicBezTo>
                <a:cubicBezTo>
                  <a:pt x="221" y="83"/>
                  <a:pt x="221" y="97"/>
                  <a:pt x="221" y="97"/>
                </a:cubicBezTo>
                <a:cubicBezTo>
                  <a:pt x="249" y="138"/>
                  <a:pt x="277" y="166"/>
                  <a:pt x="290" y="180"/>
                </a:cubicBezTo>
                <a:cubicBezTo>
                  <a:pt x="290" y="194"/>
                  <a:pt x="277" y="194"/>
                  <a:pt x="277" y="194"/>
                </a:cubicBezTo>
                <a:cubicBezTo>
                  <a:pt x="277" y="194"/>
                  <a:pt x="277" y="194"/>
                  <a:pt x="193" y="249"/>
                </a:cubicBezTo>
                <a:cubicBezTo>
                  <a:pt x="193" y="249"/>
                  <a:pt x="193" y="263"/>
                  <a:pt x="180" y="263"/>
                </a:cubicBezTo>
                <a:cubicBezTo>
                  <a:pt x="166" y="263"/>
                  <a:pt x="152" y="277"/>
                  <a:pt x="138" y="277"/>
                </a:cubicBezTo>
                <a:cubicBezTo>
                  <a:pt x="97" y="277"/>
                  <a:pt x="55" y="249"/>
                  <a:pt x="27" y="208"/>
                </a:cubicBezTo>
                <a:cubicBezTo>
                  <a:pt x="0" y="152"/>
                  <a:pt x="14" y="83"/>
                  <a:pt x="69" y="55"/>
                </a:cubicBezTo>
                <a:lnTo>
                  <a:pt x="69" y="55"/>
                </a:lnTo>
                <a:lnTo>
                  <a:pt x="69" y="55"/>
                </a:lnTo>
                <a:lnTo>
                  <a:pt x="69" y="55"/>
                </a:lnTo>
                <a:cubicBezTo>
                  <a:pt x="83" y="42"/>
                  <a:pt x="83" y="42"/>
                  <a:pt x="83" y="42"/>
                </a:cubicBezTo>
                <a:cubicBezTo>
                  <a:pt x="83" y="42"/>
                  <a:pt x="83" y="42"/>
                  <a:pt x="152" y="0"/>
                </a:cubicBezTo>
                <a:lnTo>
                  <a:pt x="152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48"/>
          <p:cNvSpPr>
            <a:spLocks noChangeArrowheads="1"/>
          </p:cNvSpPr>
          <p:nvPr/>
        </p:nvSpPr>
        <p:spPr bwMode="auto">
          <a:xfrm>
            <a:off x="9494838" y="3890963"/>
            <a:ext cx="61912" cy="85725"/>
          </a:xfrm>
          <a:custGeom>
            <a:avLst/>
            <a:gdLst>
              <a:gd name="T0" fmla="*/ 138 w 139"/>
              <a:gd name="T1" fmla="*/ 180 h 195"/>
              <a:gd name="T2" fmla="*/ 138 w 139"/>
              <a:gd name="T3" fmla="*/ 194 h 195"/>
              <a:gd name="T4" fmla="*/ 137 w 139"/>
              <a:gd name="T5" fmla="*/ 194 h 195"/>
              <a:gd name="T6" fmla="*/ 138 w 139"/>
              <a:gd name="T7" fmla="*/ 180 h 195"/>
              <a:gd name="T8" fmla="*/ 13 w 139"/>
              <a:gd name="T9" fmla="*/ 14 h 195"/>
              <a:gd name="T10" fmla="*/ 0 w 139"/>
              <a:gd name="T11" fmla="*/ 14 h 195"/>
              <a:gd name="T12" fmla="*/ 13 w 139"/>
              <a:gd name="T13" fmla="*/ 0 h 195"/>
              <a:gd name="T14" fmla="*/ 13 w 139"/>
              <a:gd name="T15" fmla="*/ 1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" h="195">
                <a:moveTo>
                  <a:pt x="138" y="180"/>
                </a:moveTo>
                <a:lnTo>
                  <a:pt x="138" y="194"/>
                </a:lnTo>
                <a:lnTo>
                  <a:pt x="137" y="194"/>
                </a:lnTo>
                <a:cubicBezTo>
                  <a:pt x="138" y="190"/>
                  <a:pt x="138" y="185"/>
                  <a:pt x="138" y="180"/>
                </a:cubicBezTo>
                <a:close/>
                <a:moveTo>
                  <a:pt x="13" y="14"/>
                </a:moveTo>
                <a:lnTo>
                  <a:pt x="0" y="14"/>
                </a:lnTo>
                <a:lnTo>
                  <a:pt x="13" y="0"/>
                </a:lnTo>
                <a:lnTo>
                  <a:pt x="13" y="14"/>
                </a:lnTo>
                <a:close/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9"/>
          <p:cNvSpPr>
            <a:spLocks noChangeArrowheads="1"/>
          </p:cNvSpPr>
          <p:nvPr/>
        </p:nvSpPr>
        <p:spPr bwMode="auto">
          <a:xfrm>
            <a:off x="9426575" y="3897313"/>
            <a:ext cx="128588" cy="117475"/>
          </a:xfrm>
          <a:custGeom>
            <a:avLst/>
            <a:gdLst>
              <a:gd name="T0" fmla="*/ 153 w 292"/>
              <a:gd name="T1" fmla="*/ 0 h 264"/>
              <a:gd name="T2" fmla="*/ 166 w 292"/>
              <a:gd name="T3" fmla="*/ 0 h 264"/>
              <a:gd name="T4" fmla="*/ 208 w 292"/>
              <a:gd name="T5" fmla="*/ 69 h 264"/>
              <a:gd name="T6" fmla="*/ 236 w 292"/>
              <a:gd name="T7" fmla="*/ 97 h 264"/>
              <a:gd name="T8" fmla="*/ 291 w 292"/>
              <a:gd name="T9" fmla="*/ 166 h 264"/>
              <a:gd name="T10" fmla="*/ 277 w 292"/>
              <a:gd name="T11" fmla="*/ 194 h 264"/>
              <a:gd name="T12" fmla="*/ 208 w 292"/>
              <a:gd name="T13" fmla="*/ 249 h 264"/>
              <a:gd name="T14" fmla="*/ 194 w 292"/>
              <a:gd name="T15" fmla="*/ 249 h 264"/>
              <a:gd name="T16" fmla="*/ 139 w 292"/>
              <a:gd name="T17" fmla="*/ 263 h 264"/>
              <a:gd name="T18" fmla="*/ 28 w 292"/>
              <a:gd name="T19" fmla="*/ 194 h 264"/>
              <a:gd name="T20" fmla="*/ 70 w 292"/>
              <a:gd name="T21" fmla="*/ 42 h 264"/>
              <a:gd name="T22" fmla="*/ 70 w 292"/>
              <a:gd name="T23" fmla="*/ 42 h 264"/>
              <a:gd name="T24" fmla="*/ 70 w 292"/>
              <a:gd name="T25" fmla="*/ 42 h 264"/>
              <a:gd name="T26" fmla="*/ 70 w 292"/>
              <a:gd name="T27" fmla="*/ 42 h 264"/>
              <a:gd name="T28" fmla="*/ 84 w 292"/>
              <a:gd name="T29" fmla="*/ 28 h 264"/>
              <a:gd name="T30" fmla="*/ 153 w 292"/>
              <a:gd name="T31" fmla="*/ 0 h 264"/>
              <a:gd name="T32" fmla="*/ 153 w 292"/>
              <a:gd name="T33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64">
                <a:moveTo>
                  <a:pt x="153" y="0"/>
                </a:moveTo>
                <a:lnTo>
                  <a:pt x="166" y="0"/>
                </a:lnTo>
                <a:cubicBezTo>
                  <a:pt x="166" y="14"/>
                  <a:pt x="194" y="28"/>
                  <a:pt x="208" y="69"/>
                </a:cubicBezTo>
                <a:cubicBezTo>
                  <a:pt x="222" y="69"/>
                  <a:pt x="222" y="83"/>
                  <a:pt x="236" y="97"/>
                </a:cubicBezTo>
                <a:cubicBezTo>
                  <a:pt x="250" y="124"/>
                  <a:pt x="277" y="152"/>
                  <a:pt x="291" y="166"/>
                </a:cubicBezTo>
                <a:cubicBezTo>
                  <a:pt x="291" y="180"/>
                  <a:pt x="291" y="194"/>
                  <a:pt x="277" y="194"/>
                </a:cubicBezTo>
                <a:cubicBezTo>
                  <a:pt x="277" y="194"/>
                  <a:pt x="277" y="194"/>
                  <a:pt x="208" y="249"/>
                </a:cubicBezTo>
                <a:cubicBezTo>
                  <a:pt x="194" y="249"/>
                  <a:pt x="194" y="249"/>
                  <a:pt x="194" y="249"/>
                </a:cubicBezTo>
                <a:cubicBezTo>
                  <a:pt x="166" y="263"/>
                  <a:pt x="153" y="263"/>
                  <a:pt x="139" y="263"/>
                </a:cubicBezTo>
                <a:cubicBezTo>
                  <a:pt x="97" y="263"/>
                  <a:pt x="56" y="235"/>
                  <a:pt x="28" y="194"/>
                </a:cubicBezTo>
                <a:cubicBezTo>
                  <a:pt x="0" y="138"/>
                  <a:pt x="14" y="83"/>
                  <a:pt x="70" y="42"/>
                </a:cubicBezTo>
                <a:lnTo>
                  <a:pt x="70" y="42"/>
                </a:lnTo>
                <a:lnTo>
                  <a:pt x="70" y="42"/>
                </a:lnTo>
                <a:lnTo>
                  <a:pt x="70" y="42"/>
                </a:lnTo>
                <a:cubicBezTo>
                  <a:pt x="84" y="42"/>
                  <a:pt x="84" y="28"/>
                  <a:pt x="84" y="28"/>
                </a:cubicBezTo>
                <a:cubicBezTo>
                  <a:pt x="84" y="28"/>
                  <a:pt x="84" y="28"/>
                  <a:pt x="153" y="0"/>
                </a:cubicBezTo>
                <a:lnTo>
                  <a:pt x="153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50"/>
          <p:cNvSpPr>
            <a:spLocks noChangeArrowheads="1"/>
          </p:cNvSpPr>
          <p:nvPr/>
        </p:nvSpPr>
        <p:spPr bwMode="auto">
          <a:xfrm>
            <a:off x="9709150" y="4037013"/>
            <a:ext cx="11113" cy="14287"/>
          </a:xfrm>
          <a:custGeom>
            <a:avLst/>
            <a:gdLst>
              <a:gd name="T0" fmla="*/ 14 w 28"/>
              <a:gd name="T1" fmla="*/ 0 h 29"/>
              <a:gd name="T2" fmla="*/ 27 w 28"/>
              <a:gd name="T3" fmla="*/ 14 h 29"/>
              <a:gd name="T4" fmla="*/ 0 w 28"/>
              <a:gd name="T5" fmla="*/ 28 h 29"/>
              <a:gd name="T6" fmla="*/ 14 w 28"/>
              <a:gd name="T7" fmla="*/ 0 h 29"/>
              <a:gd name="T8" fmla="*/ 14 w 28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9">
                <a:moveTo>
                  <a:pt x="14" y="0"/>
                </a:moveTo>
                <a:cubicBezTo>
                  <a:pt x="14" y="14"/>
                  <a:pt x="27" y="14"/>
                  <a:pt x="27" y="14"/>
                </a:cubicBezTo>
                <a:cubicBezTo>
                  <a:pt x="27" y="14"/>
                  <a:pt x="27" y="14"/>
                  <a:pt x="0" y="28"/>
                </a:cubicBezTo>
                <a:cubicBezTo>
                  <a:pt x="14" y="14"/>
                  <a:pt x="14" y="14"/>
                  <a:pt x="14" y="0"/>
                </a:cubicBezTo>
                <a:lnTo>
                  <a:pt x="14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51"/>
          <p:cNvSpPr>
            <a:spLocks noChangeArrowheads="1"/>
          </p:cNvSpPr>
          <p:nvPr/>
        </p:nvSpPr>
        <p:spPr bwMode="auto">
          <a:xfrm>
            <a:off x="9604375" y="3971925"/>
            <a:ext cx="111125" cy="104775"/>
          </a:xfrm>
          <a:custGeom>
            <a:avLst/>
            <a:gdLst>
              <a:gd name="T0" fmla="*/ 139 w 251"/>
              <a:gd name="T1" fmla="*/ 0 h 236"/>
              <a:gd name="T2" fmla="*/ 181 w 251"/>
              <a:gd name="T3" fmla="*/ 69 h 236"/>
              <a:gd name="T4" fmla="*/ 208 w 251"/>
              <a:gd name="T5" fmla="*/ 83 h 236"/>
              <a:gd name="T6" fmla="*/ 250 w 251"/>
              <a:gd name="T7" fmla="*/ 152 h 236"/>
              <a:gd name="T8" fmla="*/ 236 w 251"/>
              <a:gd name="T9" fmla="*/ 180 h 236"/>
              <a:gd name="T10" fmla="*/ 181 w 251"/>
              <a:gd name="T11" fmla="*/ 221 h 236"/>
              <a:gd name="T12" fmla="*/ 167 w 251"/>
              <a:gd name="T13" fmla="*/ 235 h 236"/>
              <a:gd name="T14" fmla="*/ 125 w 251"/>
              <a:gd name="T15" fmla="*/ 235 h 236"/>
              <a:gd name="T16" fmla="*/ 28 w 251"/>
              <a:gd name="T17" fmla="*/ 180 h 236"/>
              <a:gd name="T18" fmla="*/ 56 w 251"/>
              <a:gd name="T19" fmla="*/ 42 h 236"/>
              <a:gd name="T20" fmla="*/ 56 w 251"/>
              <a:gd name="T21" fmla="*/ 42 h 236"/>
              <a:gd name="T22" fmla="*/ 56 w 251"/>
              <a:gd name="T23" fmla="*/ 42 h 236"/>
              <a:gd name="T24" fmla="*/ 70 w 251"/>
              <a:gd name="T25" fmla="*/ 42 h 236"/>
              <a:gd name="T26" fmla="*/ 70 w 251"/>
              <a:gd name="T27" fmla="*/ 42 h 236"/>
              <a:gd name="T28" fmla="*/ 139 w 251"/>
              <a:gd name="T29" fmla="*/ 0 h 236"/>
              <a:gd name="T30" fmla="*/ 139 w 251"/>
              <a:gd name="T3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1" h="236">
                <a:moveTo>
                  <a:pt x="139" y="0"/>
                </a:moveTo>
                <a:cubicBezTo>
                  <a:pt x="139" y="0"/>
                  <a:pt x="167" y="28"/>
                  <a:pt x="181" y="69"/>
                </a:cubicBezTo>
                <a:cubicBezTo>
                  <a:pt x="194" y="69"/>
                  <a:pt x="194" y="83"/>
                  <a:pt x="208" y="83"/>
                </a:cubicBezTo>
                <a:cubicBezTo>
                  <a:pt x="222" y="111"/>
                  <a:pt x="236" y="138"/>
                  <a:pt x="250" y="152"/>
                </a:cubicBezTo>
                <a:cubicBezTo>
                  <a:pt x="250" y="166"/>
                  <a:pt x="250" y="166"/>
                  <a:pt x="236" y="180"/>
                </a:cubicBezTo>
                <a:cubicBezTo>
                  <a:pt x="236" y="180"/>
                  <a:pt x="236" y="180"/>
                  <a:pt x="181" y="221"/>
                </a:cubicBezTo>
                <a:cubicBezTo>
                  <a:pt x="167" y="221"/>
                  <a:pt x="167" y="221"/>
                  <a:pt x="167" y="235"/>
                </a:cubicBezTo>
                <a:cubicBezTo>
                  <a:pt x="153" y="235"/>
                  <a:pt x="139" y="235"/>
                  <a:pt x="125" y="235"/>
                </a:cubicBezTo>
                <a:cubicBezTo>
                  <a:pt x="84" y="235"/>
                  <a:pt x="42" y="221"/>
                  <a:pt x="28" y="180"/>
                </a:cubicBezTo>
                <a:cubicBezTo>
                  <a:pt x="0" y="138"/>
                  <a:pt x="15" y="69"/>
                  <a:pt x="56" y="42"/>
                </a:cubicBezTo>
                <a:lnTo>
                  <a:pt x="56" y="42"/>
                </a:lnTo>
                <a:lnTo>
                  <a:pt x="56" y="42"/>
                </a:lnTo>
                <a:lnTo>
                  <a:pt x="70" y="42"/>
                </a:lnTo>
                <a:lnTo>
                  <a:pt x="70" y="42"/>
                </a:lnTo>
                <a:cubicBezTo>
                  <a:pt x="70" y="42"/>
                  <a:pt x="70" y="42"/>
                  <a:pt x="139" y="0"/>
                </a:cubicBezTo>
                <a:lnTo>
                  <a:pt x="139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52"/>
          <p:cNvSpPr>
            <a:spLocks noChangeArrowheads="1"/>
          </p:cNvSpPr>
          <p:nvPr/>
        </p:nvSpPr>
        <p:spPr bwMode="auto">
          <a:xfrm>
            <a:off x="9591675" y="3268663"/>
            <a:ext cx="452438" cy="165100"/>
          </a:xfrm>
          <a:custGeom>
            <a:avLst/>
            <a:gdLst>
              <a:gd name="T0" fmla="*/ 927 w 1025"/>
              <a:gd name="T1" fmla="*/ 111 h 375"/>
              <a:gd name="T2" fmla="*/ 996 w 1025"/>
              <a:gd name="T3" fmla="*/ 263 h 375"/>
              <a:gd name="T4" fmla="*/ 816 w 1025"/>
              <a:gd name="T5" fmla="*/ 374 h 375"/>
              <a:gd name="T6" fmla="*/ 526 w 1025"/>
              <a:gd name="T7" fmla="*/ 360 h 375"/>
              <a:gd name="T8" fmla="*/ 429 w 1025"/>
              <a:gd name="T9" fmla="*/ 346 h 375"/>
              <a:gd name="T10" fmla="*/ 305 w 1025"/>
              <a:gd name="T11" fmla="*/ 332 h 375"/>
              <a:gd name="T12" fmla="*/ 360 w 1025"/>
              <a:gd name="T13" fmla="*/ 263 h 375"/>
              <a:gd name="T14" fmla="*/ 360 w 1025"/>
              <a:gd name="T15" fmla="*/ 249 h 375"/>
              <a:gd name="T16" fmla="*/ 0 w 1025"/>
              <a:gd name="T17" fmla="*/ 0 h 375"/>
              <a:gd name="T18" fmla="*/ 747 w 1025"/>
              <a:gd name="T19" fmla="*/ 83 h 375"/>
              <a:gd name="T20" fmla="*/ 927 w 1025"/>
              <a:gd name="T21" fmla="*/ 111 h 375"/>
              <a:gd name="T22" fmla="*/ 927 w 1025"/>
              <a:gd name="T23" fmla="*/ 11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5" h="375">
                <a:moveTo>
                  <a:pt x="927" y="111"/>
                </a:moveTo>
                <a:cubicBezTo>
                  <a:pt x="927" y="111"/>
                  <a:pt x="1024" y="139"/>
                  <a:pt x="996" y="263"/>
                </a:cubicBezTo>
                <a:cubicBezTo>
                  <a:pt x="996" y="263"/>
                  <a:pt x="969" y="374"/>
                  <a:pt x="816" y="374"/>
                </a:cubicBezTo>
                <a:cubicBezTo>
                  <a:pt x="816" y="374"/>
                  <a:pt x="816" y="374"/>
                  <a:pt x="526" y="360"/>
                </a:cubicBezTo>
                <a:cubicBezTo>
                  <a:pt x="526" y="360"/>
                  <a:pt x="526" y="360"/>
                  <a:pt x="429" y="346"/>
                </a:cubicBezTo>
                <a:cubicBezTo>
                  <a:pt x="429" y="346"/>
                  <a:pt x="429" y="346"/>
                  <a:pt x="305" y="332"/>
                </a:cubicBezTo>
                <a:cubicBezTo>
                  <a:pt x="305" y="332"/>
                  <a:pt x="305" y="332"/>
                  <a:pt x="360" y="263"/>
                </a:cubicBezTo>
                <a:cubicBezTo>
                  <a:pt x="360" y="263"/>
                  <a:pt x="360" y="263"/>
                  <a:pt x="360" y="249"/>
                </a:cubicBezTo>
                <a:cubicBezTo>
                  <a:pt x="360" y="249"/>
                  <a:pt x="360" y="249"/>
                  <a:pt x="0" y="0"/>
                </a:cubicBezTo>
                <a:cubicBezTo>
                  <a:pt x="0" y="0"/>
                  <a:pt x="0" y="0"/>
                  <a:pt x="747" y="83"/>
                </a:cubicBezTo>
                <a:cubicBezTo>
                  <a:pt x="747" y="83"/>
                  <a:pt x="747" y="83"/>
                  <a:pt x="927" y="111"/>
                </a:cubicBezTo>
                <a:lnTo>
                  <a:pt x="927" y="111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53"/>
          <p:cNvSpPr>
            <a:spLocks noChangeArrowheads="1"/>
          </p:cNvSpPr>
          <p:nvPr/>
        </p:nvSpPr>
        <p:spPr bwMode="auto">
          <a:xfrm>
            <a:off x="9898063" y="3311525"/>
            <a:ext cx="134937" cy="73025"/>
          </a:xfrm>
          <a:custGeom>
            <a:avLst/>
            <a:gdLst>
              <a:gd name="T0" fmla="*/ 235 w 305"/>
              <a:gd name="T1" fmla="*/ 27 h 167"/>
              <a:gd name="T2" fmla="*/ 235 w 305"/>
              <a:gd name="T3" fmla="*/ 27 h 167"/>
              <a:gd name="T4" fmla="*/ 262 w 305"/>
              <a:gd name="T5" fmla="*/ 138 h 167"/>
              <a:gd name="T6" fmla="*/ 69 w 305"/>
              <a:gd name="T7" fmla="*/ 138 h 167"/>
              <a:gd name="T8" fmla="*/ 14 w 305"/>
              <a:gd name="T9" fmla="*/ 27 h 167"/>
              <a:gd name="T10" fmla="*/ 41 w 305"/>
              <a:gd name="T11" fmla="*/ 0 h 167"/>
              <a:gd name="T12" fmla="*/ 235 w 305"/>
              <a:gd name="T13" fmla="*/ 2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167">
                <a:moveTo>
                  <a:pt x="235" y="27"/>
                </a:moveTo>
                <a:lnTo>
                  <a:pt x="235" y="27"/>
                </a:lnTo>
                <a:cubicBezTo>
                  <a:pt x="235" y="27"/>
                  <a:pt x="304" y="83"/>
                  <a:pt x="262" y="138"/>
                </a:cubicBezTo>
                <a:cubicBezTo>
                  <a:pt x="262" y="138"/>
                  <a:pt x="235" y="166"/>
                  <a:pt x="69" y="138"/>
                </a:cubicBezTo>
                <a:cubicBezTo>
                  <a:pt x="69" y="138"/>
                  <a:pt x="0" y="97"/>
                  <a:pt x="14" y="27"/>
                </a:cubicBezTo>
                <a:cubicBezTo>
                  <a:pt x="41" y="0"/>
                  <a:pt x="41" y="0"/>
                  <a:pt x="41" y="0"/>
                </a:cubicBezTo>
                <a:lnTo>
                  <a:pt x="235" y="27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4"/>
          <p:cNvSpPr>
            <a:spLocks noChangeArrowheads="1"/>
          </p:cNvSpPr>
          <p:nvPr/>
        </p:nvSpPr>
        <p:spPr bwMode="auto">
          <a:xfrm>
            <a:off x="9752013" y="3262313"/>
            <a:ext cx="293687" cy="55562"/>
          </a:xfrm>
          <a:custGeom>
            <a:avLst/>
            <a:gdLst>
              <a:gd name="T0" fmla="*/ 664 w 665"/>
              <a:gd name="T1" fmla="*/ 69 h 126"/>
              <a:gd name="T2" fmla="*/ 539 w 665"/>
              <a:gd name="T3" fmla="*/ 125 h 126"/>
              <a:gd name="T4" fmla="*/ 0 w 665"/>
              <a:gd name="T5" fmla="*/ 56 h 126"/>
              <a:gd name="T6" fmla="*/ 332 w 665"/>
              <a:gd name="T7" fmla="*/ 0 h 126"/>
              <a:gd name="T8" fmla="*/ 664 w 665"/>
              <a:gd name="T9" fmla="*/ 69 h 126"/>
              <a:gd name="T10" fmla="*/ 664 w 665"/>
              <a:gd name="T11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126">
                <a:moveTo>
                  <a:pt x="664" y="69"/>
                </a:moveTo>
                <a:lnTo>
                  <a:pt x="539" y="125"/>
                </a:lnTo>
                <a:cubicBezTo>
                  <a:pt x="539" y="125"/>
                  <a:pt x="539" y="125"/>
                  <a:pt x="0" y="56"/>
                </a:cubicBezTo>
                <a:cubicBezTo>
                  <a:pt x="111" y="0"/>
                  <a:pt x="332" y="0"/>
                  <a:pt x="332" y="0"/>
                </a:cubicBezTo>
                <a:cubicBezTo>
                  <a:pt x="332" y="0"/>
                  <a:pt x="332" y="0"/>
                  <a:pt x="664" y="69"/>
                </a:cubicBezTo>
                <a:lnTo>
                  <a:pt x="664" y="69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55"/>
          <p:cNvSpPr>
            <a:spLocks noChangeArrowheads="1"/>
          </p:cNvSpPr>
          <p:nvPr/>
        </p:nvSpPr>
        <p:spPr bwMode="auto">
          <a:xfrm>
            <a:off x="9415463" y="3581400"/>
            <a:ext cx="342900" cy="188913"/>
          </a:xfrm>
          <a:custGeom>
            <a:avLst/>
            <a:gdLst>
              <a:gd name="T0" fmla="*/ 761 w 775"/>
              <a:gd name="T1" fmla="*/ 9 h 426"/>
              <a:gd name="T2" fmla="*/ 719 w 775"/>
              <a:gd name="T3" fmla="*/ 37 h 426"/>
              <a:gd name="T4" fmla="*/ 691 w 775"/>
              <a:gd name="T5" fmla="*/ 51 h 426"/>
              <a:gd name="T6" fmla="*/ 664 w 775"/>
              <a:gd name="T7" fmla="*/ 67 h 426"/>
              <a:gd name="T8" fmla="*/ 664 w 775"/>
              <a:gd name="T9" fmla="*/ 65 h 426"/>
              <a:gd name="T10" fmla="*/ 525 w 775"/>
              <a:gd name="T11" fmla="*/ 148 h 426"/>
              <a:gd name="T12" fmla="*/ 221 w 775"/>
              <a:gd name="T13" fmla="*/ 300 h 426"/>
              <a:gd name="T14" fmla="*/ 166 w 775"/>
              <a:gd name="T15" fmla="*/ 341 h 426"/>
              <a:gd name="T16" fmla="*/ 0 w 775"/>
              <a:gd name="T17" fmla="*/ 425 h 426"/>
              <a:gd name="T18" fmla="*/ 138 w 775"/>
              <a:gd name="T19" fmla="*/ 341 h 426"/>
              <a:gd name="T20" fmla="*/ 263 w 775"/>
              <a:gd name="T21" fmla="*/ 259 h 426"/>
              <a:gd name="T22" fmla="*/ 346 w 775"/>
              <a:gd name="T23" fmla="*/ 217 h 426"/>
              <a:gd name="T24" fmla="*/ 428 w 775"/>
              <a:gd name="T25" fmla="*/ 175 h 426"/>
              <a:gd name="T26" fmla="*/ 498 w 775"/>
              <a:gd name="T27" fmla="*/ 134 h 426"/>
              <a:gd name="T28" fmla="*/ 581 w 775"/>
              <a:gd name="T29" fmla="*/ 93 h 426"/>
              <a:gd name="T30" fmla="*/ 719 w 775"/>
              <a:gd name="T31" fmla="*/ 23 h 426"/>
              <a:gd name="T32" fmla="*/ 774 w 775"/>
              <a:gd name="T33" fmla="*/ 0 h 426"/>
              <a:gd name="T34" fmla="*/ 761 w 775"/>
              <a:gd name="T35" fmla="*/ 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75" h="426">
                <a:moveTo>
                  <a:pt x="761" y="9"/>
                </a:moveTo>
                <a:cubicBezTo>
                  <a:pt x="747" y="9"/>
                  <a:pt x="733" y="23"/>
                  <a:pt x="719" y="37"/>
                </a:cubicBezTo>
                <a:cubicBezTo>
                  <a:pt x="719" y="37"/>
                  <a:pt x="706" y="51"/>
                  <a:pt x="691" y="51"/>
                </a:cubicBezTo>
                <a:cubicBezTo>
                  <a:pt x="679" y="57"/>
                  <a:pt x="670" y="62"/>
                  <a:pt x="664" y="67"/>
                </a:cubicBezTo>
                <a:cubicBezTo>
                  <a:pt x="664" y="66"/>
                  <a:pt x="664" y="66"/>
                  <a:pt x="664" y="65"/>
                </a:cubicBezTo>
                <a:lnTo>
                  <a:pt x="525" y="148"/>
                </a:lnTo>
                <a:lnTo>
                  <a:pt x="221" y="300"/>
                </a:lnTo>
                <a:lnTo>
                  <a:pt x="166" y="341"/>
                </a:lnTo>
                <a:lnTo>
                  <a:pt x="0" y="425"/>
                </a:lnTo>
                <a:cubicBezTo>
                  <a:pt x="0" y="425"/>
                  <a:pt x="55" y="383"/>
                  <a:pt x="138" y="341"/>
                </a:cubicBezTo>
                <a:cubicBezTo>
                  <a:pt x="166" y="314"/>
                  <a:pt x="221" y="286"/>
                  <a:pt x="263" y="259"/>
                </a:cubicBezTo>
                <a:cubicBezTo>
                  <a:pt x="290" y="244"/>
                  <a:pt x="318" y="231"/>
                  <a:pt x="346" y="217"/>
                </a:cubicBezTo>
                <a:cubicBezTo>
                  <a:pt x="374" y="203"/>
                  <a:pt x="401" y="189"/>
                  <a:pt x="428" y="175"/>
                </a:cubicBezTo>
                <a:cubicBezTo>
                  <a:pt x="456" y="162"/>
                  <a:pt x="484" y="148"/>
                  <a:pt x="498" y="134"/>
                </a:cubicBezTo>
                <a:cubicBezTo>
                  <a:pt x="525" y="120"/>
                  <a:pt x="553" y="106"/>
                  <a:pt x="581" y="93"/>
                </a:cubicBezTo>
                <a:cubicBezTo>
                  <a:pt x="636" y="65"/>
                  <a:pt x="678" y="51"/>
                  <a:pt x="719" y="23"/>
                </a:cubicBezTo>
                <a:cubicBezTo>
                  <a:pt x="737" y="13"/>
                  <a:pt x="756" y="5"/>
                  <a:pt x="774" y="0"/>
                </a:cubicBezTo>
                <a:cubicBezTo>
                  <a:pt x="770" y="2"/>
                  <a:pt x="765" y="4"/>
                  <a:pt x="761" y="9"/>
                </a:cubicBez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56"/>
          <p:cNvSpPr>
            <a:spLocks noChangeArrowheads="1"/>
          </p:cNvSpPr>
          <p:nvPr/>
        </p:nvSpPr>
        <p:spPr bwMode="auto">
          <a:xfrm>
            <a:off x="9701213" y="3562350"/>
            <a:ext cx="92075" cy="53975"/>
          </a:xfrm>
          <a:custGeom>
            <a:avLst/>
            <a:gdLst>
              <a:gd name="T0" fmla="*/ 207 w 208"/>
              <a:gd name="T1" fmla="*/ 0 h 125"/>
              <a:gd name="T2" fmla="*/ 152 w 208"/>
              <a:gd name="T3" fmla="*/ 42 h 125"/>
              <a:gd name="T4" fmla="*/ 68 w 208"/>
              <a:gd name="T5" fmla="*/ 84 h 125"/>
              <a:gd name="T6" fmla="*/ 42 w 208"/>
              <a:gd name="T7" fmla="*/ 97 h 125"/>
              <a:gd name="T8" fmla="*/ 30 w 208"/>
              <a:gd name="T9" fmla="*/ 102 h 125"/>
              <a:gd name="T10" fmla="*/ 14 w 208"/>
              <a:gd name="T11" fmla="*/ 111 h 125"/>
              <a:gd name="T12" fmla="*/ 14 w 208"/>
              <a:gd name="T13" fmla="*/ 113 h 125"/>
              <a:gd name="T14" fmla="*/ 30 w 208"/>
              <a:gd name="T15" fmla="*/ 102 h 125"/>
              <a:gd name="T16" fmla="*/ 41 w 208"/>
              <a:gd name="T17" fmla="*/ 97 h 125"/>
              <a:gd name="T18" fmla="*/ 42 w 208"/>
              <a:gd name="T19" fmla="*/ 97 h 125"/>
              <a:gd name="T20" fmla="*/ 68 w 208"/>
              <a:gd name="T21" fmla="*/ 84 h 125"/>
              <a:gd name="T22" fmla="*/ 69 w 208"/>
              <a:gd name="T23" fmla="*/ 83 h 125"/>
              <a:gd name="T24" fmla="*/ 111 w 208"/>
              <a:gd name="T25" fmla="*/ 55 h 125"/>
              <a:gd name="T26" fmla="*/ 152 w 208"/>
              <a:gd name="T27" fmla="*/ 42 h 125"/>
              <a:gd name="T28" fmla="*/ 207 w 208"/>
              <a:gd name="T29" fmla="*/ 0 h 125"/>
              <a:gd name="T30" fmla="*/ 0 w 208"/>
              <a:gd name="T31" fmla="*/ 124 h 125"/>
              <a:gd name="T32" fmla="*/ 14 w 208"/>
              <a:gd name="T33" fmla="*/ 113 h 125"/>
              <a:gd name="T34" fmla="*/ 0 w 208"/>
              <a:gd name="T35" fmla="*/ 12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25">
                <a:moveTo>
                  <a:pt x="207" y="0"/>
                </a:moveTo>
                <a:cubicBezTo>
                  <a:pt x="207" y="0"/>
                  <a:pt x="194" y="28"/>
                  <a:pt x="152" y="42"/>
                </a:cubicBezTo>
                <a:lnTo>
                  <a:pt x="68" y="84"/>
                </a:lnTo>
                <a:cubicBezTo>
                  <a:pt x="111" y="62"/>
                  <a:pt x="99" y="68"/>
                  <a:pt x="42" y="97"/>
                </a:cubicBezTo>
                <a:cubicBezTo>
                  <a:pt x="75" y="80"/>
                  <a:pt x="67" y="84"/>
                  <a:pt x="30" y="102"/>
                </a:cubicBezTo>
                <a:cubicBezTo>
                  <a:pt x="45" y="95"/>
                  <a:pt x="30" y="102"/>
                  <a:pt x="14" y="111"/>
                </a:cubicBezTo>
                <a:cubicBezTo>
                  <a:pt x="14" y="112"/>
                  <a:pt x="14" y="112"/>
                  <a:pt x="14" y="113"/>
                </a:cubicBezTo>
                <a:cubicBezTo>
                  <a:pt x="18" y="110"/>
                  <a:pt x="24" y="106"/>
                  <a:pt x="30" y="102"/>
                </a:cubicBezTo>
                <a:cubicBezTo>
                  <a:pt x="34" y="101"/>
                  <a:pt x="37" y="99"/>
                  <a:pt x="41" y="97"/>
                </a:cubicBezTo>
                <a:cubicBezTo>
                  <a:pt x="41" y="97"/>
                  <a:pt x="42" y="97"/>
                  <a:pt x="42" y="97"/>
                </a:cubicBezTo>
                <a:cubicBezTo>
                  <a:pt x="54" y="96"/>
                  <a:pt x="65" y="87"/>
                  <a:pt x="68" y="84"/>
                </a:cubicBezTo>
                <a:cubicBezTo>
                  <a:pt x="69" y="83"/>
                  <a:pt x="69" y="83"/>
                  <a:pt x="69" y="83"/>
                </a:cubicBezTo>
                <a:cubicBezTo>
                  <a:pt x="83" y="69"/>
                  <a:pt x="97" y="55"/>
                  <a:pt x="111" y="55"/>
                </a:cubicBezTo>
                <a:cubicBezTo>
                  <a:pt x="125" y="42"/>
                  <a:pt x="138" y="42"/>
                  <a:pt x="152" y="42"/>
                </a:cubicBezTo>
                <a:cubicBezTo>
                  <a:pt x="194" y="14"/>
                  <a:pt x="207" y="0"/>
                  <a:pt x="207" y="0"/>
                </a:cubicBezTo>
                <a:close/>
                <a:moveTo>
                  <a:pt x="0" y="124"/>
                </a:moveTo>
                <a:cubicBezTo>
                  <a:pt x="0" y="124"/>
                  <a:pt x="5" y="119"/>
                  <a:pt x="14" y="113"/>
                </a:cubicBezTo>
                <a:cubicBezTo>
                  <a:pt x="12" y="124"/>
                  <a:pt x="0" y="124"/>
                  <a:pt x="0" y="124"/>
                </a:cubicBezTo>
                <a:close/>
              </a:path>
            </a:pathLst>
          </a:custGeom>
          <a:solidFill>
            <a:srgbClr val="F1BE9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7"/>
          <p:cNvSpPr>
            <a:spLocks noChangeArrowheads="1"/>
          </p:cNvSpPr>
          <p:nvPr/>
        </p:nvSpPr>
        <p:spPr bwMode="auto">
          <a:xfrm>
            <a:off x="9415463" y="3579813"/>
            <a:ext cx="354012" cy="190500"/>
          </a:xfrm>
          <a:custGeom>
            <a:avLst/>
            <a:gdLst>
              <a:gd name="T0" fmla="*/ 802 w 803"/>
              <a:gd name="T1" fmla="*/ 0 h 430"/>
              <a:gd name="T2" fmla="*/ 733 w 803"/>
              <a:gd name="T3" fmla="*/ 41 h 430"/>
              <a:gd name="T4" fmla="*/ 595 w 803"/>
              <a:gd name="T5" fmla="*/ 124 h 430"/>
              <a:gd name="T6" fmla="*/ 525 w 803"/>
              <a:gd name="T7" fmla="*/ 166 h 430"/>
              <a:gd name="T8" fmla="*/ 443 w 803"/>
              <a:gd name="T9" fmla="*/ 207 h 430"/>
              <a:gd name="T10" fmla="*/ 359 w 803"/>
              <a:gd name="T11" fmla="*/ 248 h 430"/>
              <a:gd name="T12" fmla="*/ 277 w 803"/>
              <a:gd name="T13" fmla="*/ 290 h 430"/>
              <a:gd name="T14" fmla="*/ 138 w 803"/>
              <a:gd name="T15" fmla="*/ 359 h 430"/>
              <a:gd name="T16" fmla="*/ 0 w 803"/>
              <a:gd name="T17" fmla="*/ 429 h 430"/>
              <a:gd name="T18" fmla="*/ 0 w 803"/>
              <a:gd name="T19" fmla="*/ 429 h 430"/>
              <a:gd name="T20" fmla="*/ 166 w 803"/>
              <a:gd name="T21" fmla="*/ 345 h 430"/>
              <a:gd name="T22" fmla="*/ 221 w 803"/>
              <a:gd name="T23" fmla="*/ 304 h 430"/>
              <a:gd name="T24" fmla="*/ 525 w 803"/>
              <a:gd name="T25" fmla="*/ 152 h 430"/>
              <a:gd name="T26" fmla="*/ 525 w 803"/>
              <a:gd name="T27" fmla="*/ 152 h 430"/>
              <a:gd name="T28" fmla="*/ 664 w 803"/>
              <a:gd name="T29" fmla="*/ 69 h 430"/>
              <a:gd name="T30" fmla="*/ 802 w 803"/>
              <a:gd name="T31" fmla="*/ 0 h 430"/>
              <a:gd name="T32" fmla="*/ 802 w 803"/>
              <a:gd name="T33" fmla="*/ 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3" h="430">
                <a:moveTo>
                  <a:pt x="802" y="0"/>
                </a:moveTo>
                <a:cubicBezTo>
                  <a:pt x="775" y="13"/>
                  <a:pt x="761" y="27"/>
                  <a:pt x="733" y="41"/>
                </a:cubicBezTo>
                <a:cubicBezTo>
                  <a:pt x="691" y="69"/>
                  <a:pt x="650" y="97"/>
                  <a:pt x="595" y="124"/>
                </a:cubicBezTo>
                <a:cubicBezTo>
                  <a:pt x="567" y="138"/>
                  <a:pt x="553" y="152"/>
                  <a:pt x="525" y="166"/>
                </a:cubicBezTo>
                <a:cubicBezTo>
                  <a:pt x="498" y="179"/>
                  <a:pt x="470" y="193"/>
                  <a:pt x="443" y="207"/>
                </a:cubicBezTo>
                <a:cubicBezTo>
                  <a:pt x="415" y="221"/>
                  <a:pt x="387" y="235"/>
                  <a:pt x="359" y="248"/>
                </a:cubicBezTo>
                <a:cubicBezTo>
                  <a:pt x="332" y="263"/>
                  <a:pt x="304" y="276"/>
                  <a:pt x="277" y="290"/>
                </a:cubicBezTo>
                <a:cubicBezTo>
                  <a:pt x="235" y="318"/>
                  <a:pt x="180" y="345"/>
                  <a:pt x="138" y="359"/>
                </a:cubicBezTo>
                <a:cubicBezTo>
                  <a:pt x="55" y="401"/>
                  <a:pt x="0" y="429"/>
                  <a:pt x="0" y="429"/>
                </a:cubicBezTo>
                <a:lnTo>
                  <a:pt x="0" y="429"/>
                </a:lnTo>
                <a:cubicBezTo>
                  <a:pt x="0" y="429"/>
                  <a:pt x="0" y="429"/>
                  <a:pt x="166" y="345"/>
                </a:cubicBezTo>
                <a:cubicBezTo>
                  <a:pt x="166" y="345"/>
                  <a:pt x="166" y="345"/>
                  <a:pt x="221" y="304"/>
                </a:cubicBezTo>
                <a:cubicBezTo>
                  <a:pt x="221" y="304"/>
                  <a:pt x="221" y="304"/>
                  <a:pt x="525" y="152"/>
                </a:cubicBezTo>
                <a:lnTo>
                  <a:pt x="525" y="152"/>
                </a:lnTo>
                <a:cubicBezTo>
                  <a:pt x="525" y="152"/>
                  <a:pt x="525" y="152"/>
                  <a:pt x="664" y="69"/>
                </a:cubicBezTo>
                <a:cubicBezTo>
                  <a:pt x="664" y="69"/>
                  <a:pt x="664" y="69"/>
                  <a:pt x="802" y="0"/>
                </a:cubicBezTo>
                <a:lnTo>
                  <a:pt x="802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58"/>
          <p:cNvSpPr>
            <a:spLocks noChangeArrowheads="1"/>
          </p:cNvSpPr>
          <p:nvPr/>
        </p:nvSpPr>
        <p:spPr bwMode="auto">
          <a:xfrm>
            <a:off x="9483725" y="3689350"/>
            <a:ext cx="379413" cy="201613"/>
          </a:xfrm>
          <a:custGeom>
            <a:avLst/>
            <a:gdLst>
              <a:gd name="T0" fmla="*/ 857 w 858"/>
              <a:gd name="T1" fmla="*/ 0 h 457"/>
              <a:gd name="T2" fmla="*/ 732 w 858"/>
              <a:gd name="T3" fmla="*/ 70 h 457"/>
              <a:gd name="T4" fmla="*/ 594 w 858"/>
              <a:gd name="T5" fmla="*/ 153 h 457"/>
              <a:gd name="T6" fmla="*/ 511 w 858"/>
              <a:gd name="T7" fmla="*/ 194 h 457"/>
              <a:gd name="T8" fmla="*/ 442 w 858"/>
              <a:gd name="T9" fmla="*/ 236 h 457"/>
              <a:gd name="T10" fmla="*/ 359 w 858"/>
              <a:gd name="T11" fmla="*/ 277 h 457"/>
              <a:gd name="T12" fmla="*/ 275 w 858"/>
              <a:gd name="T13" fmla="*/ 319 h 457"/>
              <a:gd name="T14" fmla="*/ 137 w 858"/>
              <a:gd name="T15" fmla="*/ 388 h 457"/>
              <a:gd name="T16" fmla="*/ 0 w 858"/>
              <a:gd name="T17" fmla="*/ 456 h 457"/>
              <a:gd name="T18" fmla="*/ 68 w 858"/>
              <a:gd name="T19" fmla="*/ 416 h 457"/>
              <a:gd name="T20" fmla="*/ 345 w 858"/>
              <a:gd name="T21" fmla="*/ 263 h 457"/>
              <a:gd name="T22" fmla="*/ 663 w 858"/>
              <a:gd name="T23" fmla="*/ 97 h 457"/>
              <a:gd name="T24" fmla="*/ 843 w 858"/>
              <a:gd name="T25" fmla="*/ 0 h 457"/>
              <a:gd name="T26" fmla="*/ 857 w 858"/>
              <a:gd name="T27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8" h="457">
                <a:moveTo>
                  <a:pt x="857" y="0"/>
                </a:moveTo>
                <a:cubicBezTo>
                  <a:pt x="857" y="0"/>
                  <a:pt x="801" y="28"/>
                  <a:pt x="732" y="70"/>
                </a:cubicBezTo>
                <a:cubicBezTo>
                  <a:pt x="691" y="97"/>
                  <a:pt x="635" y="125"/>
                  <a:pt x="594" y="153"/>
                </a:cubicBezTo>
                <a:cubicBezTo>
                  <a:pt x="566" y="167"/>
                  <a:pt x="538" y="181"/>
                  <a:pt x="511" y="194"/>
                </a:cubicBezTo>
                <a:cubicBezTo>
                  <a:pt x="483" y="208"/>
                  <a:pt x="469" y="222"/>
                  <a:pt x="442" y="236"/>
                </a:cubicBezTo>
                <a:cubicBezTo>
                  <a:pt x="414" y="250"/>
                  <a:pt x="387" y="263"/>
                  <a:pt x="359" y="277"/>
                </a:cubicBezTo>
                <a:cubicBezTo>
                  <a:pt x="331" y="305"/>
                  <a:pt x="303" y="305"/>
                  <a:pt x="275" y="319"/>
                </a:cubicBezTo>
                <a:cubicBezTo>
                  <a:pt x="221" y="347"/>
                  <a:pt x="179" y="374"/>
                  <a:pt x="137" y="388"/>
                </a:cubicBezTo>
                <a:cubicBezTo>
                  <a:pt x="60" y="426"/>
                  <a:pt x="7" y="452"/>
                  <a:pt x="0" y="456"/>
                </a:cubicBezTo>
                <a:cubicBezTo>
                  <a:pt x="5" y="454"/>
                  <a:pt x="31" y="440"/>
                  <a:pt x="68" y="416"/>
                </a:cubicBezTo>
                <a:lnTo>
                  <a:pt x="345" y="263"/>
                </a:lnTo>
                <a:lnTo>
                  <a:pt x="663" y="97"/>
                </a:lnTo>
                <a:lnTo>
                  <a:pt x="843" y="0"/>
                </a:lnTo>
                <a:lnTo>
                  <a:pt x="857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59"/>
          <p:cNvSpPr>
            <a:spLocks noChangeArrowheads="1"/>
          </p:cNvSpPr>
          <p:nvPr/>
        </p:nvSpPr>
        <p:spPr bwMode="auto">
          <a:xfrm>
            <a:off x="9512300" y="3692525"/>
            <a:ext cx="336550" cy="180975"/>
          </a:xfrm>
          <a:custGeom>
            <a:avLst/>
            <a:gdLst>
              <a:gd name="T0" fmla="*/ 595 w 763"/>
              <a:gd name="T1" fmla="*/ 90 h 410"/>
              <a:gd name="T2" fmla="*/ 277 w 763"/>
              <a:gd name="T3" fmla="*/ 256 h 410"/>
              <a:gd name="T4" fmla="*/ 0 w 763"/>
              <a:gd name="T5" fmla="*/ 409 h 410"/>
              <a:gd name="T6" fmla="*/ 56 w 763"/>
              <a:gd name="T7" fmla="*/ 367 h 410"/>
              <a:gd name="T8" fmla="*/ 194 w 763"/>
              <a:gd name="T9" fmla="*/ 298 h 410"/>
              <a:gd name="T10" fmla="*/ 277 w 763"/>
              <a:gd name="T11" fmla="*/ 243 h 410"/>
              <a:gd name="T12" fmla="*/ 346 w 763"/>
              <a:gd name="T13" fmla="*/ 201 h 410"/>
              <a:gd name="T14" fmla="*/ 429 w 763"/>
              <a:gd name="T15" fmla="*/ 160 h 410"/>
              <a:gd name="T16" fmla="*/ 512 w 763"/>
              <a:gd name="T17" fmla="*/ 118 h 410"/>
              <a:gd name="T18" fmla="*/ 651 w 763"/>
              <a:gd name="T19" fmla="*/ 49 h 410"/>
              <a:gd name="T20" fmla="*/ 727 w 763"/>
              <a:gd name="T21" fmla="*/ 19 h 410"/>
              <a:gd name="T22" fmla="*/ 595 w 763"/>
              <a:gd name="T23" fmla="*/ 9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3" h="410">
                <a:moveTo>
                  <a:pt x="595" y="90"/>
                </a:moveTo>
                <a:lnTo>
                  <a:pt x="277" y="256"/>
                </a:lnTo>
                <a:lnTo>
                  <a:pt x="0" y="409"/>
                </a:lnTo>
                <a:cubicBezTo>
                  <a:pt x="14" y="395"/>
                  <a:pt x="42" y="381"/>
                  <a:pt x="56" y="367"/>
                </a:cubicBezTo>
                <a:cubicBezTo>
                  <a:pt x="97" y="340"/>
                  <a:pt x="138" y="326"/>
                  <a:pt x="194" y="298"/>
                </a:cubicBezTo>
                <a:cubicBezTo>
                  <a:pt x="222" y="284"/>
                  <a:pt x="249" y="256"/>
                  <a:pt x="277" y="243"/>
                </a:cubicBezTo>
                <a:cubicBezTo>
                  <a:pt x="304" y="229"/>
                  <a:pt x="319" y="215"/>
                  <a:pt x="346" y="201"/>
                </a:cubicBezTo>
                <a:cubicBezTo>
                  <a:pt x="374" y="187"/>
                  <a:pt x="401" y="174"/>
                  <a:pt x="429" y="160"/>
                </a:cubicBezTo>
                <a:cubicBezTo>
                  <a:pt x="457" y="146"/>
                  <a:pt x="485" y="132"/>
                  <a:pt x="512" y="118"/>
                </a:cubicBezTo>
                <a:cubicBezTo>
                  <a:pt x="567" y="90"/>
                  <a:pt x="609" y="77"/>
                  <a:pt x="651" y="49"/>
                </a:cubicBezTo>
                <a:cubicBezTo>
                  <a:pt x="682" y="36"/>
                  <a:pt x="707" y="27"/>
                  <a:pt x="727" y="19"/>
                </a:cubicBezTo>
                <a:cubicBezTo>
                  <a:pt x="762" y="0"/>
                  <a:pt x="727" y="19"/>
                  <a:pt x="595" y="90"/>
                </a:cubicBez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60"/>
          <p:cNvSpPr>
            <a:spLocks noChangeArrowheads="1"/>
          </p:cNvSpPr>
          <p:nvPr/>
        </p:nvSpPr>
        <p:spPr bwMode="auto">
          <a:xfrm>
            <a:off x="9647238" y="3805238"/>
            <a:ext cx="279400" cy="157162"/>
          </a:xfrm>
          <a:custGeom>
            <a:avLst/>
            <a:gdLst>
              <a:gd name="T0" fmla="*/ 636 w 637"/>
              <a:gd name="T1" fmla="*/ 0 h 353"/>
              <a:gd name="T2" fmla="*/ 608 w 637"/>
              <a:gd name="T3" fmla="*/ 28 h 353"/>
              <a:gd name="T4" fmla="*/ 484 w 637"/>
              <a:gd name="T5" fmla="*/ 97 h 353"/>
              <a:gd name="T6" fmla="*/ 415 w 637"/>
              <a:gd name="T7" fmla="*/ 139 h 353"/>
              <a:gd name="T8" fmla="*/ 346 w 637"/>
              <a:gd name="T9" fmla="*/ 180 h 353"/>
              <a:gd name="T10" fmla="*/ 276 w 637"/>
              <a:gd name="T11" fmla="*/ 208 h 353"/>
              <a:gd name="T12" fmla="*/ 193 w 637"/>
              <a:gd name="T13" fmla="*/ 250 h 353"/>
              <a:gd name="T14" fmla="*/ 69 w 637"/>
              <a:gd name="T15" fmla="*/ 319 h 353"/>
              <a:gd name="T16" fmla="*/ 47 w 637"/>
              <a:gd name="T17" fmla="*/ 326 h 353"/>
              <a:gd name="T18" fmla="*/ 262 w 637"/>
              <a:gd name="T19" fmla="*/ 208 h 353"/>
              <a:gd name="T20" fmla="*/ 567 w 637"/>
              <a:gd name="T21" fmla="*/ 42 h 353"/>
              <a:gd name="T22" fmla="*/ 636 w 637"/>
              <a:gd name="T23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7" h="353">
                <a:moveTo>
                  <a:pt x="636" y="0"/>
                </a:moveTo>
                <a:lnTo>
                  <a:pt x="608" y="28"/>
                </a:lnTo>
                <a:cubicBezTo>
                  <a:pt x="567" y="42"/>
                  <a:pt x="525" y="70"/>
                  <a:pt x="484" y="97"/>
                </a:cubicBezTo>
                <a:cubicBezTo>
                  <a:pt x="456" y="111"/>
                  <a:pt x="442" y="125"/>
                  <a:pt x="415" y="139"/>
                </a:cubicBezTo>
                <a:cubicBezTo>
                  <a:pt x="387" y="153"/>
                  <a:pt x="373" y="166"/>
                  <a:pt x="346" y="180"/>
                </a:cubicBezTo>
                <a:cubicBezTo>
                  <a:pt x="318" y="180"/>
                  <a:pt x="290" y="194"/>
                  <a:pt x="276" y="208"/>
                </a:cubicBezTo>
                <a:cubicBezTo>
                  <a:pt x="249" y="222"/>
                  <a:pt x="221" y="236"/>
                  <a:pt x="193" y="250"/>
                </a:cubicBezTo>
                <a:cubicBezTo>
                  <a:pt x="152" y="277"/>
                  <a:pt x="110" y="291"/>
                  <a:pt x="69" y="319"/>
                </a:cubicBezTo>
                <a:cubicBezTo>
                  <a:pt x="61" y="321"/>
                  <a:pt x="54" y="323"/>
                  <a:pt x="47" y="326"/>
                </a:cubicBezTo>
                <a:cubicBezTo>
                  <a:pt x="0" y="352"/>
                  <a:pt x="47" y="326"/>
                  <a:pt x="262" y="208"/>
                </a:cubicBezTo>
                <a:lnTo>
                  <a:pt x="567" y="42"/>
                </a:lnTo>
                <a:lnTo>
                  <a:pt x="636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61"/>
          <p:cNvSpPr>
            <a:spLocks noChangeArrowheads="1"/>
          </p:cNvSpPr>
          <p:nvPr/>
        </p:nvSpPr>
        <p:spPr bwMode="auto">
          <a:xfrm>
            <a:off x="9623425" y="3779838"/>
            <a:ext cx="349250" cy="192087"/>
          </a:xfrm>
          <a:custGeom>
            <a:avLst/>
            <a:gdLst>
              <a:gd name="T0" fmla="*/ 788 w 789"/>
              <a:gd name="T1" fmla="*/ 0 h 430"/>
              <a:gd name="T2" fmla="*/ 692 w 789"/>
              <a:gd name="T3" fmla="*/ 55 h 430"/>
              <a:gd name="T4" fmla="*/ 623 w 789"/>
              <a:gd name="T5" fmla="*/ 97 h 430"/>
              <a:gd name="T6" fmla="*/ 623 w 789"/>
              <a:gd name="T7" fmla="*/ 97 h 430"/>
              <a:gd name="T8" fmla="*/ 318 w 789"/>
              <a:gd name="T9" fmla="*/ 263 h 430"/>
              <a:gd name="T10" fmla="*/ 42 w 789"/>
              <a:gd name="T11" fmla="*/ 415 h 430"/>
              <a:gd name="T12" fmla="*/ 28 w 789"/>
              <a:gd name="T13" fmla="*/ 415 h 430"/>
              <a:gd name="T14" fmla="*/ 0 w 789"/>
              <a:gd name="T15" fmla="*/ 429 h 430"/>
              <a:gd name="T16" fmla="*/ 111 w 789"/>
              <a:gd name="T17" fmla="*/ 346 h 430"/>
              <a:gd name="T18" fmla="*/ 236 w 789"/>
              <a:gd name="T19" fmla="*/ 277 h 430"/>
              <a:gd name="T20" fmla="*/ 305 w 789"/>
              <a:gd name="T21" fmla="*/ 235 h 430"/>
              <a:gd name="T22" fmla="*/ 387 w 789"/>
              <a:gd name="T23" fmla="*/ 194 h 430"/>
              <a:gd name="T24" fmla="*/ 457 w 789"/>
              <a:gd name="T25" fmla="*/ 166 h 430"/>
              <a:gd name="T26" fmla="*/ 526 w 789"/>
              <a:gd name="T27" fmla="*/ 125 h 430"/>
              <a:gd name="T28" fmla="*/ 650 w 789"/>
              <a:gd name="T29" fmla="*/ 55 h 430"/>
              <a:gd name="T30" fmla="*/ 788 w 789"/>
              <a:gd name="T31" fmla="*/ 0 h 430"/>
              <a:gd name="T32" fmla="*/ 788 w 789"/>
              <a:gd name="T33" fmla="*/ 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9" h="430">
                <a:moveTo>
                  <a:pt x="788" y="0"/>
                </a:moveTo>
                <a:cubicBezTo>
                  <a:pt x="788" y="0"/>
                  <a:pt x="747" y="28"/>
                  <a:pt x="692" y="55"/>
                </a:cubicBezTo>
                <a:cubicBezTo>
                  <a:pt x="692" y="55"/>
                  <a:pt x="692" y="55"/>
                  <a:pt x="623" y="97"/>
                </a:cubicBezTo>
                <a:lnTo>
                  <a:pt x="623" y="97"/>
                </a:lnTo>
                <a:cubicBezTo>
                  <a:pt x="623" y="97"/>
                  <a:pt x="623" y="97"/>
                  <a:pt x="318" y="263"/>
                </a:cubicBezTo>
                <a:cubicBezTo>
                  <a:pt x="318" y="263"/>
                  <a:pt x="318" y="263"/>
                  <a:pt x="42" y="415"/>
                </a:cubicBezTo>
                <a:cubicBezTo>
                  <a:pt x="42" y="415"/>
                  <a:pt x="42" y="415"/>
                  <a:pt x="28" y="415"/>
                </a:cubicBezTo>
                <a:cubicBezTo>
                  <a:pt x="14" y="415"/>
                  <a:pt x="0" y="429"/>
                  <a:pt x="0" y="429"/>
                </a:cubicBezTo>
                <a:cubicBezTo>
                  <a:pt x="0" y="429"/>
                  <a:pt x="42" y="387"/>
                  <a:pt x="111" y="346"/>
                </a:cubicBezTo>
                <a:cubicBezTo>
                  <a:pt x="152" y="332"/>
                  <a:pt x="194" y="305"/>
                  <a:pt x="236" y="277"/>
                </a:cubicBezTo>
                <a:cubicBezTo>
                  <a:pt x="263" y="263"/>
                  <a:pt x="291" y="249"/>
                  <a:pt x="305" y="235"/>
                </a:cubicBezTo>
                <a:cubicBezTo>
                  <a:pt x="332" y="221"/>
                  <a:pt x="360" y="208"/>
                  <a:pt x="387" y="194"/>
                </a:cubicBezTo>
                <a:cubicBezTo>
                  <a:pt x="402" y="180"/>
                  <a:pt x="429" y="180"/>
                  <a:pt x="457" y="166"/>
                </a:cubicBezTo>
                <a:cubicBezTo>
                  <a:pt x="484" y="152"/>
                  <a:pt x="498" y="139"/>
                  <a:pt x="526" y="125"/>
                </a:cubicBezTo>
                <a:cubicBezTo>
                  <a:pt x="567" y="97"/>
                  <a:pt x="623" y="83"/>
                  <a:pt x="650" y="55"/>
                </a:cubicBezTo>
                <a:cubicBezTo>
                  <a:pt x="734" y="28"/>
                  <a:pt x="788" y="0"/>
                  <a:pt x="788" y="0"/>
                </a:cubicBezTo>
                <a:lnTo>
                  <a:pt x="788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62"/>
          <p:cNvSpPr>
            <a:spLocks noChangeArrowheads="1"/>
          </p:cNvSpPr>
          <p:nvPr/>
        </p:nvSpPr>
        <p:spPr bwMode="auto">
          <a:xfrm>
            <a:off x="10198100" y="2974975"/>
            <a:ext cx="649288" cy="690563"/>
          </a:xfrm>
          <a:custGeom>
            <a:avLst/>
            <a:gdLst>
              <a:gd name="T0" fmla="*/ 1466 w 1467"/>
              <a:gd name="T1" fmla="*/ 994 h 1562"/>
              <a:gd name="T2" fmla="*/ 1461 w 1467"/>
              <a:gd name="T3" fmla="*/ 1046 h 1562"/>
              <a:gd name="T4" fmla="*/ 470 w 1467"/>
              <a:gd name="T5" fmla="*/ 1561 h 1562"/>
              <a:gd name="T6" fmla="*/ 0 w 1467"/>
              <a:gd name="T7" fmla="*/ 635 h 1562"/>
              <a:gd name="T8" fmla="*/ 1244 w 1467"/>
              <a:gd name="T9" fmla="*/ 0 h 1562"/>
              <a:gd name="T10" fmla="*/ 1281 w 1467"/>
              <a:gd name="T11" fmla="*/ 70 h 1562"/>
              <a:gd name="T12" fmla="*/ 1418 w 1467"/>
              <a:gd name="T13" fmla="*/ 515 h 1562"/>
              <a:gd name="T14" fmla="*/ 1466 w 1467"/>
              <a:gd name="T15" fmla="*/ 994 h 1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7" h="1562">
                <a:moveTo>
                  <a:pt x="1466" y="994"/>
                </a:moveTo>
                <a:lnTo>
                  <a:pt x="1461" y="1046"/>
                </a:lnTo>
                <a:lnTo>
                  <a:pt x="470" y="1561"/>
                </a:lnTo>
                <a:lnTo>
                  <a:pt x="0" y="635"/>
                </a:lnTo>
                <a:lnTo>
                  <a:pt x="1244" y="0"/>
                </a:lnTo>
                <a:lnTo>
                  <a:pt x="1281" y="70"/>
                </a:lnTo>
                <a:lnTo>
                  <a:pt x="1418" y="515"/>
                </a:lnTo>
                <a:lnTo>
                  <a:pt x="1466" y="994"/>
                </a:lnTo>
              </a:path>
            </a:pathLst>
          </a:custGeom>
          <a:solidFill>
            <a:srgbClr val="A2CF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63"/>
          <p:cNvSpPr>
            <a:spLocks noChangeArrowheads="1"/>
          </p:cNvSpPr>
          <p:nvPr/>
        </p:nvSpPr>
        <p:spPr bwMode="auto">
          <a:xfrm>
            <a:off x="8764588" y="2863850"/>
            <a:ext cx="668337" cy="735013"/>
          </a:xfrm>
          <a:custGeom>
            <a:avLst/>
            <a:gdLst>
              <a:gd name="T0" fmla="*/ 25 w 1513"/>
              <a:gd name="T1" fmla="*/ 767 h 1662"/>
              <a:gd name="T2" fmla="*/ 164 w 1513"/>
              <a:gd name="T3" fmla="*/ 322 h 1662"/>
              <a:gd name="T4" fmla="*/ 338 w 1513"/>
              <a:gd name="T5" fmla="*/ 0 h 1662"/>
              <a:gd name="T6" fmla="*/ 1512 w 1513"/>
              <a:gd name="T7" fmla="*/ 803 h 1662"/>
              <a:gd name="T8" fmla="*/ 931 w 1513"/>
              <a:gd name="T9" fmla="*/ 1661 h 1662"/>
              <a:gd name="T10" fmla="*/ 0 w 1513"/>
              <a:gd name="T11" fmla="*/ 1017 h 1662"/>
              <a:gd name="T12" fmla="*/ 25 w 1513"/>
              <a:gd name="T13" fmla="*/ 767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3" h="1662">
                <a:moveTo>
                  <a:pt x="25" y="767"/>
                </a:moveTo>
                <a:lnTo>
                  <a:pt x="164" y="322"/>
                </a:lnTo>
                <a:lnTo>
                  <a:pt x="338" y="0"/>
                </a:lnTo>
                <a:lnTo>
                  <a:pt x="1512" y="803"/>
                </a:lnTo>
                <a:lnTo>
                  <a:pt x="931" y="1661"/>
                </a:lnTo>
                <a:lnTo>
                  <a:pt x="0" y="1017"/>
                </a:lnTo>
                <a:lnTo>
                  <a:pt x="25" y="767"/>
                </a:lnTo>
              </a:path>
            </a:pathLst>
          </a:custGeom>
          <a:solidFill>
            <a:srgbClr val="A6A397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773" name="TextBox 13"/>
          <p:cNvSpPr txBox="1">
            <a:spLocks noChangeArrowheads="1"/>
          </p:cNvSpPr>
          <p:nvPr/>
        </p:nvSpPr>
        <p:spPr bwMode="auto">
          <a:xfrm>
            <a:off x="1328738" y="512286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4" name="TextBox 13"/>
          <p:cNvSpPr txBox="1">
            <a:spLocks noChangeArrowheads="1"/>
          </p:cNvSpPr>
          <p:nvPr/>
        </p:nvSpPr>
        <p:spPr bwMode="auto">
          <a:xfrm>
            <a:off x="1147763" y="5440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5" name="TextBox 13"/>
          <p:cNvSpPr txBox="1">
            <a:spLocks noChangeArrowheads="1"/>
          </p:cNvSpPr>
          <p:nvPr/>
        </p:nvSpPr>
        <p:spPr bwMode="auto">
          <a:xfrm>
            <a:off x="5029200" y="512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6" name="TextBox 13"/>
          <p:cNvSpPr txBox="1">
            <a:spLocks noChangeArrowheads="1"/>
          </p:cNvSpPr>
          <p:nvPr/>
        </p:nvSpPr>
        <p:spPr bwMode="auto">
          <a:xfrm>
            <a:off x="4848225" y="5440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7" name="TextBox 13"/>
          <p:cNvSpPr txBox="1">
            <a:spLocks noChangeArrowheads="1"/>
          </p:cNvSpPr>
          <p:nvPr/>
        </p:nvSpPr>
        <p:spPr bwMode="auto">
          <a:xfrm>
            <a:off x="8723313" y="51133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8" name="TextBox 13"/>
          <p:cNvSpPr txBox="1">
            <a:spLocks noChangeArrowheads="1"/>
          </p:cNvSpPr>
          <p:nvPr/>
        </p:nvSpPr>
        <p:spPr bwMode="auto">
          <a:xfrm>
            <a:off x="8542338" y="54292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69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319213"/>
            <a:ext cx="12192000" cy="4800600"/>
          </a:xfrm>
          <a:prstGeom prst="rect">
            <a:avLst/>
          </a:pr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701" name="组合 8"/>
          <p:cNvGrpSpPr>
            <a:grpSpLocks/>
          </p:cNvGrpSpPr>
          <p:nvPr/>
        </p:nvGrpSpPr>
        <p:grpSpPr bwMode="auto">
          <a:xfrm>
            <a:off x="5837238" y="2244725"/>
            <a:ext cx="647700" cy="649288"/>
            <a:chOff x="6912864" y="3136392"/>
            <a:chExt cx="649224" cy="649224"/>
          </a:xfrm>
        </p:grpSpPr>
        <p:sp>
          <p:nvSpPr>
            <p:cNvPr id="29717" name="Freeform 620"/>
            <p:cNvSpPr>
              <a:spLocks/>
            </p:cNvSpPr>
            <p:nvPr/>
          </p:nvSpPr>
          <p:spPr bwMode="auto">
            <a:xfrm>
              <a:off x="7070852" y="3296983"/>
              <a:ext cx="333248" cy="328041"/>
            </a:xfrm>
            <a:custGeom>
              <a:avLst/>
              <a:gdLst>
                <a:gd name="T0" fmla="*/ 2147483647 w 287"/>
                <a:gd name="T1" fmla="*/ 2147483647 h 283"/>
                <a:gd name="T2" fmla="*/ 2147483647 w 287"/>
                <a:gd name="T3" fmla="*/ 2147483647 h 283"/>
                <a:gd name="T4" fmla="*/ 2147483647 w 287"/>
                <a:gd name="T5" fmla="*/ 0 h 283"/>
                <a:gd name="T6" fmla="*/ 2147483647 w 287"/>
                <a:gd name="T7" fmla="*/ 2147483647 h 283"/>
                <a:gd name="T8" fmla="*/ 2147483647 w 287"/>
                <a:gd name="T9" fmla="*/ 2147483647 h 283"/>
                <a:gd name="T10" fmla="*/ 0 w 287"/>
                <a:gd name="T11" fmla="*/ 2147483647 h 283"/>
                <a:gd name="T12" fmla="*/ 2147483647 w 287"/>
                <a:gd name="T13" fmla="*/ 2147483647 h 283"/>
                <a:gd name="T14" fmla="*/ 2147483647 w 287"/>
                <a:gd name="T15" fmla="*/ 2147483647 h 283"/>
                <a:gd name="T16" fmla="*/ 2147483647 w 287"/>
                <a:gd name="T17" fmla="*/ 2147483647 h 283"/>
                <a:gd name="T18" fmla="*/ 2147483647 w 287"/>
                <a:gd name="T19" fmla="*/ 2147483647 h 283"/>
                <a:gd name="T20" fmla="*/ 2147483647 w 287"/>
                <a:gd name="T21" fmla="*/ 214748364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912864" y="3136392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2" name="组合 11"/>
          <p:cNvGrpSpPr>
            <a:grpSpLocks/>
          </p:cNvGrpSpPr>
          <p:nvPr/>
        </p:nvGrpSpPr>
        <p:grpSpPr bwMode="auto">
          <a:xfrm>
            <a:off x="5837238" y="3332163"/>
            <a:ext cx="647700" cy="649287"/>
            <a:chOff x="6450504" y="4654296"/>
            <a:chExt cx="649224" cy="649224"/>
          </a:xfrm>
        </p:grpSpPr>
        <p:sp>
          <p:nvSpPr>
            <p:cNvPr id="29715" name="Freeform 112"/>
            <p:cNvSpPr>
              <a:spLocks noEditPoints="1"/>
            </p:cNvSpPr>
            <p:nvPr/>
          </p:nvSpPr>
          <p:spPr bwMode="auto">
            <a:xfrm>
              <a:off x="6648847" y="4812284"/>
              <a:ext cx="252539" cy="333248"/>
            </a:xfrm>
            <a:custGeom>
              <a:avLst/>
              <a:gdLst>
                <a:gd name="T0" fmla="*/ 2147483647 w 216"/>
                <a:gd name="T1" fmla="*/ 2147483647 h 288"/>
                <a:gd name="T2" fmla="*/ 2147483647 w 216"/>
                <a:gd name="T3" fmla="*/ 2147483647 h 288"/>
                <a:gd name="T4" fmla="*/ 2147483647 w 216"/>
                <a:gd name="T5" fmla="*/ 0 h 288"/>
                <a:gd name="T6" fmla="*/ 2147483647 w 216"/>
                <a:gd name="T7" fmla="*/ 0 h 288"/>
                <a:gd name="T8" fmla="*/ 2147483647 w 216"/>
                <a:gd name="T9" fmla="*/ 0 h 288"/>
                <a:gd name="T10" fmla="*/ 2147483647 w 216"/>
                <a:gd name="T11" fmla="*/ 2147483647 h 288"/>
                <a:gd name="T12" fmla="*/ 2147483647 w 216"/>
                <a:gd name="T13" fmla="*/ 2147483647 h 288"/>
                <a:gd name="T14" fmla="*/ 0 w 216"/>
                <a:gd name="T15" fmla="*/ 2147483647 h 288"/>
                <a:gd name="T16" fmla="*/ 0 w 216"/>
                <a:gd name="T17" fmla="*/ 2147483647 h 288"/>
                <a:gd name="T18" fmla="*/ 2147483647 w 216"/>
                <a:gd name="T19" fmla="*/ 2147483647 h 288"/>
                <a:gd name="T20" fmla="*/ 2147483647 w 216"/>
                <a:gd name="T21" fmla="*/ 2147483647 h 288"/>
                <a:gd name="T22" fmla="*/ 2147483647 w 216"/>
                <a:gd name="T23" fmla="*/ 2147483647 h 288"/>
                <a:gd name="T24" fmla="*/ 2147483647 w 216"/>
                <a:gd name="T25" fmla="*/ 2147483647 h 288"/>
                <a:gd name="T26" fmla="*/ 2147483647 w 216"/>
                <a:gd name="T27" fmla="*/ 2147483647 h 288"/>
                <a:gd name="T28" fmla="*/ 2147483647 w 216"/>
                <a:gd name="T29" fmla="*/ 2147483647 h 288"/>
                <a:gd name="T30" fmla="*/ 2147483647 w 216"/>
                <a:gd name="T31" fmla="*/ 2147483647 h 288"/>
                <a:gd name="T32" fmla="*/ 2147483647 w 216"/>
                <a:gd name="T33" fmla="*/ 2147483647 h 288"/>
                <a:gd name="T34" fmla="*/ 2147483647 w 216"/>
                <a:gd name="T35" fmla="*/ 2147483647 h 288"/>
                <a:gd name="T36" fmla="*/ 2147483647 w 216"/>
                <a:gd name="T37" fmla="*/ 2147483647 h 288"/>
                <a:gd name="T38" fmla="*/ 2147483647 w 216"/>
                <a:gd name="T39" fmla="*/ 2147483647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450504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3" name="组合 14"/>
          <p:cNvGrpSpPr>
            <a:grpSpLocks/>
          </p:cNvGrpSpPr>
          <p:nvPr/>
        </p:nvGrpSpPr>
        <p:grpSpPr bwMode="auto">
          <a:xfrm>
            <a:off x="5838825" y="4418013"/>
            <a:ext cx="649288" cy="649287"/>
            <a:chOff x="7243572" y="4654296"/>
            <a:chExt cx="649224" cy="649224"/>
          </a:xfrm>
        </p:grpSpPr>
        <p:sp>
          <p:nvSpPr>
            <p:cNvPr id="29713" name="Freeform 240"/>
            <p:cNvSpPr>
              <a:spLocks/>
            </p:cNvSpPr>
            <p:nvPr/>
          </p:nvSpPr>
          <p:spPr bwMode="auto">
            <a:xfrm>
              <a:off x="7416960" y="4809744"/>
              <a:ext cx="333248" cy="312420"/>
            </a:xfrm>
            <a:custGeom>
              <a:avLst/>
              <a:gdLst>
                <a:gd name="T0" fmla="*/ 2147483647 w 288"/>
                <a:gd name="T1" fmla="*/ 0 h 270"/>
                <a:gd name="T2" fmla="*/ 2147483647 w 288"/>
                <a:gd name="T3" fmla="*/ 0 h 270"/>
                <a:gd name="T4" fmla="*/ 2147483647 w 288"/>
                <a:gd name="T5" fmla="*/ 0 h 270"/>
                <a:gd name="T6" fmla="*/ 2147483647 w 288"/>
                <a:gd name="T7" fmla="*/ 2147483647 h 270"/>
                <a:gd name="T8" fmla="*/ 2147483647 w 288"/>
                <a:gd name="T9" fmla="*/ 2147483647 h 270"/>
                <a:gd name="T10" fmla="*/ 0 w 288"/>
                <a:gd name="T11" fmla="*/ 2147483647 h 270"/>
                <a:gd name="T12" fmla="*/ 0 w 288"/>
                <a:gd name="T13" fmla="*/ 2147483647 h 270"/>
                <a:gd name="T14" fmla="*/ 2147483647 w 288"/>
                <a:gd name="T15" fmla="*/ 2147483647 h 270"/>
                <a:gd name="T16" fmla="*/ 2147483647 w 288"/>
                <a:gd name="T17" fmla="*/ 2147483647 h 270"/>
                <a:gd name="T18" fmla="*/ 2147483647 w 288"/>
                <a:gd name="T19" fmla="*/ 2147483647 h 270"/>
                <a:gd name="T20" fmla="*/ 2147483647 w 288"/>
                <a:gd name="T21" fmla="*/ 2147483647 h 270"/>
                <a:gd name="T22" fmla="*/ 2147483647 w 288"/>
                <a:gd name="T23" fmla="*/ 2147483647 h 270"/>
                <a:gd name="T24" fmla="*/ 2147483647 w 288"/>
                <a:gd name="T25" fmla="*/ 2147483647 h 270"/>
                <a:gd name="T26" fmla="*/ 2147483647 w 288"/>
                <a:gd name="T27" fmla="*/ 2147483647 h 270"/>
                <a:gd name="T28" fmla="*/ 2147483647 w 288"/>
                <a:gd name="T29" fmla="*/ 2147483647 h 270"/>
                <a:gd name="T30" fmla="*/ 2147483647 w 288"/>
                <a:gd name="T31" fmla="*/ 2147483647 h 270"/>
                <a:gd name="T32" fmla="*/ 2147483647 w 288"/>
                <a:gd name="T33" fmla="*/ 2147483647 h 270"/>
                <a:gd name="T34" fmla="*/ 2147483647 w 288"/>
                <a:gd name="T35" fmla="*/ 2147483647 h 270"/>
                <a:gd name="T36" fmla="*/ 2147483647 w 288"/>
                <a:gd name="T37" fmla="*/ 2147483647 h 270"/>
                <a:gd name="T38" fmla="*/ 2147483647 w 288"/>
                <a:gd name="T39" fmla="*/ 2147483647 h 270"/>
                <a:gd name="T40" fmla="*/ 2147483647 w 288"/>
                <a:gd name="T41" fmla="*/ 2147483647 h 270"/>
                <a:gd name="T42" fmla="*/ 2147483647 w 288"/>
                <a:gd name="T43" fmla="*/ 2147483647 h 270"/>
                <a:gd name="T44" fmla="*/ 2147483647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43572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4" name="组合 17"/>
          <p:cNvGrpSpPr>
            <a:grpSpLocks/>
          </p:cNvGrpSpPr>
          <p:nvPr/>
        </p:nvGrpSpPr>
        <p:grpSpPr bwMode="auto">
          <a:xfrm>
            <a:off x="695325" y="2097088"/>
            <a:ext cx="4538663" cy="3708400"/>
            <a:chOff x="694944" y="2097507"/>
            <a:chExt cx="4538312" cy="3707588"/>
          </a:xfrm>
        </p:grpSpPr>
        <p:pic>
          <p:nvPicPr>
            <p:cNvPr id="2971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944" y="2097507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2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07"/>
            <a:stretch>
              <a:fillRect/>
            </a:stretch>
          </p:blipFill>
          <p:spPr bwMode="auto">
            <a:xfrm>
              <a:off x="988446" y="2224991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5" name="TextBox 13"/>
          <p:cNvSpPr txBox="1">
            <a:spLocks noChangeArrowheads="1"/>
          </p:cNvSpPr>
          <p:nvPr/>
        </p:nvSpPr>
        <p:spPr bwMode="auto">
          <a:xfrm>
            <a:off x="6383338" y="23733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6" name="TextBox 13"/>
          <p:cNvSpPr txBox="1">
            <a:spLocks noChangeArrowheads="1"/>
          </p:cNvSpPr>
          <p:nvPr/>
        </p:nvSpPr>
        <p:spPr bwMode="auto">
          <a:xfrm>
            <a:off x="6792913" y="26606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7" name="TextBox 13"/>
          <p:cNvSpPr txBox="1">
            <a:spLocks noChangeArrowheads="1"/>
          </p:cNvSpPr>
          <p:nvPr/>
        </p:nvSpPr>
        <p:spPr bwMode="auto">
          <a:xfrm>
            <a:off x="6353175" y="34194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8" name="TextBox 13"/>
          <p:cNvSpPr txBox="1">
            <a:spLocks noChangeArrowheads="1"/>
          </p:cNvSpPr>
          <p:nvPr/>
        </p:nvSpPr>
        <p:spPr bwMode="auto">
          <a:xfrm>
            <a:off x="6762750" y="3706813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9" name="TextBox 13"/>
          <p:cNvSpPr txBox="1">
            <a:spLocks noChangeArrowheads="1"/>
          </p:cNvSpPr>
          <p:nvPr/>
        </p:nvSpPr>
        <p:spPr bwMode="auto">
          <a:xfrm>
            <a:off x="6383338" y="4557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0" name="TextBox 13"/>
          <p:cNvSpPr txBox="1">
            <a:spLocks noChangeArrowheads="1"/>
          </p:cNvSpPr>
          <p:nvPr/>
        </p:nvSpPr>
        <p:spPr bwMode="auto">
          <a:xfrm>
            <a:off x="6792913" y="48450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5322888" y="4241800"/>
            <a:ext cx="1654175" cy="1789113"/>
          </a:xfrm>
          <a:custGeom>
            <a:avLst/>
            <a:gdLst>
              <a:gd name="T0" fmla="*/ 577 w 1155"/>
              <a:gd name="T1" fmla="*/ 0 h 1336"/>
              <a:gd name="T2" fmla="*/ 0 w 1155"/>
              <a:gd name="T3" fmla="*/ 335 h 1336"/>
              <a:gd name="T4" fmla="*/ 0 w 1155"/>
              <a:gd name="T5" fmla="*/ 1004 h 1336"/>
              <a:gd name="T6" fmla="*/ 577 w 1155"/>
              <a:gd name="T7" fmla="*/ 1336 h 1336"/>
              <a:gd name="T8" fmla="*/ 1155 w 1155"/>
              <a:gd name="T9" fmla="*/ 1004 h 1336"/>
              <a:gd name="T10" fmla="*/ 1155 w 1155"/>
              <a:gd name="T11" fmla="*/ 335 h 1336"/>
              <a:gd name="T12" fmla="*/ 577 w 1155"/>
              <a:gd name="T13" fmla="*/ 0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5" h="1336">
                <a:moveTo>
                  <a:pt x="577" y="0"/>
                </a:moveTo>
                <a:lnTo>
                  <a:pt x="0" y="335"/>
                </a:lnTo>
                <a:lnTo>
                  <a:pt x="0" y="1004"/>
                </a:lnTo>
                <a:lnTo>
                  <a:pt x="577" y="1336"/>
                </a:lnTo>
                <a:lnTo>
                  <a:pt x="1155" y="1004"/>
                </a:lnTo>
                <a:lnTo>
                  <a:pt x="1155" y="335"/>
                </a:lnTo>
                <a:lnTo>
                  <a:pt x="577" y="0"/>
                </a:lnTo>
                <a:close/>
              </a:path>
            </a:pathLst>
          </a:custGeom>
          <a:solidFill>
            <a:srgbClr val="727CA3">
              <a:lumMod val="40000"/>
              <a:lumOff val="6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5322888" y="4241800"/>
            <a:ext cx="1654175" cy="893763"/>
          </a:xfrm>
          <a:custGeom>
            <a:avLst/>
            <a:gdLst>
              <a:gd name="T0" fmla="*/ 1155 w 1155"/>
              <a:gd name="T1" fmla="*/ 335 h 667"/>
              <a:gd name="T2" fmla="*/ 1155 w 1155"/>
              <a:gd name="T3" fmla="*/ 335 h 667"/>
              <a:gd name="T4" fmla="*/ 1155 w 1155"/>
              <a:gd name="T5" fmla="*/ 335 h 667"/>
              <a:gd name="T6" fmla="*/ 577 w 1155"/>
              <a:gd name="T7" fmla="*/ 0 h 667"/>
              <a:gd name="T8" fmla="*/ 3 w 1155"/>
              <a:gd name="T9" fmla="*/ 335 h 667"/>
              <a:gd name="T10" fmla="*/ 0 w 1155"/>
              <a:gd name="T11" fmla="*/ 335 h 667"/>
              <a:gd name="T12" fmla="*/ 0 w 1155"/>
              <a:gd name="T13" fmla="*/ 335 h 667"/>
              <a:gd name="T14" fmla="*/ 0 w 1155"/>
              <a:gd name="T15" fmla="*/ 335 h 667"/>
              <a:gd name="T16" fmla="*/ 3 w 1155"/>
              <a:gd name="T17" fmla="*/ 335 h 667"/>
              <a:gd name="T18" fmla="*/ 577 w 1155"/>
              <a:gd name="T19" fmla="*/ 667 h 667"/>
              <a:gd name="T20" fmla="*/ 1155 w 1155"/>
              <a:gd name="T21" fmla="*/ 335 h 667"/>
              <a:gd name="T22" fmla="*/ 1155 w 1155"/>
              <a:gd name="T23" fmla="*/ 335 h 667"/>
              <a:gd name="T24" fmla="*/ 1155 w 1155"/>
              <a:gd name="T25" fmla="*/ 335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5" h="667">
                <a:moveTo>
                  <a:pt x="1155" y="335"/>
                </a:moveTo>
                <a:lnTo>
                  <a:pt x="1155" y="335"/>
                </a:lnTo>
                <a:lnTo>
                  <a:pt x="1155" y="335"/>
                </a:lnTo>
                <a:lnTo>
                  <a:pt x="577" y="0"/>
                </a:lnTo>
                <a:lnTo>
                  <a:pt x="3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3" y="335"/>
                </a:lnTo>
                <a:lnTo>
                  <a:pt x="577" y="667"/>
                </a:lnTo>
                <a:lnTo>
                  <a:pt x="1155" y="335"/>
                </a:lnTo>
                <a:lnTo>
                  <a:pt x="1155" y="335"/>
                </a:lnTo>
                <a:lnTo>
                  <a:pt x="1155" y="335"/>
                </a:lnTo>
                <a:close/>
              </a:path>
            </a:pathLst>
          </a:custGeom>
          <a:solidFill>
            <a:srgbClr val="727CA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5322888" y="4689475"/>
            <a:ext cx="830262" cy="1341438"/>
          </a:xfrm>
          <a:custGeom>
            <a:avLst/>
            <a:gdLst>
              <a:gd name="T0" fmla="*/ 3 w 579"/>
              <a:gd name="T1" fmla="*/ 0 h 1001"/>
              <a:gd name="T2" fmla="*/ 0 w 579"/>
              <a:gd name="T3" fmla="*/ 0 h 1001"/>
              <a:gd name="T4" fmla="*/ 0 w 579"/>
              <a:gd name="T5" fmla="*/ 669 h 1001"/>
              <a:gd name="T6" fmla="*/ 577 w 579"/>
              <a:gd name="T7" fmla="*/ 1001 h 1001"/>
              <a:gd name="T8" fmla="*/ 579 w 579"/>
              <a:gd name="T9" fmla="*/ 1001 h 1001"/>
              <a:gd name="T10" fmla="*/ 579 w 579"/>
              <a:gd name="T11" fmla="*/ 332 h 1001"/>
              <a:gd name="T12" fmla="*/ 577 w 579"/>
              <a:gd name="T13" fmla="*/ 332 h 1001"/>
              <a:gd name="T14" fmla="*/ 3 w 579"/>
              <a:gd name="T15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9" h="1001">
                <a:moveTo>
                  <a:pt x="3" y="0"/>
                </a:moveTo>
                <a:lnTo>
                  <a:pt x="0" y="0"/>
                </a:lnTo>
                <a:lnTo>
                  <a:pt x="0" y="669"/>
                </a:lnTo>
                <a:lnTo>
                  <a:pt x="577" y="1001"/>
                </a:lnTo>
                <a:lnTo>
                  <a:pt x="579" y="1001"/>
                </a:lnTo>
                <a:lnTo>
                  <a:pt x="579" y="332"/>
                </a:lnTo>
                <a:lnTo>
                  <a:pt x="577" y="332"/>
                </a:lnTo>
                <a:lnTo>
                  <a:pt x="3" y="0"/>
                </a:lnTo>
                <a:close/>
              </a:path>
            </a:pathLst>
          </a:custGeom>
          <a:solidFill>
            <a:srgbClr val="727CA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5322888" y="4241800"/>
            <a:ext cx="830262" cy="893763"/>
          </a:xfrm>
          <a:custGeom>
            <a:avLst/>
            <a:gdLst>
              <a:gd name="T0" fmla="*/ 579 w 579"/>
              <a:gd name="T1" fmla="*/ 3 h 667"/>
              <a:gd name="T2" fmla="*/ 577 w 579"/>
              <a:gd name="T3" fmla="*/ 0 h 667"/>
              <a:gd name="T4" fmla="*/ 3 w 579"/>
              <a:gd name="T5" fmla="*/ 335 h 667"/>
              <a:gd name="T6" fmla="*/ 0 w 579"/>
              <a:gd name="T7" fmla="*/ 335 h 667"/>
              <a:gd name="T8" fmla="*/ 0 w 579"/>
              <a:gd name="T9" fmla="*/ 335 h 667"/>
              <a:gd name="T10" fmla="*/ 0 w 579"/>
              <a:gd name="T11" fmla="*/ 335 h 667"/>
              <a:gd name="T12" fmla="*/ 3 w 579"/>
              <a:gd name="T13" fmla="*/ 335 h 667"/>
              <a:gd name="T14" fmla="*/ 577 w 579"/>
              <a:gd name="T15" fmla="*/ 667 h 667"/>
              <a:gd name="T16" fmla="*/ 579 w 579"/>
              <a:gd name="T17" fmla="*/ 667 h 667"/>
              <a:gd name="T18" fmla="*/ 579 w 579"/>
              <a:gd name="T19" fmla="*/ 3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9" h="667">
                <a:moveTo>
                  <a:pt x="579" y="3"/>
                </a:moveTo>
                <a:lnTo>
                  <a:pt x="577" y="0"/>
                </a:lnTo>
                <a:lnTo>
                  <a:pt x="3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3" y="335"/>
                </a:lnTo>
                <a:lnTo>
                  <a:pt x="577" y="667"/>
                </a:lnTo>
                <a:lnTo>
                  <a:pt x="579" y="667"/>
                </a:lnTo>
                <a:lnTo>
                  <a:pt x="579" y="3"/>
                </a:lnTo>
                <a:close/>
              </a:path>
            </a:pathLst>
          </a:custGeom>
          <a:solidFill>
            <a:srgbClr val="727CA3">
              <a:lumMod val="75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4910138" y="4019550"/>
            <a:ext cx="1239837" cy="669925"/>
          </a:xfrm>
          <a:custGeom>
            <a:avLst/>
            <a:gdLst>
              <a:gd name="T0" fmla="*/ 0 w 866"/>
              <a:gd name="T1" fmla="*/ 335 h 501"/>
              <a:gd name="T2" fmla="*/ 289 w 866"/>
              <a:gd name="T3" fmla="*/ 501 h 501"/>
              <a:gd name="T4" fmla="*/ 866 w 866"/>
              <a:gd name="T5" fmla="*/ 166 h 501"/>
              <a:gd name="T6" fmla="*/ 579 w 866"/>
              <a:gd name="T7" fmla="*/ 0 h 501"/>
              <a:gd name="T8" fmla="*/ 0 w 866"/>
              <a:gd name="T9" fmla="*/ 33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6" h="501">
                <a:moveTo>
                  <a:pt x="0" y="335"/>
                </a:moveTo>
                <a:lnTo>
                  <a:pt x="289" y="501"/>
                </a:lnTo>
                <a:lnTo>
                  <a:pt x="866" y="166"/>
                </a:lnTo>
                <a:lnTo>
                  <a:pt x="579" y="0"/>
                </a:lnTo>
                <a:lnTo>
                  <a:pt x="0" y="335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153150" y="4019550"/>
            <a:ext cx="1239838" cy="669925"/>
          </a:xfrm>
          <a:custGeom>
            <a:avLst/>
            <a:gdLst>
              <a:gd name="T0" fmla="*/ 866 w 866"/>
              <a:gd name="T1" fmla="*/ 335 h 501"/>
              <a:gd name="T2" fmla="*/ 576 w 866"/>
              <a:gd name="T3" fmla="*/ 501 h 501"/>
              <a:gd name="T4" fmla="*/ 0 w 866"/>
              <a:gd name="T5" fmla="*/ 169 h 501"/>
              <a:gd name="T6" fmla="*/ 287 w 866"/>
              <a:gd name="T7" fmla="*/ 0 h 501"/>
              <a:gd name="T8" fmla="*/ 866 w 866"/>
              <a:gd name="T9" fmla="*/ 33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6" h="501">
                <a:moveTo>
                  <a:pt x="866" y="335"/>
                </a:moveTo>
                <a:lnTo>
                  <a:pt x="576" y="501"/>
                </a:lnTo>
                <a:lnTo>
                  <a:pt x="0" y="169"/>
                </a:lnTo>
                <a:lnTo>
                  <a:pt x="287" y="0"/>
                </a:lnTo>
                <a:lnTo>
                  <a:pt x="866" y="335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4910138" y="4689475"/>
            <a:ext cx="1243012" cy="671513"/>
          </a:xfrm>
          <a:custGeom>
            <a:avLst/>
            <a:gdLst>
              <a:gd name="T0" fmla="*/ 0 w 868"/>
              <a:gd name="T1" fmla="*/ 166 h 501"/>
              <a:gd name="T2" fmla="*/ 289 w 868"/>
              <a:gd name="T3" fmla="*/ 0 h 501"/>
              <a:gd name="T4" fmla="*/ 868 w 868"/>
              <a:gd name="T5" fmla="*/ 332 h 501"/>
              <a:gd name="T6" fmla="*/ 579 w 868"/>
              <a:gd name="T7" fmla="*/ 501 h 501"/>
              <a:gd name="T8" fmla="*/ 0 w 868"/>
              <a:gd name="T9" fmla="*/ 166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8" h="501">
                <a:moveTo>
                  <a:pt x="0" y="166"/>
                </a:moveTo>
                <a:lnTo>
                  <a:pt x="289" y="0"/>
                </a:lnTo>
                <a:lnTo>
                  <a:pt x="868" y="332"/>
                </a:lnTo>
                <a:lnTo>
                  <a:pt x="579" y="501"/>
                </a:lnTo>
                <a:lnTo>
                  <a:pt x="0" y="166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153150" y="4689475"/>
            <a:ext cx="1239838" cy="671513"/>
          </a:xfrm>
          <a:custGeom>
            <a:avLst/>
            <a:gdLst>
              <a:gd name="T0" fmla="*/ 866 w 866"/>
              <a:gd name="T1" fmla="*/ 166 h 501"/>
              <a:gd name="T2" fmla="*/ 576 w 866"/>
              <a:gd name="T3" fmla="*/ 0 h 501"/>
              <a:gd name="T4" fmla="*/ 0 w 866"/>
              <a:gd name="T5" fmla="*/ 332 h 501"/>
              <a:gd name="T6" fmla="*/ 287 w 866"/>
              <a:gd name="T7" fmla="*/ 501 h 501"/>
              <a:gd name="T8" fmla="*/ 866 w 866"/>
              <a:gd name="T9" fmla="*/ 166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6" h="501">
                <a:moveTo>
                  <a:pt x="866" y="166"/>
                </a:moveTo>
                <a:lnTo>
                  <a:pt x="576" y="0"/>
                </a:lnTo>
                <a:lnTo>
                  <a:pt x="0" y="332"/>
                </a:lnTo>
                <a:lnTo>
                  <a:pt x="287" y="501"/>
                </a:lnTo>
                <a:lnTo>
                  <a:pt x="866" y="166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0732" name="Picture 8" descr="yiny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488" y="4238625"/>
            <a:ext cx="1782762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Freeform 11"/>
          <p:cNvSpPr>
            <a:spLocks/>
          </p:cNvSpPr>
          <p:nvPr/>
        </p:nvSpPr>
        <p:spPr bwMode="auto">
          <a:xfrm rot="20967558">
            <a:off x="4276725" y="1725613"/>
            <a:ext cx="2120900" cy="2943225"/>
          </a:xfrm>
          <a:custGeom>
            <a:avLst/>
            <a:gdLst>
              <a:gd name="T0" fmla="*/ 1150 w 980"/>
              <a:gd name="T1" fmla="*/ 2121 h 1370"/>
              <a:gd name="T2" fmla="*/ 1047 w 980"/>
              <a:gd name="T3" fmla="*/ 689 h 1370"/>
              <a:gd name="T4" fmla="*/ 271 w 980"/>
              <a:gd name="T5" fmla="*/ 865 h 1370"/>
              <a:gd name="T6" fmla="*/ 1150 w 980"/>
              <a:gd name="T7" fmla="*/ 2121 h 13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0" h="1370">
                <a:moveTo>
                  <a:pt x="737" y="1370"/>
                </a:moveTo>
                <a:cubicBezTo>
                  <a:pt x="737" y="1370"/>
                  <a:pt x="980" y="890"/>
                  <a:pt x="671" y="445"/>
                </a:cubicBezTo>
                <a:cubicBezTo>
                  <a:pt x="362" y="0"/>
                  <a:pt x="0" y="297"/>
                  <a:pt x="174" y="559"/>
                </a:cubicBezTo>
                <a:cubicBezTo>
                  <a:pt x="349" y="822"/>
                  <a:pt x="666" y="782"/>
                  <a:pt x="737" y="1370"/>
                </a:cubicBezTo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12"/>
          <p:cNvSpPr>
            <a:spLocks/>
          </p:cNvSpPr>
          <p:nvPr/>
        </p:nvSpPr>
        <p:spPr bwMode="auto">
          <a:xfrm rot="20967558">
            <a:off x="4275138" y="1722438"/>
            <a:ext cx="2119312" cy="2943225"/>
          </a:xfrm>
          <a:custGeom>
            <a:avLst/>
            <a:gdLst>
              <a:gd name="T0" fmla="*/ 1149 w 980"/>
              <a:gd name="T1" fmla="*/ 2121 h 1370"/>
              <a:gd name="T2" fmla="*/ 1046 w 980"/>
              <a:gd name="T3" fmla="*/ 689 h 1370"/>
              <a:gd name="T4" fmla="*/ 271 w 980"/>
              <a:gd name="T5" fmla="*/ 865 h 1370"/>
              <a:gd name="T6" fmla="*/ 1149 w 980"/>
              <a:gd name="T7" fmla="*/ 2121 h 13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0" h="1370">
                <a:moveTo>
                  <a:pt x="737" y="1370"/>
                </a:moveTo>
                <a:cubicBezTo>
                  <a:pt x="737" y="1370"/>
                  <a:pt x="980" y="890"/>
                  <a:pt x="671" y="445"/>
                </a:cubicBezTo>
                <a:cubicBezTo>
                  <a:pt x="362" y="0"/>
                  <a:pt x="0" y="297"/>
                  <a:pt x="174" y="559"/>
                </a:cubicBezTo>
                <a:cubicBezTo>
                  <a:pt x="349" y="822"/>
                  <a:pt x="666" y="782"/>
                  <a:pt x="737" y="1370"/>
                </a:cubicBezTo>
              </a:path>
            </a:pathLst>
          </a:custGeom>
          <a:solidFill>
            <a:srgbClr val="FEC925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2"/>
          <p:cNvSpPr>
            <a:spLocks noChangeArrowheads="1"/>
          </p:cNvSpPr>
          <p:nvPr/>
        </p:nvSpPr>
        <p:spPr bwMode="auto">
          <a:xfrm>
            <a:off x="4727575" y="2474913"/>
            <a:ext cx="550863" cy="550862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8"/>
          <p:cNvSpPr>
            <a:spLocks/>
          </p:cNvSpPr>
          <p:nvPr/>
        </p:nvSpPr>
        <p:spPr bwMode="auto">
          <a:xfrm rot="174416">
            <a:off x="3875088" y="3227388"/>
            <a:ext cx="2295525" cy="1266825"/>
          </a:xfrm>
          <a:custGeom>
            <a:avLst/>
            <a:gdLst>
              <a:gd name="T0" fmla="*/ 1655 w 1012"/>
              <a:gd name="T1" fmla="*/ 914 h 525"/>
              <a:gd name="T2" fmla="*/ 731 w 1012"/>
              <a:gd name="T3" fmla="*/ 110 h 525"/>
              <a:gd name="T4" fmla="*/ 399 w 1012"/>
              <a:gd name="T5" fmla="*/ 714 h 525"/>
              <a:gd name="T6" fmla="*/ 770 w 1012"/>
              <a:gd name="T7" fmla="*/ 689 h 525"/>
              <a:gd name="T8" fmla="*/ 1655 w 1012"/>
              <a:gd name="T9" fmla="*/ 914 h 5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2" h="525">
                <a:moveTo>
                  <a:pt x="1012" y="525"/>
                </a:moveTo>
                <a:cubicBezTo>
                  <a:pt x="1012" y="525"/>
                  <a:pt x="868" y="126"/>
                  <a:pt x="447" y="63"/>
                </a:cubicBezTo>
                <a:cubicBezTo>
                  <a:pt x="25" y="0"/>
                  <a:pt x="0" y="368"/>
                  <a:pt x="244" y="410"/>
                </a:cubicBezTo>
                <a:cubicBezTo>
                  <a:pt x="327" y="424"/>
                  <a:pt x="398" y="410"/>
                  <a:pt x="471" y="396"/>
                </a:cubicBezTo>
                <a:cubicBezTo>
                  <a:pt x="615" y="369"/>
                  <a:pt x="764" y="341"/>
                  <a:pt x="1012" y="525"/>
                </a:cubicBezTo>
              </a:path>
            </a:pathLst>
          </a:custGeom>
          <a:solidFill>
            <a:srgbClr val="005898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3"/>
          <p:cNvSpPr>
            <a:spLocks noChangeArrowheads="1"/>
          </p:cNvSpPr>
          <p:nvPr/>
        </p:nvSpPr>
        <p:spPr bwMode="auto">
          <a:xfrm>
            <a:off x="4308475" y="3546475"/>
            <a:ext cx="576263" cy="442913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26"/>
          <p:cNvSpPr>
            <a:spLocks/>
          </p:cNvSpPr>
          <p:nvPr/>
        </p:nvSpPr>
        <p:spPr bwMode="auto">
          <a:xfrm rot="20875150" flipH="1">
            <a:off x="5824538" y="2338388"/>
            <a:ext cx="2165350" cy="2024062"/>
          </a:xfrm>
          <a:custGeom>
            <a:avLst/>
            <a:gdLst>
              <a:gd name="T0" fmla="*/ 1512 w 1013"/>
              <a:gd name="T1" fmla="*/ 1460 h 995"/>
              <a:gd name="T2" fmla="*/ 929 w 1013"/>
              <a:gd name="T3" fmla="*/ 377 h 995"/>
              <a:gd name="T4" fmla="*/ 362 w 1013"/>
              <a:gd name="T5" fmla="*/ 770 h 995"/>
              <a:gd name="T6" fmla="*/ 1512 w 1013"/>
              <a:gd name="T7" fmla="*/ 1460 h 9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13" h="995">
                <a:moveTo>
                  <a:pt x="981" y="995"/>
                </a:moveTo>
                <a:cubicBezTo>
                  <a:pt x="981" y="995"/>
                  <a:pt x="1013" y="515"/>
                  <a:pt x="603" y="257"/>
                </a:cubicBezTo>
                <a:cubicBezTo>
                  <a:pt x="193" y="0"/>
                  <a:pt x="0" y="371"/>
                  <a:pt x="235" y="525"/>
                </a:cubicBezTo>
                <a:cubicBezTo>
                  <a:pt x="470" y="680"/>
                  <a:pt x="717" y="536"/>
                  <a:pt x="981" y="995"/>
                </a:cubicBezTo>
              </a:path>
            </a:pathLst>
          </a:custGeom>
          <a:solidFill>
            <a:srgbClr val="BFEA1F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1"/>
          <p:cNvSpPr>
            <a:spLocks noEditPoints="1"/>
          </p:cNvSpPr>
          <p:nvPr/>
        </p:nvSpPr>
        <p:spPr bwMode="auto">
          <a:xfrm>
            <a:off x="7007225" y="2817813"/>
            <a:ext cx="309563" cy="468312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32"/>
          <p:cNvSpPr>
            <a:spLocks/>
          </p:cNvSpPr>
          <p:nvPr/>
        </p:nvSpPr>
        <p:spPr bwMode="auto">
          <a:xfrm rot="21319952" flipH="1">
            <a:off x="6094413" y="3546475"/>
            <a:ext cx="1847850" cy="928688"/>
          </a:xfrm>
          <a:custGeom>
            <a:avLst/>
            <a:gdLst>
              <a:gd name="T0" fmla="*/ 1332 w 1012"/>
              <a:gd name="T1" fmla="*/ 670 h 525"/>
              <a:gd name="T2" fmla="*/ 588 w 1012"/>
              <a:gd name="T3" fmla="*/ 80 h 525"/>
              <a:gd name="T4" fmla="*/ 321 w 1012"/>
              <a:gd name="T5" fmla="*/ 523 h 525"/>
              <a:gd name="T6" fmla="*/ 620 w 1012"/>
              <a:gd name="T7" fmla="*/ 505 h 525"/>
              <a:gd name="T8" fmla="*/ 1332 w 1012"/>
              <a:gd name="T9" fmla="*/ 670 h 5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2" h="525">
                <a:moveTo>
                  <a:pt x="1012" y="525"/>
                </a:moveTo>
                <a:cubicBezTo>
                  <a:pt x="1012" y="525"/>
                  <a:pt x="868" y="126"/>
                  <a:pt x="447" y="63"/>
                </a:cubicBezTo>
                <a:cubicBezTo>
                  <a:pt x="25" y="0"/>
                  <a:pt x="0" y="368"/>
                  <a:pt x="244" y="410"/>
                </a:cubicBezTo>
                <a:cubicBezTo>
                  <a:pt x="327" y="424"/>
                  <a:pt x="398" y="410"/>
                  <a:pt x="471" y="396"/>
                </a:cubicBezTo>
                <a:cubicBezTo>
                  <a:pt x="615" y="369"/>
                  <a:pt x="764" y="341"/>
                  <a:pt x="1012" y="525"/>
                </a:cubicBezTo>
              </a:path>
            </a:pathLst>
          </a:custGeom>
          <a:solidFill>
            <a:srgbClr val="003760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227"/>
          <p:cNvSpPr/>
          <p:nvPr/>
        </p:nvSpPr>
        <p:spPr>
          <a:xfrm>
            <a:off x="7132638" y="3689350"/>
            <a:ext cx="434975" cy="463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38100" tIns="38100" rIns="38100" bIns="3810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8005763" y="2117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8010525" y="24034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4" name="TextBox 13"/>
          <p:cNvSpPr txBox="1">
            <a:spLocks noChangeArrowheads="1"/>
          </p:cNvSpPr>
          <p:nvPr/>
        </p:nvSpPr>
        <p:spPr bwMode="auto">
          <a:xfrm>
            <a:off x="2068513" y="20335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5" name="TextBox 13"/>
          <p:cNvSpPr txBox="1">
            <a:spLocks noChangeArrowheads="1"/>
          </p:cNvSpPr>
          <p:nvPr/>
        </p:nvSpPr>
        <p:spPr bwMode="auto">
          <a:xfrm>
            <a:off x="1697038" y="23193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6" name="TextBox 13"/>
          <p:cNvSpPr txBox="1">
            <a:spLocks noChangeArrowheads="1"/>
          </p:cNvSpPr>
          <p:nvPr/>
        </p:nvSpPr>
        <p:spPr bwMode="auto">
          <a:xfrm>
            <a:off x="1577975" y="37068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7" name="TextBox 13"/>
          <p:cNvSpPr txBox="1">
            <a:spLocks noChangeArrowheads="1"/>
          </p:cNvSpPr>
          <p:nvPr/>
        </p:nvSpPr>
        <p:spPr bwMode="auto">
          <a:xfrm>
            <a:off x="1206500" y="39925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8" name="TextBox 13"/>
          <p:cNvSpPr txBox="1">
            <a:spLocks noChangeArrowheads="1"/>
          </p:cNvSpPr>
          <p:nvPr/>
        </p:nvSpPr>
        <p:spPr bwMode="auto">
          <a:xfrm>
            <a:off x="8394700" y="36623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9" name="TextBox 13"/>
          <p:cNvSpPr txBox="1">
            <a:spLocks noChangeArrowheads="1"/>
          </p:cNvSpPr>
          <p:nvPr/>
        </p:nvSpPr>
        <p:spPr bwMode="auto">
          <a:xfrm>
            <a:off x="8399463" y="39481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1748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C5473FCC-F294-4137-A0CE-FDD38396588E}" type="slidenum">
              <a:rPr lang="en-US" altLang="zh-CN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pPr/>
              <a:t>16</a:t>
            </a:fld>
            <a:endParaRPr lang="en-US" altLang="zh-CN" smtClean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Freeform 64"/>
          <p:cNvSpPr>
            <a:spLocks noChangeArrowheads="1"/>
          </p:cNvSpPr>
          <p:nvPr/>
        </p:nvSpPr>
        <p:spPr bwMode="auto">
          <a:xfrm>
            <a:off x="8255000" y="5024438"/>
            <a:ext cx="184150" cy="622300"/>
          </a:xfrm>
          <a:custGeom>
            <a:avLst/>
            <a:gdLst>
              <a:gd name="T0" fmla="*/ 38 w 478"/>
              <a:gd name="T1" fmla="*/ 1604 h 1605"/>
              <a:gd name="T2" fmla="*/ 477 w 478"/>
              <a:gd name="T3" fmla="*/ 1604 h 1605"/>
              <a:gd name="T4" fmla="*/ 458 w 478"/>
              <a:gd name="T5" fmla="*/ 0 h 1605"/>
              <a:gd name="T6" fmla="*/ 0 w 478"/>
              <a:gd name="T7" fmla="*/ 0 h 1605"/>
              <a:gd name="T8" fmla="*/ 38 w 478"/>
              <a:gd name="T9" fmla="*/ 1604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1605">
                <a:moveTo>
                  <a:pt x="38" y="1604"/>
                </a:moveTo>
                <a:lnTo>
                  <a:pt x="477" y="1604"/>
                </a:lnTo>
                <a:lnTo>
                  <a:pt x="458" y="0"/>
                </a:lnTo>
                <a:lnTo>
                  <a:pt x="0" y="0"/>
                </a:lnTo>
                <a:lnTo>
                  <a:pt x="38" y="160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5"/>
          <p:cNvSpPr>
            <a:spLocks noChangeArrowheads="1"/>
          </p:cNvSpPr>
          <p:nvPr/>
        </p:nvSpPr>
        <p:spPr bwMode="auto">
          <a:xfrm>
            <a:off x="8255000" y="4935538"/>
            <a:ext cx="177800" cy="184150"/>
          </a:xfrm>
          <a:custGeom>
            <a:avLst/>
            <a:gdLst>
              <a:gd name="T0" fmla="*/ 0 w 459"/>
              <a:gd name="T1" fmla="*/ 248 h 478"/>
              <a:gd name="T2" fmla="*/ 0 w 459"/>
              <a:gd name="T3" fmla="*/ 248 h 478"/>
              <a:gd name="T4" fmla="*/ 229 w 459"/>
              <a:gd name="T5" fmla="*/ 477 h 478"/>
              <a:gd name="T6" fmla="*/ 439 w 459"/>
              <a:gd name="T7" fmla="*/ 229 h 478"/>
              <a:gd name="T8" fmla="*/ 229 w 459"/>
              <a:gd name="T9" fmla="*/ 0 h 478"/>
              <a:gd name="T10" fmla="*/ 0 w 459"/>
              <a:gd name="T11" fmla="*/ 248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9" h="478">
                <a:moveTo>
                  <a:pt x="0" y="248"/>
                </a:moveTo>
                <a:lnTo>
                  <a:pt x="0" y="248"/>
                </a:lnTo>
                <a:cubicBezTo>
                  <a:pt x="19" y="363"/>
                  <a:pt x="114" y="477"/>
                  <a:pt x="229" y="477"/>
                </a:cubicBezTo>
                <a:cubicBezTo>
                  <a:pt x="363" y="477"/>
                  <a:pt x="458" y="363"/>
                  <a:pt x="439" y="229"/>
                </a:cubicBezTo>
                <a:cubicBezTo>
                  <a:pt x="439" y="114"/>
                  <a:pt x="343" y="0"/>
                  <a:pt x="229" y="0"/>
                </a:cubicBezTo>
                <a:cubicBezTo>
                  <a:pt x="95" y="0"/>
                  <a:pt x="0" y="114"/>
                  <a:pt x="0" y="248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66"/>
          <p:cNvSpPr>
            <a:spLocks noChangeArrowheads="1"/>
          </p:cNvSpPr>
          <p:nvPr/>
        </p:nvSpPr>
        <p:spPr bwMode="auto">
          <a:xfrm>
            <a:off x="8275638" y="4951413"/>
            <a:ext cx="133350" cy="111125"/>
          </a:xfrm>
          <a:custGeom>
            <a:avLst/>
            <a:gdLst>
              <a:gd name="T0" fmla="*/ 172 w 345"/>
              <a:gd name="T1" fmla="*/ 287 h 288"/>
              <a:gd name="T2" fmla="*/ 172 w 345"/>
              <a:gd name="T3" fmla="*/ 287 h 288"/>
              <a:gd name="T4" fmla="*/ 344 w 345"/>
              <a:gd name="T5" fmla="*/ 134 h 288"/>
              <a:gd name="T6" fmla="*/ 172 w 345"/>
              <a:gd name="T7" fmla="*/ 0 h 288"/>
              <a:gd name="T8" fmla="*/ 0 w 345"/>
              <a:gd name="T9" fmla="*/ 134 h 288"/>
              <a:gd name="T10" fmla="*/ 172 w 345"/>
              <a:gd name="T11" fmla="*/ 2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288">
                <a:moveTo>
                  <a:pt x="172" y="287"/>
                </a:moveTo>
                <a:lnTo>
                  <a:pt x="172" y="287"/>
                </a:lnTo>
                <a:cubicBezTo>
                  <a:pt x="267" y="287"/>
                  <a:pt x="344" y="210"/>
                  <a:pt x="344" y="134"/>
                </a:cubicBezTo>
                <a:cubicBezTo>
                  <a:pt x="344" y="57"/>
                  <a:pt x="267" y="0"/>
                  <a:pt x="172" y="0"/>
                </a:cubicBezTo>
                <a:cubicBezTo>
                  <a:pt x="77" y="0"/>
                  <a:pt x="0" y="57"/>
                  <a:pt x="0" y="134"/>
                </a:cubicBezTo>
                <a:cubicBezTo>
                  <a:pt x="0" y="210"/>
                  <a:pt x="77" y="287"/>
                  <a:pt x="172" y="287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7"/>
          <p:cNvSpPr>
            <a:spLocks noChangeArrowheads="1"/>
          </p:cNvSpPr>
          <p:nvPr/>
        </p:nvSpPr>
        <p:spPr bwMode="auto">
          <a:xfrm>
            <a:off x="8067675" y="4951413"/>
            <a:ext cx="200025" cy="755650"/>
          </a:xfrm>
          <a:custGeom>
            <a:avLst/>
            <a:gdLst>
              <a:gd name="T0" fmla="*/ 38 w 516"/>
              <a:gd name="T1" fmla="*/ 1947 h 1948"/>
              <a:gd name="T2" fmla="*/ 515 w 516"/>
              <a:gd name="T3" fmla="*/ 1928 h 1948"/>
              <a:gd name="T4" fmla="*/ 477 w 516"/>
              <a:gd name="T5" fmla="*/ 0 h 1948"/>
              <a:gd name="T6" fmla="*/ 0 w 516"/>
              <a:gd name="T7" fmla="*/ 20 h 1948"/>
              <a:gd name="T8" fmla="*/ 38 w 516"/>
              <a:gd name="T9" fmla="*/ 1947 h 1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1948">
                <a:moveTo>
                  <a:pt x="38" y="1947"/>
                </a:moveTo>
                <a:lnTo>
                  <a:pt x="515" y="1928"/>
                </a:lnTo>
                <a:lnTo>
                  <a:pt x="477" y="0"/>
                </a:lnTo>
                <a:lnTo>
                  <a:pt x="0" y="20"/>
                </a:lnTo>
                <a:lnTo>
                  <a:pt x="38" y="1947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8"/>
          <p:cNvSpPr>
            <a:spLocks noChangeArrowheads="1"/>
          </p:cNvSpPr>
          <p:nvPr/>
        </p:nvSpPr>
        <p:spPr bwMode="auto">
          <a:xfrm>
            <a:off x="8067675" y="4862513"/>
            <a:ext cx="193675" cy="185737"/>
          </a:xfrm>
          <a:custGeom>
            <a:avLst/>
            <a:gdLst>
              <a:gd name="T0" fmla="*/ 0 w 497"/>
              <a:gd name="T1" fmla="*/ 249 h 479"/>
              <a:gd name="T2" fmla="*/ 0 w 497"/>
              <a:gd name="T3" fmla="*/ 249 h 479"/>
              <a:gd name="T4" fmla="*/ 248 w 497"/>
              <a:gd name="T5" fmla="*/ 478 h 479"/>
              <a:gd name="T6" fmla="*/ 477 w 497"/>
              <a:gd name="T7" fmla="*/ 229 h 479"/>
              <a:gd name="T8" fmla="*/ 229 w 497"/>
              <a:gd name="T9" fmla="*/ 0 h 479"/>
              <a:gd name="T10" fmla="*/ 0 w 497"/>
              <a:gd name="T11" fmla="*/ 24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7" h="479">
                <a:moveTo>
                  <a:pt x="0" y="249"/>
                </a:moveTo>
                <a:lnTo>
                  <a:pt x="0" y="249"/>
                </a:lnTo>
                <a:cubicBezTo>
                  <a:pt x="0" y="382"/>
                  <a:pt x="114" y="478"/>
                  <a:pt x="248" y="478"/>
                </a:cubicBezTo>
                <a:cubicBezTo>
                  <a:pt x="382" y="478"/>
                  <a:pt x="496" y="363"/>
                  <a:pt x="477" y="229"/>
                </a:cubicBezTo>
                <a:cubicBezTo>
                  <a:pt x="477" y="96"/>
                  <a:pt x="362" y="0"/>
                  <a:pt x="229" y="0"/>
                </a:cubicBezTo>
                <a:cubicBezTo>
                  <a:pt x="95" y="0"/>
                  <a:pt x="0" y="115"/>
                  <a:pt x="0" y="249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69"/>
          <p:cNvSpPr>
            <a:spLocks noChangeArrowheads="1"/>
          </p:cNvSpPr>
          <p:nvPr/>
        </p:nvSpPr>
        <p:spPr bwMode="auto">
          <a:xfrm>
            <a:off x="7899400" y="5008563"/>
            <a:ext cx="185738" cy="696912"/>
          </a:xfrm>
          <a:custGeom>
            <a:avLst/>
            <a:gdLst>
              <a:gd name="T0" fmla="*/ 38 w 479"/>
              <a:gd name="T1" fmla="*/ 1794 h 1795"/>
              <a:gd name="T2" fmla="*/ 478 w 479"/>
              <a:gd name="T3" fmla="*/ 1794 h 1795"/>
              <a:gd name="T4" fmla="*/ 440 w 479"/>
              <a:gd name="T5" fmla="*/ 0 h 1795"/>
              <a:gd name="T6" fmla="*/ 0 w 479"/>
              <a:gd name="T7" fmla="*/ 19 h 1795"/>
              <a:gd name="T8" fmla="*/ 38 w 479"/>
              <a:gd name="T9" fmla="*/ 179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1795">
                <a:moveTo>
                  <a:pt x="38" y="1794"/>
                </a:moveTo>
                <a:lnTo>
                  <a:pt x="478" y="1794"/>
                </a:lnTo>
                <a:lnTo>
                  <a:pt x="440" y="0"/>
                </a:lnTo>
                <a:lnTo>
                  <a:pt x="0" y="19"/>
                </a:lnTo>
                <a:lnTo>
                  <a:pt x="38" y="179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70"/>
          <p:cNvSpPr>
            <a:spLocks noChangeArrowheads="1"/>
          </p:cNvSpPr>
          <p:nvPr/>
        </p:nvSpPr>
        <p:spPr bwMode="auto">
          <a:xfrm>
            <a:off x="7899400" y="4929188"/>
            <a:ext cx="169863" cy="171450"/>
          </a:xfrm>
          <a:custGeom>
            <a:avLst/>
            <a:gdLst>
              <a:gd name="T0" fmla="*/ 0 w 441"/>
              <a:gd name="T1" fmla="*/ 229 h 440"/>
              <a:gd name="T2" fmla="*/ 0 w 441"/>
              <a:gd name="T3" fmla="*/ 229 h 440"/>
              <a:gd name="T4" fmla="*/ 230 w 441"/>
              <a:gd name="T5" fmla="*/ 439 h 440"/>
              <a:gd name="T6" fmla="*/ 440 w 441"/>
              <a:gd name="T7" fmla="*/ 210 h 440"/>
              <a:gd name="T8" fmla="*/ 230 w 441"/>
              <a:gd name="T9" fmla="*/ 0 h 440"/>
              <a:gd name="T10" fmla="*/ 0 w 441"/>
              <a:gd name="T11" fmla="*/ 229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1" h="440">
                <a:moveTo>
                  <a:pt x="0" y="229"/>
                </a:moveTo>
                <a:lnTo>
                  <a:pt x="0" y="229"/>
                </a:lnTo>
                <a:cubicBezTo>
                  <a:pt x="0" y="344"/>
                  <a:pt x="96" y="439"/>
                  <a:pt x="230" y="439"/>
                </a:cubicBezTo>
                <a:cubicBezTo>
                  <a:pt x="344" y="439"/>
                  <a:pt x="440" y="344"/>
                  <a:pt x="440" y="210"/>
                </a:cubicBezTo>
                <a:cubicBezTo>
                  <a:pt x="440" y="96"/>
                  <a:pt x="344" y="0"/>
                  <a:pt x="230" y="0"/>
                </a:cubicBezTo>
                <a:cubicBezTo>
                  <a:pt x="96" y="0"/>
                  <a:pt x="0" y="96"/>
                  <a:pt x="0" y="229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71"/>
          <p:cNvSpPr>
            <a:spLocks noChangeArrowheads="1"/>
          </p:cNvSpPr>
          <p:nvPr/>
        </p:nvSpPr>
        <p:spPr bwMode="auto">
          <a:xfrm>
            <a:off x="7750175" y="5180013"/>
            <a:ext cx="161925" cy="533400"/>
          </a:xfrm>
          <a:custGeom>
            <a:avLst/>
            <a:gdLst>
              <a:gd name="T0" fmla="*/ 19 w 420"/>
              <a:gd name="T1" fmla="*/ 1374 h 1375"/>
              <a:gd name="T2" fmla="*/ 419 w 420"/>
              <a:gd name="T3" fmla="*/ 1355 h 1375"/>
              <a:gd name="T4" fmla="*/ 400 w 420"/>
              <a:gd name="T5" fmla="*/ 0 h 1375"/>
              <a:gd name="T6" fmla="*/ 0 w 420"/>
              <a:gd name="T7" fmla="*/ 0 h 1375"/>
              <a:gd name="T8" fmla="*/ 19 w 420"/>
              <a:gd name="T9" fmla="*/ 1374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1375">
                <a:moveTo>
                  <a:pt x="19" y="1374"/>
                </a:moveTo>
                <a:lnTo>
                  <a:pt x="419" y="1355"/>
                </a:lnTo>
                <a:lnTo>
                  <a:pt x="400" y="0"/>
                </a:lnTo>
                <a:lnTo>
                  <a:pt x="0" y="0"/>
                </a:lnTo>
                <a:lnTo>
                  <a:pt x="19" y="137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72"/>
          <p:cNvSpPr>
            <a:spLocks noChangeArrowheads="1"/>
          </p:cNvSpPr>
          <p:nvPr/>
        </p:nvSpPr>
        <p:spPr bwMode="auto">
          <a:xfrm>
            <a:off x="7750175" y="5097463"/>
            <a:ext cx="155575" cy="155575"/>
          </a:xfrm>
          <a:custGeom>
            <a:avLst/>
            <a:gdLst>
              <a:gd name="T0" fmla="*/ 0 w 401"/>
              <a:gd name="T1" fmla="*/ 210 h 402"/>
              <a:gd name="T2" fmla="*/ 0 w 401"/>
              <a:gd name="T3" fmla="*/ 210 h 402"/>
              <a:gd name="T4" fmla="*/ 210 w 401"/>
              <a:gd name="T5" fmla="*/ 401 h 402"/>
              <a:gd name="T6" fmla="*/ 400 w 401"/>
              <a:gd name="T7" fmla="*/ 210 h 402"/>
              <a:gd name="T8" fmla="*/ 190 w 401"/>
              <a:gd name="T9" fmla="*/ 0 h 402"/>
              <a:gd name="T10" fmla="*/ 0 w 401"/>
              <a:gd name="T11" fmla="*/ 21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402">
                <a:moveTo>
                  <a:pt x="0" y="210"/>
                </a:moveTo>
                <a:lnTo>
                  <a:pt x="0" y="210"/>
                </a:lnTo>
                <a:cubicBezTo>
                  <a:pt x="0" y="325"/>
                  <a:pt x="95" y="401"/>
                  <a:pt x="210" y="401"/>
                </a:cubicBezTo>
                <a:cubicBezTo>
                  <a:pt x="305" y="401"/>
                  <a:pt x="400" y="305"/>
                  <a:pt x="400" y="210"/>
                </a:cubicBezTo>
                <a:cubicBezTo>
                  <a:pt x="400" y="96"/>
                  <a:pt x="305" y="0"/>
                  <a:pt x="190" y="0"/>
                </a:cubicBezTo>
                <a:cubicBezTo>
                  <a:pt x="76" y="0"/>
                  <a:pt x="0" y="96"/>
                  <a:pt x="0" y="210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73"/>
          <p:cNvSpPr>
            <a:spLocks noChangeArrowheads="1"/>
          </p:cNvSpPr>
          <p:nvPr/>
        </p:nvSpPr>
        <p:spPr bwMode="auto">
          <a:xfrm>
            <a:off x="8408988" y="5580063"/>
            <a:ext cx="66675" cy="74612"/>
          </a:xfrm>
          <a:custGeom>
            <a:avLst/>
            <a:gdLst>
              <a:gd name="T0" fmla="*/ 115 w 172"/>
              <a:gd name="T1" fmla="*/ 0 h 192"/>
              <a:gd name="T2" fmla="*/ 0 w 172"/>
              <a:gd name="T3" fmla="*/ 172 h 192"/>
              <a:gd name="T4" fmla="*/ 76 w 172"/>
              <a:gd name="T5" fmla="*/ 191 h 192"/>
              <a:gd name="T6" fmla="*/ 171 w 172"/>
              <a:gd name="T7" fmla="*/ 191 h 192"/>
              <a:gd name="T8" fmla="*/ 171 w 172"/>
              <a:gd name="T9" fmla="*/ 115 h 192"/>
              <a:gd name="T10" fmla="*/ 115 w 172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92">
                <a:moveTo>
                  <a:pt x="115" y="0"/>
                </a:moveTo>
                <a:lnTo>
                  <a:pt x="0" y="172"/>
                </a:lnTo>
                <a:lnTo>
                  <a:pt x="76" y="191"/>
                </a:lnTo>
                <a:lnTo>
                  <a:pt x="171" y="191"/>
                </a:lnTo>
                <a:lnTo>
                  <a:pt x="171" y="115"/>
                </a:lnTo>
                <a:lnTo>
                  <a:pt x="115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74"/>
          <p:cNvSpPr>
            <a:spLocks noChangeArrowheads="1"/>
          </p:cNvSpPr>
          <p:nvPr/>
        </p:nvSpPr>
        <p:spPr bwMode="auto">
          <a:xfrm>
            <a:off x="8445500" y="5386388"/>
            <a:ext cx="260350" cy="563562"/>
          </a:xfrm>
          <a:custGeom>
            <a:avLst/>
            <a:gdLst>
              <a:gd name="T0" fmla="*/ 516 w 669"/>
              <a:gd name="T1" fmla="*/ 496 h 1451"/>
              <a:gd name="T2" fmla="*/ 516 w 669"/>
              <a:gd name="T3" fmla="*/ 496 h 1451"/>
              <a:gd name="T4" fmla="*/ 631 w 669"/>
              <a:gd name="T5" fmla="*/ 248 h 1451"/>
              <a:gd name="T6" fmla="*/ 497 w 669"/>
              <a:gd name="T7" fmla="*/ 38 h 1451"/>
              <a:gd name="T8" fmla="*/ 229 w 669"/>
              <a:gd name="T9" fmla="*/ 152 h 1451"/>
              <a:gd name="T10" fmla="*/ 0 w 669"/>
              <a:gd name="T11" fmla="*/ 515 h 1451"/>
              <a:gd name="T12" fmla="*/ 0 w 669"/>
              <a:gd name="T13" fmla="*/ 1450 h 1451"/>
              <a:gd name="T14" fmla="*/ 516 w 669"/>
              <a:gd name="T15" fmla="*/ 496 h 1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9" h="1451">
                <a:moveTo>
                  <a:pt x="516" y="496"/>
                </a:moveTo>
                <a:lnTo>
                  <a:pt x="516" y="496"/>
                </a:lnTo>
                <a:cubicBezTo>
                  <a:pt x="631" y="248"/>
                  <a:pt x="631" y="248"/>
                  <a:pt x="631" y="248"/>
                </a:cubicBezTo>
                <a:cubicBezTo>
                  <a:pt x="631" y="248"/>
                  <a:pt x="668" y="114"/>
                  <a:pt x="497" y="38"/>
                </a:cubicBezTo>
                <a:cubicBezTo>
                  <a:pt x="497" y="38"/>
                  <a:pt x="344" y="0"/>
                  <a:pt x="229" y="152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1450"/>
                  <a:pt x="0" y="1450"/>
                  <a:pt x="0" y="1450"/>
                </a:cubicBezTo>
                <a:lnTo>
                  <a:pt x="516" y="496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75"/>
          <p:cNvSpPr>
            <a:spLocks noChangeArrowheads="1"/>
          </p:cNvSpPr>
          <p:nvPr/>
        </p:nvSpPr>
        <p:spPr bwMode="auto">
          <a:xfrm>
            <a:off x="8572500" y="5430838"/>
            <a:ext cx="111125" cy="149225"/>
          </a:xfrm>
          <a:custGeom>
            <a:avLst/>
            <a:gdLst>
              <a:gd name="T0" fmla="*/ 286 w 287"/>
              <a:gd name="T1" fmla="*/ 134 h 383"/>
              <a:gd name="T2" fmla="*/ 286 w 287"/>
              <a:gd name="T3" fmla="*/ 134 h 383"/>
              <a:gd name="T4" fmla="*/ 191 w 287"/>
              <a:gd name="T5" fmla="*/ 0 h 383"/>
              <a:gd name="T6" fmla="*/ 38 w 287"/>
              <a:gd name="T7" fmla="*/ 230 h 383"/>
              <a:gd name="T8" fmla="*/ 114 w 287"/>
              <a:gd name="T9" fmla="*/ 382 h 383"/>
              <a:gd name="T10" fmla="*/ 153 w 287"/>
              <a:gd name="T11" fmla="*/ 382 h 383"/>
              <a:gd name="T12" fmla="*/ 286 w 287"/>
              <a:gd name="T13" fmla="*/ 134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7" h="383">
                <a:moveTo>
                  <a:pt x="286" y="134"/>
                </a:moveTo>
                <a:lnTo>
                  <a:pt x="286" y="134"/>
                </a:lnTo>
                <a:cubicBezTo>
                  <a:pt x="286" y="134"/>
                  <a:pt x="286" y="0"/>
                  <a:pt x="191" y="0"/>
                </a:cubicBezTo>
                <a:cubicBezTo>
                  <a:pt x="191" y="0"/>
                  <a:pt x="133" y="19"/>
                  <a:pt x="38" y="230"/>
                </a:cubicBezTo>
                <a:cubicBezTo>
                  <a:pt x="38" y="230"/>
                  <a:pt x="0" y="344"/>
                  <a:pt x="114" y="382"/>
                </a:cubicBezTo>
                <a:cubicBezTo>
                  <a:pt x="153" y="382"/>
                  <a:pt x="153" y="382"/>
                  <a:pt x="153" y="382"/>
                </a:cubicBezTo>
                <a:lnTo>
                  <a:pt x="286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ChangeArrowheads="1"/>
          </p:cNvSpPr>
          <p:nvPr/>
        </p:nvSpPr>
        <p:spPr bwMode="auto">
          <a:xfrm>
            <a:off x="7758113" y="5630863"/>
            <a:ext cx="733425" cy="422275"/>
          </a:xfrm>
          <a:custGeom>
            <a:avLst/>
            <a:gdLst>
              <a:gd name="T0" fmla="*/ 1795 w 1891"/>
              <a:gd name="T1" fmla="*/ 0 h 1088"/>
              <a:gd name="T2" fmla="*/ 1795 w 1891"/>
              <a:gd name="T3" fmla="*/ 0 h 1088"/>
              <a:gd name="T4" fmla="*/ 1814 w 1891"/>
              <a:gd name="T5" fmla="*/ 572 h 1088"/>
              <a:gd name="T6" fmla="*/ 1890 w 1891"/>
              <a:gd name="T7" fmla="*/ 572 h 1088"/>
              <a:gd name="T8" fmla="*/ 1795 w 1891"/>
              <a:gd name="T9" fmla="*/ 705 h 1088"/>
              <a:gd name="T10" fmla="*/ 1775 w 1891"/>
              <a:gd name="T11" fmla="*/ 782 h 1088"/>
              <a:gd name="T12" fmla="*/ 1279 w 1891"/>
              <a:gd name="T13" fmla="*/ 1049 h 1088"/>
              <a:gd name="T14" fmla="*/ 1279 w 1891"/>
              <a:gd name="T15" fmla="*/ 1049 h 1088"/>
              <a:gd name="T16" fmla="*/ 1164 w 1891"/>
              <a:gd name="T17" fmla="*/ 1068 h 1088"/>
              <a:gd name="T18" fmla="*/ 553 w 1891"/>
              <a:gd name="T19" fmla="*/ 1087 h 1088"/>
              <a:gd name="T20" fmla="*/ 18 w 1891"/>
              <a:gd name="T21" fmla="*/ 686 h 1088"/>
              <a:gd name="T22" fmla="*/ 18 w 1891"/>
              <a:gd name="T23" fmla="*/ 629 h 1088"/>
              <a:gd name="T24" fmla="*/ 0 w 1891"/>
              <a:gd name="T25" fmla="*/ 19 h 1088"/>
              <a:gd name="T26" fmla="*/ 1795 w 1891"/>
              <a:gd name="T27" fmla="*/ 0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1" h="1088">
                <a:moveTo>
                  <a:pt x="1795" y="0"/>
                </a:moveTo>
                <a:lnTo>
                  <a:pt x="1795" y="0"/>
                </a:lnTo>
                <a:cubicBezTo>
                  <a:pt x="1814" y="572"/>
                  <a:pt x="1814" y="572"/>
                  <a:pt x="1814" y="572"/>
                </a:cubicBezTo>
                <a:cubicBezTo>
                  <a:pt x="1890" y="572"/>
                  <a:pt x="1890" y="572"/>
                  <a:pt x="1890" y="572"/>
                </a:cubicBezTo>
                <a:cubicBezTo>
                  <a:pt x="1890" y="572"/>
                  <a:pt x="1851" y="629"/>
                  <a:pt x="1795" y="705"/>
                </a:cubicBezTo>
                <a:cubicBezTo>
                  <a:pt x="1775" y="782"/>
                  <a:pt x="1775" y="782"/>
                  <a:pt x="1775" y="782"/>
                </a:cubicBezTo>
                <a:cubicBezTo>
                  <a:pt x="1775" y="782"/>
                  <a:pt x="1680" y="1030"/>
                  <a:pt x="1279" y="1049"/>
                </a:cubicBezTo>
                <a:lnTo>
                  <a:pt x="1279" y="1049"/>
                </a:lnTo>
                <a:cubicBezTo>
                  <a:pt x="1240" y="1068"/>
                  <a:pt x="1203" y="1068"/>
                  <a:pt x="1164" y="1068"/>
                </a:cubicBezTo>
                <a:cubicBezTo>
                  <a:pt x="553" y="1087"/>
                  <a:pt x="553" y="1087"/>
                  <a:pt x="553" y="1087"/>
                </a:cubicBezTo>
                <a:cubicBezTo>
                  <a:pt x="553" y="1087"/>
                  <a:pt x="114" y="1087"/>
                  <a:pt x="18" y="686"/>
                </a:cubicBezTo>
                <a:cubicBezTo>
                  <a:pt x="18" y="629"/>
                  <a:pt x="18" y="629"/>
                  <a:pt x="18" y="629"/>
                </a:cubicBezTo>
                <a:cubicBezTo>
                  <a:pt x="0" y="19"/>
                  <a:pt x="0" y="19"/>
                  <a:pt x="0" y="19"/>
                </a:cubicBezTo>
                <a:lnTo>
                  <a:pt x="1795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77"/>
          <p:cNvSpPr>
            <a:spLocks noChangeArrowheads="1"/>
          </p:cNvSpPr>
          <p:nvPr/>
        </p:nvSpPr>
        <p:spPr bwMode="auto">
          <a:xfrm>
            <a:off x="7891463" y="5956300"/>
            <a:ext cx="438150" cy="660400"/>
          </a:xfrm>
          <a:custGeom>
            <a:avLst/>
            <a:gdLst>
              <a:gd name="T0" fmla="*/ 37 w 1127"/>
              <a:gd name="T1" fmla="*/ 1699 h 1700"/>
              <a:gd name="T2" fmla="*/ 1126 w 1127"/>
              <a:gd name="T3" fmla="*/ 1680 h 1700"/>
              <a:gd name="T4" fmla="*/ 1107 w 1127"/>
              <a:gd name="T5" fmla="*/ 0 h 1700"/>
              <a:gd name="T6" fmla="*/ 0 w 1127"/>
              <a:gd name="T7" fmla="*/ 19 h 1700"/>
              <a:gd name="T8" fmla="*/ 37 w 1127"/>
              <a:gd name="T9" fmla="*/ 1699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7" h="1700">
                <a:moveTo>
                  <a:pt x="37" y="1699"/>
                </a:moveTo>
                <a:lnTo>
                  <a:pt x="1126" y="1680"/>
                </a:lnTo>
                <a:lnTo>
                  <a:pt x="1107" y="0"/>
                </a:lnTo>
                <a:lnTo>
                  <a:pt x="0" y="19"/>
                </a:lnTo>
                <a:lnTo>
                  <a:pt x="37" y="1699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78"/>
          <p:cNvSpPr>
            <a:spLocks noChangeArrowheads="1"/>
          </p:cNvSpPr>
          <p:nvPr/>
        </p:nvSpPr>
        <p:spPr bwMode="auto">
          <a:xfrm>
            <a:off x="8099425" y="4875213"/>
            <a:ext cx="133350" cy="111125"/>
          </a:xfrm>
          <a:custGeom>
            <a:avLst/>
            <a:gdLst>
              <a:gd name="T0" fmla="*/ 172 w 344"/>
              <a:gd name="T1" fmla="*/ 287 h 288"/>
              <a:gd name="T2" fmla="*/ 172 w 344"/>
              <a:gd name="T3" fmla="*/ 287 h 288"/>
              <a:gd name="T4" fmla="*/ 343 w 344"/>
              <a:gd name="T5" fmla="*/ 134 h 288"/>
              <a:gd name="T6" fmla="*/ 172 w 344"/>
              <a:gd name="T7" fmla="*/ 0 h 288"/>
              <a:gd name="T8" fmla="*/ 0 w 344"/>
              <a:gd name="T9" fmla="*/ 134 h 288"/>
              <a:gd name="T10" fmla="*/ 172 w 344"/>
              <a:gd name="T11" fmla="*/ 2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288">
                <a:moveTo>
                  <a:pt x="172" y="287"/>
                </a:moveTo>
                <a:lnTo>
                  <a:pt x="172" y="287"/>
                </a:lnTo>
                <a:cubicBezTo>
                  <a:pt x="267" y="287"/>
                  <a:pt x="343" y="211"/>
                  <a:pt x="343" y="134"/>
                </a:cubicBezTo>
                <a:cubicBezTo>
                  <a:pt x="343" y="58"/>
                  <a:pt x="267" y="0"/>
                  <a:pt x="172" y="0"/>
                </a:cubicBezTo>
                <a:cubicBezTo>
                  <a:pt x="76" y="0"/>
                  <a:pt x="0" y="58"/>
                  <a:pt x="0" y="134"/>
                </a:cubicBezTo>
                <a:cubicBezTo>
                  <a:pt x="0" y="211"/>
                  <a:pt x="76" y="287"/>
                  <a:pt x="172" y="287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79"/>
          <p:cNvSpPr>
            <a:spLocks noChangeArrowheads="1"/>
          </p:cNvSpPr>
          <p:nvPr/>
        </p:nvSpPr>
        <p:spPr bwMode="auto">
          <a:xfrm>
            <a:off x="7912100" y="4951413"/>
            <a:ext cx="142875" cy="111125"/>
          </a:xfrm>
          <a:custGeom>
            <a:avLst/>
            <a:gdLst>
              <a:gd name="T0" fmla="*/ 192 w 364"/>
              <a:gd name="T1" fmla="*/ 287 h 288"/>
              <a:gd name="T2" fmla="*/ 192 w 364"/>
              <a:gd name="T3" fmla="*/ 287 h 288"/>
              <a:gd name="T4" fmla="*/ 363 w 364"/>
              <a:gd name="T5" fmla="*/ 134 h 288"/>
              <a:gd name="T6" fmla="*/ 192 w 364"/>
              <a:gd name="T7" fmla="*/ 0 h 288"/>
              <a:gd name="T8" fmla="*/ 0 w 364"/>
              <a:gd name="T9" fmla="*/ 134 h 288"/>
              <a:gd name="T10" fmla="*/ 192 w 364"/>
              <a:gd name="T11" fmla="*/ 2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288">
                <a:moveTo>
                  <a:pt x="192" y="287"/>
                </a:moveTo>
                <a:lnTo>
                  <a:pt x="192" y="287"/>
                </a:lnTo>
                <a:cubicBezTo>
                  <a:pt x="287" y="287"/>
                  <a:pt x="363" y="229"/>
                  <a:pt x="363" y="134"/>
                </a:cubicBezTo>
                <a:cubicBezTo>
                  <a:pt x="363" y="57"/>
                  <a:pt x="287" y="0"/>
                  <a:pt x="192" y="0"/>
                </a:cubicBezTo>
                <a:cubicBezTo>
                  <a:pt x="96" y="0"/>
                  <a:pt x="0" y="57"/>
                  <a:pt x="0" y="134"/>
                </a:cubicBezTo>
                <a:cubicBezTo>
                  <a:pt x="0" y="229"/>
                  <a:pt x="96" y="287"/>
                  <a:pt x="192" y="287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80"/>
          <p:cNvSpPr>
            <a:spLocks noChangeArrowheads="1"/>
          </p:cNvSpPr>
          <p:nvPr/>
        </p:nvSpPr>
        <p:spPr bwMode="auto">
          <a:xfrm>
            <a:off x="7766050" y="5119688"/>
            <a:ext cx="119063" cy="96837"/>
          </a:xfrm>
          <a:custGeom>
            <a:avLst/>
            <a:gdLst>
              <a:gd name="T0" fmla="*/ 153 w 307"/>
              <a:gd name="T1" fmla="*/ 248 h 249"/>
              <a:gd name="T2" fmla="*/ 153 w 307"/>
              <a:gd name="T3" fmla="*/ 248 h 249"/>
              <a:gd name="T4" fmla="*/ 306 w 307"/>
              <a:gd name="T5" fmla="*/ 134 h 249"/>
              <a:gd name="T6" fmla="*/ 153 w 307"/>
              <a:gd name="T7" fmla="*/ 0 h 249"/>
              <a:gd name="T8" fmla="*/ 0 w 307"/>
              <a:gd name="T9" fmla="*/ 134 h 249"/>
              <a:gd name="T10" fmla="*/ 153 w 307"/>
              <a:gd name="T11" fmla="*/ 24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7" h="249">
                <a:moveTo>
                  <a:pt x="153" y="248"/>
                </a:moveTo>
                <a:lnTo>
                  <a:pt x="153" y="248"/>
                </a:lnTo>
                <a:cubicBezTo>
                  <a:pt x="249" y="248"/>
                  <a:pt x="306" y="192"/>
                  <a:pt x="306" y="134"/>
                </a:cubicBezTo>
                <a:cubicBezTo>
                  <a:pt x="306" y="58"/>
                  <a:pt x="249" y="0"/>
                  <a:pt x="153" y="0"/>
                </a:cubicBezTo>
                <a:cubicBezTo>
                  <a:pt x="77" y="0"/>
                  <a:pt x="0" y="58"/>
                  <a:pt x="0" y="134"/>
                </a:cubicBezTo>
                <a:cubicBezTo>
                  <a:pt x="0" y="192"/>
                  <a:pt x="77" y="248"/>
                  <a:pt x="153" y="248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81"/>
          <p:cNvSpPr>
            <a:spLocks noChangeArrowheads="1"/>
          </p:cNvSpPr>
          <p:nvPr/>
        </p:nvSpPr>
        <p:spPr bwMode="auto">
          <a:xfrm>
            <a:off x="8305800" y="5357813"/>
            <a:ext cx="111125" cy="15875"/>
          </a:xfrm>
          <a:custGeom>
            <a:avLst/>
            <a:gdLst>
              <a:gd name="T0" fmla="*/ 0 w 287"/>
              <a:gd name="T1" fmla="*/ 19 h 40"/>
              <a:gd name="T2" fmla="*/ 0 w 287"/>
              <a:gd name="T3" fmla="*/ 19 h 40"/>
              <a:gd name="T4" fmla="*/ 38 w 287"/>
              <a:gd name="T5" fmla="*/ 19 h 40"/>
              <a:gd name="T6" fmla="*/ 133 w 287"/>
              <a:gd name="T7" fmla="*/ 0 h 40"/>
              <a:gd name="T8" fmla="*/ 229 w 287"/>
              <a:gd name="T9" fmla="*/ 19 h 40"/>
              <a:gd name="T10" fmla="*/ 286 w 287"/>
              <a:gd name="T11" fmla="*/ 19 h 40"/>
              <a:gd name="T12" fmla="*/ 229 w 287"/>
              <a:gd name="T13" fmla="*/ 19 h 40"/>
              <a:gd name="T14" fmla="*/ 133 w 287"/>
              <a:gd name="T15" fmla="*/ 19 h 40"/>
              <a:gd name="T16" fmla="*/ 38 w 287"/>
              <a:gd name="T17" fmla="*/ 19 h 40"/>
              <a:gd name="T18" fmla="*/ 0 w 287"/>
              <a:gd name="T19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4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38" y="19"/>
                </a:cubicBezTo>
                <a:cubicBezTo>
                  <a:pt x="76" y="0"/>
                  <a:pt x="95" y="0"/>
                  <a:pt x="133" y="0"/>
                </a:cubicBezTo>
                <a:cubicBezTo>
                  <a:pt x="171" y="0"/>
                  <a:pt x="209" y="19"/>
                  <a:pt x="229" y="19"/>
                </a:cubicBezTo>
                <a:cubicBezTo>
                  <a:pt x="267" y="19"/>
                  <a:pt x="286" y="19"/>
                  <a:pt x="286" y="19"/>
                </a:cubicBezTo>
                <a:cubicBezTo>
                  <a:pt x="286" y="19"/>
                  <a:pt x="267" y="19"/>
                  <a:pt x="229" y="19"/>
                </a:cubicBezTo>
                <a:cubicBezTo>
                  <a:pt x="209" y="19"/>
                  <a:pt x="171" y="39"/>
                  <a:pt x="133" y="19"/>
                </a:cubicBezTo>
                <a:cubicBezTo>
                  <a:pt x="95" y="19"/>
                  <a:pt x="76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82"/>
          <p:cNvSpPr>
            <a:spLocks noChangeArrowheads="1"/>
          </p:cNvSpPr>
          <p:nvPr/>
        </p:nvSpPr>
        <p:spPr bwMode="auto">
          <a:xfrm>
            <a:off x="8312150" y="5349875"/>
            <a:ext cx="88900" cy="7938"/>
          </a:xfrm>
          <a:custGeom>
            <a:avLst/>
            <a:gdLst>
              <a:gd name="T0" fmla="*/ 0 w 230"/>
              <a:gd name="T1" fmla="*/ 0 h 20"/>
              <a:gd name="T2" fmla="*/ 0 w 230"/>
              <a:gd name="T3" fmla="*/ 0 h 20"/>
              <a:gd name="T4" fmla="*/ 38 w 230"/>
              <a:gd name="T5" fmla="*/ 0 h 20"/>
              <a:gd name="T6" fmla="*/ 114 w 230"/>
              <a:gd name="T7" fmla="*/ 0 h 20"/>
              <a:gd name="T8" fmla="*/ 190 w 230"/>
              <a:gd name="T9" fmla="*/ 0 h 20"/>
              <a:gd name="T10" fmla="*/ 229 w 230"/>
              <a:gd name="T11" fmla="*/ 0 h 20"/>
              <a:gd name="T12" fmla="*/ 190 w 230"/>
              <a:gd name="T13" fmla="*/ 19 h 20"/>
              <a:gd name="T14" fmla="*/ 114 w 230"/>
              <a:gd name="T15" fmla="*/ 19 h 20"/>
              <a:gd name="T16" fmla="*/ 38 w 230"/>
              <a:gd name="T17" fmla="*/ 19 h 20"/>
              <a:gd name="T18" fmla="*/ 0 w 230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76" y="0"/>
                  <a:pt x="114" y="0"/>
                </a:cubicBezTo>
                <a:cubicBezTo>
                  <a:pt x="133" y="0"/>
                  <a:pt x="171" y="0"/>
                  <a:pt x="190" y="0"/>
                </a:cubicBezTo>
                <a:cubicBezTo>
                  <a:pt x="210" y="0"/>
                  <a:pt x="229" y="0"/>
                  <a:pt x="229" y="0"/>
                </a:cubicBezTo>
                <a:cubicBezTo>
                  <a:pt x="229" y="0"/>
                  <a:pt x="210" y="19"/>
                  <a:pt x="190" y="19"/>
                </a:cubicBezTo>
                <a:cubicBezTo>
                  <a:pt x="171" y="19"/>
                  <a:pt x="133" y="19"/>
                  <a:pt x="114" y="19"/>
                </a:cubicBezTo>
                <a:cubicBezTo>
                  <a:pt x="76" y="19"/>
                  <a:pt x="57" y="19"/>
                  <a:pt x="38" y="19"/>
                </a:cubicBezTo>
                <a:cubicBezTo>
                  <a:pt x="19" y="19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83"/>
          <p:cNvSpPr>
            <a:spLocks noChangeArrowheads="1"/>
          </p:cNvSpPr>
          <p:nvPr/>
        </p:nvSpPr>
        <p:spPr bwMode="auto">
          <a:xfrm>
            <a:off x="8128000" y="5327650"/>
            <a:ext cx="104775" cy="14288"/>
          </a:xfrm>
          <a:custGeom>
            <a:avLst/>
            <a:gdLst>
              <a:gd name="T0" fmla="*/ 0 w 268"/>
              <a:gd name="T1" fmla="*/ 19 h 39"/>
              <a:gd name="T2" fmla="*/ 0 w 268"/>
              <a:gd name="T3" fmla="*/ 19 h 39"/>
              <a:gd name="T4" fmla="*/ 38 w 268"/>
              <a:gd name="T5" fmla="*/ 19 h 39"/>
              <a:gd name="T6" fmla="*/ 134 w 268"/>
              <a:gd name="T7" fmla="*/ 0 h 39"/>
              <a:gd name="T8" fmla="*/ 230 w 268"/>
              <a:gd name="T9" fmla="*/ 19 h 39"/>
              <a:gd name="T10" fmla="*/ 267 w 268"/>
              <a:gd name="T11" fmla="*/ 19 h 39"/>
              <a:gd name="T12" fmla="*/ 230 w 268"/>
              <a:gd name="T13" fmla="*/ 19 h 39"/>
              <a:gd name="T14" fmla="*/ 134 w 268"/>
              <a:gd name="T15" fmla="*/ 38 h 39"/>
              <a:gd name="T16" fmla="*/ 38 w 268"/>
              <a:gd name="T17" fmla="*/ 19 h 39"/>
              <a:gd name="T18" fmla="*/ 0 w 268"/>
              <a:gd name="T1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8" h="39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38" y="19"/>
                </a:cubicBezTo>
                <a:cubicBezTo>
                  <a:pt x="57" y="19"/>
                  <a:pt x="96" y="0"/>
                  <a:pt x="134" y="0"/>
                </a:cubicBezTo>
                <a:cubicBezTo>
                  <a:pt x="172" y="0"/>
                  <a:pt x="210" y="19"/>
                  <a:pt x="230" y="19"/>
                </a:cubicBezTo>
                <a:cubicBezTo>
                  <a:pt x="249" y="19"/>
                  <a:pt x="267" y="19"/>
                  <a:pt x="267" y="19"/>
                </a:cubicBezTo>
                <a:cubicBezTo>
                  <a:pt x="267" y="19"/>
                  <a:pt x="249" y="19"/>
                  <a:pt x="230" y="19"/>
                </a:cubicBezTo>
                <a:cubicBezTo>
                  <a:pt x="210" y="19"/>
                  <a:pt x="172" y="38"/>
                  <a:pt x="134" y="38"/>
                </a:cubicBezTo>
                <a:cubicBezTo>
                  <a:pt x="96" y="38"/>
                  <a:pt x="57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84"/>
          <p:cNvSpPr>
            <a:spLocks noChangeArrowheads="1"/>
          </p:cNvSpPr>
          <p:nvPr/>
        </p:nvSpPr>
        <p:spPr bwMode="auto">
          <a:xfrm>
            <a:off x="8134350" y="5319713"/>
            <a:ext cx="88900" cy="9525"/>
          </a:xfrm>
          <a:custGeom>
            <a:avLst/>
            <a:gdLst>
              <a:gd name="T0" fmla="*/ 0 w 231"/>
              <a:gd name="T1" fmla="*/ 19 h 20"/>
              <a:gd name="T2" fmla="*/ 0 w 231"/>
              <a:gd name="T3" fmla="*/ 19 h 20"/>
              <a:gd name="T4" fmla="*/ 38 w 231"/>
              <a:gd name="T5" fmla="*/ 0 h 20"/>
              <a:gd name="T6" fmla="*/ 115 w 231"/>
              <a:gd name="T7" fmla="*/ 0 h 20"/>
              <a:gd name="T8" fmla="*/ 191 w 231"/>
              <a:gd name="T9" fmla="*/ 0 h 20"/>
              <a:gd name="T10" fmla="*/ 230 w 231"/>
              <a:gd name="T11" fmla="*/ 19 h 20"/>
              <a:gd name="T12" fmla="*/ 191 w 231"/>
              <a:gd name="T13" fmla="*/ 19 h 20"/>
              <a:gd name="T14" fmla="*/ 115 w 231"/>
              <a:gd name="T15" fmla="*/ 19 h 20"/>
              <a:gd name="T16" fmla="*/ 38 w 231"/>
              <a:gd name="T17" fmla="*/ 19 h 20"/>
              <a:gd name="T18" fmla="*/ 0 w 231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1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0" y="0"/>
                  <a:pt x="38" y="0"/>
                </a:cubicBezTo>
                <a:cubicBezTo>
                  <a:pt x="58" y="0"/>
                  <a:pt x="77" y="0"/>
                  <a:pt x="115" y="0"/>
                </a:cubicBezTo>
                <a:cubicBezTo>
                  <a:pt x="134" y="0"/>
                  <a:pt x="172" y="0"/>
                  <a:pt x="191" y="0"/>
                </a:cubicBezTo>
                <a:cubicBezTo>
                  <a:pt x="211" y="0"/>
                  <a:pt x="230" y="19"/>
                  <a:pt x="230" y="19"/>
                </a:cubicBezTo>
                <a:cubicBezTo>
                  <a:pt x="230" y="19"/>
                  <a:pt x="211" y="19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7" y="19"/>
                  <a:pt x="58" y="19"/>
                  <a:pt x="38" y="19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85"/>
          <p:cNvSpPr>
            <a:spLocks noChangeArrowheads="1"/>
          </p:cNvSpPr>
          <p:nvPr/>
        </p:nvSpPr>
        <p:spPr bwMode="auto">
          <a:xfrm>
            <a:off x="7934325" y="5341938"/>
            <a:ext cx="111125" cy="9525"/>
          </a:xfrm>
          <a:custGeom>
            <a:avLst/>
            <a:gdLst>
              <a:gd name="T0" fmla="*/ 0 w 287"/>
              <a:gd name="T1" fmla="*/ 19 h 20"/>
              <a:gd name="T2" fmla="*/ 0 w 287"/>
              <a:gd name="T3" fmla="*/ 19 h 20"/>
              <a:gd name="T4" fmla="*/ 38 w 287"/>
              <a:gd name="T5" fmla="*/ 0 h 20"/>
              <a:gd name="T6" fmla="*/ 134 w 287"/>
              <a:gd name="T7" fmla="*/ 0 h 20"/>
              <a:gd name="T8" fmla="*/ 248 w 287"/>
              <a:gd name="T9" fmla="*/ 0 h 20"/>
              <a:gd name="T10" fmla="*/ 286 w 287"/>
              <a:gd name="T11" fmla="*/ 19 h 20"/>
              <a:gd name="T12" fmla="*/ 248 w 287"/>
              <a:gd name="T13" fmla="*/ 19 h 20"/>
              <a:gd name="T14" fmla="*/ 134 w 287"/>
              <a:gd name="T15" fmla="*/ 19 h 20"/>
              <a:gd name="T16" fmla="*/ 38 w 287"/>
              <a:gd name="T17" fmla="*/ 19 h 20"/>
              <a:gd name="T18" fmla="*/ 0 w 287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0"/>
                  <a:pt x="38" y="0"/>
                </a:cubicBezTo>
                <a:cubicBezTo>
                  <a:pt x="76" y="0"/>
                  <a:pt x="115" y="0"/>
                  <a:pt x="134" y="0"/>
                </a:cubicBezTo>
                <a:cubicBezTo>
                  <a:pt x="171" y="0"/>
                  <a:pt x="210" y="0"/>
                  <a:pt x="248" y="0"/>
                </a:cubicBezTo>
                <a:cubicBezTo>
                  <a:pt x="267" y="0"/>
                  <a:pt x="286" y="19"/>
                  <a:pt x="286" y="19"/>
                </a:cubicBezTo>
                <a:cubicBezTo>
                  <a:pt x="286" y="19"/>
                  <a:pt x="267" y="19"/>
                  <a:pt x="248" y="19"/>
                </a:cubicBezTo>
                <a:cubicBezTo>
                  <a:pt x="210" y="19"/>
                  <a:pt x="171" y="19"/>
                  <a:pt x="134" y="19"/>
                </a:cubicBezTo>
                <a:cubicBezTo>
                  <a:pt x="115" y="19"/>
                  <a:pt x="76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86"/>
          <p:cNvSpPr>
            <a:spLocks noChangeArrowheads="1"/>
          </p:cNvSpPr>
          <p:nvPr/>
        </p:nvSpPr>
        <p:spPr bwMode="auto">
          <a:xfrm>
            <a:off x="7943850" y="5335588"/>
            <a:ext cx="88900" cy="9525"/>
          </a:xfrm>
          <a:custGeom>
            <a:avLst/>
            <a:gdLst>
              <a:gd name="T0" fmla="*/ 0 w 230"/>
              <a:gd name="T1" fmla="*/ 0 h 20"/>
              <a:gd name="T2" fmla="*/ 0 w 230"/>
              <a:gd name="T3" fmla="*/ 0 h 20"/>
              <a:gd name="T4" fmla="*/ 38 w 230"/>
              <a:gd name="T5" fmla="*/ 0 h 20"/>
              <a:gd name="T6" fmla="*/ 115 w 230"/>
              <a:gd name="T7" fmla="*/ 0 h 20"/>
              <a:gd name="T8" fmla="*/ 191 w 230"/>
              <a:gd name="T9" fmla="*/ 0 h 20"/>
              <a:gd name="T10" fmla="*/ 229 w 230"/>
              <a:gd name="T11" fmla="*/ 0 h 20"/>
              <a:gd name="T12" fmla="*/ 191 w 230"/>
              <a:gd name="T13" fmla="*/ 0 h 20"/>
              <a:gd name="T14" fmla="*/ 115 w 230"/>
              <a:gd name="T15" fmla="*/ 19 h 20"/>
              <a:gd name="T16" fmla="*/ 38 w 230"/>
              <a:gd name="T17" fmla="*/ 0 h 20"/>
              <a:gd name="T18" fmla="*/ 0 w 230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6" y="0"/>
                  <a:pt x="115" y="0"/>
                </a:cubicBezTo>
                <a:cubicBezTo>
                  <a:pt x="152" y="0"/>
                  <a:pt x="172" y="0"/>
                  <a:pt x="191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0"/>
                  <a:pt x="229" y="0"/>
                  <a:pt x="191" y="0"/>
                </a:cubicBezTo>
                <a:cubicBezTo>
                  <a:pt x="172" y="19"/>
                  <a:pt x="152" y="19"/>
                  <a:pt x="115" y="19"/>
                </a:cubicBezTo>
                <a:cubicBezTo>
                  <a:pt x="96" y="19"/>
                  <a:pt x="57" y="19"/>
                  <a:pt x="38" y="0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87"/>
          <p:cNvSpPr>
            <a:spLocks noChangeArrowheads="1"/>
          </p:cNvSpPr>
          <p:nvPr/>
        </p:nvSpPr>
        <p:spPr bwMode="auto">
          <a:xfrm>
            <a:off x="7778750" y="5416550"/>
            <a:ext cx="96838" cy="7938"/>
          </a:xfrm>
          <a:custGeom>
            <a:avLst/>
            <a:gdLst>
              <a:gd name="T0" fmla="*/ 0 w 249"/>
              <a:gd name="T1" fmla="*/ 0 h 20"/>
              <a:gd name="T2" fmla="*/ 0 w 249"/>
              <a:gd name="T3" fmla="*/ 0 h 20"/>
              <a:gd name="T4" fmla="*/ 38 w 249"/>
              <a:gd name="T5" fmla="*/ 0 h 20"/>
              <a:gd name="T6" fmla="*/ 114 w 249"/>
              <a:gd name="T7" fmla="*/ 0 h 20"/>
              <a:gd name="T8" fmla="*/ 210 w 249"/>
              <a:gd name="T9" fmla="*/ 0 h 20"/>
              <a:gd name="T10" fmla="*/ 248 w 249"/>
              <a:gd name="T11" fmla="*/ 0 h 20"/>
              <a:gd name="T12" fmla="*/ 210 w 249"/>
              <a:gd name="T13" fmla="*/ 19 h 20"/>
              <a:gd name="T14" fmla="*/ 114 w 249"/>
              <a:gd name="T15" fmla="*/ 19 h 20"/>
              <a:gd name="T16" fmla="*/ 38 w 249"/>
              <a:gd name="T17" fmla="*/ 19 h 20"/>
              <a:gd name="T18" fmla="*/ 0 w 249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9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5" y="0"/>
                  <a:pt x="114" y="0"/>
                </a:cubicBezTo>
                <a:cubicBezTo>
                  <a:pt x="153" y="0"/>
                  <a:pt x="191" y="0"/>
                  <a:pt x="210" y="0"/>
                </a:cubicBezTo>
                <a:cubicBezTo>
                  <a:pt x="229" y="0"/>
                  <a:pt x="248" y="0"/>
                  <a:pt x="248" y="0"/>
                </a:cubicBezTo>
                <a:cubicBezTo>
                  <a:pt x="248" y="0"/>
                  <a:pt x="229" y="19"/>
                  <a:pt x="210" y="19"/>
                </a:cubicBezTo>
                <a:cubicBezTo>
                  <a:pt x="191" y="19"/>
                  <a:pt x="153" y="19"/>
                  <a:pt x="114" y="19"/>
                </a:cubicBezTo>
                <a:cubicBezTo>
                  <a:pt x="95" y="19"/>
                  <a:pt x="57" y="19"/>
                  <a:pt x="38" y="19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88"/>
          <p:cNvSpPr>
            <a:spLocks noChangeArrowheads="1"/>
          </p:cNvSpPr>
          <p:nvPr/>
        </p:nvSpPr>
        <p:spPr bwMode="auto">
          <a:xfrm>
            <a:off x="7788275" y="5408613"/>
            <a:ext cx="80963" cy="9525"/>
          </a:xfrm>
          <a:custGeom>
            <a:avLst/>
            <a:gdLst>
              <a:gd name="T0" fmla="*/ 0 w 211"/>
              <a:gd name="T1" fmla="*/ 0 h 20"/>
              <a:gd name="T2" fmla="*/ 0 w 211"/>
              <a:gd name="T3" fmla="*/ 0 h 20"/>
              <a:gd name="T4" fmla="*/ 19 w 211"/>
              <a:gd name="T5" fmla="*/ 0 h 20"/>
              <a:gd name="T6" fmla="*/ 95 w 211"/>
              <a:gd name="T7" fmla="*/ 0 h 20"/>
              <a:gd name="T8" fmla="*/ 172 w 211"/>
              <a:gd name="T9" fmla="*/ 0 h 20"/>
              <a:gd name="T10" fmla="*/ 210 w 211"/>
              <a:gd name="T11" fmla="*/ 0 h 20"/>
              <a:gd name="T12" fmla="*/ 172 w 211"/>
              <a:gd name="T13" fmla="*/ 0 h 20"/>
              <a:gd name="T14" fmla="*/ 95 w 211"/>
              <a:gd name="T15" fmla="*/ 19 h 20"/>
              <a:gd name="T16" fmla="*/ 19 w 211"/>
              <a:gd name="T17" fmla="*/ 0 h 20"/>
              <a:gd name="T18" fmla="*/ 0 w 211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1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9" y="0"/>
                </a:cubicBezTo>
                <a:cubicBezTo>
                  <a:pt x="38" y="0"/>
                  <a:pt x="76" y="0"/>
                  <a:pt x="95" y="0"/>
                </a:cubicBezTo>
                <a:cubicBezTo>
                  <a:pt x="115" y="0"/>
                  <a:pt x="153" y="0"/>
                  <a:pt x="172" y="0"/>
                </a:cubicBezTo>
                <a:cubicBezTo>
                  <a:pt x="191" y="0"/>
                  <a:pt x="210" y="0"/>
                  <a:pt x="210" y="0"/>
                </a:cubicBezTo>
                <a:cubicBezTo>
                  <a:pt x="210" y="0"/>
                  <a:pt x="191" y="0"/>
                  <a:pt x="172" y="0"/>
                </a:cubicBezTo>
                <a:cubicBezTo>
                  <a:pt x="153" y="0"/>
                  <a:pt x="115" y="19"/>
                  <a:pt x="95" y="19"/>
                </a:cubicBezTo>
                <a:cubicBezTo>
                  <a:pt x="76" y="19"/>
                  <a:pt x="38" y="0"/>
                  <a:pt x="19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89"/>
          <p:cNvSpPr>
            <a:spLocks noChangeArrowheads="1"/>
          </p:cNvSpPr>
          <p:nvPr/>
        </p:nvSpPr>
        <p:spPr bwMode="auto">
          <a:xfrm>
            <a:off x="8289925" y="5119688"/>
            <a:ext cx="104775" cy="9525"/>
          </a:xfrm>
          <a:custGeom>
            <a:avLst/>
            <a:gdLst>
              <a:gd name="T0" fmla="*/ 0 w 269"/>
              <a:gd name="T1" fmla="*/ 0 h 20"/>
              <a:gd name="T2" fmla="*/ 0 w 269"/>
              <a:gd name="T3" fmla="*/ 0 h 20"/>
              <a:gd name="T4" fmla="*/ 39 w 269"/>
              <a:gd name="T5" fmla="*/ 0 h 20"/>
              <a:gd name="T6" fmla="*/ 134 w 269"/>
              <a:gd name="T7" fmla="*/ 0 h 20"/>
              <a:gd name="T8" fmla="*/ 229 w 269"/>
              <a:gd name="T9" fmla="*/ 0 h 20"/>
              <a:gd name="T10" fmla="*/ 268 w 269"/>
              <a:gd name="T11" fmla="*/ 0 h 20"/>
              <a:gd name="T12" fmla="*/ 229 w 269"/>
              <a:gd name="T13" fmla="*/ 19 h 20"/>
              <a:gd name="T14" fmla="*/ 134 w 269"/>
              <a:gd name="T15" fmla="*/ 19 h 20"/>
              <a:gd name="T16" fmla="*/ 39 w 269"/>
              <a:gd name="T17" fmla="*/ 0 h 20"/>
              <a:gd name="T18" fmla="*/ 0 w 269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9" y="0"/>
                </a:cubicBezTo>
                <a:cubicBezTo>
                  <a:pt x="58" y="0"/>
                  <a:pt x="96" y="0"/>
                  <a:pt x="134" y="0"/>
                </a:cubicBezTo>
                <a:cubicBezTo>
                  <a:pt x="172" y="0"/>
                  <a:pt x="210" y="0"/>
                  <a:pt x="229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268" y="0"/>
                  <a:pt x="268" y="0"/>
                  <a:pt x="229" y="19"/>
                </a:cubicBezTo>
                <a:cubicBezTo>
                  <a:pt x="210" y="19"/>
                  <a:pt x="172" y="19"/>
                  <a:pt x="134" y="19"/>
                </a:cubicBezTo>
                <a:cubicBezTo>
                  <a:pt x="96" y="19"/>
                  <a:pt x="58" y="19"/>
                  <a:pt x="39" y="0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90"/>
          <p:cNvSpPr>
            <a:spLocks noChangeArrowheads="1"/>
          </p:cNvSpPr>
          <p:nvPr/>
        </p:nvSpPr>
        <p:spPr bwMode="auto">
          <a:xfrm>
            <a:off x="8297863" y="5106988"/>
            <a:ext cx="88900" cy="7937"/>
          </a:xfrm>
          <a:custGeom>
            <a:avLst/>
            <a:gdLst>
              <a:gd name="T0" fmla="*/ 0 w 230"/>
              <a:gd name="T1" fmla="*/ 19 h 20"/>
              <a:gd name="T2" fmla="*/ 0 w 230"/>
              <a:gd name="T3" fmla="*/ 19 h 20"/>
              <a:gd name="T4" fmla="*/ 39 w 230"/>
              <a:gd name="T5" fmla="*/ 0 h 20"/>
              <a:gd name="T6" fmla="*/ 115 w 230"/>
              <a:gd name="T7" fmla="*/ 0 h 20"/>
              <a:gd name="T8" fmla="*/ 191 w 230"/>
              <a:gd name="T9" fmla="*/ 0 h 20"/>
              <a:gd name="T10" fmla="*/ 229 w 230"/>
              <a:gd name="T11" fmla="*/ 19 h 20"/>
              <a:gd name="T12" fmla="*/ 191 w 230"/>
              <a:gd name="T13" fmla="*/ 19 h 20"/>
              <a:gd name="T14" fmla="*/ 115 w 230"/>
              <a:gd name="T15" fmla="*/ 19 h 20"/>
              <a:gd name="T16" fmla="*/ 39 w 230"/>
              <a:gd name="T17" fmla="*/ 19 h 20"/>
              <a:gd name="T18" fmla="*/ 0 w 230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20" y="19"/>
                  <a:pt x="39" y="0"/>
                </a:cubicBezTo>
                <a:cubicBezTo>
                  <a:pt x="58" y="0"/>
                  <a:pt x="77" y="0"/>
                  <a:pt x="115" y="0"/>
                </a:cubicBezTo>
                <a:cubicBezTo>
                  <a:pt x="134" y="0"/>
                  <a:pt x="172" y="0"/>
                  <a:pt x="191" y="0"/>
                </a:cubicBezTo>
                <a:cubicBezTo>
                  <a:pt x="210" y="19"/>
                  <a:pt x="229" y="19"/>
                  <a:pt x="229" y="19"/>
                </a:cubicBezTo>
                <a:cubicBezTo>
                  <a:pt x="229" y="19"/>
                  <a:pt x="210" y="19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7" y="19"/>
                  <a:pt x="58" y="19"/>
                  <a:pt x="39" y="19"/>
                </a:cubicBezTo>
                <a:cubicBezTo>
                  <a:pt x="20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91"/>
          <p:cNvSpPr>
            <a:spLocks noChangeArrowheads="1"/>
          </p:cNvSpPr>
          <p:nvPr/>
        </p:nvSpPr>
        <p:spPr bwMode="auto">
          <a:xfrm>
            <a:off x="8121650" y="5062538"/>
            <a:ext cx="111125" cy="7937"/>
          </a:xfrm>
          <a:custGeom>
            <a:avLst/>
            <a:gdLst>
              <a:gd name="T0" fmla="*/ 0 w 287"/>
              <a:gd name="T1" fmla="*/ 0 h 20"/>
              <a:gd name="T2" fmla="*/ 0 w 287"/>
              <a:gd name="T3" fmla="*/ 0 h 20"/>
              <a:gd name="T4" fmla="*/ 38 w 287"/>
              <a:gd name="T5" fmla="*/ 0 h 20"/>
              <a:gd name="T6" fmla="*/ 134 w 287"/>
              <a:gd name="T7" fmla="*/ 0 h 20"/>
              <a:gd name="T8" fmla="*/ 229 w 287"/>
              <a:gd name="T9" fmla="*/ 0 h 20"/>
              <a:gd name="T10" fmla="*/ 286 w 287"/>
              <a:gd name="T11" fmla="*/ 19 h 20"/>
              <a:gd name="T12" fmla="*/ 229 w 287"/>
              <a:gd name="T13" fmla="*/ 19 h 20"/>
              <a:gd name="T14" fmla="*/ 134 w 287"/>
              <a:gd name="T15" fmla="*/ 19 h 20"/>
              <a:gd name="T16" fmla="*/ 38 w 287"/>
              <a:gd name="T17" fmla="*/ 19 h 20"/>
              <a:gd name="T18" fmla="*/ 0 w 287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76" y="0"/>
                  <a:pt x="115" y="0"/>
                  <a:pt x="134" y="0"/>
                </a:cubicBezTo>
                <a:cubicBezTo>
                  <a:pt x="172" y="0"/>
                  <a:pt x="210" y="0"/>
                  <a:pt x="229" y="0"/>
                </a:cubicBezTo>
                <a:cubicBezTo>
                  <a:pt x="268" y="0"/>
                  <a:pt x="286" y="19"/>
                  <a:pt x="286" y="19"/>
                </a:cubicBezTo>
                <a:cubicBezTo>
                  <a:pt x="286" y="19"/>
                  <a:pt x="268" y="19"/>
                  <a:pt x="229" y="19"/>
                </a:cubicBezTo>
                <a:cubicBezTo>
                  <a:pt x="210" y="19"/>
                  <a:pt x="172" y="19"/>
                  <a:pt x="134" y="19"/>
                </a:cubicBezTo>
                <a:cubicBezTo>
                  <a:pt x="115" y="19"/>
                  <a:pt x="76" y="19"/>
                  <a:pt x="38" y="19"/>
                </a:cubicBezTo>
                <a:cubicBezTo>
                  <a:pt x="19" y="19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92"/>
          <p:cNvSpPr>
            <a:spLocks noChangeArrowheads="1"/>
          </p:cNvSpPr>
          <p:nvPr/>
        </p:nvSpPr>
        <p:spPr bwMode="auto">
          <a:xfrm>
            <a:off x="8128000" y="5053013"/>
            <a:ext cx="88900" cy="9525"/>
          </a:xfrm>
          <a:custGeom>
            <a:avLst/>
            <a:gdLst>
              <a:gd name="T0" fmla="*/ 0 w 231"/>
              <a:gd name="T1" fmla="*/ 0 h 20"/>
              <a:gd name="T2" fmla="*/ 0 w 231"/>
              <a:gd name="T3" fmla="*/ 0 h 20"/>
              <a:gd name="T4" fmla="*/ 38 w 231"/>
              <a:gd name="T5" fmla="*/ 0 h 20"/>
              <a:gd name="T6" fmla="*/ 115 w 231"/>
              <a:gd name="T7" fmla="*/ 0 h 20"/>
              <a:gd name="T8" fmla="*/ 191 w 231"/>
              <a:gd name="T9" fmla="*/ 0 h 20"/>
              <a:gd name="T10" fmla="*/ 230 w 231"/>
              <a:gd name="T11" fmla="*/ 0 h 20"/>
              <a:gd name="T12" fmla="*/ 191 w 231"/>
              <a:gd name="T13" fmla="*/ 0 h 20"/>
              <a:gd name="T14" fmla="*/ 115 w 231"/>
              <a:gd name="T15" fmla="*/ 19 h 20"/>
              <a:gd name="T16" fmla="*/ 38 w 231"/>
              <a:gd name="T17" fmla="*/ 0 h 20"/>
              <a:gd name="T18" fmla="*/ 0 w 231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1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6" y="0"/>
                  <a:pt x="115" y="0"/>
                </a:cubicBezTo>
                <a:cubicBezTo>
                  <a:pt x="153" y="0"/>
                  <a:pt x="172" y="0"/>
                  <a:pt x="191" y="0"/>
                </a:cubicBezTo>
                <a:cubicBezTo>
                  <a:pt x="210" y="0"/>
                  <a:pt x="230" y="0"/>
                  <a:pt x="230" y="0"/>
                </a:cubicBezTo>
                <a:cubicBezTo>
                  <a:pt x="230" y="0"/>
                  <a:pt x="210" y="0"/>
                  <a:pt x="191" y="0"/>
                </a:cubicBezTo>
                <a:cubicBezTo>
                  <a:pt x="172" y="19"/>
                  <a:pt x="153" y="19"/>
                  <a:pt x="115" y="19"/>
                </a:cubicBezTo>
                <a:cubicBezTo>
                  <a:pt x="96" y="19"/>
                  <a:pt x="57" y="19"/>
                  <a:pt x="38" y="0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93"/>
          <p:cNvSpPr>
            <a:spLocks noChangeArrowheads="1"/>
          </p:cNvSpPr>
          <p:nvPr/>
        </p:nvSpPr>
        <p:spPr bwMode="auto">
          <a:xfrm>
            <a:off x="7927975" y="5097463"/>
            <a:ext cx="111125" cy="9525"/>
          </a:xfrm>
          <a:custGeom>
            <a:avLst/>
            <a:gdLst>
              <a:gd name="T0" fmla="*/ 0 w 287"/>
              <a:gd name="T1" fmla="*/ 19 h 20"/>
              <a:gd name="T2" fmla="*/ 0 w 287"/>
              <a:gd name="T3" fmla="*/ 19 h 20"/>
              <a:gd name="T4" fmla="*/ 57 w 287"/>
              <a:gd name="T5" fmla="*/ 0 h 20"/>
              <a:gd name="T6" fmla="*/ 153 w 287"/>
              <a:gd name="T7" fmla="*/ 0 h 20"/>
              <a:gd name="T8" fmla="*/ 248 w 287"/>
              <a:gd name="T9" fmla="*/ 19 h 20"/>
              <a:gd name="T10" fmla="*/ 286 w 287"/>
              <a:gd name="T11" fmla="*/ 19 h 20"/>
              <a:gd name="T12" fmla="*/ 248 w 287"/>
              <a:gd name="T13" fmla="*/ 19 h 20"/>
              <a:gd name="T14" fmla="*/ 153 w 287"/>
              <a:gd name="T15" fmla="*/ 19 h 20"/>
              <a:gd name="T16" fmla="*/ 57 w 287"/>
              <a:gd name="T17" fmla="*/ 19 h 20"/>
              <a:gd name="T18" fmla="*/ 0 w 287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57" y="0"/>
                </a:cubicBezTo>
                <a:cubicBezTo>
                  <a:pt x="76" y="0"/>
                  <a:pt x="114" y="0"/>
                  <a:pt x="153" y="0"/>
                </a:cubicBezTo>
                <a:cubicBezTo>
                  <a:pt x="190" y="0"/>
                  <a:pt x="210" y="0"/>
                  <a:pt x="248" y="19"/>
                </a:cubicBezTo>
                <a:cubicBezTo>
                  <a:pt x="267" y="19"/>
                  <a:pt x="286" y="19"/>
                  <a:pt x="286" y="19"/>
                </a:cubicBezTo>
                <a:cubicBezTo>
                  <a:pt x="286" y="19"/>
                  <a:pt x="267" y="19"/>
                  <a:pt x="248" y="19"/>
                </a:cubicBezTo>
                <a:cubicBezTo>
                  <a:pt x="210" y="19"/>
                  <a:pt x="190" y="19"/>
                  <a:pt x="153" y="19"/>
                </a:cubicBezTo>
                <a:cubicBezTo>
                  <a:pt x="114" y="19"/>
                  <a:pt x="76" y="19"/>
                  <a:pt x="57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94"/>
          <p:cNvSpPr>
            <a:spLocks noChangeArrowheads="1"/>
          </p:cNvSpPr>
          <p:nvPr/>
        </p:nvSpPr>
        <p:spPr bwMode="auto">
          <a:xfrm>
            <a:off x="7934325" y="5091113"/>
            <a:ext cx="96838" cy="9525"/>
          </a:xfrm>
          <a:custGeom>
            <a:avLst/>
            <a:gdLst>
              <a:gd name="T0" fmla="*/ 0 w 249"/>
              <a:gd name="T1" fmla="*/ 0 h 20"/>
              <a:gd name="T2" fmla="*/ 0 w 249"/>
              <a:gd name="T3" fmla="*/ 0 h 20"/>
              <a:gd name="T4" fmla="*/ 38 w 249"/>
              <a:gd name="T5" fmla="*/ 0 h 20"/>
              <a:gd name="T6" fmla="*/ 134 w 249"/>
              <a:gd name="T7" fmla="*/ 0 h 20"/>
              <a:gd name="T8" fmla="*/ 210 w 249"/>
              <a:gd name="T9" fmla="*/ 0 h 20"/>
              <a:gd name="T10" fmla="*/ 248 w 249"/>
              <a:gd name="T11" fmla="*/ 0 h 20"/>
              <a:gd name="T12" fmla="*/ 210 w 249"/>
              <a:gd name="T13" fmla="*/ 19 h 20"/>
              <a:gd name="T14" fmla="*/ 115 w 249"/>
              <a:gd name="T15" fmla="*/ 19 h 20"/>
              <a:gd name="T16" fmla="*/ 38 w 249"/>
              <a:gd name="T17" fmla="*/ 19 h 20"/>
              <a:gd name="T18" fmla="*/ 0 w 249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9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5" y="0"/>
                  <a:pt x="134" y="0"/>
                </a:cubicBezTo>
                <a:cubicBezTo>
                  <a:pt x="153" y="0"/>
                  <a:pt x="191" y="0"/>
                  <a:pt x="210" y="0"/>
                </a:cubicBezTo>
                <a:cubicBezTo>
                  <a:pt x="229" y="0"/>
                  <a:pt x="248" y="0"/>
                  <a:pt x="248" y="0"/>
                </a:cubicBezTo>
                <a:cubicBezTo>
                  <a:pt x="248" y="0"/>
                  <a:pt x="229" y="19"/>
                  <a:pt x="210" y="19"/>
                </a:cubicBezTo>
                <a:cubicBezTo>
                  <a:pt x="191" y="19"/>
                  <a:pt x="153" y="19"/>
                  <a:pt x="115" y="19"/>
                </a:cubicBezTo>
                <a:cubicBezTo>
                  <a:pt x="95" y="19"/>
                  <a:pt x="57" y="19"/>
                  <a:pt x="38" y="19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95"/>
          <p:cNvSpPr>
            <a:spLocks noChangeArrowheads="1"/>
          </p:cNvSpPr>
          <p:nvPr/>
        </p:nvSpPr>
        <p:spPr bwMode="auto">
          <a:xfrm>
            <a:off x="7788275" y="5240338"/>
            <a:ext cx="88900" cy="7937"/>
          </a:xfrm>
          <a:custGeom>
            <a:avLst/>
            <a:gdLst>
              <a:gd name="T0" fmla="*/ 0 w 230"/>
              <a:gd name="T1" fmla="*/ 19 h 20"/>
              <a:gd name="T2" fmla="*/ 0 w 230"/>
              <a:gd name="T3" fmla="*/ 19 h 20"/>
              <a:gd name="T4" fmla="*/ 38 w 230"/>
              <a:gd name="T5" fmla="*/ 19 h 20"/>
              <a:gd name="T6" fmla="*/ 115 w 230"/>
              <a:gd name="T7" fmla="*/ 0 h 20"/>
              <a:gd name="T8" fmla="*/ 191 w 230"/>
              <a:gd name="T9" fmla="*/ 19 h 20"/>
              <a:gd name="T10" fmla="*/ 229 w 230"/>
              <a:gd name="T11" fmla="*/ 19 h 20"/>
              <a:gd name="T12" fmla="*/ 191 w 230"/>
              <a:gd name="T13" fmla="*/ 19 h 20"/>
              <a:gd name="T14" fmla="*/ 115 w 230"/>
              <a:gd name="T15" fmla="*/ 19 h 20"/>
              <a:gd name="T16" fmla="*/ 38 w 230"/>
              <a:gd name="T17" fmla="*/ 19 h 20"/>
              <a:gd name="T18" fmla="*/ 0 w 230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0" y="19"/>
                  <a:pt x="38" y="19"/>
                </a:cubicBezTo>
                <a:cubicBezTo>
                  <a:pt x="57" y="0"/>
                  <a:pt x="76" y="0"/>
                  <a:pt x="115" y="0"/>
                </a:cubicBezTo>
                <a:cubicBezTo>
                  <a:pt x="134" y="0"/>
                  <a:pt x="172" y="19"/>
                  <a:pt x="191" y="19"/>
                </a:cubicBezTo>
                <a:cubicBezTo>
                  <a:pt x="210" y="19"/>
                  <a:pt x="229" y="19"/>
                  <a:pt x="229" y="19"/>
                </a:cubicBezTo>
                <a:cubicBezTo>
                  <a:pt x="229" y="19"/>
                  <a:pt x="210" y="19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6" y="19"/>
                  <a:pt x="57" y="19"/>
                  <a:pt x="38" y="19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96"/>
          <p:cNvSpPr>
            <a:spLocks noChangeArrowheads="1"/>
          </p:cNvSpPr>
          <p:nvPr/>
        </p:nvSpPr>
        <p:spPr bwMode="auto">
          <a:xfrm>
            <a:off x="7788275" y="5230813"/>
            <a:ext cx="74613" cy="9525"/>
          </a:xfrm>
          <a:custGeom>
            <a:avLst/>
            <a:gdLst>
              <a:gd name="T0" fmla="*/ 0 w 192"/>
              <a:gd name="T1" fmla="*/ 19 h 20"/>
              <a:gd name="T2" fmla="*/ 0 w 192"/>
              <a:gd name="T3" fmla="*/ 19 h 20"/>
              <a:gd name="T4" fmla="*/ 38 w 192"/>
              <a:gd name="T5" fmla="*/ 0 h 20"/>
              <a:gd name="T6" fmla="*/ 95 w 192"/>
              <a:gd name="T7" fmla="*/ 0 h 20"/>
              <a:gd name="T8" fmla="*/ 172 w 192"/>
              <a:gd name="T9" fmla="*/ 0 h 20"/>
              <a:gd name="T10" fmla="*/ 191 w 192"/>
              <a:gd name="T11" fmla="*/ 19 h 20"/>
              <a:gd name="T12" fmla="*/ 172 w 192"/>
              <a:gd name="T13" fmla="*/ 19 h 20"/>
              <a:gd name="T14" fmla="*/ 95 w 192"/>
              <a:gd name="T15" fmla="*/ 19 h 20"/>
              <a:gd name="T16" fmla="*/ 38 w 192"/>
              <a:gd name="T17" fmla="*/ 19 h 20"/>
              <a:gd name="T18" fmla="*/ 0 w 192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38" y="0"/>
                </a:cubicBezTo>
                <a:cubicBezTo>
                  <a:pt x="57" y="0"/>
                  <a:pt x="76" y="0"/>
                  <a:pt x="95" y="0"/>
                </a:cubicBezTo>
                <a:cubicBezTo>
                  <a:pt x="134" y="0"/>
                  <a:pt x="153" y="0"/>
                  <a:pt x="172" y="0"/>
                </a:cubicBezTo>
                <a:cubicBezTo>
                  <a:pt x="191" y="19"/>
                  <a:pt x="191" y="19"/>
                  <a:pt x="191" y="19"/>
                </a:cubicBezTo>
                <a:cubicBezTo>
                  <a:pt x="191" y="19"/>
                  <a:pt x="191" y="19"/>
                  <a:pt x="172" y="19"/>
                </a:cubicBezTo>
                <a:cubicBezTo>
                  <a:pt x="153" y="19"/>
                  <a:pt x="134" y="19"/>
                  <a:pt x="95" y="19"/>
                </a:cubicBezTo>
                <a:cubicBezTo>
                  <a:pt x="76" y="19"/>
                  <a:pt x="57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97"/>
          <p:cNvSpPr>
            <a:spLocks noChangeArrowheads="1"/>
          </p:cNvSpPr>
          <p:nvPr/>
        </p:nvSpPr>
        <p:spPr bwMode="auto">
          <a:xfrm>
            <a:off x="8255000" y="5018088"/>
            <a:ext cx="14288" cy="473075"/>
          </a:xfrm>
          <a:custGeom>
            <a:avLst/>
            <a:gdLst>
              <a:gd name="T0" fmla="*/ 0 w 39"/>
              <a:gd name="T1" fmla="*/ 0 h 1223"/>
              <a:gd name="T2" fmla="*/ 0 w 39"/>
              <a:gd name="T3" fmla="*/ 0 h 1223"/>
              <a:gd name="T4" fmla="*/ 19 w 39"/>
              <a:gd name="T5" fmla="*/ 57 h 1223"/>
              <a:gd name="T6" fmla="*/ 19 w 39"/>
              <a:gd name="T7" fmla="*/ 191 h 1223"/>
              <a:gd name="T8" fmla="*/ 19 w 39"/>
              <a:gd name="T9" fmla="*/ 382 h 1223"/>
              <a:gd name="T10" fmla="*/ 38 w 39"/>
              <a:gd name="T11" fmla="*/ 611 h 1223"/>
              <a:gd name="T12" fmla="*/ 38 w 39"/>
              <a:gd name="T13" fmla="*/ 840 h 1223"/>
              <a:gd name="T14" fmla="*/ 38 w 39"/>
              <a:gd name="T15" fmla="*/ 1031 h 1223"/>
              <a:gd name="T16" fmla="*/ 19 w 39"/>
              <a:gd name="T17" fmla="*/ 1165 h 1223"/>
              <a:gd name="T18" fmla="*/ 19 w 39"/>
              <a:gd name="T19" fmla="*/ 1222 h 1223"/>
              <a:gd name="T20" fmla="*/ 19 w 39"/>
              <a:gd name="T21" fmla="*/ 1165 h 1223"/>
              <a:gd name="T22" fmla="*/ 19 w 39"/>
              <a:gd name="T23" fmla="*/ 1031 h 1223"/>
              <a:gd name="T24" fmla="*/ 0 w 39"/>
              <a:gd name="T25" fmla="*/ 840 h 1223"/>
              <a:gd name="T26" fmla="*/ 0 w 39"/>
              <a:gd name="T27" fmla="*/ 611 h 1223"/>
              <a:gd name="T28" fmla="*/ 0 w 39"/>
              <a:gd name="T29" fmla="*/ 382 h 1223"/>
              <a:gd name="T30" fmla="*/ 0 w 39"/>
              <a:gd name="T31" fmla="*/ 191 h 1223"/>
              <a:gd name="T32" fmla="*/ 0 w 39"/>
              <a:gd name="T33" fmla="*/ 57 h 1223"/>
              <a:gd name="T34" fmla="*/ 0 w 39"/>
              <a:gd name="T35" fmla="*/ 0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1223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19"/>
                  <a:pt x="19" y="57"/>
                </a:cubicBezTo>
                <a:cubicBezTo>
                  <a:pt x="19" y="96"/>
                  <a:pt x="19" y="134"/>
                  <a:pt x="19" y="191"/>
                </a:cubicBezTo>
                <a:cubicBezTo>
                  <a:pt x="19" y="248"/>
                  <a:pt x="19" y="325"/>
                  <a:pt x="19" y="382"/>
                </a:cubicBezTo>
                <a:cubicBezTo>
                  <a:pt x="38" y="459"/>
                  <a:pt x="38" y="535"/>
                  <a:pt x="38" y="611"/>
                </a:cubicBezTo>
                <a:cubicBezTo>
                  <a:pt x="38" y="688"/>
                  <a:pt x="38" y="764"/>
                  <a:pt x="38" y="840"/>
                </a:cubicBezTo>
                <a:cubicBezTo>
                  <a:pt x="38" y="897"/>
                  <a:pt x="38" y="974"/>
                  <a:pt x="38" y="1031"/>
                </a:cubicBezTo>
                <a:cubicBezTo>
                  <a:pt x="38" y="1088"/>
                  <a:pt x="38" y="1126"/>
                  <a:pt x="19" y="1165"/>
                </a:cubicBezTo>
                <a:cubicBezTo>
                  <a:pt x="19" y="1203"/>
                  <a:pt x="19" y="1222"/>
                  <a:pt x="19" y="1222"/>
                </a:cubicBezTo>
                <a:cubicBezTo>
                  <a:pt x="19" y="1222"/>
                  <a:pt x="19" y="1203"/>
                  <a:pt x="19" y="1165"/>
                </a:cubicBezTo>
                <a:cubicBezTo>
                  <a:pt x="19" y="1126"/>
                  <a:pt x="19" y="1088"/>
                  <a:pt x="19" y="1031"/>
                </a:cubicBezTo>
                <a:cubicBezTo>
                  <a:pt x="19" y="974"/>
                  <a:pt x="19" y="897"/>
                  <a:pt x="0" y="840"/>
                </a:cubicBezTo>
                <a:cubicBezTo>
                  <a:pt x="0" y="764"/>
                  <a:pt x="0" y="688"/>
                  <a:pt x="0" y="611"/>
                </a:cubicBezTo>
                <a:cubicBezTo>
                  <a:pt x="0" y="535"/>
                  <a:pt x="0" y="459"/>
                  <a:pt x="0" y="382"/>
                </a:cubicBezTo>
                <a:cubicBezTo>
                  <a:pt x="0" y="325"/>
                  <a:pt x="0" y="248"/>
                  <a:pt x="0" y="191"/>
                </a:cubicBezTo>
                <a:cubicBezTo>
                  <a:pt x="0" y="134"/>
                  <a:pt x="0" y="96"/>
                  <a:pt x="0" y="57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98"/>
          <p:cNvSpPr>
            <a:spLocks noChangeArrowheads="1"/>
          </p:cNvSpPr>
          <p:nvPr/>
        </p:nvSpPr>
        <p:spPr bwMode="auto">
          <a:xfrm>
            <a:off x="8067675" y="5002213"/>
            <a:ext cx="15875" cy="466725"/>
          </a:xfrm>
          <a:custGeom>
            <a:avLst/>
            <a:gdLst>
              <a:gd name="T0" fmla="*/ 0 w 39"/>
              <a:gd name="T1" fmla="*/ 0 h 1204"/>
              <a:gd name="T2" fmla="*/ 0 w 39"/>
              <a:gd name="T3" fmla="*/ 0 h 1204"/>
              <a:gd name="T4" fmla="*/ 0 w 39"/>
              <a:gd name="T5" fmla="*/ 38 h 1204"/>
              <a:gd name="T6" fmla="*/ 19 w 39"/>
              <a:gd name="T7" fmla="*/ 191 h 1204"/>
              <a:gd name="T8" fmla="*/ 19 w 39"/>
              <a:gd name="T9" fmla="*/ 382 h 1204"/>
              <a:gd name="T10" fmla="*/ 19 w 39"/>
              <a:gd name="T11" fmla="*/ 592 h 1204"/>
              <a:gd name="T12" fmla="*/ 38 w 39"/>
              <a:gd name="T13" fmla="*/ 821 h 1204"/>
              <a:gd name="T14" fmla="*/ 19 w 39"/>
              <a:gd name="T15" fmla="*/ 1012 h 1204"/>
              <a:gd name="T16" fmla="*/ 19 w 39"/>
              <a:gd name="T17" fmla="*/ 1145 h 1204"/>
              <a:gd name="T18" fmla="*/ 19 w 39"/>
              <a:gd name="T19" fmla="*/ 1203 h 1204"/>
              <a:gd name="T20" fmla="*/ 19 w 39"/>
              <a:gd name="T21" fmla="*/ 1145 h 1204"/>
              <a:gd name="T22" fmla="*/ 19 w 39"/>
              <a:gd name="T23" fmla="*/ 1012 h 1204"/>
              <a:gd name="T24" fmla="*/ 0 w 39"/>
              <a:gd name="T25" fmla="*/ 821 h 1204"/>
              <a:gd name="T26" fmla="*/ 0 w 39"/>
              <a:gd name="T27" fmla="*/ 592 h 1204"/>
              <a:gd name="T28" fmla="*/ 0 w 39"/>
              <a:gd name="T29" fmla="*/ 382 h 1204"/>
              <a:gd name="T30" fmla="*/ 0 w 39"/>
              <a:gd name="T31" fmla="*/ 191 h 1204"/>
              <a:gd name="T32" fmla="*/ 0 w 39"/>
              <a:gd name="T33" fmla="*/ 38 h 1204"/>
              <a:gd name="T34" fmla="*/ 0 w 39"/>
              <a:gd name="T35" fmla="*/ 0 h 1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1204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19"/>
                  <a:pt x="0" y="38"/>
                </a:cubicBezTo>
                <a:cubicBezTo>
                  <a:pt x="19" y="76"/>
                  <a:pt x="19" y="134"/>
                  <a:pt x="19" y="191"/>
                </a:cubicBezTo>
                <a:cubicBezTo>
                  <a:pt x="19" y="229"/>
                  <a:pt x="19" y="305"/>
                  <a:pt x="19" y="382"/>
                </a:cubicBezTo>
                <a:cubicBezTo>
                  <a:pt x="19" y="439"/>
                  <a:pt x="19" y="515"/>
                  <a:pt x="19" y="592"/>
                </a:cubicBezTo>
                <a:cubicBezTo>
                  <a:pt x="38" y="668"/>
                  <a:pt x="38" y="745"/>
                  <a:pt x="38" y="821"/>
                </a:cubicBezTo>
                <a:cubicBezTo>
                  <a:pt x="38" y="897"/>
                  <a:pt x="19" y="955"/>
                  <a:pt x="19" y="1012"/>
                </a:cubicBezTo>
                <a:cubicBezTo>
                  <a:pt x="19" y="1069"/>
                  <a:pt x="19" y="1107"/>
                  <a:pt x="19" y="1145"/>
                </a:cubicBezTo>
                <a:cubicBezTo>
                  <a:pt x="19" y="1184"/>
                  <a:pt x="19" y="1203"/>
                  <a:pt x="19" y="1203"/>
                </a:cubicBezTo>
                <a:cubicBezTo>
                  <a:pt x="19" y="1203"/>
                  <a:pt x="19" y="1184"/>
                  <a:pt x="19" y="1145"/>
                </a:cubicBezTo>
                <a:cubicBezTo>
                  <a:pt x="19" y="1107"/>
                  <a:pt x="19" y="1069"/>
                  <a:pt x="19" y="1012"/>
                </a:cubicBezTo>
                <a:cubicBezTo>
                  <a:pt x="19" y="955"/>
                  <a:pt x="0" y="897"/>
                  <a:pt x="0" y="821"/>
                </a:cubicBezTo>
                <a:cubicBezTo>
                  <a:pt x="0" y="745"/>
                  <a:pt x="0" y="668"/>
                  <a:pt x="0" y="592"/>
                </a:cubicBezTo>
                <a:cubicBezTo>
                  <a:pt x="0" y="515"/>
                  <a:pt x="0" y="439"/>
                  <a:pt x="0" y="382"/>
                </a:cubicBezTo>
                <a:cubicBezTo>
                  <a:pt x="0" y="305"/>
                  <a:pt x="0" y="229"/>
                  <a:pt x="0" y="191"/>
                </a:cubicBezTo>
                <a:cubicBezTo>
                  <a:pt x="0" y="134"/>
                  <a:pt x="0" y="76"/>
                  <a:pt x="0" y="38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99"/>
          <p:cNvSpPr>
            <a:spLocks noChangeArrowheads="1"/>
          </p:cNvSpPr>
          <p:nvPr/>
        </p:nvSpPr>
        <p:spPr bwMode="auto">
          <a:xfrm>
            <a:off x="7899400" y="5157788"/>
            <a:ext cx="7938" cy="333375"/>
          </a:xfrm>
          <a:custGeom>
            <a:avLst/>
            <a:gdLst>
              <a:gd name="T0" fmla="*/ 0 w 20"/>
              <a:gd name="T1" fmla="*/ 0 h 860"/>
              <a:gd name="T2" fmla="*/ 0 w 20"/>
              <a:gd name="T3" fmla="*/ 0 h 860"/>
              <a:gd name="T4" fmla="*/ 0 w 20"/>
              <a:gd name="T5" fmla="*/ 38 h 860"/>
              <a:gd name="T6" fmla="*/ 19 w 20"/>
              <a:gd name="T7" fmla="*/ 133 h 860"/>
              <a:gd name="T8" fmla="*/ 19 w 20"/>
              <a:gd name="T9" fmla="*/ 267 h 860"/>
              <a:gd name="T10" fmla="*/ 19 w 20"/>
              <a:gd name="T11" fmla="*/ 439 h 860"/>
              <a:gd name="T12" fmla="*/ 19 w 20"/>
              <a:gd name="T13" fmla="*/ 592 h 860"/>
              <a:gd name="T14" fmla="*/ 19 w 20"/>
              <a:gd name="T15" fmla="*/ 725 h 860"/>
              <a:gd name="T16" fmla="*/ 19 w 20"/>
              <a:gd name="T17" fmla="*/ 821 h 860"/>
              <a:gd name="T18" fmla="*/ 19 w 20"/>
              <a:gd name="T19" fmla="*/ 859 h 860"/>
              <a:gd name="T20" fmla="*/ 19 w 20"/>
              <a:gd name="T21" fmla="*/ 821 h 860"/>
              <a:gd name="T22" fmla="*/ 0 w 20"/>
              <a:gd name="T23" fmla="*/ 725 h 860"/>
              <a:gd name="T24" fmla="*/ 0 w 20"/>
              <a:gd name="T25" fmla="*/ 592 h 860"/>
              <a:gd name="T26" fmla="*/ 0 w 20"/>
              <a:gd name="T27" fmla="*/ 439 h 860"/>
              <a:gd name="T28" fmla="*/ 0 w 20"/>
              <a:gd name="T29" fmla="*/ 267 h 860"/>
              <a:gd name="T30" fmla="*/ 0 w 20"/>
              <a:gd name="T31" fmla="*/ 133 h 860"/>
              <a:gd name="T32" fmla="*/ 0 w 20"/>
              <a:gd name="T33" fmla="*/ 38 h 860"/>
              <a:gd name="T34" fmla="*/ 0 w 20"/>
              <a:gd name="T35" fmla="*/ 0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86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19"/>
                  <a:pt x="0" y="38"/>
                </a:cubicBezTo>
                <a:cubicBezTo>
                  <a:pt x="19" y="57"/>
                  <a:pt x="19" y="96"/>
                  <a:pt x="19" y="133"/>
                </a:cubicBezTo>
                <a:cubicBezTo>
                  <a:pt x="19" y="172"/>
                  <a:pt x="19" y="229"/>
                  <a:pt x="19" y="267"/>
                </a:cubicBezTo>
                <a:cubicBezTo>
                  <a:pt x="19" y="325"/>
                  <a:pt x="19" y="381"/>
                  <a:pt x="19" y="439"/>
                </a:cubicBezTo>
                <a:cubicBezTo>
                  <a:pt x="19" y="477"/>
                  <a:pt x="19" y="534"/>
                  <a:pt x="19" y="592"/>
                </a:cubicBezTo>
                <a:cubicBezTo>
                  <a:pt x="19" y="649"/>
                  <a:pt x="19" y="687"/>
                  <a:pt x="19" y="725"/>
                </a:cubicBezTo>
                <a:cubicBezTo>
                  <a:pt x="19" y="763"/>
                  <a:pt x="19" y="802"/>
                  <a:pt x="19" y="821"/>
                </a:cubicBezTo>
                <a:cubicBezTo>
                  <a:pt x="19" y="840"/>
                  <a:pt x="19" y="859"/>
                  <a:pt x="19" y="859"/>
                </a:cubicBezTo>
                <a:cubicBezTo>
                  <a:pt x="19" y="859"/>
                  <a:pt x="19" y="840"/>
                  <a:pt x="19" y="821"/>
                </a:cubicBezTo>
                <a:cubicBezTo>
                  <a:pt x="19" y="802"/>
                  <a:pt x="0" y="763"/>
                  <a:pt x="0" y="725"/>
                </a:cubicBezTo>
                <a:cubicBezTo>
                  <a:pt x="0" y="687"/>
                  <a:pt x="0" y="649"/>
                  <a:pt x="0" y="592"/>
                </a:cubicBezTo>
                <a:cubicBezTo>
                  <a:pt x="0" y="534"/>
                  <a:pt x="0" y="477"/>
                  <a:pt x="0" y="439"/>
                </a:cubicBezTo>
                <a:cubicBezTo>
                  <a:pt x="0" y="381"/>
                  <a:pt x="0" y="325"/>
                  <a:pt x="0" y="267"/>
                </a:cubicBezTo>
                <a:cubicBezTo>
                  <a:pt x="0" y="229"/>
                  <a:pt x="0" y="172"/>
                  <a:pt x="0" y="133"/>
                </a:cubicBezTo>
                <a:cubicBezTo>
                  <a:pt x="0" y="96"/>
                  <a:pt x="0" y="57"/>
                  <a:pt x="0" y="38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100"/>
          <p:cNvSpPr>
            <a:spLocks noChangeArrowheads="1"/>
          </p:cNvSpPr>
          <p:nvPr/>
        </p:nvSpPr>
        <p:spPr bwMode="auto">
          <a:xfrm>
            <a:off x="8505825" y="5661025"/>
            <a:ext cx="66675" cy="36513"/>
          </a:xfrm>
          <a:custGeom>
            <a:avLst/>
            <a:gdLst>
              <a:gd name="T0" fmla="*/ 172 w 173"/>
              <a:gd name="T1" fmla="*/ 95 h 96"/>
              <a:gd name="T2" fmla="*/ 172 w 173"/>
              <a:gd name="T3" fmla="*/ 95 h 96"/>
              <a:gd name="T4" fmla="*/ 153 w 173"/>
              <a:gd name="T5" fmla="*/ 75 h 96"/>
              <a:gd name="T6" fmla="*/ 76 w 173"/>
              <a:gd name="T7" fmla="*/ 56 h 96"/>
              <a:gd name="T8" fmla="*/ 19 w 173"/>
              <a:gd name="T9" fmla="*/ 18 h 96"/>
              <a:gd name="T10" fmla="*/ 0 w 173"/>
              <a:gd name="T11" fmla="*/ 0 h 96"/>
              <a:gd name="T12" fmla="*/ 19 w 173"/>
              <a:gd name="T13" fmla="*/ 0 h 96"/>
              <a:gd name="T14" fmla="*/ 96 w 173"/>
              <a:gd name="T15" fmla="*/ 37 h 96"/>
              <a:gd name="T16" fmla="*/ 153 w 173"/>
              <a:gd name="T17" fmla="*/ 75 h 96"/>
              <a:gd name="T18" fmla="*/ 172 w 173"/>
              <a:gd name="T19" fmla="*/ 9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" h="96">
                <a:moveTo>
                  <a:pt x="172" y="95"/>
                </a:moveTo>
                <a:lnTo>
                  <a:pt x="172" y="95"/>
                </a:lnTo>
                <a:cubicBezTo>
                  <a:pt x="172" y="95"/>
                  <a:pt x="172" y="75"/>
                  <a:pt x="153" y="75"/>
                </a:cubicBezTo>
                <a:cubicBezTo>
                  <a:pt x="134" y="75"/>
                  <a:pt x="115" y="56"/>
                  <a:pt x="76" y="56"/>
                </a:cubicBezTo>
                <a:cubicBezTo>
                  <a:pt x="57" y="37"/>
                  <a:pt x="38" y="18"/>
                  <a:pt x="19" y="1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9" y="0"/>
                </a:cubicBezTo>
                <a:cubicBezTo>
                  <a:pt x="38" y="18"/>
                  <a:pt x="76" y="18"/>
                  <a:pt x="96" y="37"/>
                </a:cubicBezTo>
                <a:cubicBezTo>
                  <a:pt x="115" y="37"/>
                  <a:pt x="134" y="56"/>
                  <a:pt x="153" y="75"/>
                </a:cubicBezTo>
                <a:cubicBezTo>
                  <a:pt x="172" y="75"/>
                  <a:pt x="172" y="95"/>
                  <a:pt x="172" y="95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01"/>
          <p:cNvSpPr>
            <a:spLocks noChangeArrowheads="1"/>
          </p:cNvSpPr>
          <p:nvPr/>
        </p:nvSpPr>
        <p:spPr bwMode="auto">
          <a:xfrm>
            <a:off x="8505825" y="5667375"/>
            <a:ext cx="60325" cy="30163"/>
          </a:xfrm>
          <a:custGeom>
            <a:avLst/>
            <a:gdLst>
              <a:gd name="T0" fmla="*/ 153 w 154"/>
              <a:gd name="T1" fmla="*/ 77 h 78"/>
              <a:gd name="T2" fmla="*/ 153 w 154"/>
              <a:gd name="T3" fmla="*/ 77 h 78"/>
              <a:gd name="T4" fmla="*/ 134 w 154"/>
              <a:gd name="T5" fmla="*/ 77 h 78"/>
              <a:gd name="T6" fmla="*/ 76 w 154"/>
              <a:gd name="T7" fmla="*/ 57 h 78"/>
              <a:gd name="T8" fmla="*/ 38 w 154"/>
              <a:gd name="T9" fmla="*/ 19 h 78"/>
              <a:gd name="T10" fmla="*/ 0 w 154"/>
              <a:gd name="T11" fmla="*/ 0 h 78"/>
              <a:gd name="T12" fmla="*/ 38 w 154"/>
              <a:gd name="T13" fmla="*/ 19 h 78"/>
              <a:gd name="T14" fmla="*/ 96 w 154"/>
              <a:gd name="T15" fmla="*/ 38 h 78"/>
              <a:gd name="T16" fmla="*/ 134 w 154"/>
              <a:gd name="T17" fmla="*/ 77 h 78"/>
              <a:gd name="T18" fmla="*/ 153 w 154"/>
              <a:gd name="T19" fmla="*/ 7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" h="78">
                <a:moveTo>
                  <a:pt x="153" y="77"/>
                </a:moveTo>
                <a:lnTo>
                  <a:pt x="153" y="77"/>
                </a:lnTo>
                <a:cubicBezTo>
                  <a:pt x="153" y="77"/>
                  <a:pt x="153" y="77"/>
                  <a:pt x="134" y="77"/>
                </a:cubicBezTo>
                <a:cubicBezTo>
                  <a:pt x="115" y="77"/>
                  <a:pt x="96" y="57"/>
                  <a:pt x="76" y="57"/>
                </a:cubicBezTo>
                <a:cubicBezTo>
                  <a:pt x="57" y="38"/>
                  <a:pt x="38" y="38"/>
                  <a:pt x="38" y="19"/>
                </a:cubicBezTo>
                <a:cubicBezTo>
                  <a:pt x="19" y="19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38" y="19"/>
                  <a:pt x="76" y="19"/>
                  <a:pt x="96" y="38"/>
                </a:cubicBezTo>
                <a:cubicBezTo>
                  <a:pt x="115" y="38"/>
                  <a:pt x="115" y="57"/>
                  <a:pt x="134" y="77"/>
                </a:cubicBezTo>
                <a:cubicBezTo>
                  <a:pt x="153" y="77"/>
                  <a:pt x="153" y="77"/>
                  <a:pt x="153" y="77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102"/>
          <p:cNvSpPr>
            <a:spLocks noChangeArrowheads="1"/>
          </p:cNvSpPr>
          <p:nvPr/>
        </p:nvSpPr>
        <p:spPr bwMode="auto">
          <a:xfrm>
            <a:off x="7877175" y="6096000"/>
            <a:ext cx="488950" cy="2119313"/>
          </a:xfrm>
          <a:custGeom>
            <a:avLst/>
            <a:gdLst>
              <a:gd name="T0" fmla="*/ 57 w 1261"/>
              <a:gd name="T1" fmla="*/ 5461 h 5462"/>
              <a:gd name="T2" fmla="*/ 1260 w 1261"/>
              <a:gd name="T3" fmla="*/ 5442 h 5462"/>
              <a:gd name="T4" fmla="*/ 1184 w 1261"/>
              <a:gd name="T5" fmla="*/ 0 h 5462"/>
              <a:gd name="T6" fmla="*/ 0 w 1261"/>
              <a:gd name="T7" fmla="*/ 19 h 5462"/>
              <a:gd name="T8" fmla="*/ 57 w 1261"/>
              <a:gd name="T9" fmla="*/ 5461 h 5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5462">
                <a:moveTo>
                  <a:pt x="57" y="5461"/>
                </a:moveTo>
                <a:lnTo>
                  <a:pt x="1260" y="5442"/>
                </a:lnTo>
                <a:lnTo>
                  <a:pt x="1184" y="0"/>
                </a:lnTo>
                <a:lnTo>
                  <a:pt x="0" y="19"/>
                </a:lnTo>
                <a:lnTo>
                  <a:pt x="57" y="5461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103"/>
          <p:cNvSpPr>
            <a:spLocks noChangeArrowheads="1"/>
          </p:cNvSpPr>
          <p:nvPr/>
        </p:nvSpPr>
        <p:spPr bwMode="auto">
          <a:xfrm>
            <a:off x="3968750" y="4462463"/>
            <a:ext cx="349250" cy="222250"/>
          </a:xfrm>
          <a:custGeom>
            <a:avLst/>
            <a:gdLst>
              <a:gd name="T0" fmla="*/ 897 w 898"/>
              <a:gd name="T1" fmla="*/ 38 h 574"/>
              <a:gd name="T2" fmla="*/ 897 w 898"/>
              <a:gd name="T3" fmla="*/ 38 h 574"/>
              <a:gd name="T4" fmla="*/ 305 w 898"/>
              <a:gd name="T5" fmla="*/ 0 h 574"/>
              <a:gd name="T6" fmla="*/ 210 w 898"/>
              <a:gd name="T7" fmla="*/ 77 h 574"/>
              <a:gd name="T8" fmla="*/ 0 w 898"/>
              <a:gd name="T9" fmla="*/ 573 h 574"/>
              <a:gd name="T10" fmla="*/ 897 w 898"/>
              <a:gd name="T11" fmla="*/ 3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8" h="574">
                <a:moveTo>
                  <a:pt x="897" y="38"/>
                </a:moveTo>
                <a:lnTo>
                  <a:pt x="897" y="38"/>
                </a:lnTo>
                <a:cubicBezTo>
                  <a:pt x="305" y="0"/>
                  <a:pt x="305" y="0"/>
                  <a:pt x="305" y="0"/>
                </a:cubicBezTo>
                <a:cubicBezTo>
                  <a:pt x="305" y="0"/>
                  <a:pt x="229" y="0"/>
                  <a:pt x="210" y="77"/>
                </a:cubicBezTo>
                <a:cubicBezTo>
                  <a:pt x="0" y="573"/>
                  <a:pt x="0" y="573"/>
                  <a:pt x="0" y="573"/>
                </a:cubicBezTo>
                <a:lnTo>
                  <a:pt x="897" y="38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104"/>
          <p:cNvSpPr>
            <a:spLocks noChangeArrowheads="1"/>
          </p:cNvSpPr>
          <p:nvPr/>
        </p:nvSpPr>
        <p:spPr bwMode="auto">
          <a:xfrm>
            <a:off x="4375150" y="4291013"/>
            <a:ext cx="274638" cy="177800"/>
          </a:xfrm>
          <a:custGeom>
            <a:avLst/>
            <a:gdLst>
              <a:gd name="T0" fmla="*/ 420 w 707"/>
              <a:gd name="T1" fmla="*/ 0 h 459"/>
              <a:gd name="T2" fmla="*/ 420 w 707"/>
              <a:gd name="T3" fmla="*/ 0 h 459"/>
              <a:gd name="T4" fmla="*/ 668 w 707"/>
              <a:gd name="T5" fmla="*/ 153 h 459"/>
              <a:gd name="T6" fmla="*/ 439 w 707"/>
              <a:gd name="T7" fmla="*/ 439 h 459"/>
              <a:gd name="T8" fmla="*/ 0 w 707"/>
              <a:gd name="T9" fmla="*/ 458 h 459"/>
              <a:gd name="T10" fmla="*/ 420 w 707"/>
              <a:gd name="T1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7" h="459">
                <a:moveTo>
                  <a:pt x="420" y="0"/>
                </a:moveTo>
                <a:lnTo>
                  <a:pt x="420" y="0"/>
                </a:lnTo>
                <a:cubicBezTo>
                  <a:pt x="420" y="0"/>
                  <a:pt x="706" y="0"/>
                  <a:pt x="668" y="153"/>
                </a:cubicBezTo>
                <a:cubicBezTo>
                  <a:pt x="668" y="153"/>
                  <a:pt x="630" y="420"/>
                  <a:pt x="439" y="439"/>
                </a:cubicBezTo>
                <a:cubicBezTo>
                  <a:pt x="0" y="458"/>
                  <a:pt x="0" y="458"/>
                  <a:pt x="0" y="458"/>
                </a:cubicBezTo>
                <a:lnTo>
                  <a:pt x="420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105"/>
          <p:cNvSpPr>
            <a:spLocks noChangeArrowheads="1"/>
          </p:cNvSpPr>
          <p:nvPr/>
        </p:nvSpPr>
        <p:spPr bwMode="auto">
          <a:xfrm>
            <a:off x="3806825" y="5195888"/>
            <a:ext cx="428625" cy="250825"/>
          </a:xfrm>
          <a:custGeom>
            <a:avLst/>
            <a:gdLst>
              <a:gd name="T0" fmla="*/ 1107 w 1108"/>
              <a:gd name="T1" fmla="*/ 285 h 649"/>
              <a:gd name="T2" fmla="*/ 973 w 1108"/>
              <a:gd name="T3" fmla="*/ 648 h 649"/>
              <a:gd name="T4" fmla="*/ 0 w 1108"/>
              <a:gd name="T5" fmla="*/ 305 h 649"/>
              <a:gd name="T6" fmla="*/ 114 w 1108"/>
              <a:gd name="T7" fmla="*/ 0 h 649"/>
              <a:gd name="T8" fmla="*/ 1107 w 1108"/>
              <a:gd name="T9" fmla="*/ 285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8" h="649">
                <a:moveTo>
                  <a:pt x="1107" y="285"/>
                </a:moveTo>
                <a:lnTo>
                  <a:pt x="973" y="648"/>
                </a:lnTo>
                <a:lnTo>
                  <a:pt x="0" y="305"/>
                </a:lnTo>
                <a:lnTo>
                  <a:pt x="114" y="0"/>
                </a:lnTo>
                <a:lnTo>
                  <a:pt x="1107" y="28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06"/>
          <p:cNvSpPr>
            <a:spLocks noChangeArrowheads="1"/>
          </p:cNvSpPr>
          <p:nvPr/>
        </p:nvSpPr>
        <p:spPr bwMode="auto">
          <a:xfrm>
            <a:off x="3651250" y="4284663"/>
            <a:ext cx="733425" cy="1079500"/>
          </a:xfrm>
          <a:custGeom>
            <a:avLst/>
            <a:gdLst>
              <a:gd name="T0" fmla="*/ 114 w 1891"/>
              <a:gd name="T1" fmla="*/ 1031 h 2788"/>
              <a:gd name="T2" fmla="*/ 114 w 1891"/>
              <a:gd name="T3" fmla="*/ 1031 h 2788"/>
              <a:gd name="T4" fmla="*/ 744 w 1891"/>
              <a:gd name="T5" fmla="*/ 114 h 2788"/>
              <a:gd name="T6" fmla="*/ 974 w 1891"/>
              <a:gd name="T7" fmla="*/ 0 h 2788"/>
              <a:gd name="T8" fmla="*/ 1050 w 1891"/>
              <a:gd name="T9" fmla="*/ 0 h 2788"/>
              <a:gd name="T10" fmla="*/ 1050 w 1891"/>
              <a:gd name="T11" fmla="*/ 0 h 2788"/>
              <a:gd name="T12" fmla="*/ 1069 w 1891"/>
              <a:gd name="T13" fmla="*/ 0 h 2788"/>
              <a:gd name="T14" fmla="*/ 1069 w 1891"/>
              <a:gd name="T15" fmla="*/ 859 h 2788"/>
              <a:gd name="T16" fmla="*/ 1069 w 1891"/>
              <a:gd name="T17" fmla="*/ 859 h 2788"/>
              <a:gd name="T18" fmla="*/ 1031 w 1891"/>
              <a:gd name="T19" fmla="*/ 802 h 2788"/>
              <a:gd name="T20" fmla="*/ 1012 w 1891"/>
              <a:gd name="T21" fmla="*/ 821 h 2788"/>
              <a:gd name="T22" fmla="*/ 821 w 1891"/>
              <a:gd name="T23" fmla="*/ 1031 h 2788"/>
              <a:gd name="T24" fmla="*/ 1069 w 1891"/>
              <a:gd name="T25" fmla="*/ 1585 h 2788"/>
              <a:gd name="T26" fmla="*/ 1069 w 1891"/>
              <a:gd name="T27" fmla="*/ 1661 h 2788"/>
              <a:gd name="T28" fmla="*/ 1298 w 1891"/>
              <a:gd name="T29" fmla="*/ 1680 h 2788"/>
              <a:gd name="T30" fmla="*/ 1642 w 1891"/>
              <a:gd name="T31" fmla="*/ 1871 h 2788"/>
              <a:gd name="T32" fmla="*/ 1890 w 1891"/>
              <a:gd name="T33" fmla="*/ 1986 h 2788"/>
              <a:gd name="T34" fmla="*/ 1890 w 1891"/>
              <a:gd name="T35" fmla="*/ 2081 h 2788"/>
              <a:gd name="T36" fmla="*/ 1852 w 1891"/>
              <a:gd name="T37" fmla="*/ 2138 h 2788"/>
              <a:gd name="T38" fmla="*/ 1852 w 1891"/>
              <a:gd name="T39" fmla="*/ 2138 h 2788"/>
              <a:gd name="T40" fmla="*/ 1451 w 1891"/>
              <a:gd name="T41" fmla="*/ 2787 h 2788"/>
              <a:gd name="T42" fmla="*/ 458 w 1891"/>
              <a:gd name="T43" fmla="*/ 2463 h 2788"/>
              <a:gd name="T44" fmla="*/ 57 w 1891"/>
              <a:gd name="T45" fmla="*/ 1356 h 2788"/>
              <a:gd name="T46" fmla="*/ 114 w 1891"/>
              <a:gd name="T47" fmla="*/ 1031 h 2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91" h="2788">
                <a:moveTo>
                  <a:pt x="114" y="1031"/>
                </a:moveTo>
                <a:lnTo>
                  <a:pt x="114" y="1031"/>
                </a:lnTo>
                <a:cubicBezTo>
                  <a:pt x="744" y="114"/>
                  <a:pt x="744" y="114"/>
                  <a:pt x="744" y="114"/>
                </a:cubicBezTo>
                <a:cubicBezTo>
                  <a:pt x="802" y="38"/>
                  <a:pt x="897" y="0"/>
                  <a:pt x="974" y="0"/>
                </a:cubicBezTo>
                <a:cubicBezTo>
                  <a:pt x="1050" y="0"/>
                  <a:pt x="1050" y="0"/>
                  <a:pt x="1050" y="0"/>
                </a:cubicBezTo>
                <a:lnTo>
                  <a:pt x="1050" y="0"/>
                </a:lnTo>
                <a:cubicBezTo>
                  <a:pt x="1069" y="0"/>
                  <a:pt x="1069" y="0"/>
                  <a:pt x="1069" y="0"/>
                </a:cubicBezTo>
                <a:cubicBezTo>
                  <a:pt x="1069" y="859"/>
                  <a:pt x="1069" y="859"/>
                  <a:pt x="1069" y="859"/>
                </a:cubicBezTo>
                <a:lnTo>
                  <a:pt x="1069" y="859"/>
                </a:lnTo>
                <a:cubicBezTo>
                  <a:pt x="1031" y="802"/>
                  <a:pt x="1031" y="802"/>
                  <a:pt x="1031" y="802"/>
                </a:cubicBezTo>
                <a:cubicBezTo>
                  <a:pt x="1012" y="821"/>
                  <a:pt x="1012" y="821"/>
                  <a:pt x="1012" y="821"/>
                </a:cubicBezTo>
                <a:cubicBezTo>
                  <a:pt x="1012" y="821"/>
                  <a:pt x="878" y="974"/>
                  <a:pt x="821" y="1031"/>
                </a:cubicBezTo>
                <a:cubicBezTo>
                  <a:pt x="783" y="1356"/>
                  <a:pt x="916" y="1527"/>
                  <a:pt x="1069" y="1585"/>
                </a:cubicBezTo>
                <a:cubicBezTo>
                  <a:pt x="1069" y="1661"/>
                  <a:pt x="1069" y="1661"/>
                  <a:pt x="1069" y="1661"/>
                </a:cubicBezTo>
                <a:cubicBezTo>
                  <a:pt x="1298" y="1680"/>
                  <a:pt x="1298" y="1680"/>
                  <a:pt x="1298" y="1680"/>
                </a:cubicBezTo>
                <a:cubicBezTo>
                  <a:pt x="1298" y="1680"/>
                  <a:pt x="1642" y="1852"/>
                  <a:pt x="1642" y="1871"/>
                </a:cubicBezTo>
                <a:cubicBezTo>
                  <a:pt x="1661" y="1871"/>
                  <a:pt x="1890" y="1986"/>
                  <a:pt x="1890" y="1986"/>
                </a:cubicBezTo>
                <a:cubicBezTo>
                  <a:pt x="1890" y="2081"/>
                  <a:pt x="1890" y="2081"/>
                  <a:pt x="1890" y="2081"/>
                </a:cubicBezTo>
                <a:cubicBezTo>
                  <a:pt x="1852" y="2138"/>
                  <a:pt x="1852" y="2138"/>
                  <a:pt x="1852" y="2138"/>
                </a:cubicBezTo>
                <a:lnTo>
                  <a:pt x="1852" y="2138"/>
                </a:lnTo>
                <a:cubicBezTo>
                  <a:pt x="1451" y="2787"/>
                  <a:pt x="1451" y="2787"/>
                  <a:pt x="1451" y="2787"/>
                </a:cubicBezTo>
                <a:cubicBezTo>
                  <a:pt x="458" y="2463"/>
                  <a:pt x="458" y="2463"/>
                  <a:pt x="458" y="2463"/>
                </a:cubicBezTo>
                <a:cubicBezTo>
                  <a:pt x="57" y="1356"/>
                  <a:pt x="57" y="1356"/>
                  <a:pt x="57" y="1356"/>
                </a:cubicBezTo>
                <a:cubicBezTo>
                  <a:pt x="0" y="1203"/>
                  <a:pt x="114" y="1031"/>
                  <a:pt x="114" y="103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07"/>
          <p:cNvSpPr>
            <a:spLocks noChangeArrowheads="1"/>
          </p:cNvSpPr>
          <p:nvPr/>
        </p:nvSpPr>
        <p:spPr bwMode="auto">
          <a:xfrm>
            <a:off x="3390900" y="3589338"/>
            <a:ext cx="1598613" cy="1000125"/>
          </a:xfrm>
          <a:custGeom>
            <a:avLst/>
            <a:gdLst>
              <a:gd name="T0" fmla="*/ 3780 w 4125"/>
              <a:gd name="T1" fmla="*/ 0 h 2579"/>
              <a:gd name="T2" fmla="*/ 3780 w 4125"/>
              <a:gd name="T3" fmla="*/ 0 h 2579"/>
              <a:gd name="T4" fmla="*/ 1164 w 4125"/>
              <a:gd name="T5" fmla="*/ 0 h 2579"/>
              <a:gd name="T6" fmla="*/ 820 w 4125"/>
              <a:gd name="T7" fmla="*/ 363 h 2579"/>
              <a:gd name="T8" fmla="*/ 820 w 4125"/>
              <a:gd name="T9" fmla="*/ 955 h 2579"/>
              <a:gd name="T10" fmla="*/ 0 w 4125"/>
              <a:gd name="T11" fmla="*/ 1242 h 2579"/>
              <a:gd name="T12" fmla="*/ 820 w 4125"/>
              <a:gd name="T13" fmla="*/ 1432 h 2579"/>
              <a:gd name="T14" fmla="*/ 820 w 4125"/>
              <a:gd name="T15" fmla="*/ 2234 h 2579"/>
              <a:gd name="T16" fmla="*/ 1164 w 4125"/>
              <a:gd name="T17" fmla="*/ 2578 h 2579"/>
              <a:gd name="T18" fmla="*/ 3780 w 4125"/>
              <a:gd name="T19" fmla="*/ 2578 h 2579"/>
              <a:gd name="T20" fmla="*/ 4124 w 4125"/>
              <a:gd name="T21" fmla="*/ 2234 h 2579"/>
              <a:gd name="T22" fmla="*/ 4124 w 4125"/>
              <a:gd name="T23" fmla="*/ 363 h 2579"/>
              <a:gd name="T24" fmla="*/ 3780 w 4125"/>
              <a:gd name="T25" fmla="*/ 0 h 2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25" h="2579">
                <a:moveTo>
                  <a:pt x="3780" y="0"/>
                </a:moveTo>
                <a:lnTo>
                  <a:pt x="3780" y="0"/>
                </a:lnTo>
                <a:cubicBezTo>
                  <a:pt x="1164" y="0"/>
                  <a:pt x="1164" y="0"/>
                  <a:pt x="1164" y="0"/>
                </a:cubicBezTo>
                <a:cubicBezTo>
                  <a:pt x="973" y="0"/>
                  <a:pt x="820" y="172"/>
                  <a:pt x="820" y="363"/>
                </a:cubicBezTo>
                <a:cubicBezTo>
                  <a:pt x="820" y="955"/>
                  <a:pt x="820" y="955"/>
                  <a:pt x="820" y="955"/>
                </a:cubicBezTo>
                <a:cubicBezTo>
                  <a:pt x="496" y="1108"/>
                  <a:pt x="0" y="1242"/>
                  <a:pt x="0" y="1242"/>
                </a:cubicBezTo>
                <a:cubicBezTo>
                  <a:pt x="382" y="1394"/>
                  <a:pt x="649" y="1432"/>
                  <a:pt x="820" y="1432"/>
                </a:cubicBezTo>
                <a:cubicBezTo>
                  <a:pt x="820" y="2234"/>
                  <a:pt x="820" y="2234"/>
                  <a:pt x="820" y="2234"/>
                </a:cubicBezTo>
                <a:cubicBezTo>
                  <a:pt x="820" y="2425"/>
                  <a:pt x="973" y="2578"/>
                  <a:pt x="1164" y="2578"/>
                </a:cubicBezTo>
                <a:cubicBezTo>
                  <a:pt x="3780" y="2578"/>
                  <a:pt x="3780" y="2578"/>
                  <a:pt x="3780" y="2578"/>
                </a:cubicBezTo>
                <a:cubicBezTo>
                  <a:pt x="3971" y="2578"/>
                  <a:pt x="4124" y="2425"/>
                  <a:pt x="4124" y="2234"/>
                </a:cubicBezTo>
                <a:cubicBezTo>
                  <a:pt x="4124" y="363"/>
                  <a:pt x="4124" y="363"/>
                  <a:pt x="4124" y="363"/>
                </a:cubicBezTo>
                <a:cubicBezTo>
                  <a:pt x="4124" y="172"/>
                  <a:pt x="3971" y="0"/>
                  <a:pt x="3780" y="0"/>
                </a:cubicBezTo>
              </a:path>
            </a:pathLst>
          </a:custGeom>
          <a:solidFill>
            <a:srgbClr val="00376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108"/>
          <p:cNvSpPr>
            <a:spLocks noChangeArrowheads="1"/>
          </p:cNvSpPr>
          <p:nvPr/>
        </p:nvSpPr>
        <p:spPr bwMode="auto">
          <a:xfrm>
            <a:off x="4035425" y="4389438"/>
            <a:ext cx="555625" cy="703262"/>
          </a:xfrm>
          <a:custGeom>
            <a:avLst/>
            <a:gdLst>
              <a:gd name="T0" fmla="*/ 0 w 1434"/>
              <a:gd name="T1" fmla="*/ 1375 h 1815"/>
              <a:gd name="T2" fmla="*/ 0 w 1434"/>
              <a:gd name="T3" fmla="*/ 1375 h 1815"/>
              <a:gd name="T4" fmla="*/ 0 w 1434"/>
              <a:gd name="T5" fmla="*/ 1279 h 1815"/>
              <a:gd name="T6" fmla="*/ 555 w 1434"/>
              <a:gd name="T7" fmla="*/ 1127 h 1815"/>
              <a:gd name="T8" fmla="*/ 555 w 1434"/>
              <a:gd name="T9" fmla="*/ 1127 h 1815"/>
              <a:gd name="T10" fmla="*/ 879 w 1434"/>
              <a:gd name="T11" fmla="*/ 210 h 1815"/>
              <a:gd name="T12" fmla="*/ 1203 w 1434"/>
              <a:gd name="T13" fmla="*/ 39 h 1815"/>
              <a:gd name="T14" fmla="*/ 1375 w 1434"/>
              <a:gd name="T15" fmla="*/ 382 h 1815"/>
              <a:gd name="T16" fmla="*/ 898 w 1434"/>
              <a:gd name="T17" fmla="*/ 1814 h 1815"/>
              <a:gd name="T18" fmla="*/ 402 w 1434"/>
              <a:gd name="T19" fmla="*/ 1642 h 1815"/>
              <a:gd name="T20" fmla="*/ 402 w 1434"/>
              <a:gd name="T21" fmla="*/ 1604 h 1815"/>
              <a:gd name="T22" fmla="*/ 134 w 1434"/>
              <a:gd name="T23" fmla="*/ 1508 h 1815"/>
              <a:gd name="T24" fmla="*/ 0 w 1434"/>
              <a:gd name="T25" fmla="*/ 137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4" h="1815">
                <a:moveTo>
                  <a:pt x="0" y="1375"/>
                </a:moveTo>
                <a:lnTo>
                  <a:pt x="0" y="1375"/>
                </a:lnTo>
                <a:cubicBezTo>
                  <a:pt x="0" y="1279"/>
                  <a:pt x="0" y="1279"/>
                  <a:pt x="0" y="1279"/>
                </a:cubicBezTo>
                <a:cubicBezTo>
                  <a:pt x="344" y="1471"/>
                  <a:pt x="555" y="1127"/>
                  <a:pt x="555" y="1127"/>
                </a:cubicBezTo>
                <a:lnTo>
                  <a:pt x="555" y="1127"/>
                </a:lnTo>
                <a:cubicBezTo>
                  <a:pt x="879" y="210"/>
                  <a:pt x="879" y="210"/>
                  <a:pt x="879" y="210"/>
                </a:cubicBezTo>
                <a:cubicBezTo>
                  <a:pt x="917" y="76"/>
                  <a:pt x="1070" y="0"/>
                  <a:pt x="1203" y="39"/>
                </a:cubicBezTo>
                <a:cubicBezTo>
                  <a:pt x="1356" y="96"/>
                  <a:pt x="1433" y="249"/>
                  <a:pt x="1375" y="382"/>
                </a:cubicBezTo>
                <a:cubicBezTo>
                  <a:pt x="898" y="1814"/>
                  <a:pt x="898" y="1814"/>
                  <a:pt x="898" y="1814"/>
                </a:cubicBezTo>
                <a:cubicBezTo>
                  <a:pt x="402" y="1642"/>
                  <a:pt x="402" y="1642"/>
                  <a:pt x="402" y="1642"/>
                </a:cubicBezTo>
                <a:cubicBezTo>
                  <a:pt x="402" y="1604"/>
                  <a:pt x="402" y="1604"/>
                  <a:pt x="402" y="1604"/>
                </a:cubicBezTo>
                <a:cubicBezTo>
                  <a:pt x="287" y="1566"/>
                  <a:pt x="153" y="1527"/>
                  <a:pt x="134" y="1508"/>
                </a:cubicBezTo>
                <a:cubicBezTo>
                  <a:pt x="134" y="1490"/>
                  <a:pt x="0" y="1375"/>
                  <a:pt x="0" y="1375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09"/>
          <p:cNvSpPr>
            <a:spLocks noChangeArrowheads="1"/>
          </p:cNvSpPr>
          <p:nvPr/>
        </p:nvSpPr>
        <p:spPr bwMode="auto">
          <a:xfrm>
            <a:off x="4168775" y="5091113"/>
            <a:ext cx="215900" cy="266700"/>
          </a:xfrm>
          <a:custGeom>
            <a:avLst/>
            <a:gdLst>
              <a:gd name="T0" fmla="*/ 115 w 555"/>
              <a:gd name="T1" fmla="*/ 687 h 688"/>
              <a:gd name="T2" fmla="*/ 115 w 555"/>
              <a:gd name="T3" fmla="*/ 687 h 688"/>
              <a:gd name="T4" fmla="*/ 0 w 555"/>
              <a:gd name="T5" fmla="*/ 497 h 688"/>
              <a:gd name="T6" fmla="*/ 306 w 555"/>
              <a:gd name="T7" fmla="*/ 134 h 688"/>
              <a:gd name="T8" fmla="*/ 554 w 555"/>
              <a:gd name="T9" fmla="*/ 0 h 688"/>
              <a:gd name="T10" fmla="*/ 115 w 555"/>
              <a:gd name="T11" fmla="*/ 687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5" h="688">
                <a:moveTo>
                  <a:pt x="115" y="687"/>
                </a:moveTo>
                <a:lnTo>
                  <a:pt x="115" y="687"/>
                </a:lnTo>
                <a:cubicBezTo>
                  <a:pt x="0" y="497"/>
                  <a:pt x="0" y="497"/>
                  <a:pt x="0" y="497"/>
                </a:cubicBezTo>
                <a:cubicBezTo>
                  <a:pt x="306" y="134"/>
                  <a:pt x="306" y="134"/>
                  <a:pt x="306" y="134"/>
                </a:cubicBezTo>
                <a:cubicBezTo>
                  <a:pt x="554" y="0"/>
                  <a:pt x="554" y="0"/>
                  <a:pt x="554" y="0"/>
                </a:cubicBezTo>
                <a:cubicBezTo>
                  <a:pt x="554" y="0"/>
                  <a:pt x="401" y="363"/>
                  <a:pt x="115" y="687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10"/>
          <p:cNvSpPr>
            <a:spLocks noChangeArrowheads="1"/>
          </p:cNvSpPr>
          <p:nvPr/>
        </p:nvSpPr>
        <p:spPr bwMode="auto">
          <a:xfrm>
            <a:off x="4391025" y="4424363"/>
            <a:ext cx="161925" cy="161925"/>
          </a:xfrm>
          <a:custGeom>
            <a:avLst/>
            <a:gdLst>
              <a:gd name="T0" fmla="*/ 172 w 421"/>
              <a:gd name="T1" fmla="*/ 382 h 421"/>
              <a:gd name="T2" fmla="*/ 172 w 421"/>
              <a:gd name="T3" fmla="*/ 382 h 421"/>
              <a:gd name="T4" fmla="*/ 401 w 421"/>
              <a:gd name="T5" fmla="*/ 248 h 421"/>
              <a:gd name="T6" fmla="*/ 249 w 421"/>
              <a:gd name="T7" fmla="*/ 38 h 421"/>
              <a:gd name="T8" fmla="*/ 19 w 421"/>
              <a:gd name="T9" fmla="*/ 172 h 421"/>
              <a:gd name="T10" fmla="*/ 172 w 421"/>
              <a:gd name="T11" fmla="*/ 382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1" h="421">
                <a:moveTo>
                  <a:pt x="172" y="382"/>
                </a:moveTo>
                <a:lnTo>
                  <a:pt x="172" y="382"/>
                </a:lnTo>
                <a:cubicBezTo>
                  <a:pt x="268" y="420"/>
                  <a:pt x="382" y="343"/>
                  <a:pt x="401" y="248"/>
                </a:cubicBezTo>
                <a:cubicBezTo>
                  <a:pt x="420" y="153"/>
                  <a:pt x="363" y="57"/>
                  <a:pt x="249" y="38"/>
                </a:cubicBezTo>
                <a:cubicBezTo>
                  <a:pt x="153" y="0"/>
                  <a:pt x="38" y="57"/>
                  <a:pt x="19" y="172"/>
                </a:cubicBezTo>
                <a:cubicBezTo>
                  <a:pt x="0" y="267"/>
                  <a:pt x="57" y="362"/>
                  <a:pt x="172" y="382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11"/>
          <p:cNvSpPr>
            <a:spLocks noChangeArrowheads="1"/>
          </p:cNvSpPr>
          <p:nvPr/>
        </p:nvSpPr>
        <p:spPr bwMode="auto">
          <a:xfrm>
            <a:off x="4375150" y="4475163"/>
            <a:ext cx="171450" cy="120650"/>
          </a:xfrm>
          <a:custGeom>
            <a:avLst/>
            <a:gdLst>
              <a:gd name="T0" fmla="*/ 439 w 440"/>
              <a:gd name="T1" fmla="*/ 134 h 307"/>
              <a:gd name="T2" fmla="*/ 382 w 440"/>
              <a:gd name="T3" fmla="*/ 306 h 307"/>
              <a:gd name="T4" fmla="*/ 0 w 440"/>
              <a:gd name="T5" fmla="*/ 191 h 307"/>
              <a:gd name="T6" fmla="*/ 57 w 440"/>
              <a:gd name="T7" fmla="*/ 0 h 307"/>
              <a:gd name="T8" fmla="*/ 439 w 440"/>
              <a:gd name="T9" fmla="*/ 13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307">
                <a:moveTo>
                  <a:pt x="439" y="134"/>
                </a:moveTo>
                <a:lnTo>
                  <a:pt x="382" y="306"/>
                </a:lnTo>
                <a:lnTo>
                  <a:pt x="0" y="191"/>
                </a:lnTo>
                <a:lnTo>
                  <a:pt x="57" y="0"/>
                </a:lnTo>
                <a:lnTo>
                  <a:pt x="439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112"/>
          <p:cNvSpPr>
            <a:spLocks noChangeArrowheads="1"/>
          </p:cNvSpPr>
          <p:nvPr/>
        </p:nvSpPr>
        <p:spPr bwMode="auto">
          <a:xfrm>
            <a:off x="3013075" y="5240338"/>
            <a:ext cx="1244600" cy="2189162"/>
          </a:xfrm>
          <a:custGeom>
            <a:avLst/>
            <a:gdLst>
              <a:gd name="T0" fmla="*/ 0 w 3209"/>
              <a:gd name="T1" fmla="*/ 5192 h 5651"/>
              <a:gd name="T2" fmla="*/ 1279 w 3209"/>
              <a:gd name="T3" fmla="*/ 5650 h 5651"/>
              <a:gd name="T4" fmla="*/ 3208 w 3209"/>
              <a:gd name="T5" fmla="*/ 458 h 5651"/>
              <a:gd name="T6" fmla="*/ 1928 w 3209"/>
              <a:gd name="T7" fmla="*/ 0 h 5651"/>
              <a:gd name="T8" fmla="*/ 0 w 3209"/>
              <a:gd name="T9" fmla="*/ 5192 h 5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09" h="5651">
                <a:moveTo>
                  <a:pt x="0" y="5192"/>
                </a:moveTo>
                <a:lnTo>
                  <a:pt x="1279" y="5650"/>
                </a:lnTo>
                <a:lnTo>
                  <a:pt x="3208" y="458"/>
                </a:lnTo>
                <a:lnTo>
                  <a:pt x="1928" y="0"/>
                </a:lnTo>
                <a:lnTo>
                  <a:pt x="0" y="5192"/>
                </a:lnTo>
              </a:path>
            </a:pathLst>
          </a:custGeom>
          <a:solidFill>
            <a:srgbClr val="19B0B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13"/>
          <p:cNvSpPr>
            <a:spLocks noChangeArrowheads="1"/>
          </p:cNvSpPr>
          <p:nvPr/>
        </p:nvSpPr>
        <p:spPr bwMode="auto">
          <a:xfrm>
            <a:off x="4552950" y="5002213"/>
            <a:ext cx="444500" cy="755650"/>
          </a:xfrm>
          <a:custGeom>
            <a:avLst/>
            <a:gdLst>
              <a:gd name="T0" fmla="*/ 1146 w 1147"/>
              <a:gd name="T1" fmla="*/ 1774 h 1948"/>
              <a:gd name="T2" fmla="*/ 707 w 1147"/>
              <a:gd name="T3" fmla="*/ 1947 h 1948"/>
              <a:gd name="T4" fmla="*/ 0 w 1147"/>
              <a:gd name="T5" fmla="*/ 172 h 1948"/>
              <a:gd name="T6" fmla="*/ 440 w 1147"/>
              <a:gd name="T7" fmla="*/ 0 h 1948"/>
              <a:gd name="T8" fmla="*/ 1146 w 1147"/>
              <a:gd name="T9" fmla="*/ 1774 h 1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7" h="1948">
                <a:moveTo>
                  <a:pt x="1146" y="1774"/>
                </a:moveTo>
                <a:lnTo>
                  <a:pt x="707" y="1947"/>
                </a:lnTo>
                <a:lnTo>
                  <a:pt x="0" y="172"/>
                </a:lnTo>
                <a:lnTo>
                  <a:pt x="440" y="0"/>
                </a:lnTo>
                <a:lnTo>
                  <a:pt x="1146" y="177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14"/>
          <p:cNvSpPr>
            <a:spLocks noChangeArrowheads="1"/>
          </p:cNvSpPr>
          <p:nvPr/>
        </p:nvSpPr>
        <p:spPr bwMode="auto">
          <a:xfrm>
            <a:off x="4538663" y="4929188"/>
            <a:ext cx="200025" cy="215900"/>
          </a:xfrm>
          <a:custGeom>
            <a:avLst/>
            <a:gdLst>
              <a:gd name="T0" fmla="*/ 478 w 516"/>
              <a:gd name="T1" fmla="*/ 191 h 555"/>
              <a:gd name="T2" fmla="*/ 478 w 516"/>
              <a:gd name="T3" fmla="*/ 191 h 555"/>
              <a:gd name="T4" fmla="*/ 344 w 516"/>
              <a:gd name="T5" fmla="*/ 496 h 555"/>
              <a:gd name="T6" fmla="*/ 57 w 516"/>
              <a:gd name="T7" fmla="*/ 363 h 555"/>
              <a:gd name="T8" fmla="*/ 172 w 516"/>
              <a:gd name="T9" fmla="*/ 57 h 555"/>
              <a:gd name="T10" fmla="*/ 478 w 516"/>
              <a:gd name="T11" fmla="*/ 191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6" h="555">
                <a:moveTo>
                  <a:pt x="478" y="191"/>
                </a:moveTo>
                <a:lnTo>
                  <a:pt x="478" y="191"/>
                </a:lnTo>
                <a:cubicBezTo>
                  <a:pt x="515" y="325"/>
                  <a:pt x="458" y="458"/>
                  <a:pt x="344" y="496"/>
                </a:cubicBezTo>
                <a:cubicBezTo>
                  <a:pt x="229" y="554"/>
                  <a:pt x="96" y="477"/>
                  <a:pt x="57" y="363"/>
                </a:cubicBezTo>
                <a:cubicBezTo>
                  <a:pt x="0" y="229"/>
                  <a:pt x="57" y="96"/>
                  <a:pt x="172" y="57"/>
                </a:cubicBezTo>
                <a:cubicBezTo>
                  <a:pt x="286" y="0"/>
                  <a:pt x="420" y="77"/>
                  <a:pt x="478" y="19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15"/>
          <p:cNvSpPr>
            <a:spLocks noChangeArrowheads="1"/>
          </p:cNvSpPr>
          <p:nvPr/>
        </p:nvSpPr>
        <p:spPr bwMode="auto">
          <a:xfrm>
            <a:off x="4552950" y="4951413"/>
            <a:ext cx="163513" cy="149225"/>
          </a:xfrm>
          <a:custGeom>
            <a:avLst/>
            <a:gdLst>
              <a:gd name="T0" fmla="*/ 287 w 421"/>
              <a:gd name="T1" fmla="*/ 344 h 383"/>
              <a:gd name="T2" fmla="*/ 287 w 421"/>
              <a:gd name="T3" fmla="*/ 344 h 383"/>
              <a:gd name="T4" fmla="*/ 38 w 421"/>
              <a:gd name="T5" fmla="*/ 268 h 383"/>
              <a:gd name="T6" fmla="*/ 153 w 421"/>
              <a:gd name="T7" fmla="*/ 39 h 383"/>
              <a:gd name="T8" fmla="*/ 382 w 421"/>
              <a:gd name="T9" fmla="*/ 115 h 383"/>
              <a:gd name="T10" fmla="*/ 287 w 421"/>
              <a:gd name="T11" fmla="*/ 344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1" h="383">
                <a:moveTo>
                  <a:pt x="287" y="344"/>
                </a:moveTo>
                <a:lnTo>
                  <a:pt x="287" y="344"/>
                </a:lnTo>
                <a:cubicBezTo>
                  <a:pt x="191" y="382"/>
                  <a:pt x="77" y="344"/>
                  <a:pt x="38" y="268"/>
                </a:cubicBezTo>
                <a:cubicBezTo>
                  <a:pt x="0" y="172"/>
                  <a:pt x="58" y="76"/>
                  <a:pt x="153" y="39"/>
                </a:cubicBezTo>
                <a:cubicBezTo>
                  <a:pt x="248" y="0"/>
                  <a:pt x="344" y="39"/>
                  <a:pt x="382" y="115"/>
                </a:cubicBezTo>
                <a:cubicBezTo>
                  <a:pt x="420" y="210"/>
                  <a:pt x="363" y="306"/>
                  <a:pt x="287" y="344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116"/>
          <p:cNvSpPr>
            <a:spLocks noChangeArrowheads="1"/>
          </p:cNvSpPr>
          <p:nvPr/>
        </p:nvSpPr>
        <p:spPr bwMode="auto">
          <a:xfrm>
            <a:off x="4900613" y="5380038"/>
            <a:ext cx="295275" cy="361950"/>
          </a:xfrm>
          <a:custGeom>
            <a:avLst/>
            <a:gdLst>
              <a:gd name="T0" fmla="*/ 764 w 765"/>
              <a:gd name="T1" fmla="*/ 743 h 935"/>
              <a:gd name="T2" fmla="*/ 286 w 765"/>
              <a:gd name="T3" fmla="*/ 934 h 935"/>
              <a:gd name="T4" fmla="*/ 0 w 765"/>
              <a:gd name="T5" fmla="*/ 190 h 935"/>
              <a:gd name="T6" fmla="*/ 477 w 765"/>
              <a:gd name="T7" fmla="*/ 0 h 935"/>
              <a:gd name="T8" fmla="*/ 764 w 765"/>
              <a:gd name="T9" fmla="*/ 743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935">
                <a:moveTo>
                  <a:pt x="764" y="743"/>
                </a:moveTo>
                <a:lnTo>
                  <a:pt x="286" y="934"/>
                </a:lnTo>
                <a:lnTo>
                  <a:pt x="0" y="190"/>
                </a:lnTo>
                <a:lnTo>
                  <a:pt x="477" y="0"/>
                </a:lnTo>
                <a:lnTo>
                  <a:pt x="764" y="74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17"/>
          <p:cNvSpPr>
            <a:spLocks noChangeArrowheads="1"/>
          </p:cNvSpPr>
          <p:nvPr/>
        </p:nvSpPr>
        <p:spPr bwMode="auto">
          <a:xfrm>
            <a:off x="4878388" y="5313363"/>
            <a:ext cx="222250" cy="222250"/>
          </a:xfrm>
          <a:custGeom>
            <a:avLst/>
            <a:gdLst>
              <a:gd name="T0" fmla="*/ 535 w 574"/>
              <a:gd name="T1" fmla="*/ 191 h 573"/>
              <a:gd name="T2" fmla="*/ 535 w 574"/>
              <a:gd name="T3" fmla="*/ 191 h 573"/>
              <a:gd name="T4" fmla="*/ 382 w 574"/>
              <a:gd name="T5" fmla="*/ 515 h 573"/>
              <a:gd name="T6" fmla="*/ 58 w 574"/>
              <a:gd name="T7" fmla="*/ 382 h 573"/>
              <a:gd name="T8" fmla="*/ 191 w 574"/>
              <a:gd name="T9" fmla="*/ 38 h 573"/>
              <a:gd name="T10" fmla="*/ 535 w 574"/>
              <a:gd name="T11" fmla="*/ 191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" h="573">
                <a:moveTo>
                  <a:pt x="535" y="191"/>
                </a:moveTo>
                <a:lnTo>
                  <a:pt x="535" y="191"/>
                </a:lnTo>
                <a:cubicBezTo>
                  <a:pt x="573" y="324"/>
                  <a:pt x="516" y="458"/>
                  <a:pt x="382" y="515"/>
                </a:cubicBezTo>
                <a:cubicBezTo>
                  <a:pt x="248" y="572"/>
                  <a:pt x="115" y="496"/>
                  <a:pt x="58" y="382"/>
                </a:cubicBezTo>
                <a:cubicBezTo>
                  <a:pt x="0" y="248"/>
                  <a:pt x="77" y="95"/>
                  <a:pt x="191" y="38"/>
                </a:cubicBezTo>
                <a:cubicBezTo>
                  <a:pt x="325" y="0"/>
                  <a:pt x="478" y="57"/>
                  <a:pt x="535" y="19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118"/>
          <p:cNvSpPr>
            <a:spLocks noChangeArrowheads="1"/>
          </p:cNvSpPr>
          <p:nvPr/>
        </p:nvSpPr>
        <p:spPr bwMode="auto">
          <a:xfrm>
            <a:off x="5094288" y="5341938"/>
            <a:ext cx="266700" cy="325437"/>
          </a:xfrm>
          <a:custGeom>
            <a:avLst/>
            <a:gdLst>
              <a:gd name="T0" fmla="*/ 687 w 688"/>
              <a:gd name="T1" fmla="*/ 668 h 840"/>
              <a:gd name="T2" fmla="*/ 268 w 688"/>
              <a:gd name="T3" fmla="*/ 839 h 840"/>
              <a:gd name="T4" fmla="*/ 0 w 688"/>
              <a:gd name="T5" fmla="*/ 172 h 840"/>
              <a:gd name="T6" fmla="*/ 420 w 688"/>
              <a:gd name="T7" fmla="*/ 0 h 840"/>
              <a:gd name="T8" fmla="*/ 687 w 688"/>
              <a:gd name="T9" fmla="*/ 668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8" h="840">
                <a:moveTo>
                  <a:pt x="687" y="668"/>
                </a:moveTo>
                <a:lnTo>
                  <a:pt x="268" y="839"/>
                </a:lnTo>
                <a:lnTo>
                  <a:pt x="0" y="172"/>
                </a:lnTo>
                <a:lnTo>
                  <a:pt x="420" y="0"/>
                </a:lnTo>
                <a:lnTo>
                  <a:pt x="687" y="668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19"/>
          <p:cNvSpPr>
            <a:spLocks noChangeArrowheads="1"/>
          </p:cNvSpPr>
          <p:nvPr/>
        </p:nvSpPr>
        <p:spPr bwMode="auto">
          <a:xfrm>
            <a:off x="5072063" y="5275263"/>
            <a:ext cx="206375" cy="209550"/>
          </a:xfrm>
          <a:custGeom>
            <a:avLst/>
            <a:gdLst>
              <a:gd name="T0" fmla="*/ 477 w 535"/>
              <a:gd name="T1" fmla="*/ 191 h 536"/>
              <a:gd name="T2" fmla="*/ 477 w 535"/>
              <a:gd name="T3" fmla="*/ 191 h 536"/>
              <a:gd name="T4" fmla="*/ 362 w 535"/>
              <a:gd name="T5" fmla="*/ 478 h 536"/>
              <a:gd name="T6" fmla="*/ 57 w 535"/>
              <a:gd name="T7" fmla="*/ 363 h 536"/>
              <a:gd name="T8" fmla="*/ 191 w 535"/>
              <a:gd name="T9" fmla="*/ 58 h 536"/>
              <a:gd name="T10" fmla="*/ 477 w 535"/>
              <a:gd name="T11" fmla="*/ 19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536">
                <a:moveTo>
                  <a:pt x="477" y="191"/>
                </a:moveTo>
                <a:lnTo>
                  <a:pt x="477" y="191"/>
                </a:lnTo>
                <a:cubicBezTo>
                  <a:pt x="534" y="306"/>
                  <a:pt x="477" y="439"/>
                  <a:pt x="362" y="478"/>
                </a:cubicBezTo>
                <a:cubicBezTo>
                  <a:pt x="229" y="535"/>
                  <a:pt x="95" y="478"/>
                  <a:pt x="57" y="363"/>
                </a:cubicBezTo>
                <a:cubicBezTo>
                  <a:pt x="0" y="229"/>
                  <a:pt x="57" y="96"/>
                  <a:pt x="191" y="58"/>
                </a:cubicBezTo>
                <a:cubicBezTo>
                  <a:pt x="305" y="0"/>
                  <a:pt x="439" y="58"/>
                  <a:pt x="477" y="19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120"/>
          <p:cNvSpPr>
            <a:spLocks noChangeArrowheads="1"/>
          </p:cNvSpPr>
          <p:nvPr/>
        </p:nvSpPr>
        <p:spPr bwMode="auto">
          <a:xfrm>
            <a:off x="5262563" y="5313363"/>
            <a:ext cx="244475" cy="288925"/>
          </a:xfrm>
          <a:custGeom>
            <a:avLst/>
            <a:gdLst>
              <a:gd name="T0" fmla="*/ 630 w 631"/>
              <a:gd name="T1" fmla="*/ 591 h 745"/>
              <a:gd name="T2" fmla="*/ 248 w 631"/>
              <a:gd name="T3" fmla="*/ 744 h 745"/>
              <a:gd name="T4" fmla="*/ 0 w 631"/>
              <a:gd name="T5" fmla="*/ 153 h 745"/>
              <a:gd name="T6" fmla="*/ 382 w 631"/>
              <a:gd name="T7" fmla="*/ 0 h 745"/>
              <a:gd name="T8" fmla="*/ 630 w 631"/>
              <a:gd name="T9" fmla="*/ 591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745">
                <a:moveTo>
                  <a:pt x="630" y="591"/>
                </a:moveTo>
                <a:lnTo>
                  <a:pt x="248" y="744"/>
                </a:lnTo>
                <a:lnTo>
                  <a:pt x="0" y="153"/>
                </a:lnTo>
                <a:lnTo>
                  <a:pt x="382" y="0"/>
                </a:lnTo>
                <a:lnTo>
                  <a:pt x="630" y="591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121"/>
          <p:cNvSpPr>
            <a:spLocks noChangeArrowheads="1"/>
          </p:cNvSpPr>
          <p:nvPr/>
        </p:nvSpPr>
        <p:spPr bwMode="auto">
          <a:xfrm>
            <a:off x="5249863" y="5253038"/>
            <a:ext cx="185737" cy="185737"/>
          </a:xfrm>
          <a:custGeom>
            <a:avLst/>
            <a:gdLst>
              <a:gd name="T0" fmla="*/ 420 w 479"/>
              <a:gd name="T1" fmla="*/ 153 h 478"/>
              <a:gd name="T2" fmla="*/ 420 w 479"/>
              <a:gd name="T3" fmla="*/ 153 h 478"/>
              <a:gd name="T4" fmla="*/ 305 w 479"/>
              <a:gd name="T5" fmla="*/ 420 h 478"/>
              <a:gd name="T6" fmla="*/ 38 w 479"/>
              <a:gd name="T7" fmla="*/ 306 h 478"/>
              <a:gd name="T8" fmla="*/ 153 w 479"/>
              <a:gd name="T9" fmla="*/ 38 h 478"/>
              <a:gd name="T10" fmla="*/ 420 w 479"/>
              <a:gd name="T11" fmla="*/ 153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9" h="478">
                <a:moveTo>
                  <a:pt x="420" y="153"/>
                </a:moveTo>
                <a:lnTo>
                  <a:pt x="420" y="153"/>
                </a:lnTo>
                <a:cubicBezTo>
                  <a:pt x="478" y="267"/>
                  <a:pt x="420" y="382"/>
                  <a:pt x="305" y="420"/>
                </a:cubicBezTo>
                <a:cubicBezTo>
                  <a:pt x="210" y="477"/>
                  <a:pt x="96" y="420"/>
                  <a:pt x="38" y="306"/>
                </a:cubicBezTo>
                <a:cubicBezTo>
                  <a:pt x="0" y="210"/>
                  <a:pt x="57" y="77"/>
                  <a:pt x="153" y="38"/>
                </a:cubicBezTo>
                <a:cubicBezTo>
                  <a:pt x="267" y="0"/>
                  <a:pt x="382" y="57"/>
                  <a:pt x="420" y="153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122"/>
          <p:cNvSpPr>
            <a:spLocks noChangeArrowheads="1"/>
          </p:cNvSpPr>
          <p:nvPr/>
        </p:nvSpPr>
        <p:spPr bwMode="auto">
          <a:xfrm>
            <a:off x="4783138" y="5697538"/>
            <a:ext cx="74612" cy="74612"/>
          </a:xfrm>
          <a:custGeom>
            <a:avLst/>
            <a:gdLst>
              <a:gd name="T0" fmla="*/ 19 w 192"/>
              <a:gd name="T1" fmla="*/ 0 h 191"/>
              <a:gd name="T2" fmla="*/ 191 w 192"/>
              <a:gd name="T3" fmla="*/ 114 h 191"/>
              <a:gd name="T4" fmla="*/ 134 w 192"/>
              <a:gd name="T5" fmla="*/ 171 h 191"/>
              <a:gd name="T6" fmla="*/ 38 w 192"/>
              <a:gd name="T7" fmla="*/ 190 h 191"/>
              <a:gd name="T8" fmla="*/ 0 w 192"/>
              <a:gd name="T9" fmla="*/ 133 h 191"/>
              <a:gd name="T10" fmla="*/ 19 w 192"/>
              <a:gd name="T11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191">
                <a:moveTo>
                  <a:pt x="19" y="0"/>
                </a:moveTo>
                <a:lnTo>
                  <a:pt x="191" y="114"/>
                </a:lnTo>
                <a:lnTo>
                  <a:pt x="134" y="171"/>
                </a:lnTo>
                <a:lnTo>
                  <a:pt x="38" y="190"/>
                </a:lnTo>
                <a:lnTo>
                  <a:pt x="0" y="133"/>
                </a:lnTo>
                <a:lnTo>
                  <a:pt x="19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123"/>
          <p:cNvSpPr>
            <a:spLocks noChangeArrowheads="1"/>
          </p:cNvSpPr>
          <p:nvPr/>
        </p:nvSpPr>
        <p:spPr bwMode="auto">
          <a:xfrm>
            <a:off x="4494213" y="5564188"/>
            <a:ext cx="450850" cy="481012"/>
          </a:xfrm>
          <a:custGeom>
            <a:avLst/>
            <a:gdLst>
              <a:gd name="T0" fmla="*/ 286 w 1165"/>
              <a:gd name="T1" fmla="*/ 533 h 1241"/>
              <a:gd name="T2" fmla="*/ 286 w 1165"/>
              <a:gd name="T3" fmla="*/ 533 h 1241"/>
              <a:gd name="T4" fmla="*/ 76 w 1165"/>
              <a:gd name="T5" fmla="*/ 343 h 1241"/>
              <a:gd name="T6" fmla="*/ 114 w 1165"/>
              <a:gd name="T7" fmla="*/ 95 h 1241"/>
              <a:gd name="T8" fmla="*/ 439 w 1165"/>
              <a:gd name="T9" fmla="*/ 95 h 1241"/>
              <a:gd name="T10" fmla="*/ 782 w 1165"/>
              <a:gd name="T11" fmla="*/ 362 h 1241"/>
              <a:gd name="T12" fmla="*/ 1164 w 1165"/>
              <a:gd name="T13" fmla="*/ 1240 h 1241"/>
              <a:gd name="T14" fmla="*/ 286 w 1165"/>
              <a:gd name="T15" fmla="*/ 533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65" h="1241">
                <a:moveTo>
                  <a:pt x="286" y="533"/>
                </a:moveTo>
                <a:lnTo>
                  <a:pt x="286" y="533"/>
                </a:lnTo>
                <a:cubicBezTo>
                  <a:pt x="76" y="343"/>
                  <a:pt x="76" y="343"/>
                  <a:pt x="76" y="343"/>
                </a:cubicBezTo>
                <a:cubicBezTo>
                  <a:pt x="76" y="343"/>
                  <a:pt x="0" y="229"/>
                  <a:pt x="114" y="95"/>
                </a:cubicBezTo>
                <a:cubicBezTo>
                  <a:pt x="114" y="95"/>
                  <a:pt x="248" y="0"/>
                  <a:pt x="439" y="95"/>
                </a:cubicBezTo>
                <a:cubicBezTo>
                  <a:pt x="782" y="362"/>
                  <a:pt x="782" y="362"/>
                  <a:pt x="782" y="362"/>
                </a:cubicBezTo>
                <a:cubicBezTo>
                  <a:pt x="1164" y="1240"/>
                  <a:pt x="1164" y="1240"/>
                  <a:pt x="1164" y="1240"/>
                </a:cubicBezTo>
                <a:lnTo>
                  <a:pt x="286" y="53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124"/>
          <p:cNvSpPr>
            <a:spLocks noChangeArrowheads="1"/>
          </p:cNvSpPr>
          <p:nvPr/>
        </p:nvSpPr>
        <p:spPr bwMode="auto">
          <a:xfrm>
            <a:off x="4508500" y="5630863"/>
            <a:ext cx="155575" cy="141287"/>
          </a:xfrm>
          <a:custGeom>
            <a:avLst/>
            <a:gdLst>
              <a:gd name="T0" fmla="*/ 58 w 403"/>
              <a:gd name="T1" fmla="*/ 151 h 362"/>
              <a:gd name="T2" fmla="*/ 58 w 403"/>
              <a:gd name="T3" fmla="*/ 151 h 362"/>
              <a:gd name="T4" fmla="*/ 96 w 403"/>
              <a:gd name="T5" fmla="*/ 0 h 362"/>
              <a:gd name="T6" fmla="*/ 344 w 403"/>
              <a:gd name="T7" fmla="*/ 151 h 362"/>
              <a:gd name="T8" fmla="*/ 325 w 403"/>
              <a:gd name="T9" fmla="*/ 342 h 362"/>
              <a:gd name="T10" fmla="*/ 287 w 403"/>
              <a:gd name="T11" fmla="*/ 361 h 362"/>
              <a:gd name="T12" fmla="*/ 58 w 403"/>
              <a:gd name="T13" fmla="*/ 15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3" h="362">
                <a:moveTo>
                  <a:pt x="58" y="151"/>
                </a:moveTo>
                <a:lnTo>
                  <a:pt x="58" y="151"/>
                </a:lnTo>
                <a:cubicBezTo>
                  <a:pt x="58" y="151"/>
                  <a:pt x="0" y="38"/>
                  <a:pt x="96" y="0"/>
                </a:cubicBezTo>
                <a:cubicBezTo>
                  <a:pt x="96" y="0"/>
                  <a:pt x="173" y="0"/>
                  <a:pt x="344" y="151"/>
                </a:cubicBezTo>
                <a:cubicBezTo>
                  <a:pt x="344" y="151"/>
                  <a:pt x="402" y="266"/>
                  <a:pt x="325" y="342"/>
                </a:cubicBezTo>
                <a:cubicBezTo>
                  <a:pt x="287" y="361"/>
                  <a:pt x="287" y="361"/>
                  <a:pt x="287" y="361"/>
                </a:cubicBezTo>
                <a:lnTo>
                  <a:pt x="58" y="151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125"/>
          <p:cNvSpPr>
            <a:spLocks noChangeArrowheads="1"/>
          </p:cNvSpPr>
          <p:nvPr/>
        </p:nvSpPr>
        <p:spPr bwMode="auto">
          <a:xfrm>
            <a:off x="4805363" y="5475288"/>
            <a:ext cx="800100" cy="636587"/>
          </a:xfrm>
          <a:custGeom>
            <a:avLst/>
            <a:gdLst>
              <a:gd name="T0" fmla="*/ 0 w 2063"/>
              <a:gd name="T1" fmla="*/ 705 h 1642"/>
              <a:gd name="T2" fmla="*/ 0 w 2063"/>
              <a:gd name="T3" fmla="*/ 705 h 1642"/>
              <a:gd name="T4" fmla="*/ 229 w 2063"/>
              <a:gd name="T5" fmla="*/ 1259 h 1642"/>
              <a:gd name="T6" fmla="*/ 153 w 2063"/>
              <a:gd name="T7" fmla="*/ 1278 h 1642"/>
              <a:gd name="T8" fmla="*/ 306 w 2063"/>
              <a:gd name="T9" fmla="*/ 1373 h 1642"/>
              <a:gd name="T10" fmla="*/ 344 w 2063"/>
              <a:gd name="T11" fmla="*/ 1450 h 1642"/>
              <a:gd name="T12" fmla="*/ 917 w 2063"/>
              <a:gd name="T13" fmla="*/ 1507 h 1642"/>
              <a:gd name="T14" fmla="*/ 917 w 2063"/>
              <a:gd name="T15" fmla="*/ 1507 h 1642"/>
              <a:gd name="T16" fmla="*/ 1050 w 2063"/>
              <a:gd name="T17" fmla="*/ 1469 h 1642"/>
              <a:gd name="T18" fmla="*/ 1624 w 2063"/>
              <a:gd name="T19" fmla="*/ 1240 h 1642"/>
              <a:gd name="T20" fmla="*/ 1986 w 2063"/>
              <a:gd name="T21" fmla="*/ 629 h 1642"/>
              <a:gd name="T22" fmla="*/ 1967 w 2063"/>
              <a:gd name="T23" fmla="*/ 591 h 1642"/>
              <a:gd name="T24" fmla="*/ 1738 w 2063"/>
              <a:gd name="T25" fmla="*/ 0 h 1642"/>
              <a:gd name="T26" fmla="*/ 0 w 2063"/>
              <a:gd name="T27" fmla="*/ 705 h 1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3" h="1642">
                <a:moveTo>
                  <a:pt x="0" y="705"/>
                </a:moveTo>
                <a:lnTo>
                  <a:pt x="0" y="705"/>
                </a:lnTo>
                <a:cubicBezTo>
                  <a:pt x="229" y="1259"/>
                  <a:pt x="229" y="1259"/>
                  <a:pt x="229" y="1259"/>
                </a:cubicBezTo>
                <a:cubicBezTo>
                  <a:pt x="153" y="1278"/>
                  <a:pt x="153" y="1278"/>
                  <a:pt x="153" y="1278"/>
                </a:cubicBezTo>
                <a:cubicBezTo>
                  <a:pt x="153" y="1278"/>
                  <a:pt x="210" y="1316"/>
                  <a:pt x="306" y="1373"/>
                </a:cubicBezTo>
                <a:cubicBezTo>
                  <a:pt x="344" y="1450"/>
                  <a:pt x="344" y="1450"/>
                  <a:pt x="344" y="1450"/>
                </a:cubicBezTo>
                <a:cubicBezTo>
                  <a:pt x="344" y="1450"/>
                  <a:pt x="535" y="1641"/>
                  <a:pt x="917" y="1507"/>
                </a:cubicBezTo>
                <a:lnTo>
                  <a:pt x="917" y="1507"/>
                </a:lnTo>
                <a:cubicBezTo>
                  <a:pt x="974" y="1507"/>
                  <a:pt x="1013" y="1488"/>
                  <a:pt x="1050" y="1469"/>
                </a:cubicBezTo>
                <a:cubicBezTo>
                  <a:pt x="1624" y="1240"/>
                  <a:pt x="1624" y="1240"/>
                  <a:pt x="1624" y="1240"/>
                </a:cubicBezTo>
                <a:cubicBezTo>
                  <a:pt x="1624" y="1240"/>
                  <a:pt x="2062" y="1068"/>
                  <a:pt x="1986" y="629"/>
                </a:cubicBezTo>
                <a:cubicBezTo>
                  <a:pt x="1967" y="591"/>
                  <a:pt x="1967" y="591"/>
                  <a:pt x="1967" y="591"/>
                </a:cubicBezTo>
                <a:cubicBezTo>
                  <a:pt x="1738" y="0"/>
                  <a:pt x="1738" y="0"/>
                  <a:pt x="1738" y="0"/>
                </a:cubicBezTo>
                <a:lnTo>
                  <a:pt x="0" y="705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126"/>
          <p:cNvSpPr>
            <a:spLocks noChangeArrowheads="1"/>
          </p:cNvSpPr>
          <p:nvPr/>
        </p:nvSpPr>
        <p:spPr bwMode="auto">
          <a:xfrm>
            <a:off x="5072063" y="5838825"/>
            <a:ext cx="569912" cy="569913"/>
          </a:xfrm>
          <a:custGeom>
            <a:avLst/>
            <a:gdLst>
              <a:gd name="T0" fmla="*/ 1470 w 1471"/>
              <a:gd name="T1" fmla="*/ 1050 h 1472"/>
              <a:gd name="T2" fmla="*/ 420 w 1471"/>
              <a:gd name="T3" fmla="*/ 1471 h 1472"/>
              <a:gd name="T4" fmla="*/ 0 w 1471"/>
              <a:gd name="T5" fmla="*/ 420 h 1472"/>
              <a:gd name="T6" fmla="*/ 1050 w 1471"/>
              <a:gd name="T7" fmla="*/ 0 h 1472"/>
              <a:gd name="T8" fmla="*/ 1470 w 1471"/>
              <a:gd name="T9" fmla="*/ 1050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472">
                <a:moveTo>
                  <a:pt x="1470" y="1050"/>
                </a:moveTo>
                <a:lnTo>
                  <a:pt x="420" y="1471"/>
                </a:lnTo>
                <a:lnTo>
                  <a:pt x="0" y="420"/>
                </a:lnTo>
                <a:lnTo>
                  <a:pt x="1050" y="0"/>
                </a:lnTo>
                <a:lnTo>
                  <a:pt x="1470" y="105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127"/>
          <p:cNvSpPr>
            <a:spLocks noChangeArrowheads="1"/>
          </p:cNvSpPr>
          <p:nvPr/>
        </p:nvSpPr>
        <p:spPr bwMode="auto">
          <a:xfrm>
            <a:off x="4894263" y="5438775"/>
            <a:ext cx="58737" cy="141288"/>
          </a:xfrm>
          <a:custGeom>
            <a:avLst/>
            <a:gdLst>
              <a:gd name="T0" fmla="*/ 0 w 154"/>
              <a:gd name="T1" fmla="*/ 0 h 364"/>
              <a:gd name="T2" fmla="*/ 153 w 154"/>
              <a:gd name="T3" fmla="*/ 363 h 364"/>
              <a:gd name="T4" fmla="*/ 0 w 154"/>
              <a:gd name="T5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364">
                <a:moveTo>
                  <a:pt x="0" y="0"/>
                </a:moveTo>
                <a:lnTo>
                  <a:pt x="153" y="363"/>
                </a:lnTo>
                <a:lnTo>
                  <a:pt x="0" y="0"/>
                </a:lnTo>
              </a:path>
            </a:pathLst>
          </a:custGeom>
          <a:solidFill>
            <a:srgbClr val="9B1F2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Line 128"/>
          <p:cNvSpPr>
            <a:spLocks noChangeShapeType="1"/>
          </p:cNvSpPr>
          <p:nvPr/>
        </p:nvSpPr>
        <p:spPr bwMode="auto">
          <a:xfrm>
            <a:off x="4894263" y="5438775"/>
            <a:ext cx="58737" cy="13970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129"/>
          <p:cNvSpPr>
            <a:spLocks noChangeArrowheads="1"/>
          </p:cNvSpPr>
          <p:nvPr/>
        </p:nvSpPr>
        <p:spPr bwMode="auto">
          <a:xfrm>
            <a:off x="4894263" y="5438775"/>
            <a:ext cx="58737" cy="141288"/>
          </a:xfrm>
          <a:custGeom>
            <a:avLst/>
            <a:gdLst>
              <a:gd name="T0" fmla="*/ 0 w 154"/>
              <a:gd name="T1" fmla="*/ 0 h 364"/>
              <a:gd name="T2" fmla="*/ 0 w 154"/>
              <a:gd name="T3" fmla="*/ 0 h 364"/>
              <a:gd name="T4" fmla="*/ 39 w 154"/>
              <a:gd name="T5" fmla="*/ 58 h 364"/>
              <a:gd name="T6" fmla="*/ 58 w 154"/>
              <a:gd name="T7" fmla="*/ 115 h 364"/>
              <a:gd name="T8" fmla="*/ 96 w 154"/>
              <a:gd name="T9" fmla="*/ 191 h 364"/>
              <a:gd name="T10" fmla="*/ 115 w 154"/>
              <a:gd name="T11" fmla="*/ 248 h 364"/>
              <a:gd name="T12" fmla="*/ 134 w 154"/>
              <a:gd name="T13" fmla="*/ 306 h 364"/>
              <a:gd name="T14" fmla="*/ 153 w 154"/>
              <a:gd name="T15" fmla="*/ 325 h 364"/>
              <a:gd name="T16" fmla="*/ 153 w 154"/>
              <a:gd name="T17" fmla="*/ 344 h 364"/>
              <a:gd name="T18" fmla="*/ 153 w 154"/>
              <a:gd name="T19" fmla="*/ 363 h 364"/>
              <a:gd name="T20" fmla="*/ 153 w 154"/>
              <a:gd name="T21" fmla="*/ 363 h 364"/>
              <a:gd name="T22" fmla="*/ 153 w 154"/>
              <a:gd name="T23" fmla="*/ 363 h 364"/>
              <a:gd name="T24" fmla="*/ 134 w 154"/>
              <a:gd name="T25" fmla="*/ 344 h 364"/>
              <a:gd name="T26" fmla="*/ 134 w 154"/>
              <a:gd name="T27" fmla="*/ 344 h 364"/>
              <a:gd name="T28" fmla="*/ 115 w 154"/>
              <a:gd name="T29" fmla="*/ 306 h 364"/>
              <a:gd name="T30" fmla="*/ 96 w 154"/>
              <a:gd name="T31" fmla="*/ 267 h 364"/>
              <a:gd name="T32" fmla="*/ 58 w 154"/>
              <a:gd name="T33" fmla="*/ 191 h 364"/>
              <a:gd name="T34" fmla="*/ 39 w 154"/>
              <a:gd name="T35" fmla="*/ 115 h 364"/>
              <a:gd name="T36" fmla="*/ 20 w 154"/>
              <a:gd name="T37" fmla="*/ 58 h 364"/>
              <a:gd name="T38" fmla="*/ 0 w 154"/>
              <a:gd name="T39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4" h="364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20" y="19"/>
                  <a:pt x="39" y="58"/>
                </a:cubicBezTo>
                <a:cubicBezTo>
                  <a:pt x="39" y="77"/>
                  <a:pt x="58" y="96"/>
                  <a:pt x="58" y="115"/>
                </a:cubicBezTo>
                <a:cubicBezTo>
                  <a:pt x="77" y="134"/>
                  <a:pt x="77" y="153"/>
                  <a:pt x="96" y="191"/>
                </a:cubicBezTo>
                <a:cubicBezTo>
                  <a:pt x="96" y="211"/>
                  <a:pt x="115" y="230"/>
                  <a:pt x="115" y="248"/>
                </a:cubicBezTo>
                <a:cubicBezTo>
                  <a:pt x="134" y="267"/>
                  <a:pt x="134" y="287"/>
                  <a:pt x="134" y="306"/>
                </a:cubicBezTo>
                <a:cubicBezTo>
                  <a:pt x="134" y="306"/>
                  <a:pt x="134" y="325"/>
                  <a:pt x="153" y="325"/>
                </a:cubicBezTo>
                <a:cubicBezTo>
                  <a:pt x="153" y="344"/>
                  <a:pt x="153" y="344"/>
                  <a:pt x="153" y="344"/>
                </a:cubicBezTo>
                <a:cubicBezTo>
                  <a:pt x="153" y="363"/>
                  <a:pt x="153" y="363"/>
                  <a:pt x="153" y="363"/>
                </a:cubicBezTo>
                <a:lnTo>
                  <a:pt x="153" y="363"/>
                </a:lnTo>
                <a:lnTo>
                  <a:pt x="153" y="363"/>
                </a:lnTo>
                <a:cubicBezTo>
                  <a:pt x="153" y="363"/>
                  <a:pt x="153" y="363"/>
                  <a:pt x="134" y="344"/>
                </a:cubicBezTo>
                <a:lnTo>
                  <a:pt x="134" y="344"/>
                </a:lnTo>
                <a:cubicBezTo>
                  <a:pt x="115" y="325"/>
                  <a:pt x="115" y="325"/>
                  <a:pt x="115" y="306"/>
                </a:cubicBezTo>
                <a:cubicBezTo>
                  <a:pt x="115" y="306"/>
                  <a:pt x="96" y="287"/>
                  <a:pt x="96" y="267"/>
                </a:cubicBezTo>
                <a:cubicBezTo>
                  <a:pt x="77" y="230"/>
                  <a:pt x="77" y="211"/>
                  <a:pt x="58" y="191"/>
                </a:cubicBezTo>
                <a:cubicBezTo>
                  <a:pt x="58" y="172"/>
                  <a:pt x="58" y="153"/>
                  <a:pt x="39" y="115"/>
                </a:cubicBezTo>
                <a:cubicBezTo>
                  <a:pt x="39" y="96"/>
                  <a:pt x="20" y="77"/>
                  <a:pt x="20" y="58"/>
                </a:cubicBezTo>
                <a:cubicBezTo>
                  <a:pt x="0" y="38"/>
                  <a:pt x="0" y="0"/>
                  <a:pt x="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130"/>
          <p:cNvSpPr>
            <a:spLocks noChangeArrowheads="1"/>
          </p:cNvSpPr>
          <p:nvPr/>
        </p:nvSpPr>
        <p:spPr bwMode="auto">
          <a:xfrm>
            <a:off x="5086350" y="5386388"/>
            <a:ext cx="53975" cy="127000"/>
          </a:xfrm>
          <a:custGeom>
            <a:avLst/>
            <a:gdLst>
              <a:gd name="T0" fmla="*/ 0 w 135"/>
              <a:gd name="T1" fmla="*/ 0 h 325"/>
              <a:gd name="T2" fmla="*/ 134 w 135"/>
              <a:gd name="T3" fmla="*/ 324 h 325"/>
              <a:gd name="T4" fmla="*/ 0 w 135"/>
              <a:gd name="T5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325">
                <a:moveTo>
                  <a:pt x="0" y="0"/>
                </a:moveTo>
                <a:lnTo>
                  <a:pt x="134" y="324"/>
                </a:lnTo>
                <a:lnTo>
                  <a:pt x="0" y="0"/>
                </a:lnTo>
              </a:path>
            </a:pathLst>
          </a:custGeom>
          <a:solidFill>
            <a:srgbClr val="9B1F2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Line 131"/>
          <p:cNvSpPr>
            <a:spLocks noChangeShapeType="1"/>
          </p:cNvSpPr>
          <p:nvPr/>
        </p:nvSpPr>
        <p:spPr bwMode="auto">
          <a:xfrm>
            <a:off x="5086350" y="5386388"/>
            <a:ext cx="52388" cy="125412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132"/>
          <p:cNvSpPr>
            <a:spLocks noChangeArrowheads="1"/>
          </p:cNvSpPr>
          <p:nvPr/>
        </p:nvSpPr>
        <p:spPr bwMode="auto">
          <a:xfrm>
            <a:off x="5086350" y="5386388"/>
            <a:ext cx="53975" cy="127000"/>
          </a:xfrm>
          <a:custGeom>
            <a:avLst/>
            <a:gdLst>
              <a:gd name="T0" fmla="*/ 0 w 135"/>
              <a:gd name="T1" fmla="*/ 0 h 325"/>
              <a:gd name="T2" fmla="*/ 0 w 135"/>
              <a:gd name="T3" fmla="*/ 0 h 325"/>
              <a:gd name="T4" fmla="*/ 19 w 135"/>
              <a:gd name="T5" fmla="*/ 57 h 325"/>
              <a:gd name="T6" fmla="*/ 38 w 135"/>
              <a:gd name="T7" fmla="*/ 95 h 325"/>
              <a:gd name="T8" fmla="*/ 76 w 135"/>
              <a:gd name="T9" fmla="*/ 152 h 325"/>
              <a:gd name="T10" fmla="*/ 95 w 135"/>
              <a:gd name="T11" fmla="*/ 210 h 325"/>
              <a:gd name="T12" fmla="*/ 114 w 135"/>
              <a:gd name="T13" fmla="*/ 267 h 325"/>
              <a:gd name="T14" fmla="*/ 114 w 135"/>
              <a:gd name="T15" fmla="*/ 286 h 325"/>
              <a:gd name="T16" fmla="*/ 134 w 135"/>
              <a:gd name="T17" fmla="*/ 305 h 325"/>
              <a:gd name="T18" fmla="*/ 134 w 135"/>
              <a:gd name="T19" fmla="*/ 324 h 325"/>
              <a:gd name="T20" fmla="*/ 134 w 135"/>
              <a:gd name="T21" fmla="*/ 324 h 325"/>
              <a:gd name="T22" fmla="*/ 134 w 135"/>
              <a:gd name="T23" fmla="*/ 324 h 325"/>
              <a:gd name="T24" fmla="*/ 114 w 135"/>
              <a:gd name="T25" fmla="*/ 305 h 325"/>
              <a:gd name="T26" fmla="*/ 114 w 135"/>
              <a:gd name="T27" fmla="*/ 305 h 325"/>
              <a:gd name="T28" fmla="*/ 95 w 135"/>
              <a:gd name="T29" fmla="*/ 286 h 325"/>
              <a:gd name="T30" fmla="*/ 76 w 135"/>
              <a:gd name="T31" fmla="*/ 229 h 325"/>
              <a:gd name="T32" fmla="*/ 57 w 135"/>
              <a:gd name="T33" fmla="*/ 171 h 325"/>
              <a:gd name="T34" fmla="*/ 38 w 135"/>
              <a:gd name="T35" fmla="*/ 114 h 325"/>
              <a:gd name="T36" fmla="*/ 19 w 135"/>
              <a:gd name="T37" fmla="*/ 57 h 325"/>
              <a:gd name="T38" fmla="*/ 0 w 135"/>
              <a:gd name="T39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5" h="325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19"/>
                  <a:pt x="19" y="57"/>
                </a:cubicBezTo>
                <a:cubicBezTo>
                  <a:pt x="38" y="76"/>
                  <a:pt x="38" y="76"/>
                  <a:pt x="38" y="95"/>
                </a:cubicBezTo>
                <a:cubicBezTo>
                  <a:pt x="57" y="114"/>
                  <a:pt x="57" y="133"/>
                  <a:pt x="76" y="152"/>
                </a:cubicBezTo>
                <a:cubicBezTo>
                  <a:pt x="76" y="171"/>
                  <a:pt x="95" y="191"/>
                  <a:pt x="95" y="210"/>
                </a:cubicBezTo>
                <a:cubicBezTo>
                  <a:pt x="114" y="229"/>
                  <a:pt x="114" y="248"/>
                  <a:pt x="114" y="267"/>
                </a:cubicBezTo>
                <a:cubicBezTo>
                  <a:pt x="114" y="286"/>
                  <a:pt x="114" y="286"/>
                  <a:pt x="114" y="286"/>
                </a:cubicBezTo>
                <a:cubicBezTo>
                  <a:pt x="134" y="305"/>
                  <a:pt x="134" y="305"/>
                  <a:pt x="134" y="305"/>
                </a:cubicBezTo>
                <a:cubicBezTo>
                  <a:pt x="134" y="324"/>
                  <a:pt x="134" y="324"/>
                  <a:pt x="134" y="324"/>
                </a:cubicBezTo>
                <a:lnTo>
                  <a:pt x="134" y="324"/>
                </a:lnTo>
                <a:lnTo>
                  <a:pt x="134" y="324"/>
                </a:lnTo>
                <a:cubicBezTo>
                  <a:pt x="134" y="324"/>
                  <a:pt x="114" y="324"/>
                  <a:pt x="114" y="305"/>
                </a:cubicBezTo>
                <a:lnTo>
                  <a:pt x="114" y="305"/>
                </a:lnTo>
                <a:cubicBezTo>
                  <a:pt x="95" y="286"/>
                  <a:pt x="95" y="286"/>
                  <a:pt x="95" y="286"/>
                </a:cubicBezTo>
                <a:cubicBezTo>
                  <a:pt x="95" y="267"/>
                  <a:pt x="76" y="248"/>
                  <a:pt x="76" y="229"/>
                </a:cubicBezTo>
                <a:cubicBezTo>
                  <a:pt x="57" y="210"/>
                  <a:pt x="57" y="191"/>
                  <a:pt x="57" y="171"/>
                </a:cubicBezTo>
                <a:cubicBezTo>
                  <a:pt x="38" y="152"/>
                  <a:pt x="38" y="133"/>
                  <a:pt x="38" y="114"/>
                </a:cubicBezTo>
                <a:cubicBezTo>
                  <a:pt x="19" y="95"/>
                  <a:pt x="19" y="76"/>
                  <a:pt x="19" y="57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133"/>
          <p:cNvSpPr>
            <a:spLocks noChangeArrowheads="1"/>
          </p:cNvSpPr>
          <p:nvPr/>
        </p:nvSpPr>
        <p:spPr bwMode="auto">
          <a:xfrm>
            <a:off x="5256213" y="5349875"/>
            <a:ext cx="44450" cy="95250"/>
          </a:xfrm>
          <a:custGeom>
            <a:avLst/>
            <a:gdLst>
              <a:gd name="T0" fmla="*/ 0 w 116"/>
              <a:gd name="T1" fmla="*/ 0 h 249"/>
              <a:gd name="T2" fmla="*/ 115 w 116"/>
              <a:gd name="T3" fmla="*/ 248 h 249"/>
              <a:gd name="T4" fmla="*/ 0 w 116"/>
              <a:gd name="T5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" h="249">
                <a:moveTo>
                  <a:pt x="0" y="0"/>
                </a:moveTo>
                <a:lnTo>
                  <a:pt x="115" y="248"/>
                </a:lnTo>
                <a:lnTo>
                  <a:pt x="0" y="0"/>
                </a:lnTo>
              </a:path>
            </a:pathLst>
          </a:custGeom>
          <a:solidFill>
            <a:srgbClr val="9B1F2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Line 134"/>
          <p:cNvSpPr>
            <a:spLocks noChangeShapeType="1"/>
          </p:cNvSpPr>
          <p:nvPr/>
        </p:nvSpPr>
        <p:spPr bwMode="auto">
          <a:xfrm>
            <a:off x="5256213" y="5349875"/>
            <a:ext cx="44450" cy="952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135"/>
          <p:cNvSpPr>
            <a:spLocks noChangeArrowheads="1"/>
          </p:cNvSpPr>
          <p:nvPr/>
        </p:nvSpPr>
        <p:spPr bwMode="auto">
          <a:xfrm>
            <a:off x="5256213" y="5349875"/>
            <a:ext cx="44450" cy="95250"/>
          </a:xfrm>
          <a:custGeom>
            <a:avLst/>
            <a:gdLst>
              <a:gd name="T0" fmla="*/ 0 w 116"/>
              <a:gd name="T1" fmla="*/ 0 h 249"/>
              <a:gd name="T2" fmla="*/ 0 w 116"/>
              <a:gd name="T3" fmla="*/ 0 h 249"/>
              <a:gd name="T4" fmla="*/ 19 w 116"/>
              <a:gd name="T5" fmla="*/ 38 h 249"/>
              <a:gd name="T6" fmla="*/ 38 w 116"/>
              <a:gd name="T7" fmla="*/ 77 h 249"/>
              <a:gd name="T8" fmla="*/ 77 w 116"/>
              <a:gd name="T9" fmla="*/ 115 h 249"/>
              <a:gd name="T10" fmla="*/ 96 w 116"/>
              <a:gd name="T11" fmla="*/ 153 h 249"/>
              <a:gd name="T12" fmla="*/ 96 w 116"/>
              <a:gd name="T13" fmla="*/ 191 h 249"/>
              <a:gd name="T14" fmla="*/ 96 w 116"/>
              <a:gd name="T15" fmla="*/ 210 h 249"/>
              <a:gd name="T16" fmla="*/ 115 w 116"/>
              <a:gd name="T17" fmla="*/ 229 h 249"/>
              <a:gd name="T18" fmla="*/ 115 w 116"/>
              <a:gd name="T19" fmla="*/ 248 h 249"/>
              <a:gd name="T20" fmla="*/ 115 w 116"/>
              <a:gd name="T21" fmla="*/ 248 h 249"/>
              <a:gd name="T22" fmla="*/ 96 w 116"/>
              <a:gd name="T23" fmla="*/ 248 h 249"/>
              <a:gd name="T24" fmla="*/ 96 w 116"/>
              <a:gd name="T25" fmla="*/ 229 h 249"/>
              <a:gd name="T26" fmla="*/ 96 w 116"/>
              <a:gd name="T27" fmla="*/ 229 h 249"/>
              <a:gd name="T28" fmla="*/ 77 w 116"/>
              <a:gd name="T29" fmla="*/ 210 h 249"/>
              <a:gd name="T30" fmla="*/ 57 w 116"/>
              <a:gd name="T31" fmla="*/ 172 h 249"/>
              <a:gd name="T32" fmla="*/ 38 w 116"/>
              <a:gd name="T33" fmla="*/ 134 h 249"/>
              <a:gd name="T34" fmla="*/ 38 w 116"/>
              <a:gd name="T35" fmla="*/ 77 h 249"/>
              <a:gd name="T36" fmla="*/ 19 w 116"/>
              <a:gd name="T37" fmla="*/ 38 h 249"/>
              <a:gd name="T38" fmla="*/ 0 w 116"/>
              <a:gd name="T3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249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19"/>
                  <a:pt x="19" y="38"/>
                </a:cubicBezTo>
                <a:cubicBezTo>
                  <a:pt x="38" y="58"/>
                  <a:pt x="38" y="58"/>
                  <a:pt x="38" y="77"/>
                </a:cubicBezTo>
                <a:cubicBezTo>
                  <a:pt x="57" y="96"/>
                  <a:pt x="57" y="96"/>
                  <a:pt x="77" y="115"/>
                </a:cubicBezTo>
                <a:cubicBezTo>
                  <a:pt x="77" y="134"/>
                  <a:pt x="77" y="153"/>
                  <a:pt x="96" y="153"/>
                </a:cubicBezTo>
                <a:cubicBezTo>
                  <a:pt x="96" y="172"/>
                  <a:pt x="96" y="191"/>
                  <a:pt x="96" y="191"/>
                </a:cubicBezTo>
                <a:cubicBezTo>
                  <a:pt x="96" y="210"/>
                  <a:pt x="96" y="210"/>
                  <a:pt x="96" y="210"/>
                </a:cubicBezTo>
                <a:cubicBezTo>
                  <a:pt x="115" y="210"/>
                  <a:pt x="115" y="229"/>
                  <a:pt x="115" y="229"/>
                </a:cubicBezTo>
                <a:lnTo>
                  <a:pt x="115" y="248"/>
                </a:lnTo>
                <a:lnTo>
                  <a:pt x="115" y="248"/>
                </a:lnTo>
                <a:cubicBezTo>
                  <a:pt x="96" y="248"/>
                  <a:pt x="96" y="248"/>
                  <a:pt x="96" y="248"/>
                </a:cubicBezTo>
                <a:lnTo>
                  <a:pt x="96" y="229"/>
                </a:lnTo>
                <a:lnTo>
                  <a:pt x="96" y="229"/>
                </a:lnTo>
                <a:cubicBezTo>
                  <a:pt x="77" y="210"/>
                  <a:pt x="77" y="210"/>
                  <a:pt x="77" y="210"/>
                </a:cubicBezTo>
                <a:cubicBezTo>
                  <a:pt x="77" y="191"/>
                  <a:pt x="57" y="191"/>
                  <a:pt x="57" y="172"/>
                </a:cubicBezTo>
                <a:cubicBezTo>
                  <a:pt x="57" y="153"/>
                  <a:pt x="57" y="134"/>
                  <a:pt x="38" y="134"/>
                </a:cubicBezTo>
                <a:cubicBezTo>
                  <a:pt x="38" y="115"/>
                  <a:pt x="38" y="96"/>
                  <a:pt x="38" y="77"/>
                </a:cubicBezTo>
                <a:cubicBezTo>
                  <a:pt x="19" y="58"/>
                  <a:pt x="19" y="58"/>
                  <a:pt x="19" y="38"/>
                </a:cubicBezTo>
                <a:cubicBezTo>
                  <a:pt x="19" y="19"/>
                  <a:pt x="0" y="0"/>
                  <a:pt x="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136"/>
          <p:cNvSpPr>
            <a:spLocks noChangeArrowheads="1"/>
          </p:cNvSpPr>
          <p:nvPr/>
        </p:nvSpPr>
        <p:spPr bwMode="auto">
          <a:xfrm>
            <a:off x="5094288" y="5942013"/>
            <a:ext cx="933450" cy="1363662"/>
          </a:xfrm>
          <a:custGeom>
            <a:avLst/>
            <a:gdLst>
              <a:gd name="T0" fmla="*/ 2406 w 2407"/>
              <a:gd name="T1" fmla="*/ 3016 h 3514"/>
              <a:gd name="T2" fmla="*/ 1203 w 2407"/>
              <a:gd name="T3" fmla="*/ 3513 h 3514"/>
              <a:gd name="T4" fmla="*/ 0 w 2407"/>
              <a:gd name="T5" fmla="*/ 477 h 3514"/>
              <a:gd name="T6" fmla="*/ 1203 w 2407"/>
              <a:gd name="T7" fmla="*/ 0 h 3514"/>
              <a:gd name="T8" fmla="*/ 2406 w 2407"/>
              <a:gd name="T9" fmla="*/ 3016 h 3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7" h="3514">
                <a:moveTo>
                  <a:pt x="2406" y="3016"/>
                </a:moveTo>
                <a:lnTo>
                  <a:pt x="1203" y="3513"/>
                </a:lnTo>
                <a:lnTo>
                  <a:pt x="0" y="477"/>
                </a:lnTo>
                <a:lnTo>
                  <a:pt x="1203" y="0"/>
                </a:lnTo>
                <a:lnTo>
                  <a:pt x="2406" y="3016"/>
                </a:lnTo>
              </a:path>
            </a:pathLst>
          </a:custGeom>
          <a:solidFill>
            <a:srgbClr val="C2D44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137"/>
          <p:cNvSpPr>
            <a:spLocks noChangeArrowheads="1"/>
          </p:cNvSpPr>
          <p:nvPr/>
        </p:nvSpPr>
        <p:spPr bwMode="auto">
          <a:xfrm>
            <a:off x="6189663" y="5216525"/>
            <a:ext cx="228600" cy="361950"/>
          </a:xfrm>
          <a:custGeom>
            <a:avLst/>
            <a:gdLst>
              <a:gd name="T0" fmla="*/ 0 w 593"/>
              <a:gd name="T1" fmla="*/ 0 h 937"/>
              <a:gd name="T2" fmla="*/ 0 w 593"/>
              <a:gd name="T3" fmla="*/ 0 h 937"/>
              <a:gd name="T4" fmla="*/ 534 w 593"/>
              <a:gd name="T5" fmla="*/ 287 h 937"/>
              <a:gd name="T6" fmla="*/ 573 w 593"/>
              <a:gd name="T7" fmla="*/ 402 h 937"/>
              <a:gd name="T8" fmla="*/ 477 w 593"/>
              <a:gd name="T9" fmla="*/ 936 h 937"/>
              <a:gd name="T10" fmla="*/ 0 w 593"/>
              <a:gd name="T11" fmla="*/ 0 h 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3" h="937">
                <a:moveTo>
                  <a:pt x="0" y="0"/>
                </a:moveTo>
                <a:lnTo>
                  <a:pt x="0" y="0"/>
                </a:lnTo>
                <a:cubicBezTo>
                  <a:pt x="534" y="287"/>
                  <a:pt x="534" y="287"/>
                  <a:pt x="534" y="287"/>
                </a:cubicBezTo>
                <a:cubicBezTo>
                  <a:pt x="534" y="287"/>
                  <a:pt x="592" y="325"/>
                  <a:pt x="573" y="402"/>
                </a:cubicBezTo>
                <a:cubicBezTo>
                  <a:pt x="477" y="936"/>
                  <a:pt x="477" y="936"/>
                  <a:pt x="477" y="936"/>
                </a:cubicBezTo>
                <a:lnTo>
                  <a:pt x="0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138"/>
          <p:cNvSpPr>
            <a:spLocks noChangeArrowheads="1"/>
          </p:cNvSpPr>
          <p:nvPr/>
        </p:nvSpPr>
        <p:spPr bwMode="auto">
          <a:xfrm>
            <a:off x="5945188" y="4884738"/>
            <a:ext cx="200025" cy="295275"/>
          </a:xfrm>
          <a:custGeom>
            <a:avLst/>
            <a:gdLst>
              <a:gd name="T0" fmla="*/ 419 w 516"/>
              <a:gd name="T1" fmla="*/ 153 h 765"/>
              <a:gd name="T2" fmla="*/ 419 w 516"/>
              <a:gd name="T3" fmla="*/ 153 h 765"/>
              <a:gd name="T4" fmla="*/ 114 w 516"/>
              <a:gd name="T5" fmla="*/ 153 h 765"/>
              <a:gd name="T6" fmla="*/ 153 w 516"/>
              <a:gd name="T7" fmla="*/ 497 h 765"/>
              <a:gd name="T8" fmla="*/ 515 w 516"/>
              <a:gd name="T9" fmla="*/ 764 h 765"/>
              <a:gd name="T10" fmla="*/ 419 w 516"/>
              <a:gd name="T11" fmla="*/ 153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6" h="765">
                <a:moveTo>
                  <a:pt x="419" y="153"/>
                </a:moveTo>
                <a:lnTo>
                  <a:pt x="419" y="153"/>
                </a:lnTo>
                <a:cubicBezTo>
                  <a:pt x="419" y="153"/>
                  <a:pt x="172" y="0"/>
                  <a:pt x="114" y="153"/>
                </a:cubicBezTo>
                <a:cubicBezTo>
                  <a:pt x="114" y="153"/>
                  <a:pt x="0" y="401"/>
                  <a:pt x="153" y="497"/>
                </a:cubicBezTo>
                <a:cubicBezTo>
                  <a:pt x="515" y="764"/>
                  <a:pt x="515" y="764"/>
                  <a:pt x="515" y="764"/>
                </a:cubicBezTo>
                <a:lnTo>
                  <a:pt x="419" y="15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139"/>
          <p:cNvSpPr>
            <a:spLocks noChangeArrowheads="1"/>
          </p:cNvSpPr>
          <p:nvPr/>
        </p:nvSpPr>
        <p:spPr bwMode="auto">
          <a:xfrm>
            <a:off x="5789613" y="5964238"/>
            <a:ext cx="412750" cy="238125"/>
          </a:xfrm>
          <a:custGeom>
            <a:avLst/>
            <a:gdLst>
              <a:gd name="T0" fmla="*/ 76 w 1069"/>
              <a:gd name="T1" fmla="*/ 0 h 612"/>
              <a:gd name="T2" fmla="*/ 0 w 1069"/>
              <a:gd name="T3" fmla="*/ 362 h 612"/>
              <a:gd name="T4" fmla="*/ 1011 w 1069"/>
              <a:gd name="T5" fmla="*/ 611 h 612"/>
              <a:gd name="T6" fmla="*/ 1068 w 1069"/>
              <a:gd name="T7" fmla="*/ 286 h 612"/>
              <a:gd name="T8" fmla="*/ 76 w 1069"/>
              <a:gd name="T9" fmla="*/ 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9" h="612">
                <a:moveTo>
                  <a:pt x="76" y="0"/>
                </a:moveTo>
                <a:lnTo>
                  <a:pt x="0" y="362"/>
                </a:lnTo>
                <a:lnTo>
                  <a:pt x="1011" y="611"/>
                </a:lnTo>
                <a:lnTo>
                  <a:pt x="1068" y="286"/>
                </a:lnTo>
                <a:lnTo>
                  <a:pt x="76" y="0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140"/>
          <p:cNvSpPr>
            <a:spLocks noChangeArrowheads="1"/>
          </p:cNvSpPr>
          <p:nvPr/>
        </p:nvSpPr>
        <p:spPr bwMode="auto">
          <a:xfrm>
            <a:off x="5805488" y="5195888"/>
            <a:ext cx="800100" cy="923925"/>
          </a:xfrm>
          <a:custGeom>
            <a:avLst/>
            <a:gdLst>
              <a:gd name="T0" fmla="*/ 2061 w 2062"/>
              <a:gd name="T1" fmla="*/ 1373 h 2386"/>
              <a:gd name="T2" fmla="*/ 2061 w 2062"/>
              <a:gd name="T3" fmla="*/ 1373 h 2386"/>
              <a:gd name="T4" fmla="*/ 2023 w 2062"/>
              <a:gd name="T5" fmla="*/ 267 h 2386"/>
              <a:gd name="T6" fmla="*/ 1889 w 2062"/>
              <a:gd name="T7" fmla="*/ 37 h 2386"/>
              <a:gd name="T8" fmla="*/ 1832 w 2062"/>
              <a:gd name="T9" fmla="*/ 0 h 2386"/>
              <a:gd name="T10" fmla="*/ 1832 w 2062"/>
              <a:gd name="T11" fmla="*/ 0 h 2386"/>
              <a:gd name="T12" fmla="*/ 1813 w 2062"/>
              <a:gd name="T13" fmla="*/ 0 h 2386"/>
              <a:gd name="T14" fmla="*/ 1355 w 2062"/>
              <a:gd name="T15" fmla="*/ 725 h 2386"/>
              <a:gd name="T16" fmla="*/ 1355 w 2062"/>
              <a:gd name="T17" fmla="*/ 725 h 2386"/>
              <a:gd name="T18" fmla="*/ 1412 w 2062"/>
              <a:gd name="T19" fmla="*/ 706 h 2386"/>
              <a:gd name="T20" fmla="*/ 1412 w 2062"/>
              <a:gd name="T21" fmla="*/ 706 h 2386"/>
              <a:gd name="T22" fmla="*/ 1469 w 2062"/>
              <a:gd name="T23" fmla="*/ 992 h 2386"/>
              <a:gd name="T24" fmla="*/ 954 w 2062"/>
              <a:gd name="T25" fmla="*/ 1335 h 2386"/>
              <a:gd name="T26" fmla="*/ 915 w 2062"/>
              <a:gd name="T27" fmla="*/ 1392 h 2386"/>
              <a:gd name="T28" fmla="*/ 726 w 2062"/>
              <a:gd name="T29" fmla="*/ 1297 h 2386"/>
              <a:gd name="T30" fmla="*/ 324 w 2062"/>
              <a:gd name="T31" fmla="*/ 1258 h 2386"/>
              <a:gd name="T32" fmla="*/ 57 w 2062"/>
              <a:gd name="T33" fmla="*/ 1220 h 2386"/>
              <a:gd name="T34" fmla="*/ 0 w 2062"/>
              <a:gd name="T35" fmla="*/ 1297 h 2386"/>
              <a:gd name="T36" fmla="*/ 0 w 2062"/>
              <a:gd name="T37" fmla="*/ 1373 h 2386"/>
              <a:gd name="T38" fmla="*/ 0 w 2062"/>
              <a:gd name="T39" fmla="*/ 1373 h 2386"/>
              <a:gd name="T40" fmla="*/ 0 w 2062"/>
              <a:gd name="T41" fmla="*/ 2136 h 2386"/>
              <a:gd name="T42" fmla="*/ 1011 w 2062"/>
              <a:gd name="T43" fmla="*/ 2385 h 2386"/>
              <a:gd name="T44" fmla="*/ 1927 w 2062"/>
              <a:gd name="T45" fmla="*/ 1679 h 2386"/>
              <a:gd name="T46" fmla="*/ 2061 w 2062"/>
              <a:gd name="T47" fmla="*/ 1373 h 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62" h="2386">
                <a:moveTo>
                  <a:pt x="2061" y="1373"/>
                </a:moveTo>
                <a:lnTo>
                  <a:pt x="2061" y="1373"/>
                </a:lnTo>
                <a:cubicBezTo>
                  <a:pt x="2023" y="267"/>
                  <a:pt x="2023" y="267"/>
                  <a:pt x="2023" y="267"/>
                </a:cubicBezTo>
                <a:cubicBezTo>
                  <a:pt x="2023" y="152"/>
                  <a:pt x="1947" y="95"/>
                  <a:pt x="1889" y="37"/>
                </a:cubicBezTo>
                <a:cubicBezTo>
                  <a:pt x="1832" y="0"/>
                  <a:pt x="1832" y="0"/>
                  <a:pt x="1832" y="0"/>
                </a:cubicBezTo>
                <a:lnTo>
                  <a:pt x="1832" y="0"/>
                </a:lnTo>
                <a:cubicBezTo>
                  <a:pt x="1813" y="0"/>
                  <a:pt x="1813" y="0"/>
                  <a:pt x="1813" y="0"/>
                </a:cubicBezTo>
                <a:cubicBezTo>
                  <a:pt x="1355" y="725"/>
                  <a:pt x="1355" y="725"/>
                  <a:pt x="1355" y="725"/>
                </a:cubicBezTo>
                <a:lnTo>
                  <a:pt x="1355" y="725"/>
                </a:lnTo>
                <a:cubicBezTo>
                  <a:pt x="1412" y="706"/>
                  <a:pt x="1412" y="706"/>
                  <a:pt x="1412" y="706"/>
                </a:cubicBezTo>
                <a:lnTo>
                  <a:pt x="1412" y="706"/>
                </a:lnTo>
                <a:cubicBezTo>
                  <a:pt x="1412" y="706"/>
                  <a:pt x="1450" y="896"/>
                  <a:pt x="1469" y="992"/>
                </a:cubicBezTo>
                <a:cubicBezTo>
                  <a:pt x="1336" y="1297"/>
                  <a:pt x="1126" y="1354"/>
                  <a:pt x="954" y="1335"/>
                </a:cubicBezTo>
                <a:cubicBezTo>
                  <a:pt x="915" y="1392"/>
                  <a:pt x="915" y="1392"/>
                  <a:pt x="915" y="1392"/>
                </a:cubicBezTo>
                <a:cubicBezTo>
                  <a:pt x="726" y="1297"/>
                  <a:pt x="726" y="1297"/>
                  <a:pt x="726" y="1297"/>
                </a:cubicBezTo>
                <a:cubicBezTo>
                  <a:pt x="726" y="1297"/>
                  <a:pt x="344" y="1258"/>
                  <a:pt x="324" y="1258"/>
                </a:cubicBezTo>
                <a:lnTo>
                  <a:pt x="57" y="1220"/>
                </a:lnTo>
                <a:cubicBezTo>
                  <a:pt x="0" y="1297"/>
                  <a:pt x="0" y="1297"/>
                  <a:pt x="0" y="1297"/>
                </a:cubicBezTo>
                <a:cubicBezTo>
                  <a:pt x="0" y="1373"/>
                  <a:pt x="0" y="1373"/>
                  <a:pt x="0" y="1373"/>
                </a:cubicBezTo>
                <a:lnTo>
                  <a:pt x="0" y="1373"/>
                </a:lnTo>
                <a:cubicBezTo>
                  <a:pt x="0" y="2136"/>
                  <a:pt x="0" y="2136"/>
                  <a:pt x="0" y="2136"/>
                </a:cubicBezTo>
                <a:cubicBezTo>
                  <a:pt x="1011" y="2385"/>
                  <a:pt x="1011" y="2385"/>
                  <a:pt x="1011" y="2385"/>
                </a:cubicBezTo>
                <a:cubicBezTo>
                  <a:pt x="1927" y="1679"/>
                  <a:pt x="1927" y="1679"/>
                  <a:pt x="1927" y="1679"/>
                </a:cubicBezTo>
                <a:cubicBezTo>
                  <a:pt x="2061" y="1564"/>
                  <a:pt x="2061" y="1373"/>
                  <a:pt x="2061" y="1373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141"/>
          <p:cNvSpPr>
            <a:spLocks noChangeArrowheads="1"/>
          </p:cNvSpPr>
          <p:nvPr/>
        </p:nvSpPr>
        <p:spPr bwMode="auto">
          <a:xfrm>
            <a:off x="5205413" y="3811588"/>
            <a:ext cx="1968500" cy="1879600"/>
          </a:xfrm>
          <a:custGeom>
            <a:avLst/>
            <a:gdLst>
              <a:gd name="T0" fmla="*/ 2538 w 5078"/>
              <a:gd name="T1" fmla="*/ 0 h 4849"/>
              <a:gd name="T2" fmla="*/ 3320 w 5078"/>
              <a:gd name="T3" fmla="*/ 1604 h 4849"/>
              <a:gd name="T4" fmla="*/ 5077 w 5078"/>
              <a:gd name="T5" fmla="*/ 1852 h 4849"/>
              <a:gd name="T6" fmla="*/ 3817 w 5078"/>
              <a:gd name="T7" fmla="*/ 3093 h 4849"/>
              <a:gd name="T8" fmla="*/ 4104 w 5078"/>
              <a:gd name="T9" fmla="*/ 4848 h 4849"/>
              <a:gd name="T10" fmla="*/ 2538 w 5078"/>
              <a:gd name="T11" fmla="*/ 4009 h 4849"/>
              <a:gd name="T12" fmla="*/ 973 w 5078"/>
              <a:gd name="T13" fmla="*/ 4848 h 4849"/>
              <a:gd name="T14" fmla="*/ 1279 w 5078"/>
              <a:gd name="T15" fmla="*/ 3093 h 4849"/>
              <a:gd name="T16" fmla="*/ 0 w 5078"/>
              <a:gd name="T17" fmla="*/ 1852 h 4849"/>
              <a:gd name="T18" fmla="*/ 1756 w 5078"/>
              <a:gd name="T19" fmla="*/ 1604 h 4849"/>
              <a:gd name="T20" fmla="*/ 2538 w 5078"/>
              <a:gd name="T21" fmla="*/ 0 h 4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78" h="4849">
                <a:moveTo>
                  <a:pt x="2538" y="0"/>
                </a:moveTo>
                <a:lnTo>
                  <a:pt x="3320" y="1604"/>
                </a:lnTo>
                <a:lnTo>
                  <a:pt x="5077" y="1852"/>
                </a:lnTo>
                <a:lnTo>
                  <a:pt x="3817" y="3093"/>
                </a:lnTo>
                <a:lnTo>
                  <a:pt x="4104" y="4848"/>
                </a:lnTo>
                <a:lnTo>
                  <a:pt x="2538" y="4009"/>
                </a:lnTo>
                <a:lnTo>
                  <a:pt x="973" y="4848"/>
                </a:lnTo>
                <a:lnTo>
                  <a:pt x="1279" y="3093"/>
                </a:lnTo>
                <a:lnTo>
                  <a:pt x="0" y="1852"/>
                </a:lnTo>
                <a:lnTo>
                  <a:pt x="1756" y="1604"/>
                </a:lnTo>
                <a:lnTo>
                  <a:pt x="2538" y="0"/>
                </a:lnTo>
              </a:path>
            </a:pathLst>
          </a:custGeom>
          <a:solidFill>
            <a:srgbClr val="FEC92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142"/>
          <p:cNvSpPr>
            <a:spLocks noChangeArrowheads="1"/>
          </p:cNvSpPr>
          <p:nvPr/>
        </p:nvSpPr>
        <p:spPr bwMode="auto">
          <a:xfrm>
            <a:off x="5805488" y="5046663"/>
            <a:ext cx="406400" cy="711200"/>
          </a:xfrm>
          <a:custGeom>
            <a:avLst/>
            <a:gdLst>
              <a:gd name="T0" fmla="*/ 992 w 1050"/>
              <a:gd name="T1" fmla="*/ 1812 h 1833"/>
              <a:gd name="T2" fmla="*/ 992 w 1050"/>
              <a:gd name="T3" fmla="*/ 1812 h 1833"/>
              <a:gd name="T4" fmla="*/ 1049 w 1050"/>
              <a:gd name="T5" fmla="*/ 1717 h 1833"/>
              <a:gd name="T6" fmla="*/ 649 w 1050"/>
              <a:gd name="T7" fmla="*/ 1298 h 1833"/>
              <a:gd name="T8" fmla="*/ 649 w 1050"/>
              <a:gd name="T9" fmla="*/ 1298 h 1833"/>
              <a:gd name="T10" fmla="*/ 878 w 1050"/>
              <a:gd name="T11" fmla="*/ 343 h 1833"/>
              <a:gd name="T12" fmla="*/ 687 w 1050"/>
              <a:gd name="T13" fmla="*/ 38 h 1833"/>
              <a:gd name="T14" fmla="*/ 363 w 1050"/>
              <a:gd name="T15" fmla="*/ 229 h 1833"/>
              <a:gd name="T16" fmla="*/ 0 w 1050"/>
              <a:gd name="T17" fmla="*/ 1679 h 1833"/>
              <a:gd name="T18" fmla="*/ 516 w 1050"/>
              <a:gd name="T19" fmla="*/ 1812 h 1833"/>
              <a:gd name="T20" fmla="*/ 535 w 1050"/>
              <a:gd name="T21" fmla="*/ 1774 h 1833"/>
              <a:gd name="T22" fmla="*/ 801 w 1050"/>
              <a:gd name="T23" fmla="*/ 1832 h 1833"/>
              <a:gd name="T24" fmla="*/ 992 w 1050"/>
              <a:gd name="T25" fmla="*/ 1812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0" h="1833">
                <a:moveTo>
                  <a:pt x="992" y="1812"/>
                </a:moveTo>
                <a:lnTo>
                  <a:pt x="992" y="1812"/>
                </a:lnTo>
                <a:cubicBezTo>
                  <a:pt x="1049" y="1717"/>
                  <a:pt x="1049" y="1717"/>
                  <a:pt x="1049" y="1717"/>
                </a:cubicBezTo>
                <a:cubicBezTo>
                  <a:pt x="649" y="1698"/>
                  <a:pt x="649" y="1298"/>
                  <a:pt x="649" y="1298"/>
                </a:cubicBezTo>
                <a:lnTo>
                  <a:pt x="649" y="1298"/>
                </a:lnTo>
                <a:cubicBezTo>
                  <a:pt x="878" y="343"/>
                  <a:pt x="878" y="343"/>
                  <a:pt x="878" y="343"/>
                </a:cubicBezTo>
                <a:cubicBezTo>
                  <a:pt x="915" y="209"/>
                  <a:pt x="839" y="57"/>
                  <a:pt x="687" y="38"/>
                </a:cubicBezTo>
                <a:cubicBezTo>
                  <a:pt x="553" y="0"/>
                  <a:pt x="401" y="76"/>
                  <a:pt x="363" y="229"/>
                </a:cubicBezTo>
                <a:cubicBezTo>
                  <a:pt x="0" y="1679"/>
                  <a:pt x="0" y="1679"/>
                  <a:pt x="0" y="1679"/>
                </a:cubicBezTo>
                <a:cubicBezTo>
                  <a:pt x="516" y="1812"/>
                  <a:pt x="516" y="1812"/>
                  <a:pt x="516" y="1812"/>
                </a:cubicBezTo>
                <a:cubicBezTo>
                  <a:pt x="535" y="1774"/>
                  <a:pt x="535" y="1774"/>
                  <a:pt x="535" y="1774"/>
                </a:cubicBezTo>
                <a:cubicBezTo>
                  <a:pt x="649" y="1793"/>
                  <a:pt x="801" y="1832"/>
                  <a:pt x="801" y="1832"/>
                </a:cubicBezTo>
                <a:cubicBezTo>
                  <a:pt x="820" y="1832"/>
                  <a:pt x="992" y="1812"/>
                  <a:pt x="992" y="181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143"/>
          <p:cNvSpPr>
            <a:spLocks noChangeArrowheads="1"/>
          </p:cNvSpPr>
          <p:nvPr/>
        </p:nvSpPr>
        <p:spPr bwMode="auto">
          <a:xfrm>
            <a:off x="5781675" y="5697538"/>
            <a:ext cx="103188" cy="319087"/>
          </a:xfrm>
          <a:custGeom>
            <a:avLst/>
            <a:gdLst>
              <a:gd name="T0" fmla="*/ 58 w 269"/>
              <a:gd name="T1" fmla="*/ 820 h 821"/>
              <a:gd name="T2" fmla="*/ 58 w 269"/>
              <a:gd name="T3" fmla="*/ 820 h 821"/>
              <a:gd name="T4" fmla="*/ 268 w 269"/>
              <a:gd name="T5" fmla="*/ 725 h 821"/>
              <a:gd name="T6" fmla="*/ 211 w 269"/>
              <a:gd name="T7" fmla="*/ 248 h 821"/>
              <a:gd name="T8" fmla="*/ 58 w 269"/>
              <a:gd name="T9" fmla="*/ 0 h 821"/>
              <a:gd name="T10" fmla="*/ 58 w 269"/>
              <a:gd name="T11" fmla="*/ 820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9" h="821">
                <a:moveTo>
                  <a:pt x="58" y="820"/>
                </a:moveTo>
                <a:lnTo>
                  <a:pt x="58" y="820"/>
                </a:lnTo>
                <a:cubicBezTo>
                  <a:pt x="268" y="725"/>
                  <a:pt x="268" y="725"/>
                  <a:pt x="268" y="725"/>
                </a:cubicBezTo>
                <a:cubicBezTo>
                  <a:pt x="211" y="248"/>
                  <a:pt x="211" y="248"/>
                  <a:pt x="211" y="248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0" y="401"/>
                  <a:pt x="58" y="820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144"/>
          <p:cNvSpPr>
            <a:spLocks noChangeArrowheads="1"/>
          </p:cNvSpPr>
          <p:nvPr/>
        </p:nvSpPr>
        <p:spPr bwMode="auto">
          <a:xfrm>
            <a:off x="5961063" y="5075238"/>
            <a:ext cx="169862" cy="163512"/>
          </a:xfrm>
          <a:custGeom>
            <a:avLst/>
            <a:gdLst>
              <a:gd name="T0" fmla="*/ 172 w 439"/>
              <a:gd name="T1" fmla="*/ 382 h 421"/>
              <a:gd name="T2" fmla="*/ 172 w 439"/>
              <a:gd name="T3" fmla="*/ 382 h 421"/>
              <a:gd name="T4" fmla="*/ 38 w 439"/>
              <a:gd name="T5" fmla="*/ 153 h 421"/>
              <a:gd name="T6" fmla="*/ 286 w 439"/>
              <a:gd name="T7" fmla="*/ 38 h 421"/>
              <a:gd name="T8" fmla="*/ 400 w 439"/>
              <a:gd name="T9" fmla="*/ 286 h 421"/>
              <a:gd name="T10" fmla="*/ 172 w 439"/>
              <a:gd name="T11" fmla="*/ 382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21">
                <a:moveTo>
                  <a:pt x="172" y="382"/>
                </a:moveTo>
                <a:lnTo>
                  <a:pt x="172" y="382"/>
                </a:lnTo>
                <a:cubicBezTo>
                  <a:pt x="57" y="362"/>
                  <a:pt x="0" y="248"/>
                  <a:pt x="38" y="153"/>
                </a:cubicBezTo>
                <a:cubicBezTo>
                  <a:pt x="76" y="57"/>
                  <a:pt x="172" y="0"/>
                  <a:pt x="286" y="38"/>
                </a:cubicBezTo>
                <a:cubicBezTo>
                  <a:pt x="381" y="76"/>
                  <a:pt x="438" y="191"/>
                  <a:pt x="400" y="286"/>
                </a:cubicBezTo>
                <a:cubicBezTo>
                  <a:pt x="381" y="382"/>
                  <a:pt x="267" y="420"/>
                  <a:pt x="172" y="382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145"/>
          <p:cNvSpPr>
            <a:spLocks noChangeArrowheads="1"/>
          </p:cNvSpPr>
          <p:nvPr/>
        </p:nvSpPr>
        <p:spPr bwMode="auto">
          <a:xfrm>
            <a:off x="5951538" y="5141913"/>
            <a:ext cx="171450" cy="111125"/>
          </a:xfrm>
          <a:custGeom>
            <a:avLst/>
            <a:gdLst>
              <a:gd name="T0" fmla="*/ 57 w 439"/>
              <a:gd name="T1" fmla="*/ 0 h 287"/>
              <a:gd name="T2" fmla="*/ 0 w 439"/>
              <a:gd name="T3" fmla="*/ 171 h 287"/>
              <a:gd name="T4" fmla="*/ 381 w 439"/>
              <a:gd name="T5" fmla="*/ 286 h 287"/>
              <a:gd name="T6" fmla="*/ 438 w 439"/>
              <a:gd name="T7" fmla="*/ 76 h 287"/>
              <a:gd name="T8" fmla="*/ 57 w 439"/>
              <a:gd name="T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287">
                <a:moveTo>
                  <a:pt x="57" y="0"/>
                </a:moveTo>
                <a:lnTo>
                  <a:pt x="0" y="171"/>
                </a:lnTo>
                <a:lnTo>
                  <a:pt x="381" y="286"/>
                </a:lnTo>
                <a:lnTo>
                  <a:pt x="438" y="76"/>
                </a:lnTo>
                <a:lnTo>
                  <a:pt x="57" y="0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146"/>
          <p:cNvSpPr>
            <a:spLocks noChangeArrowheads="1"/>
          </p:cNvSpPr>
          <p:nvPr/>
        </p:nvSpPr>
        <p:spPr bwMode="auto">
          <a:xfrm>
            <a:off x="5286375" y="6045200"/>
            <a:ext cx="963613" cy="2214563"/>
          </a:xfrm>
          <a:custGeom>
            <a:avLst/>
            <a:gdLst>
              <a:gd name="T0" fmla="*/ 1317 w 2482"/>
              <a:gd name="T1" fmla="*/ 5708 h 5709"/>
              <a:gd name="T2" fmla="*/ 0 w 2482"/>
              <a:gd name="T3" fmla="*/ 5422 h 5709"/>
              <a:gd name="T4" fmla="*/ 1164 w 2482"/>
              <a:gd name="T5" fmla="*/ 0 h 5709"/>
              <a:gd name="T6" fmla="*/ 2481 w 2482"/>
              <a:gd name="T7" fmla="*/ 286 h 5709"/>
              <a:gd name="T8" fmla="*/ 1317 w 2482"/>
              <a:gd name="T9" fmla="*/ 5708 h 5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2" h="5709">
                <a:moveTo>
                  <a:pt x="1317" y="5708"/>
                </a:moveTo>
                <a:lnTo>
                  <a:pt x="0" y="5422"/>
                </a:lnTo>
                <a:lnTo>
                  <a:pt x="1164" y="0"/>
                </a:lnTo>
                <a:lnTo>
                  <a:pt x="2481" y="286"/>
                </a:lnTo>
                <a:lnTo>
                  <a:pt x="1317" y="5708"/>
                </a:lnTo>
              </a:path>
            </a:pathLst>
          </a:custGeom>
          <a:solidFill>
            <a:srgbClr val="3F7C9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147"/>
          <p:cNvSpPr>
            <a:spLocks noChangeArrowheads="1"/>
          </p:cNvSpPr>
          <p:nvPr/>
        </p:nvSpPr>
        <p:spPr bwMode="auto">
          <a:xfrm>
            <a:off x="2606675" y="4284663"/>
            <a:ext cx="273050" cy="638175"/>
          </a:xfrm>
          <a:custGeom>
            <a:avLst/>
            <a:gdLst>
              <a:gd name="T0" fmla="*/ 439 w 707"/>
              <a:gd name="T1" fmla="*/ 1642 h 1643"/>
              <a:gd name="T2" fmla="*/ 0 w 707"/>
              <a:gd name="T3" fmla="*/ 1585 h 1643"/>
              <a:gd name="T4" fmla="*/ 286 w 707"/>
              <a:gd name="T5" fmla="*/ 0 h 1643"/>
              <a:gd name="T6" fmla="*/ 706 w 707"/>
              <a:gd name="T7" fmla="*/ 76 h 1643"/>
              <a:gd name="T8" fmla="*/ 439 w 707"/>
              <a:gd name="T9" fmla="*/ 1642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7" h="1643">
                <a:moveTo>
                  <a:pt x="439" y="1642"/>
                </a:moveTo>
                <a:lnTo>
                  <a:pt x="0" y="1585"/>
                </a:lnTo>
                <a:lnTo>
                  <a:pt x="286" y="0"/>
                </a:lnTo>
                <a:lnTo>
                  <a:pt x="706" y="76"/>
                </a:lnTo>
                <a:lnTo>
                  <a:pt x="439" y="164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148"/>
          <p:cNvSpPr>
            <a:spLocks noChangeArrowheads="1"/>
          </p:cNvSpPr>
          <p:nvPr/>
        </p:nvSpPr>
        <p:spPr bwMode="auto">
          <a:xfrm>
            <a:off x="2711450" y="4202113"/>
            <a:ext cx="184150" cy="193675"/>
          </a:xfrm>
          <a:custGeom>
            <a:avLst/>
            <a:gdLst>
              <a:gd name="T0" fmla="*/ 439 w 478"/>
              <a:gd name="T1" fmla="*/ 286 h 498"/>
              <a:gd name="T2" fmla="*/ 439 w 478"/>
              <a:gd name="T3" fmla="*/ 286 h 498"/>
              <a:gd name="T4" fmla="*/ 191 w 478"/>
              <a:gd name="T5" fmla="*/ 477 h 498"/>
              <a:gd name="T6" fmla="*/ 19 w 478"/>
              <a:gd name="T7" fmla="*/ 210 h 498"/>
              <a:gd name="T8" fmla="*/ 267 w 478"/>
              <a:gd name="T9" fmla="*/ 19 h 498"/>
              <a:gd name="T10" fmla="*/ 439 w 478"/>
              <a:gd name="T11" fmla="*/ 286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8" h="498">
                <a:moveTo>
                  <a:pt x="439" y="286"/>
                </a:moveTo>
                <a:lnTo>
                  <a:pt x="439" y="286"/>
                </a:lnTo>
                <a:cubicBezTo>
                  <a:pt x="420" y="420"/>
                  <a:pt x="306" y="497"/>
                  <a:pt x="191" y="477"/>
                </a:cubicBezTo>
                <a:cubicBezTo>
                  <a:pt x="77" y="458"/>
                  <a:pt x="0" y="343"/>
                  <a:pt x="19" y="210"/>
                </a:cubicBezTo>
                <a:cubicBezTo>
                  <a:pt x="38" y="95"/>
                  <a:pt x="153" y="0"/>
                  <a:pt x="267" y="19"/>
                </a:cubicBezTo>
                <a:cubicBezTo>
                  <a:pt x="382" y="38"/>
                  <a:pt x="477" y="153"/>
                  <a:pt x="439" y="286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149"/>
          <p:cNvSpPr>
            <a:spLocks noChangeArrowheads="1"/>
          </p:cNvSpPr>
          <p:nvPr/>
        </p:nvSpPr>
        <p:spPr bwMode="auto">
          <a:xfrm>
            <a:off x="2733675" y="4217988"/>
            <a:ext cx="141288" cy="117475"/>
          </a:xfrm>
          <a:custGeom>
            <a:avLst/>
            <a:gdLst>
              <a:gd name="T0" fmla="*/ 153 w 364"/>
              <a:gd name="T1" fmla="*/ 286 h 306"/>
              <a:gd name="T2" fmla="*/ 153 w 364"/>
              <a:gd name="T3" fmla="*/ 286 h 306"/>
              <a:gd name="T4" fmla="*/ 0 w 364"/>
              <a:gd name="T5" fmla="*/ 134 h 306"/>
              <a:gd name="T6" fmla="*/ 210 w 364"/>
              <a:gd name="T7" fmla="*/ 19 h 306"/>
              <a:gd name="T8" fmla="*/ 363 w 364"/>
              <a:gd name="T9" fmla="*/ 191 h 306"/>
              <a:gd name="T10" fmla="*/ 153 w 364"/>
              <a:gd name="T11" fmla="*/ 28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306">
                <a:moveTo>
                  <a:pt x="153" y="286"/>
                </a:moveTo>
                <a:lnTo>
                  <a:pt x="153" y="286"/>
                </a:lnTo>
                <a:cubicBezTo>
                  <a:pt x="57" y="267"/>
                  <a:pt x="0" y="210"/>
                  <a:pt x="0" y="134"/>
                </a:cubicBezTo>
                <a:cubicBezTo>
                  <a:pt x="20" y="57"/>
                  <a:pt x="115" y="0"/>
                  <a:pt x="210" y="19"/>
                </a:cubicBezTo>
                <a:cubicBezTo>
                  <a:pt x="306" y="38"/>
                  <a:pt x="363" y="115"/>
                  <a:pt x="363" y="191"/>
                </a:cubicBezTo>
                <a:cubicBezTo>
                  <a:pt x="344" y="248"/>
                  <a:pt x="249" y="305"/>
                  <a:pt x="153" y="286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150"/>
          <p:cNvSpPr>
            <a:spLocks noChangeArrowheads="1"/>
          </p:cNvSpPr>
          <p:nvPr/>
        </p:nvSpPr>
        <p:spPr bwMode="auto">
          <a:xfrm>
            <a:off x="2768600" y="4240213"/>
            <a:ext cx="311150" cy="771525"/>
          </a:xfrm>
          <a:custGeom>
            <a:avLst/>
            <a:gdLst>
              <a:gd name="T0" fmla="*/ 477 w 803"/>
              <a:gd name="T1" fmla="*/ 1986 h 1987"/>
              <a:gd name="T2" fmla="*/ 0 w 803"/>
              <a:gd name="T3" fmla="*/ 1909 h 1987"/>
              <a:gd name="T4" fmla="*/ 324 w 803"/>
              <a:gd name="T5" fmla="*/ 0 h 1987"/>
              <a:gd name="T6" fmla="*/ 802 w 803"/>
              <a:gd name="T7" fmla="*/ 77 h 1987"/>
              <a:gd name="T8" fmla="*/ 477 w 803"/>
              <a:gd name="T9" fmla="*/ 1986 h 1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3" h="1987">
                <a:moveTo>
                  <a:pt x="477" y="1986"/>
                </a:moveTo>
                <a:lnTo>
                  <a:pt x="0" y="1909"/>
                </a:lnTo>
                <a:lnTo>
                  <a:pt x="324" y="0"/>
                </a:lnTo>
                <a:lnTo>
                  <a:pt x="802" y="77"/>
                </a:lnTo>
                <a:lnTo>
                  <a:pt x="477" y="1986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151"/>
          <p:cNvSpPr>
            <a:spLocks noChangeArrowheads="1"/>
          </p:cNvSpPr>
          <p:nvPr/>
        </p:nvSpPr>
        <p:spPr bwMode="auto">
          <a:xfrm>
            <a:off x="2889250" y="4151313"/>
            <a:ext cx="198438" cy="207962"/>
          </a:xfrm>
          <a:custGeom>
            <a:avLst/>
            <a:gdLst>
              <a:gd name="T0" fmla="*/ 497 w 517"/>
              <a:gd name="T1" fmla="*/ 306 h 536"/>
              <a:gd name="T2" fmla="*/ 497 w 517"/>
              <a:gd name="T3" fmla="*/ 306 h 536"/>
              <a:gd name="T4" fmla="*/ 210 w 517"/>
              <a:gd name="T5" fmla="*/ 516 h 536"/>
              <a:gd name="T6" fmla="*/ 19 w 517"/>
              <a:gd name="T7" fmla="*/ 229 h 536"/>
              <a:gd name="T8" fmla="*/ 306 w 517"/>
              <a:gd name="T9" fmla="*/ 20 h 536"/>
              <a:gd name="T10" fmla="*/ 497 w 517"/>
              <a:gd name="T11" fmla="*/ 30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7" h="536">
                <a:moveTo>
                  <a:pt x="497" y="306"/>
                </a:moveTo>
                <a:lnTo>
                  <a:pt x="497" y="306"/>
                </a:lnTo>
                <a:cubicBezTo>
                  <a:pt x="478" y="439"/>
                  <a:pt x="344" y="535"/>
                  <a:pt x="210" y="516"/>
                </a:cubicBezTo>
                <a:cubicBezTo>
                  <a:pt x="77" y="477"/>
                  <a:pt x="0" y="363"/>
                  <a:pt x="19" y="229"/>
                </a:cubicBezTo>
                <a:cubicBezTo>
                  <a:pt x="38" y="96"/>
                  <a:pt x="172" y="0"/>
                  <a:pt x="306" y="20"/>
                </a:cubicBezTo>
                <a:cubicBezTo>
                  <a:pt x="439" y="58"/>
                  <a:pt x="516" y="172"/>
                  <a:pt x="497" y="306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152"/>
          <p:cNvSpPr>
            <a:spLocks noChangeArrowheads="1"/>
          </p:cNvSpPr>
          <p:nvPr/>
        </p:nvSpPr>
        <p:spPr bwMode="auto">
          <a:xfrm>
            <a:off x="2954338" y="4329113"/>
            <a:ext cx="282575" cy="711200"/>
          </a:xfrm>
          <a:custGeom>
            <a:avLst/>
            <a:gdLst>
              <a:gd name="T0" fmla="*/ 439 w 726"/>
              <a:gd name="T1" fmla="*/ 1833 h 1834"/>
              <a:gd name="T2" fmla="*/ 0 w 726"/>
              <a:gd name="T3" fmla="*/ 1757 h 1834"/>
              <a:gd name="T4" fmla="*/ 306 w 726"/>
              <a:gd name="T5" fmla="*/ 0 h 1834"/>
              <a:gd name="T6" fmla="*/ 725 w 726"/>
              <a:gd name="T7" fmla="*/ 77 h 1834"/>
              <a:gd name="T8" fmla="*/ 439 w 726"/>
              <a:gd name="T9" fmla="*/ 1833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1834">
                <a:moveTo>
                  <a:pt x="439" y="1833"/>
                </a:moveTo>
                <a:lnTo>
                  <a:pt x="0" y="1757"/>
                </a:lnTo>
                <a:lnTo>
                  <a:pt x="306" y="0"/>
                </a:lnTo>
                <a:lnTo>
                  <a:pt x="725" y="77"/>
                </a:lnTo>
                <a:lnTo>
                  <a:pt x="439" y="183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153"/>
          <p:cNvSpPr>
            <a:spLocks noChangeArrowheads="1"/>
          </p:cNvSpPr>
          <p:nvPr/>
        </p:nvSpPr>
        <p:spPr bwMode="auto">
          <a:xfrm>
            <a:off x="3057525" y="4246563"/>
            <a:ext cx="193675" cy="184150"/>
          </a:xfrm>
          <a:custGeom>
            <a:avLst/>
            <a:gdLst>
              <a:gd name="T0" fmla="*/ 458 w 498"/>
              <a:gd name="T1" fmla="*/ 286 h 478"/>
              <a:gd name="T2" fmla="*/ 458 w 498"/>
              <a:gd name="T3" fmla="*/ 286 h 478"/>
              <a:gd name="T4" fmla="*/ 210 w 498"/>
              <a:gd name="T5" fmla="*/ 458 h 478"/>
              <a:gd name="T6" fmla="*/ 39 w 498"/>
              <a:gd name="T7" fmla="*/ 209 h 478"/>
              <a:gd name="T8" fmla="*/ 287 w 498"/>
              <a:gd name="T9" fmla="*/ 19 h 478"/>
              <a:gd name="T10" fmla="*/ 458 w 498"/>
              <a:gd name="T11" fmla="*/ 286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8" h="478">
                <a:moveTo>
                  <a:pt x="458" y="286"/>
                </a:moveTo>
                <a:lnTo>
                  <a:pt x="458" y="286"/>
                </a:lnTo>
                <a:cubicBezTo>
                  <a:pt x="439" y="401"/>
                  <a:pt x="325" y="477"/>
                  <a:pt x="210" y="458"/>
                </a:cubicBezTo>
                <a:cubicBezTo>
                  <a:pt x="96" y="438"/>
                  <a:pt x="0" y="324"/>
                  <a:pt x="39" y="209"/>
                </a:cubicBezTo>
                <a:cubicBezTo>
                  <a:pt x="58" y="76"/>
                  <a:pt x="172" y="0"/>
                  <a:pt x="287" y="19"/>
                </a:cubicBezTo>
                <a:cubicBezTo>
                  <a:pt x="402" y="38"/>
                  <a:pt x="497" y="152"/>
                  <a:pt x="458" y="286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154"/>
          <p:cNvSpPr>
            <a:spLocks noChangeArrowheads="1"/>
          </p:cNvSpPr>
          <p:nvPr/>
        </p:nvSpPr>
        <p:spPr bwMode="auto">
          <a:xfrm>
            <a:off x="3117850" y="4513263"/>
            <a:ext cx="244475" cy="549275"/>
          </a:xfrm>
          <a:custGeom>
            <a:avLst/>
            <a:gdLst>
              <a:gd name="T0" fmla="*/ 401 w 631"/>
              <a:gd name="T1" fmla="*/ 1413 h 1414"/>
              <a:gd name="T2" fmla="*/ 0 w 631"/>
              <a:gd name="T3" fmla="*/ 1355 h 1414"/>
              <a:gd name="T4" fmla="*/ 229 w 631"/>
              <a:gd name="T5" fmla="*/ 0 h 1414"/>
              <a:gd name="T6" fmla="*/ 630 w 631"/>
              <a:gd name="T7" fmla="*/ 76 h 1414"/>
              <a:gd name="T8" fmla="*/ 401 w 631"/>
              <a:gd name="T9" fmla="*/ 1413 h 1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1414">
                <a:moveTo>
                  <a:pt x="401" y="1413"/>
                </a:moveTo>
                <a:lnTo>
                  <a:pt x="0" y="1355"/>
                </a:lnTo>
                <a:lnTo>
                  <a:pt x="229" y="0"/>
                </a:lnTo>
                <a:lnTo>
                  <a:pt x="630" y="76"/>
                </a:lnTo>
                <a:lnTo>
                  <a:pt x="401" y="141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155"/>
          <p:cNvSpPr>
            <a:spLocks noChangeArrowheads="1"/>
          </p:cNvSpPr>
          <p:nvPr/>
        </p:nvSpPr>
        <p:spPr bwMode="auto">
          <a:xfrm>
            <a:off x="3197225" y="4446588"/>
            <a:ext cx="171450" cy="161925"/>
          </a:xfrm>
          <a:custGeom>
            <a:avLst/>
            <a:gdLst>
              <a:gd name="T0" fmla="*/ 420 w 440"/>
              <a:gd name="T1" fmla="*/ 248 h 421"/>
              <a:gd name="T2" fmla="*/ 420 w 440"/>
              <a:gd name="T3" fmla="*/ 248 h 421"/>
              <a:gd name="T4" fmla="*/ 191 w 440"/>
              <a:gd name="T5" fmla="*/ 401 h 421"/>
              <a:gd name="T6" fmla="*/ 19 w 440"/>
              <a:gd name="T7" fmla="*/ 172 h 421"/>
              <a:gd name="T8" fmla="*/ 248 w 440"/>
              <a:gd name="T9" fmla="*/ 19 h 421"/>
              <a:gd name="T10" fmla="*/ 420 w 440"/>
              <a:gd name="T11" fmla="*/ 248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0" h="421">
                <a:moveTo>
                  <a:pt x="420" y="248"/>
                </a:moveTo>
                <a:lnTo>
                  <a:pt x="420" y="248"/>
                </a:lnTo>
                <a:cubicBezTo>
                  <a:pt x="401" y="344"/>
                  <a:pt x="306" y="420"/>
                  <a:pt x="191" y="401"/>
                </a:cubicBezTo>
                <a:cubicBezTo>
                  <a:pt x="76" y="382"/>
                  <a:pt x="0" y="286"/>
                  <a:pt x="19" y="172"/>
                </a:cubicBezTo>
                <a:cubicBezTo>
                  <a:pt x="39" y="57"/>
                  <a:pt x="153" y="0"/>
                  <a:pt x="248" y="19"/>
                </a:cubicBezTo>
                <a:cubicBezTo>
                  <a:pt x="363" y="38"/>
                  <a:pt x="439" y="134"/>
                  <a:pt x="420" y="248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156"/>
          <p:cNvSpPr>
            <a:spLocks noChangeArrowheads="1"/>
          </p:cNvSpPr>
          <p:nvPr/>
        </p:nvSpPr>
        <p:spPr bwMode="auto">
          <a:xfrm>
            <a:off x="2578100" y="4830763"/>
            <a:ext cx="58738" cy="76200"/>
          </a:xfrm>
          <a:custGeom>
            <a:avLst/>
            <a:gdLst>
              <a:gd name="T0" fmla="*/ 77 w 154"/>
              <a:gd name="T1" fmla="*/ 0 h 192"/>
              <a:gd name="T2" fmla="*/ 153 w 154"/>
              <a:gd name="T3" fmla="*/ 172 h 192"/>
              <a:gd name="T4" fmla="*/ 77 w 154"/>
              <a:gd name="T5" fmla="*/ 191 h 192"/>
              <a:gd name="T6" fmla="*/ 0 w 154"/>
              <a:gd name="T7" fmla="*/ 172 h 192"/>
              <a:gd name="T8" fmla="*/ 0 w 154"/>
              <a:gd name="T9" fmla="*/ 95 h 192"/>
              <a:gd name="T10" fmla="*/ 77 w 154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4" h="192">
                <a:moveTo>
                  <a:pt x="77" y="0"/>
                </a:moveTo>
                <a:lnTo>
                  <a:pt x="153" y="172"/>
                </a:lnTo>
                <a:lnTo>
                  <a:pt x="77" y="191"/>
                </a:lnTo>
                <a:lnTo>
                  <a:pt x="0" y="172"/>
                </a:lnTo>
                <a:lnTo>
                  <a:pt x="0" y="95"/>
                </a:lnTo>
                <a:lnTo>
                  <a:pt x="77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157"/>
          <p:cNvSpPr>
            <a:spLocks noChangeArrowheads="1"/>
          </p:cNvSpPr>
          <p:nvPr/>
        </p:nvSpPr>
        <p:spPr bwMode="auto">
          <a:xfrm>
            <a:off x="2384425" y="4618038"/>
            <a:ext cx="222250" cy="577850"/>
          </a:xfrm>
          <a:custGeom>
            <a:avLst/>
            <a:gdLst>
              <a:gd name="T0" fmla="*/ 95 w 574"/>
              <a:gd name="T1" fmla="*/ 458 h 1491"/>
              <a:gd name="T2" fmla="*/ 95 w 574"/>
              <a:gd name="T3" fmla="*/ 458 h 1491"/>
              <a:gd name="T4" fmla="*/ 0 w 574"/>
              <a:gd name="T5" fmla="*/ 210 h 1491"/>
              <a:gd name="T6" fmla="*/ 172 w 574"/>
              <a:gd name="T7" fmla="*/ 19 h 1491"/>
              <a:gd name="T8" fmla="*/ 420 w 574"/>
              <a:gd name="T9" fmla="*/ 172 h 1491"/>
              <a:gd name="T10" fmla="*/ 573 w 574"/>
              <a:gd name="T11" fmla="*/ 573 h 1491"/>
              <a:gd name="T12" fmla="*/ 458 w 574"/>
              <a:gd name="T13" fmla="*/ 1490 h 1491"/>
              <a:gd name="T14" fmla="*/ 95 w 574"/>
              <a:gd name="T15" fmla="*/ 458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4" h="1491">
                <a:moveTo>
                  <a:pt x="95" y="458"/>
                </a:moveTo>
                <a:lnTo>
                  <a:pt x="95" y="458"/>
                </a:ln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76"/>
                  <a:pt x="172" y="19"/>
                </a:cubicBezTo>
                <a:cubicBezTo>
                  <a:pt x="172" y="19"/>
                  <a:pt x="325" y="0"/>
                  <a:pt x="420" y="172"/>
                </a:cubicBezTo>
                <a:cubicBezTo>
                  <a:pt x="573" y="573"/>
                  <a:pt x="573" y="573"/>
                  <a:pt x="573" y="573"/>
                </a:cubicBezTo>
                <a:cubicBezTo>
                  <a:pt x="458" y="1490"/>
                  <a:pt x="458" y="1490"/>
                  <a:pt x="458" y="1490"/>
                </a:cubicBezTo>
                <a:lnTo>
                  <a:pt x="95" y="458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158"/>
          <p:cNvSpPr>
            <a:spLocks noChangeArrowheads="1"/>
          </p:cNvSpPr>
          <p:nvPr/>
        </p:nvSpPr>
        <p:spPr bwMode="auto">
          <a:xfrm>
            <a:off x="2400300" y="4646613"/>
            <a:ext cx="88900" cy="155575"/>
          </a:xfrm>
          <a:custGeom>
            <a:avLst/>
            <a:gdLst>
              <a:gd name="T0" fmla="*/ 0 w 230"/>
              <a:gd name="T1" fmla="*/ 134 h 402"/>
              <a:gd name="T2" fmla="*/ 0 w 230"/>
              <a:gd name="T3" fmla="*/ 134 h 402"/>
              <a:gd name="T4" fmla="*/ 95 w 230"/>
              <a:gd name="T5" fmla="*/ 19 h 402"/>
              <a:gd name="T6" fmla="*/ 229 w 230"/>
              <a:gd name="T7" fmla="*/ 268 h 402"/>
              <a:gd name="T8" fmla="*/ 115 w 230"/>
              <a:gd name="T9" fmla="*/ 401 h 402"/>
              <a:gd name="T10" fmla="*/ 76 w 230"/>
              <a:gd name="T11" fmla="*/ 401 h 402"/>
              <a:gd name="T12" fmla="*/ 0 w 230"/>
              <a:gd name="T13" fmla="*/ 134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402">
                <a:moveTo>
                  <a:pt x="0" y="134"/>
                </a:moveTo>
                <a:lnTo>
                  <a:pt x="0" y="134"/>
                </a:lnTo>
                <a:cubicBezTo>
                  <a:pt x="0" y="134"/>
                  <a:pt x="0" y="0"/>
                  <a:pt x="95" y="19"/>
                </a:cubicBezTo>
                <a:cubicBezTo>
                  <a:pt x="95" y="19"/>
                  <a:pt x="153" y="39"/>
                  <a:pt x="229" y="268"/>
                </a:cubicBezTo>
                <a:cubicBezTo>
                  <a:pt x="229" y="268"/>
                  <a:pt x="229" y="382"/>
                  <a:pt x="115" y="401"/>
                </a:cubicBezTo>
                <a:cubicBezTo>
                  <a:pt x="76" y="401"/>
                  <a:pt x="76" y="401"/>
                  <a:pt x="76" y="401"/>
                </a:cubicBezTo>
                <a:lnTo>
                  <a:pt x="0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159"/>
          <p:cNvSpPr>
            <a:spLocks noChangeArrowheads="1"/>
          </p:cNvSpPr>
          <p:nvPr/>
        </p:nvSpPr>
        <p:spPr bwMode="auto">
          <a:xfrm>
            <a:off x="2524125" y="4875213"/>
            <a:ext cx="755650" cy="519112"/>
          </a:xfrm>
          <a:custGeom>
            <a:avLst/>
            <a:gdLst>
              <a:gd name="T0" fmla="*/ 173 w 1949"/>
              <a:gd name="T1" fmla="*/ 0 h 1338"/>
              <a:gd name="T2" fmla="*/ 173 w 1949"/>
              <a:gd name="T3" fmla="*/ 0 h 1338"/>
              <a:gd name="T4" fmla="*/ 77 w 1949"/>
              <a:gd name="T5" fmla="*/ 573 h 1338"/>
              <a:gd name="T6" fmla="*/ 0 w 1949"/>
              <a:gd name="T7" fmla="*/ 554 h 1338"/>
              <a:gd name="T8" fmla="*/ 77 w 1949"/>
              <a:gd name="T9" fmla="*/ 707 h 1338"/>
              <a:gd name="T10" fmla="*/ 77 w 1949"/>
              <a:gd name="T11" fmla="*/ 783 h 1338"/>
              <a:gd name="T12" fmla="*/ 535 w 1949"/>
              <a:gd name="T13" fmla="*/ 1127 h 1338"/>
              <a:gd name="T14" fmla="*/ 535 w 1949"/>
              <a:gd name="T15" fmla="*/ 1127 h 1338"/>
              <a:gd name="T16" fmla="*/ 650 w 1949"/>
              <a:gd name="T17" fmla="*/ 1165 h 1338"/>
              <a:gd name="T18" fmla="*/ 1242 w 1949"/>
              <a:gd name="T19" fmla="*/ 1260 h 1338"/>
              <a:gd name="T20" fmla="*/ 1853 w 1949"/>
              <a:gd name="T21" fmla="*/ 955 h 1338"/>
              <a:gd name="T22" fmla="*/ 1853 w 1949"/>
              <a:gd name="T23" fmla="*/ 898 h 1338"/>
              <a:gd name="T24" fmla="*/ 1948 w 1949"/>
              <a:gd name="T25" fmla="*/ 306 h 1338"/>
              <a:gd name="T26" fmla="*/ 173 w 1949"/>
              <a:gd name="T27" fmla="*/ 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9" h="1338">
                <a:moveTo>
                  <a:pt x="173" y="0"/>
                </a:moveTo>
                <a:lnTo>
                  <a:pt x="173" y="0"/>
                </a:lnTo>
                <a:cubicBezTo>
                  <a:pt x="77" y="573"/>
                  <a:pt x="77" y="573"/>
                  <a:pt x="77" y="573"/>
                </a:cubicBezTo>
                <a:cubicBezTo>
                  <a:pt x="0" y="554"/>
                  <a:pt x="0" y="554"/>
                  <a:pt x="0" y="554"/>
                </a:cubicBezTo>
                <a:cubicBezTo>
                  <a:pt x="0" y="554"/>
                  <a:pt x="39" y="611"/>
                  <a:pt x="77" y="707"/>
                </a:cubicBezTo>
                <a:cubicBezTo>
                  <a:pt x="77" y="783"/>
                  <a:pt x="77" y="783"/>
                  <a:pt x="77" y="783"/>
                </a:cubicBezTo>
                <a:cubicBezTo>
                  <a:pt x="77" y="783"/>
                  <a:pt x="134" y="1051"/>
                  <a:pt x="535" y="1127"/>
                </a:cubicBezTo>
                <a:lnTo>
                  <a:pt x="535" y="1127"/>
                </a:lnTo>
                <a:cubicBezTo>
                  <a:pt x="574" y="1146"/>
                  <a:pt x="611" y="1165"/>
                  <a:pt x="650" y="1165"/>
                </a:cubicBezTo>
                <a:cubicBezTo>
                  <a:pt x="1242" y="1260"/>
                  <a:pt x="1242" y="1260"/>
                  <a:pt x="1242" y="1260"/>
                </a:cubicBezTo>
                <a:cubicBezTo>
                  <a:pt x="1242" y="1260"/>
                  <a:pt x="1681" y="1337"/>
                  <a:pt x="1853" y="955"/>
                </a:cubicBezTo>
                <a:cubicBezTo>
                  <a:pt x="1853" y="898"/>
                  <a:pt x="1853" y="898"/>
                  <a:pt x="1853" y="898"/>
                </a:cubicBezTo>
                <a:cubicBezTo>
                  <a:pt x="1948" y="306"/>
                  <a:pt x="1948" y="306"/>
                  <a:pt x="1948" y="306"/>
                </a:cubicBezTo>
                <a:lnTo>
                  <a:pt x="173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Freeform 160"/>
          <p:cNvSpPr>
            <a:spLocks noChangeArrowheads="1"/>
          </p:cNvSpPr>
          <p:nvPr/>
        </p:nvSpPr>
        <p:spPr bwMode="auto">
          <a:xfrm>
            <a:off x="2568575" y="5216525"/>
            <a:ext cx="533400" cy="717550"/>
          </a:xfrm>
          <a:custGeom>
            <a:avLst/>
            <a:gdLst>
              <a:gd name="T0" fmla="*/ 1088 w 1376"/>
              <a:gd name="T1" fmla="*/ 1852 h 1853"/>
              <a:gd name="T2" fmla="*/ 0 w 1376"/>
              <a:gd name="T3" fmla="*/ 1679 h 1853"/>
              <a:gd name="T4" fmla="*/ 287 w 1376"/>
              <a:gd name="T5" fmla="*/ 0 h 1853"/>
              <a:gd name="T6" fmla="*/ 1375 w 1376"/>
              <a:gd name="T7" fmla="*/ 192 h 1853"/>
              <a:gd name="T8" fmla="*/ 1088 w 1376"/>
              <a:gd name="T9" fmla="*/ 1852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6" h="1853">
                <a:moveTo>
                  <a:pt x="1088" y="1852"/>
                </a:moveTo>
                <a:lnTo>
                  <a:pt x="0" y="1679"/>
                </a:lnTo>
                <a:lnTo>
                  <a:pt x="287" y="0"/>
                </a:lnTo>
                <a:lnTo>
                  <a:pt x="1375" y="192"/>
                </a:lnTo>
                <a:lnTo>
                  <a:pt x="1088" y="185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Freeform 161"/>
          <p:cNvSpPr>
            <a:spLocks noChangeArrowheads="1"/>
          </p:cNvSpPr>
          <p:nvPr/>
        </p:nvSpPr>
        <p:spPr bwMode="auto">
          <a:xfrm>
            <a:off x="2917825" y="4173538"/>
            <a:ext cx="147638" cy="117475"/>
          </a:xfrm>
          <a:custGeom>
            <a:avLst/>
            <a:gdLst>
              <a:gd name="T0" fmla="*/ 172 w 383"/>
              <a:gd name="T1" fmla="*/ 286 h 306"/>
              <a:gd name="T2" fmla="*/ 172 w 383"/>
              <a:gd name="T3" fmla="*/ 286 h 306"/>
              <a:gd name="T4" fmla="*/ 19 w 383"/>
              <a:gd name="T5" fmla="*/ 114 h 306"/>
              <a:gd name="T6" fmla="*/ 209 w 383"/>
              <a:gd name="T7" fmla="*/ 18 h 306"/>
              <a:gd name="T8" fmla="*/ 362 w 383"/>
              <a:gd name="T9" fmla="*/ 171 h 306"/>
              <a:gd name="T10" fmla="*/ 172 w 383"/>
              <a:gd name="T11" fmla="*/ 28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3" h="306">
                <a:moveTo>
                  <a:pt x="172" y="286"/>
                </a:moveTo>
                <a:lnTo>
                  <a:pt x="172" y="286"/>
                </a:lnTo>
                <a:cubicBezTo>
                  <a:pt x="76" y="267"/>
                  <a:pt x="0" y="191"/>
                  <a:pt x="19" y="114"/>
                </a:cubicBezTo>
                <a:cubicBezTo>
                  <a:pt x="19" y="38"/>
                  <a:pt x="114" y="0"/>
                  <a:pt x="209" y="18"/>
                </a:cubicBezTo>
                <a:cubicBezTo>
                  <a:pt x="305" y="18"/>
                  <a:pt x="382" y="95"/>
                  <a:pt x="362" y="171"/>
                </a:cubicBezTo>
                <a:cubicBezTo>
                  <a:pt x="343" y="248"/>
                  <a:pt x="267" y="305"/>
                  <a:pt x="172" y="286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Freeform 162"/>
          <p:cNvSpPr>
            <a:spLocks noChangeArrowheads="1"/>
          </p:cNvSpPr>
          <p:nvPr/>
        </p:nvSpPr>
        <p:spPr bwMode="auto">
          <a:xfrm>
            <a:off x="3079750" y="4268788"/>
            <a:ext cx="149225" cy="127000"/>
          </a:xfrm>
          <a:custGeom>
            <a:avLst/>
            <a:gdLst>
              <a:gd name="T0" fmla="*/ 171 w 382"/>
              <a:gd name="T1" fmla="*/ 305 h 326"/>
              <a:gd name="T2" fmla="*/ 171 w 382"/>
              <a:gd name="T3" fmla="*/ 305 h 326"/>
              <a:gd name="T4" fmla="*/ 19 w 382"/>
              <a:gd name="T5" fmla="*/ 133 h 326"/>
              <a:gd name="T6" fmla="*/ 210 w 382"/>
              <a:gd name="T7" fmla="*/ 19 h 326"/>
              <a:gd name="T8" fmla="*/ 363 w 382"/>
              <a:gd name="T9" fmla="*/ 191 h 326"/>
              <a:gd name="T10" fmla="*/ 171 w 382"/>
              <a:gd name="T11" fmla="*/ 30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" h="326">
                <a:moveTo>
                  <a:pt x="171" y="305"/>
                </a:moveTo>
                <a:lnTo>
                  <a:pt x="171" y="305"/>
                </a:lnTo>
                <a:cubicBezTo>
                  <a:pt x="76" y="286"/>
                  <a:pt x="0" y="210"/>
                  <a:pt x="19" y="133"/>
                </a:cubicBezTo>
                <a:cubicBezTo>
                  <a:pt x="38" y="57"/>
                  <a:pt x="114" y="0"/>
                  <a:pt x="210" y="19"/>
                </a:cubicBezTo>
                <a:cubicBezTo>
                  <a:pt x="305" y="38"/>
                  <a:pt x="381" y="114"/>
                  <a:pt x="363" y="191"/>
                </a:cubicBezTo>
                <a:cubicBezTo>
                  <a:pt x="363" y="267"/>
                  <a:pt x="267" y="325"/>
                  <a:pt x="171" y="305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Freeform 163"/>
          <p:cNvSpPr>
            <a:spLocks noChangeArrowheads="1"/>
          </p:cNvSpPr>
          <p:nvPr/>
        </p:nvSpPr>
        <p:spPr bwMode="auto">
          <a:xfrm>
            <a:off x="3228975" y="4468813"/>
            <a:ext cx="119063" cy="95250"/>
          </a:xfrm>
          <a:custGeom>
            <a:avLst/>
            <a:gdLst>
              <a:gd name="T0" fmla="*/ 134 w 307"/>
              <a:gd name="T1" fmla="*/ 248 h 249"/>
              <a:gd name="T2" fmla="*/ 134 w 307"/>
              <a:gd name="T3" fmla="*/ 248 h 249"/>
              <a:gd name="T4" fmla="*/ 0 w 307"/>
              <a:gd name="T5" fmla="*/ 96 h 249"/>
              <a:gd name="T6" fmla="*/ 172 w 307"/>
              <a:gd name="T7" fmla="*/ 19 h 249"/>
              <a:gd name="T8" fmla="*/ 306 w 307"/>
              <a:gd name="T9" fmla="*/ 153 h 249"/>
              <a:gd name="T10" fmla="*/ 134 w 307"/>
              <a:gd name="T11" fmla="*/ 24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7" h="249">
                <a:moveTo>
                  <a:pt x="134" y="248"/>
                </a:moveTo>
                <a:lnTo>
                  <a:pt x="134" y="248"/>
                </a:lnTo>
                <a:cubicBezTo>
                  <a:pt x="58" y="229"/>
                  <a:pt x="0" y="172"/>
                  <a:pt x="0" y="96"/>
                </a:cubicBezTo>
                <a:cubicBezTo>
                  <a:pt x="19" y="39"/>
                  <a:pt x="96" y="0"/>
                  <a:pt x="172" y="19"/>
                </a:cubicBezTo>
                <a:cubicBezTo>
                  <a:pt x="249" y="19"/>
                  <a:pt x="306" y="77"/>
                  <a:pt x="306" y="153"/>
                </a:cubicBezTo>
                <a:cubicBezTo>
                  <a:pt x="287" y="210"/>
                  <a:pt x="211" y="248"/>
                  <a:pt x="134" y="248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Freeform 164"/>
          <p:cNvSpPr>
            <a:spLocks noChangeArrowheads="1"/>
          </p:cNvSpPr>
          <p:nvPr/>
        </p:nvSpPr>
        <p:spPr bwMode="auto">
          <a:xfrm>
            <a:off x="2679700" y="4624388"/>
            <a:ext cx="104775" cy="15875"/>
          </a:xfrm>
          <a:custGeom>
            <a:avLst/>
            <a:gdLst>
              <a:gd name="T0" fmla="*/ 267 w 268"/>
              <a:gd name="T1" fmla="*/ 38 h 39"/>
              <a:gd name="T2" fmla="*/ 267 w 268"/>
              <a:gd name="T3" fmla="*/ 38 h 39"/>
              <a:gd name="T4" fmla="*/ 229 w 268"/>
              <a:gd name="T5" fmla="*/ 20 h 39"/>
              <a:gd name="T6" fmla="*/ 133 w 268"/>
              <a:gd name="T7" fmla="*/ 0 h 39"/>
              <a:gd name="T8" fmla="*/ 38 w 268"/>
              <a:gd name="T9" fmla="*/ 0 h 39"/>
              <a:gd name="T10" fmla="*/ 0 w 268"/>
              <a:gd name="T11" fmla="*/ 0 h 39"/>
              <a:gd name="T12" fmla="*/ 38 w 268"/>
              <a:gd name="T13" fmla="*/ 0 h 39"/>
              <a:gd name="T14" fmla="*/ 133 w 268"/>
              <a:gd name="T15" fmla="*/ 20 h 39"/>
              <a:gd name="T16" fmla="*/ 229 w 268"/>
              <a:gd name="T17" fmla="*/ 38 h 39"/>
              <a:gd name="T18" fmla="*/ 267 w 26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8" h="39">
                <a:moveTo>
                  <a:pt x="267" y="38"/>
                </a:moveTo>
                <a:lnTo>
                  <a:pt x="267" y="38"/>
                </a:lnTo>
                <a:cubicBezTo>
                  <a:pt x="267" y="38"/>
                  <a:pt x="248" y="38"/>
                  <a:pt x="229" y="20"/>
                </a:cubicBezTo>
                <a:cubicBezTo>
                  <a:pt x="209" y="20"/>
                  <a:pt x="172" y="20"/>
                  <a:pt x="133" y="0"/>
                </a:cubicBezTo>
                <a:cubicBezTo>
                  <a:pt x="95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0" y="0"/>
                  <a:pt x="38" y="0"/>
                </a:cubicBezTo>
                <a:cubicBezTo>
                  <a:pt x="57" y="20"/>
                  <a:pt x="95" y="20"/>
                  <a:pt x="133" y="20"/>
                </a:cubicBezTo>
                <a:cubicBezTo>
                  <a:pt x="172" y="38"/>
                  <a:pt x="190" y="38"/>
                  <a:pt x="229" y="38"/>
                </a:cubicBezTo>
                <a:cubicBezTo>
                  <a:pt x="248" y="38"/>
                  <a:pt x="267" y="38"/>
                  <a:pt x="26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Freeform 165"/>
          <p:cNvSpPr>
            <a:spLocks noChangeArrowheads="1"/>
          </p:cNvSpPr>
          <p:nvPr/>
        </p:nvSpPr>
        <p:spPr bwMode="auto">
          <a:xfrm>
            <a:off x="2689225" y="4608513"/>
            <a:ext cx="88900" cy="15875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210 w 230"/>
              <a:gd name="T5" fmla="*/ 38 h 39"/>
              <a:gd name="T6" fmla="*/ 114 w 230"/>
              <a:gd name="T7" fmla="*/ 19 h 39"/>
              <a:gd name="T8" fmla="*/ 38 w 230"/>
              <a:gd name="T9" fmla="*/ 0 h 39"/>
              <a:gd name="T10" fmla="*/ 0 w 230"/>
              <a:gd name="T11" fmla="*/ 0 h 39"/>
              <a:gd name="T12" fmla="*/ 38 w 230"/>
              <a:gd name="T13" fmla="*/ 19 h 39"/>
              <a:gd name="T14" fmla="*/ 114 w 230"/>
              <a:gd name="T15" fmla="*/ 38 h 39"/>
              <a:gd name="T16" fmla="*/ 190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29" y="38"/>
                  <a:pt x="210" y="38"/>
                </a:cubicBezTo>
                <a:cubicBezTo>
                  <a:pt x="171" y="19"/>
                  <a:pt x="153" y="19"/>
                  <a:pt x="114" y="19"/>
                </a:cubicBezTo>
                <a:cubicBezTo>
                  <a:pt x="95" y="19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57" y="19"/>
                  <a:pt x="95" y="38"/>
                  <a:pt x="114" y="38"/>
                </a:cubicBezTo>
                <a:cubicBezTo>
                  <a:pt x="153" y="38"/>
                  <a:pt x="171" y="38"/>
                  <a:pt x="190" y="38"/>
                </a:cubicBezTo>
                <a:cubicBezTo>
                  <a:pt x="229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Freeform 166"/>
          <p:cNvSpPr>
            <a:spLocks noChangeArrowheads="1"/>
          </p:cNvSpPr>
          <p:nvPr/>
        </p:nvSpPr>
        <p:spPr bwMode="auto">
          <a:xfrm>
            <a:off x="2857500" y="4618038"/>
            <a:ext cx="111125" cy="22225"/>
          </a:xfrm>
          <a:custGeom>
            <a:avLst/>
            <a:gdLst>
              <a:gd name="T0" fmla="*/ 286 w 287"/>
              <a:gd name="T1" fmla="*/ 57 h 58"/>
              <a:gd name="T2" fmla="*/ 286 w 287"/>
              <a:gd name="T3" fmla="*/ 57 h 58"/>
              <a:gd name="T4" fmla="*/ 229 w 287"/>
              <a:gd name="T5" fmla="*/ 39 h 58"/>
              <a:gd name="T6" fmla="*/ 133 w 287"/>
              <a:gd name="T7" fmla="*/ 19 h 58"/>
              <a:gd name="T8" fmla="*/ 38 w 287"/>
              <a:gd name="T9" fmla="*/ 19 h 58"/>
              <a:gd name="T10" fmla="*/ 0 w 287"/>
              <a:gd name="T11" fmla="*/ 0 h 58"/>
              <a:gd name="T12" fmla="*/ 38 w 287"/>
              <a:gd name="T13" fmla="*/ 19 h 58"/>
              <a:gd name="T14" fmla="*/ 133 w 287"/>
              <a:gd name="T15" fmla="*/ 39 h 58"/>
              <a:gd name="T16" fmla="*/ 229 w 287"/>
              <a:gd name="T17" fmla="*/ 57 h 58"/>
              <a:gd name="T18" fmla="*/ 286 w 287"/>
              <a:gd name="T19" fmla="*/ 5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58">
                <a:moveTo>
                  <a:pt x="286" y="57"/>
                </a:moveTo>
                <a:lnTo>
                  <a:pt x="286" y="57"/>
                </a:lnTo>
                <a:cubicBezTo>
                  <a:pt x="286" y="57"/>
                  <a:pt x="267" y="39"/>
                  <a:pt x="229" y="39"/>
                </a:cubicBezTo>
                <a:cubicBezTo>
                  <a:pt x="210" y="39"/>
                  <a:pt x="172" y="19"/>
                  <a:pt x="133" y="19"/>
                </a:cubicBezTo>
                <a:cubicBezTo>
                  <a:pt x="114" y="19"/>
                  <a:pt x="76" y="19"/>
                  <a:pt x="38" y="19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76" y="19"/>
                  <a:pt x="95" y="39"/>
                  <a:pt x="133" y="39"/>
                </a:cubicBezTo>
                <a:cubicBezTo>
                  <a:pt x="172" y="39"/>
                  <a:pt x="210" y="57"/>
                  <a:pt x="229" y="57"/>
                </a:cubicBezTo>
                <a:cubicBezTo>
                  <a:pt x="267" y="57"/>
                  <a:pt x="286" y="57"/>
                  <a:pt x="286" y="57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Freeform 167"/>
          <p:cNvSpPr>
            <a:spLocks noChangeArrowheads="1"/>
          </p:cNvSpPr>
          <p:nvPr/>
        </p:nvSpPr>
        <p:spPr bwMode="auto">
          <a:xfrm>
            <a:off x="2873375" y="4608513"/>
            <a:ext cx="88900" cy="15875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191 w 230"/>
              <a:gd name="T5" fmla="*/ 19 h 39"/>
              <a:gd name="T6" fmla="*/ 115 w 230"/>
              <a:gd name="T7" fmla="*/ 19 h 39"/>
              <a:gd name="T8" fmla="*/ 38 w 230"/>
              <a:gd name="T9" fmla="*/ 0 h 39"/>
              <a:gd name="T10" fmla="*/ 0 w 230"/>
              <a:gd name="T11" fmla="*/ 0 h 39"/>
              <a:gd name="T12" fmla="*/ 38 w 230"/>
              <a:gd name="T13" fmla="*/ 19 h 39"/>
              <a:gd name="T14" fmla="*/ 115 w 230"/>
              <a:gd name="T15" fmla="*/ 38 h 39"/>
              <a:gd name="T16" fmla="*/ 191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10" y="38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6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57" y="19"/>
                  <a:pt x="76" y="19"/>
                  <a:pt x="115" y="38"/>
                </a:cubicBezTo>
                <a:cubicBezTo>
                  <a:pt x="134" y="38"/>
                  <a:pt x="172" y="38"/>
                  <a:pt x="191" y="38"/>
                </a:cubicBezTo>
                <a:cubicBezTo>
                  <a:pt x="210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Freeform 168"/>
          <p:cNvSpPr>
            <a:spLocks noChangeArrowheads="1"/>
          </p:cNvSpPr>
          <p:nvPr/>
        </p:nvSpPr>
        <p:spPr bwMode="auto">
          <a:xfrm>
            <a:off x="3043238" y="4662488"/>
            <a:ext cx="111125" cy="15875"/>
          </a:xfrm>
          <a:custGeom>
            <a:avLst/>
            <a:gdLst>
              <a:gd name="T0" fmla="*/ 287 w 288"/>
              <a:gd name="T1" fmla="*/ 38 h 39"/>
              <a:gd name="T2" fmla="*/ 287 w 288"/>
              <a:gd name="T3" fmla="*/ 38 h 39"/>
              <a:gd name="T4" fmla="*/ 229 w 288"/>
              <a:gd name="T5" fmla="*/ 19 h 39"/>
              <a:gd name="T6" fmla="*/ 134 w 288"/>
              <a:gd name="T7" fmla="*/ 19 h 39"/>
              <a:gd name="T8" fmla="*/ 38 w 288"/>
              <a:gd name="T9" fmla="*/ 0 h 39"/>
              <a:gd name="T10" fmla="*/ 0 w 288"/>
              <a:gd name="T11" fmla="*/ 0 h 39"/>
              <a:gd name="T12" fmla="*/ 38 w 288"/>
              <a:gd name="T13" fmla="*/ 19 h 39"/>
              <a:gd name="T14" fmla="*/ 134 w 288"/>
              <a:gd name="T15" fmla="*/ 38 h 39"/>
              <a:gd name="T16" fmla="*/ 229 w 288"/>
              <a:gd name="T17" fmla="*/ 38 h 39"/>
              <a:gd name="T18" fmla="*/ 287 w 28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39">
                <a:moveTo>
                  <a:pt x="287" y="38"/>
                </a:moveTo>
                <a:lnTo>
                  <a:pt x="287" y="38"/>
                </a:lnTo>
                <a:cubicBezTo>
                  <a:pt x="287" y="38"/>
                  <a:pt x="267" y="38"/>
                  <a:pt x="229" y="19"/>
                </a:cubicBezTo>
                <a:cubicBezTo>
                  <a:pt x="210" y="19"/>
                  <a:pt x="172" y="19"/>
                  <a:pt x="134" y="19"/>
                </a:cubicBezTo>
                <a:cubicBezTo>
                  <a:pt x="115" y="0"/>
                  <a:pt x="7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8" y="19"/>
                </a:cubicBezTo>
                <a:cubicBezTo>
                  <a:pt x="77" y="19"/>
                  <a:pt x="96" y="19"/>
                  <a:pt x="134" y="38"/>
                </a:cubicBezTo>
                <a:cubicBezTo>
                  <a:pt x="172" y="38"/>
                  <a:pt x="210" y="38"/>
                  <a:pt x="229" y="38"/>
                </a:cubicBezTo>
                <a:cubicBezTo>
                  <a:pt x="267" y="38"/>
                  <a:pt x="287" y="38"/>
                  <a:pt x="28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Freeform 169"/>
          <p:cNvSpPr>
            <a:spLocks noChangeArrowheads="1"/>
          </p:cNvSpPr>
          <p:nvPr/>
        </p:nvSpPr>
        <p:spPr bwMode="auto">
          <a:xfrm>
            <a:off x="3057525" y="4652963"/>
            <a:ext cx="88900" cy="15875"/>
          </a:xfrm>
          <a:custGeom>
            <a:avLst/>
            <a:gdLst>
              <a:gd name="T0" fmla="*/ 229 w 230"/>
              <a:gd name="T1" fmla="*/ 39 h 40"/>
              <a:gd name="T2" fmla="*/ 229 w 230"/>
              <a:gd name="T3" fmla="*/ 39 h 40"/>
              <a:gd name="T4" fmla="*/ 191 w 230"/>
              <a:gd name="T5" fmla="*/ 20 h 40"/>
              <a:gd name="T6" fmla="*/ 115 w 230"/>
              <a:gd name="T7" fmla="*/ 0 h 40"/>
              <a:gd name="T8" fmla="*/ 39 w 230"/>
              <a:gd name="T9" fmla="*/ 0 h 40"/>
              <a:gd name="T10" fmla="*/ 0 w 230"/>
              <a:gd name="T11" fmla="*/ 0 h 40"/>
              <a:gd name="T12" fmla="*/ 39 w 230"/>
              <a:gd name="T13" fmla="*/ 0 h 40"/>
              <a:gd name="T14" fmla="*/ 115 w 230"/>
              <a:gd name="T15" fmla="*/ 20 h 40"/>
              <a:gd name="T16" fmla="*/ 191 w 230"/>
              <a:gd name="T17" fmla="*/ 39 h 40"/>
              <a:gd name="T18" fmla="*/ 229 w 230"/>
              <a:gd name="T19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40">
                <a:moveTo>
                  <a:pt x="229" y="39"/>
                </a:moveTo>
                <a:lnTo>
                  <a:pt x="229" y="39"/>
                </a:lnTo>
                <a:cubicBezTo>
                  <a:pt x="229" y="39"/>
                  <a:pt x="210" y="20"/>
                  <a:pt x="191" y="20"/>
                </a:cubicBezTo>
                <a:cubicBezTo>
                  <a:pt x="172" y="20"/>
                  <a:pt x="134" y="0"/>
                  <a:pt x="115" y="0"/>
                </a:cubicBezTo>
                <a:cubicBezTo>
                  <a:pt x="77" y="0"/>
                  <a:pt x="58" y="0"/>
                  <a:pt x="39" y="0"/>
                </a:cubicBezTo>
                <a:cubicBezTo>
                  <a:pt x="20" y="0"/>
                  <a:pt x="0" y="0"/>
                  <a:pt x="0" y="0"/>
                </a:cubicBezTo>
                <a:cubicBezTo>
                  <a:pt x="0" y="0"/>
                  <a:pt x="20" y="0"/>
                  <a:pt x="39" y="0"/>
                </a:cubicBezTo>
                <a:cubicBezTo>
                  <a:pt x="58" y="20"/>
                  <a:pt x="77" y="20"/>
                  <a:pt x="115" y="20"/>
                </a:cubicBezTo>
                <a:cubicBezTo>
                  <a:pt x="134" y="20"/>
                  <a:pt x="172" y="39"/>
                  <a:pt x="191" y="39"/>
                </a:cubicBezTo>
                <a:cubicBezTo>
                  <a:pt x="210" y="39"/>
                  <a:pt x="229" y="39"/>
                  <a:pt x="229" y="3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170"/>
          <p:cNvSpPr>
            <a:spLocks noChangeArrowheads="1"/>
          </p:cNvSpPr>
          <p:nvPr/>
        </p:nvSpPr>
        <p:spPr bwMode="auto">
          <a:xfrm>
            <a:off x="3197225" y="4757738"/>
            <a:ext cx="96838" cy="15875"/>
          </a:xfrm>
          <a:custGeom>
            <a:avLst/>
            <a:gdLst>
              <a:gd name="T0" fmla="*/ 248 w 249"/>
              <a:gd name="T1" fmla="*/ 38 h 39"/>
              <a:gd name="T2" fmla="*/ 248 w 249"/>
              <a:gd name="T3" fmla="*/ 38 h 39"/>
              <a:gd name="T4" fmla="*/ 210 w 249"/>
              <a:gd name="T5" fmla="*/ 19 h 39"/>
              <a:gd name="T6" fmla="*/ 134 w 249"/>
              <a:gd name="T7" fmla="*/ 19 h 39"/>
              <a:gd name="T8" fmla="*/ 39 w 249"/>
              <a:gd name="T9" fmla="*/ 0 h 39"/>
              <a:gd name="T10" fmla="*/ 0 w 249"/>
              <a:gd name="T11" fmla="*/ 0 h 39"/>
              <a:gd name="T12" fmla="*/ 39 w 249"/>
              <a:gd name="T13" fmla="*/ 19 h 39"/>
              <a:gd name="T14" fmla="*/ 134 w 249"/>
              <a:gd name="T15" fmla="*/ 38 h 39"/>
              <a:gd name="T16" fmla="*/ 210 w 249"/>
              <a:gd name="T17" fmla="*/ 38 h 39"/>
              <a:gd name="T18" fmla="*/ 248 w 249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9" h="39">
                <a:moveTo>
                  <a:pt x="248" y="38"/>
                </a:moveTo>
                <a:lnTo>
                  <a:pt x="248" y="38"/>
                </a:lnTo>
                <a:cubicBezTo>
                  <a:pt x="248" y="38"/>
                  <a:pt x="229" y="38"/>
                  <a:pt x="210" y="19"/>
                </a:cubicBezTo>
                <a:cubicBezTo>
                  <a:pt x="191" y="19"/>
                  <a:pt x="153" y="19"/>
                  <a:pt x="134" y="19"/>
                </a:cubicBezTo>
                <a:cubicBezTo>
                  <a:pt x="95" y="0"/>
                  <a:pt x="76" y="0"/>
                  <a:pt x="39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9" y="19"/>
                </a:cubicBezTo>
                <a:cubicBezTo>
                  <a:pt x="58" y="19"/>
                  <a:pt x="95" y="19"/>
                  <a:pt x="134" y="38"/>
                </a:cubicBezTo>
                <a:cubicBezTo>
                  <a:pt x="153" y="38"/>
                  <a:pt x="191" y="38"/>
                  <a:pt x="210" y="38"/>
                </a:cubicBezTo>
                <a:cubicBezTo>
                  <a:pt x="229" y="38"/>
                  <a:pt x="248" y="38"/>
                  <a:pt x="248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171"/>
          <p:cNvSpPr>
            <a:spLocks noChangeArrowheads="1"/>
          </p:cNvSpPr>
          <p:nvPr/>
        </p:nvSpPr>
        <p:spPr bwMode="auto">
          <a:xfrm>
            <a:off x="3213100" y="4751388"/>
            <a:ext cx="82550" cy="15875"/>
          </a:xfrm>
          <a:custGeom>
            <a:avLst/>
            <a:gdLst>
              <a:gd name="T0" fmla="*/ 209 w 210"/>
              <a:gd name="T1" fmla="*/ 38 h 39"/>
              <a:gd name="T2" fmla="*/ 209 w 210"/>
              <a:gd name="T3" fmla="*/ 38 h 39"/>
              <a:gd name="T4" fmla="*/ 171 w 210"/>
              <a:gd name="T5" fmla="*/ 19 h 39"/>
              <a:gd name="T6" fmla="*/ 95 w 210"/>
              <a:gd name="T7" fmla="*/ 0 h 39"/>
              <a:gd name="T8" fmla="*/ 37 w 210"/>
              <a:gd name="T9" fmla="*/ 0 h 39"/>
              <a:gd name="T10" fmla="*/ 0 w 210"/>
              <a:gd name="T11" fmla="*/ 0 h 39"/>
              <a:gd name="T12" fmla="*/ 19 w 210"/>
              <a:gd name="T13" fmla="*/ 19 h 39"/>
              <a:gd name="T14" fmla="*/ 95 w 210"/>
              <a:gd name="T15" fmla="*/ 19 h 39"/>
              <a:gd name="T16" fmla="*/ 171 w 210"/>
              <a:gd name="T17" fmla="*/ 38 h 39"/>
              <a:gd name="T18" fmla="*/ 209 w 21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39">
                <a:moveTo>
                  <a:pt x="209" y="38"/>
                </a:moveTo>
                <a:lnTo>
                  <a:pt x="209" y="38"/>
                </a:lnTo>
                <a:cubicBezTo>
                  <a:pt x="209" y="38"/>
                  <a:pt x="190" y="19"/>
                  <a:pt x="171" y="19"/>
                </a:cubicBezTo>
                <a:cubicBezTo>
                  <a:pt x="152" y="19"/>
                  <a:pt x="133" y="19"/>
                  <a:pt x="95" y="0"/>
                </a:cubicBezTo>
                <a:cubicBezTo>
                  <a:pt x="76" y="0"/>
                  <a:pt x="56" y="0"/>
                  <a:pt x="37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0" y="0"/>
                  <a:pt x="19" y="19"/>
                </a:cubicBezTo>
                <a:cubicBezTo>
                  <a:pt x="37" y="19"/>
                  <a:pt x="76" y="19"/>
                  <a:pt x="95" y="19"/>
                </a:cubicBezTo>
                <a:cubicBezTo>
                  <a:pt x="114" y="19"/>
                  <a:pt x="152" y="38"/>
                  <a:pt x="171" y="38"/>
                </a:cubicBezTo>
                <a:cubicBezTo>
                  <a:pt x="190" y="38"/>
                  <a:pt x="209" y="38"/>
                  <a:pt x="20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Freeform 172"/>
          <p:cNvSpPr>
            <a:spLocks noChangeArrowheads="1"/>
          </p:cNvSpPr>
          <p:nvPr/>
        </p:nvSpPr>
        <p:spPr bwMode="auto">
          <a:xfrm>
            <a:off x="2733675" y="4389438"/>
            <a:ext cx="103188" cy="14287"/>
          </a:xfrm>
          <a:custGeom>
            <a:avLst/>
            <a:gdLst>
              <a:gd name="T0" fmla="*/ 268 w 269"/>
              <a:gd name="T1" fmla="*/ 39 h 40"/>
              <a:gd name="T2" fmla="*/ 268 w 269"/>
              <a:gd name="T3" fmla="*/ 39 h 40"/>
              <a:gd name="T4" fmla="*/ 229 w 269"/>
              <a:gd name="T5" fmla="*/ 20 h 40"/>
              <a:gd name="T6" fmla="*/ 134 w 269"/>
              <a:gd name="T7" fmla="*/ 0 h 40"/>
              <a:gd name="T8" fmla="*/ 39 w 269"/>
              <a:gd name="T9" fmla="*/ 0 h 40"/>
              <a:gd name="T10" fmla="*/ 0 w 269"/>
              <a:gd name="T11" fmla="*/ 0 h 40"/>
              <a:gd name="T12" fmla="*/ 39 w 269"/>
              <a:gd name="T13" fmla="*/ 0 h 40"/>
              <a:gd name="T14" fmla="*/ 134 w 269"/>
              <a:gd name="T15" fmla="*/ 20 h 40"/>
              <a:gd name="T16" fmla="*/ 229 w 269"/>
              <a:gd name="T17" fmla="*/ 39 h 40"/>
              <a:gd name="T18" fmla="*/ 268 w 269"/>
              <a:gd name="T19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40">
                <a:moveTo>
                  <a:pt x="268" y="39"/>
                </a:moveTo>
                <a:lnTo>
                  <a:pt x="268" y="39"/>
                </a:lnTo>
                <a:cubicBezTo>
                  <a:pt x="268" y="39"/>
                  <a:pt x="249" y="20"/>
                  <a:pt x="229" y="20"/>
                </a:cubicBezTo>
                <a:cubicBezTo>
                  <a:pt x="210" y="20"/>
                  <a:pt x="172" y="0"/>
                  <a:pt x="134" y="0"/>
                </a:cubicBezTo>
                <a:cubicBezTo>
                  <a:pt x="96" y="0"/>
                  <a:pt x="57" y="0"/>
                  <a:pt x="39" y="0"/>
                </a:cubicBezTo>
                <a:cubicBezTo>
                  <a:pt x="20" y="0"/>
                  <a:pt x="0" y="0"/>
                  <a:pt x="0" y="0"/>
                </a:cubicBezTo>
                <a:cubicBezTo>
                  <a:pt x="0" y="0"/>
                  <a:pt x="0" y="0"/>
                  <a:pt x="39" y="0"/>
                </a:cubicBezTo>
                <a:cubicBezTo>
                  <a:pt x="57" y="20"/>
                  <a:pt x="96" y="20"/>
                  <a:pt x="134" y="20"/>
                </a:cubicBezTo>
                <a:cubicBezTo>
                  <a:pt x="172" y="39"/>
                  <a:pt x="191" y="39"/>
                  <a:pt x="229" y="39"/>
                </a:cubicBezTo>
                <a:cubicBezTo>
                  <a:pt x="249" y="39"/>
                  <a:pt x="268" y="39"/>
                  <a:pt x="268" y="3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173"/>
          <p:cNvSpPr>
            <a:spLocks noChangeArrowheads="1"/>
          </p:cNvSpPr>
          <p:nvPr/>
        </p:nvSpPr>
        <p:spPr bwMode="auto">
          <a:xfrm>
            <a:off x="2740025" y="4373563"/>
            <a:ext cx="88900" cy="15875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209 w 230"/>
              <a:gd name="T5" fmla="*/ 38 h 39"/>
              <a:gd name="T6" fmla="*/ 114 w 230"/>
              <a:gd name="T7" fmla="*/ 19 h 39"/>
              <a:gd name="T8" fmla="*/ 37 w 230"/>
              <a:gd name="T9" fmla="*/ 0 h 39"/>
              <a:gd name="T10" fmla="*/ 0 w 230"/>
              <a:gd name="T11" fmla="*/ 0 h 39"/>
              <a:gd name="T12" fmla="*/ 37 w 230"/>
              <a:gd name="T13" fmla="*/ 19 h 39"/>
              <a:gd name="T14" fmla="*/ 114 w 230"/>
              <a:gd name="T15" fmla="*/ 38 h 39"/>
              <a:gd name="T16" fmla="*/ 190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29" y="38"/>
                  <a:pt x="209" y="38"/>
                </a:cubicBezTo>
                <a:cubicBezTo>
                  <a:pt x="171" y="19"/>
                  <a:pt x="152" y="19"/>
                  <a:pt x="114" y="19"/>
                </a:cubicBezTo>
                <a:cubicBezTo>
                  <a:pt x="95" y="19"/>
                  <a:pt x="56" y="0"/>
                  <a:pt x="37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7" y="19"/>
                </a:cubicBezTo>
                <a:cubicBezTo>
                  <a:pt x="56" y="19"/>
                  <a:pt x="95" y="38"/>
                  <a:pt x="114" y="38"/>
                </a:cubicBezTo>
                <a:cubicBezTo>
                  <a:pt x="152" y="38"/>
                  <a:pt x="171" y="38"/>
                  <a:pt x="190" y="38"/>
                </a:cubicBezTo>
                <a:cubicBezTo>
                  <a:pt x="229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Freeform 174"/>
          <p:cNvSpPr>
            <a:spLocks noChangeArrowheads="1"/>
          </p:cNvSpPr>
          <p:nvPr/>
        </p:nvSpPr>
        <p:spPr bwMode="auto">
          <a:xfrm>
            <a:off x="2901950" y="4357688"/>
            <a:ext cx="111125" cy="15875"/>
          </a:xfrm>
          <a:custGeom>
            <a:avLst/>
            <a:gdLst>
              <a:gd name="T0" fmla="*/ 287 w 288"/>
              <a:gd name="T1" fmla="*/ 38 h 39"/>
              <a:gd name="T2" fmla="*/ 287 w 288"/>
              <a:gd name="T3" fmla="*/ 38 h 39"/>
              <a:gd name="T4" fmla="*/ 248 w 288"/>
              <a:gd name="T5" fmla="*/ 19 h 39"/>
              <a:gd name="T6" fmla="*/ 153 w 288"/>
              <a:gd name="T7" fmla="*/ 0 h 39"/>
              <a:gd name="T8" fmla="*/ 58 w 288"/>
              <a:gd name="T9" fmla="*/ 0 h 39"/>
              <a:gd name="T10" fmla="*/ 0 w 288"/>
              <a:gd name="T11" fmla="*/ 0 h 39"/>
              <a:gd name="T12" fmla="*/ 58 w 288"/>
              <a:gd name="T13" fmla="*/ 0 h 39"/>
              <a:gd name="T14" fmla="*/ 153 w 288"/>
              <a:gd name="T15" fmla="*/ 19 h 39"/>
              <a:gd name="T16" fmla="*/ 248 w 288"/>
              <a:gd name="T17" fmla="*/ 38 h 39"/>
              <a:gd name="T18" fmla="*/ 287 w 28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39">
                <a:moveTo>
                  <a:pt x="287" y="38"/>
                </a:moveTo>
                <a:lnTo>
                  <a:pt x="287" y="38"/>
                </a:lnTo>
                <a:cubicBezTo>
                  <a:pt x="287" y="38"/>
                  <a:pt x="268" y="19"/>
                  <a:pt x="248" y="19"/>
                </a:cubicBezTo>
                <a:cubicBezTo>
                  <a:pt x="211" y="19"/>
                  <a:pt x="172" y="0"/>
                  <a:pt x="153" y="0"/>
                </a:cubicBezTo>
                <a:cubicBezTo>
                  <a:pt x="115" y="0"/>
                  <a:pt x="77" y="0"/>
                  <a:pt x="5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58" y="0"/>
                </a:cubicBezTo>
                <a:cubicBezTo>
                  <a:pt x="77" y="19"/>
                  <a:pt x="115" y="19"/>
                  <a:pt x="153" y="19"/>
                </a:cubicBezTo>
                <a:cubicBezTo>
                  <a:pt x="172" y="19"/>
                  <a:pt x="211" y="38"/>
                  <a:pt x="248" y="38"/>
                </a:cubicBezTo>
                <a:cubicBezTo>
                  <a:pt x="268" y="38"/>
                  <a:pt x="287" y="38"/>
                  <a:pt x="28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Freeform 175"/>
          <p:cNvSpPr>
            <a:spLocks noChangeArrowheads="1"/>
          </p:cNvSpPr>
          <p:nvPr/>
        </p:nvSpPr>
        <p:spPr bwMode="auto">
          <a:xfrm>
            <a:off x="2917825" y="4344988"/>
            <a:ext cx="88900" cy="14287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190 w 230"/>
              <a:gd name="T5" fmla="*/ 38 h 39"/>
              <a:gd name="T6" fmla="*/ 114 w 230"/>
              <a:gd name="T7" fmla="*/ 19 h 39"/>
              <a:gd name="T8" fmla="*/ 38 w 230"/>
              <a:gd name="T9" fmla="*/ 0 h 39"/>
              <a:gd name="T10" fmla="*/ 0 w 230"/>
              <a:gd name="T11" fmla="*/ 0 h 39"/>
              <a:gd name="T12" fmla="*/ 38 w 230"/>
              <a:gd name="T13" fmla="*/ 19 h 39"/>
              <a:gd name="T14" fmla="*/ 114 w 230"/>
              <a:gd name="T15" fmla="*/ 38 h 39"/>
              <a:gd name="T16" fmla="*/ 190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09" y="38"/>
                  <a:pt x="190" y="38"/>
                </a:cubicBezTo>
                <a:cubicBezTo>
                  <a:pt x="172" y="19"/>
                  <a:pt x="153" y="19"/>
                  <a:pt x="114" y="19"/>
                </a:cubicBezTo>
                <a:cubicBezTo>
                  <a:pt x="95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57" y="19"/>
                  <a:pt x="95" y="38"/>
                  <a:pt x="114" y="38"/>
                </a:cubicBezTo>
                <a:cubicBezTo>
                  <a:pt x="153" y="38"/>
                  <a:pt x="172" y="38"/>
                  <a:pt x="190" y="38"/>
                </a:cubicBezTo>
                <a:cubicBezTo>
                  <a:pt x="209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Freeform 176"/>
          <p:cNvSpPr>
            <a:spLocks noChangeArrowheads="1"/>
          </p:cNvSpPr>
          <p:nvPr/>
        </p:nvSpPr>
        <p:spPr bwMode="auto">
          <a:xfrm>
            <a:off x="3087688" y="4424363"/>
            <a:ext cx="104775" cy="15875"/>
          </a:xfrm>
          <a:custGeom>
            <a:avLst/>
            <a:gdLst>
              <a:gd name="T0" fmla="*/ 267 w 268"/>
              <a:gd name="T1" fmla="*/ 38 h 39"/>
              <a:gd name="T2" fmla="*/ 267 w 268"/>
              <a:gd name="T3" fmla="*/ 38 h 39"/>
              <a:gd name="T4" fmla="*/ 229 w 268"/>
              <a:gd name="T5" fmla="*/ 19 h 39"/>
              <a:gd name="T6" fmla="*/ 133 w 268"/>
              <a:gd name="T7" fmla="*/ 0 h 39"/>
              <a:gd name="T8" fmla="*/ 38 w 268"/>
              <a:gd name="T9" fmla="*/ 0 h 39"/>
              <a:gd name="T10" fmla="*/ 0 w 268"/>
              <a:gd name="T11" fmla="*/ 0 h 39"/>
              <a:gd name="T12" fmla="*/ 38 w 268"/>
              <a:gd name="T13" fmla="*/ 0 h 39"/>
              <a:gd name="T14" fmla="*/ 133 w 268"/>
              <a:gd name="T15" fmla="*/ 19 h 39"/>
              <a:gd name="T16" fmla="*/ 229 w 268"/>
              <a:gd name="T17" fmla="*/ 38 h 39"/>
              <a:gd name="T18" fmla="*/ 267 w 26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8" h="39">
                <a:moveTo>
                  <a:pt x="267" y="38"/>
                </a:moveTo>
                <a:lnTo>
                  <a:pt x="267" y="38"/>
                </a:lnTo>
                <a:cubicBezTo>
                  <a:pt x="267" y="38"/>
                  <a:pt x="248" y="38"/>
                  <a:pt x="229" y="19"/>
                </a:cubicBezTo>
                <a:cubicBezTo>
                  <a:pt x="210" y="19"/>
                  <a:pt x="172" y="0"/>
                  <a:pt x="133" y="0"/>
                </a:cubicBezTo>
                <a:cubicBezTo>
                  <a:pt x="95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8" y="0"/>
                </a:cubicBezTo>
                <a:cubicBezTo>
                  <a:pt x="57" y="19"/>
                  <a:pt x="95" y="19"/>
                  <a:pt x="133" y="19"/>
                </a:cubicBezTo>
                <a:cubicBezTo>
                  <a:pt x="172" y="38"/>
                  <a:pt x="210" y="38"/>
                  <a:pt x="229" y="38"/>
                </a:cubicBezTo>
                <a:cubicBezTo>
                  <a:pt x="248" y="38"/>
                  <a:pt x="267" y="38"/>
                  <a:pt x="26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Freeform 177"/>
          <p:cNvSpPr>
            <a:spLocks noChangeArrowheads="1"/>
          </p:cNvSpPr>
          <p:nvPr/>
        </p:nvSpPr>
        <p:spPr bwMode="auto">
          <a:xfrm>
            <a:off x="3101975" y="4408488"/>
            <a:ext cx="88900" cy="15875"/>
          </a:xfrm>
          <a:custGeom>
            <a:avLst/>
            <a:gdLst>
              <a:gd name="T0" fmla="*/ 229 w 230"/>
              <a:gd name="T1" fmla="*/ 39 h 40"/>
              <a:gd name="T2" fmla="*/ 229 w 230"/>
              <a:gd name="T3" fmla="*/ 39 h 40"/>
              <a:gd name="T4" fmla="*/ 191 w 230"/>
              <a:gd name="T5" fmla="*/ 39 h 40"/>
              <a:gd name="T6" fmla="*/ 114 w 230"/>
              <a:gd name="T7" fmla="*/ 19 h 40"/>
              <a:gd name="T8" fmla="*/ 19 w 230"/>
              <a:gd name="T9" fmla="*/ 0 h 40"/>
              <a:gd name="T10" fmla="*/ 0 w 230"/>
              <a:gd name="T11" fmla="*/ 0 h 40"/>
              <a:gd name="T12" fmla="*/ 19 w 230"/>
              <a:gd name="T13" fmla="*/ 19 h 40"/>
              <a:gd name="T14" fmla="*/ 95 w 230"/>
              <a:gd name="T15" fmla="*/ 39 h 40"/>
              <a:gd name="T16" fmla="*/ 191 w 230"/>
              <a:gd name="T17" fmla="*/ 39 h 40"/>
              <a:gd name="T18" fmla="*/ 229 w 230"/>
              <a:gd name="T19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40">
                <a:moveTo>
                  <a:pt x="229" y="39"/>
                </a:moveTo>
                <a:lnTo>
                  <a:pt x="229" y="39"/>
                </a:lnTo>
                <a:cubicBezTo>
                  <a:pt x="229" y="39"/>
                  <a:pt x="210" y="39"/>
                  <a:pt x="191" y="39"/>
                </a:cubicBezTo>
                <a:cubicBezTo>
                  <a:pt x="172" y="19"/>
                  <a:pt x="134" y="19"/>
                  <a:pt x="114" y="19"/>
                </a:cubicBezTo>
                <a:cubicBezTo>
                  <a:pt x="76" y="19"/>
                  <a:pt x="57" y="0"/>
                  <a:pt x="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9"/>
                  <a:pt x="19" y="19"/>
                </a:cubicBezTo>
                <a:cubicBezTo>
                  <a:pt x="38" y="19"/>
                  <a:pt x="76" y="39"/>
                  <a:pt x="95" y="39"/>
                </a:cubicBezTo>
                <a:cubicBezTo>
                  <a:pt x="134" y="39"/>
                  <a:pt x="153" y="39"/>
                  <a:pt x="191" y="39"/>
                </a:cubicBezTo>
                <a:cubicBezTo>
                  <a:pt x="210" y="39"/>
                  <a:pt x="229" y="39"/>
                  <a:pt x="229" y="3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Freeform 178"/>
          <p:cNvSpPr>
            <a:spLocks noChangeArrowheads="1"/>
          </p:cNvSpPr>
          <p:nvPr/>
        </p:nvSpPr>
        <p:spPr bwMode="auto">
          <a:xfrm>
            <a:off x="3228975" y="4589463"/>
            <a:ext cx="88900" cy="14287"/>
          </a:xfrm>
          <a:custGeom>
            <a:avLst/>
            <a:gdLst>
              <a:gd name="T0" fmla="*/ 230 w 231"/>
              <a:gd name="T1" fmla="*/ 38 h 39"/>
              <a:gd name="T2" fmla="*/ 230 w 231"/>
              <a:gd name="T3" fmla="*/ 38 h 39"/>
              <a:gd name="T4" fmla="*/ 192 w 231"/>
              <a:gd name="T5" fmla="*/ 19 h 39"/>
              <a:gd name="T6" fmla="*/ 115 w 231"/>
              <a:gd name="T7" fmla="*/ 0 h 39"/>
              <a:gd name="T8" fmla="*/ 39 w 231"/>
              <a:gd name="T9" fmla="*/ 0 h 39"/>
              <a:gd name="T10" fmla="*/ 0 w 231"/>
              <a:gd name="T11" fmla="*/ 0 h 39"/>
              <a:gd name="T12" fmla="*/ 39 w 231"/>
              <a:gd name="T13" fmla="*/ 0 h 39"/>
              <a:gd name="T14" fmla="*/ 115 w 231"/>
              <a:gd name="T15" fmla="*/ 19 h 39"/>
              <a:gd name="T16" fmla="*/ 192 w 231"/>
              <a:gd name="T17" fmla="*/ 38 h 39"/>
              <a:gd name="T18" fmla="*/ 230 w 231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1" h="39">
                <a:moveTo>
                  <a:pt x="230" y="38"/>
                </a:moveTo>
                <a:lnTo>
                  <a:pt x="230" y="38"/>
                </a:lnTo>
                <a:cubicBezTo>
                  <a:pt x="230" y="38"/>
                  <a:pt x="211" y="19"/>
                  <a:pt x="192" y="19"/>
                </a:cubicBezTo>
                <a:cubicBezTo>
                  <a:pt x="172" y="19"/>
                  <a:pt x="153" y="19"/>
                  <a:pt x="115" y="0"/>
                </a:cubicBezTo>
                <a:cubicBezTo>
                  <a:pt x="96" y="0"/>
                  <a:pt x="58" y="0"/>
                  <a:pt x="39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9" y="0"/>
                </a:cubicBezTo>
                <a:cubicBezTo>
                  <a:pt x="58" y="19"/>
                  <a:pt x="77" y="19"/>
                  <a:pt x="115" y="19"/>
                </a:cubicBezTo>
                <a:cubicBezTo>
                  <a:pt x="134" y="19"/>
                  <a:pt x="172" y="38"/>
                  <a:pt x="192" y="38"/>
                </a:cubicBezTo>
                <a:cubicBezTo>
                  <a:pt x="211" y="38"/>
                  <a:pt x="230" y="38"/>
                  <a:pt x="230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Freeform 179"/>
          <p:cNvSpPr>
            <a:spLocks noChangeArrowheads="1"/>
          </p:cNvSpPr>
          <p:nvPr/>
        </p:nvSpPr>
        <p:spPr bwMode="auto">
          <a:xfrm>
            <a:off x="3235325" y="4579938"/>
            <a:ext cx="74613" cy="9525"/>
          </a:xfrm>
          <a:custGeom>
            <a:avLst/>
            <a:gdLst>
              <a:gd name="T0" fmla="*/ 192 w 193"/>
              <a:gd name="T1" fmla="*/ 19 h 20"/>
              <a:gd name="T2" fmla="*/ 192 w 193"/>
              <a:gd name="T3" fmla="*/ 19 h 20"/>
              <a:gd name="T4" fmla="*/ 173 w 193"/>
              <a:gd name="T5" fmla="*/ 19 h 20"/>
              <a:gd name="T6" fmla="*/ 96 w 193"/>
              <a:gd name="T7" fmla="*/ 0 h 20"/>
              <a:gd name="T8" fmla="*/ 39 w 193"/>
              <a:gd name="T9" fmla="*/ 0 h 20"/>
              <a:gd name="T10" fmla="*/ 0 w 193"/>
              <a:gd name="T11" fmla="*/ 0 h 20"/>
              <a:gd name="T12" fmla="*/ 39 w 193"/>
              <a:gd name="T13" fmla="*/ 0 h 20"/>
              <a:gd name="T14" fmla="*/ 96 w 193"/>
              <a:gd name="T15" fmla="*/ 19 h 20"/>
              <a:gd name="T16" fmla="*/ 173 w 193"/>
              <a:gd name="T17" fmla="*/ 19 h 20"/>
              <a:gd name="T18" fmla="*/ 192 w 193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3" h="20">
                <a:moveTo>
                  <a:pt x="192" y="19"/>
                </a:moveTo>
                <a:lnTo>
                  <a:pt x="192" y="19"/>
                </a:lnTo>
                <a:cubicBezTo>
                  <a:pt x="192" y="19"/>
                  <a:pt x="192" y="19"/>
                  <a:pt x="173" y="19"/>
                </a:cubicBezTo>
                <a:cubicBezTo>
                  <a:pt x="153" y="19"/>
                  <a:pt x="134" y="0"/>
                  <a:pt x="96" y="0"/>
                </a:cubicBezTo>
                <a:cubicBezTo>
                  <a:pt x="77" y="0"/>
                  <a:pt x="58" y="0"/>
                  <a:pt x="39" y="0"/>
                </a:cubicBezTo>
                <a:cubicBezTo>
                  <a:pt x="20" y="0"/>
                  <a:pt x="0" y="0"/>
                  <a:pt x="0" y="0"/>
                </a:cubicBezTo>
                <a:cubicBezTo>
                  <a:pt x="0" y="0"/>
                  <a:pt x="20" y="0"/>
                  <a:pt x="39" y="0"/>
                </a:cubicBezTo>
                <a:cubicBezTo>
                  <a:pt x="58" y="19"/>
                  <a:pt x="77" y="19"/>
                  <a:pt x="96" y="19"/>
                </a:cubicBezTo>
                <a:cubicBezTo>
                  <a:pt x="134" y="19"/>
                  <a:pt x="153" y="19"/>
                  <a:pt x="173" y="19"/>
                </a:cubicBezTo>
                <a:cubicBezTo>
                  <a:pt x="192" y="19"/>
                  <a:pt x="192" y="19"/>
                  <a:pt x="192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Freeform 180"/>
          <p:cNvSpPr>
            <a:spLocks noChangeArrowheads="1"/>
          </p:cNvSpPr>
          <p:nvPr/>
        </p:nvSpPr>
        <p:spPr bwMode="auto">
          <a:xfrm>
            <a:off x="2806700" y="4306888"/>
            <a:ext cx="82550" cy="460375"/>
          </a:xfrm>
          <a:custGeom>
            <a:avLst/>
            <a:gdLst>
              <a:gd name="T0" fmla="*/ 210 w 211"/>
              <a:gd name="T1" fmla="*/ 0 h 1185"/>
              <a:gd name="T2" fmla="*/ 210 w 211"/>
              <a:gd name="T3" fmla="*/ 0 h 1185"/>
              <a:gd name="T4" fmla="*/ 191 w 211"/>
              <a:gd name="T5" fmla="*/ 38 h 1185"/>
              <a:gd name="T6" fmla="*/ 153 w 211"/>
              <a:gd name="T7" fmla="*/ 172 h 1185"/>
              <a:gd name="T8" fmla="*/ 134 w 211"/>
              <a:gd name="T9" fmla="*/ 363 h 1185"/>
              <a:gd name="T10" fmla="*/ 96 w 211"/>
              <a:gd name="T11" fmla="*/ 592 h 1185"/>
              <a:gd name="T12" fmla="*/ 58 w 211"/>
              <a:gd name="T13" fmla="*/ 802 h 1185"/>
              <a:gd name="T14" fmla="*/ 19 w 211"/>
              <a:gd name="T15" fmla="*/ 993 h 1185"/>
              <a:gd name="T16" fmla="*/ 0 w 211"/>
              <a:gd name="T17" fmla="*/ 1126 h 1185"/>
              <a:gd name="T18" fmla="*/ 0 w 211"/>
              <a:gd name="T19" fmla="*/ 1184 h 1185"/>
              <a:gd name="T20" fmla="*/ 19 w 211"/>
              <a:gd name="T21" fmla="*/ 1146 h 1185"/>
              <a:gd name="T22" fmla="*/ 38 w 211"/>
              <a:gd name="T23" fmla="*/ 993 h 1185"/>
              <a:gd name="T24" fmla="*/ 77 w 211"/>
              <a:gd name="T25" fmla="*/ 821 h 1185"/>
              <a:gd name="T26" fmla="*/ 115 w 211"/>
              <a:gd name="T27" fmla="*/ 592 h 1185"/>
              <a:gd name="T28" fmla="*/ 153 w 211"/>
              <a:gd name="T29" fmla="*/ 382 h 1185"/>
              <a:gd name="T30" fmla="*/ 172 w 211"/>
              <a:gd name="T31" fmla="*/ 191 h 1185"/>
              <a:gd name="T32" fmla="*/ 191 w 211"/>
              <a:gd name="T33" fmla="*/ 57 h 1185"/>
              <a:gd name="T34" fmla="*/ 210 w 211"/>
              <a:gd name="T35" fmla="*/ 0 h 1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1" h="1185">
                <a:moveTo>
                  <a:pt x="210" y="0"/>
                </a:moveTo>
                <a:lnTo>
                  <a:pt x="210" y="0"/>
                </a:lnTo>
                <a:cubicBezTo>
                  <a:pt x="210" y="0"/>
                  <a:pt x="191" y="19"/>
                  <a:pt x="191" y="38"/>
                </a:cubicBezTo>
                <a:cubicBezTo>
                  <a:pt x="191" y="76"/>
                  <a:pt x="172" y="134"/>
                  <a:pt x="153" y="172"/>
                </a:cubicBezTo>
                <a:cubicBezTo>
                  <a:pt x="153" y="230"/>
                  <a:pt x="134" y="306"/>
                  <a:pt x="134" y="363"/>
                </a:cubicBezTo>
                <a:cubicBezTo>
                  <a:pt x="115" y="439"/>
                  <a:pt x="96" y="516"/>
                  <a:pt x="96" y="592"/>
                </a:cubicBezTo>
                <a:cubicBezTo>
                  <a:pt x="77" y="668"/>
                  <a:pt x="58" y="745"/>
                  <a:pt x="58" y="802"/>
                </a:cubicBezTo>
                <a:cubicBezTo>
                  <a:pt x="38" y="878"/>
                  <a:pt x="38" y="936"/>
                  <a:pt x="19" y="993"/>
                </a:cubicBezTo>
                <a:cubicBezTo>
                  <a:pt x="19" y="1050"/>
                  <a:pt x="19" y="1108"/>
                  <a:pt x="0" y="1126"/>
                </a:cubicBezTo>
                <a:cubicBezTo>
                  <a:pt x="0" y="1165"/>
                  <a:pt x="0" y="1184"/>
                  <a:pt x="0" y="1184"/>
                </a:cubicBezTo>
                <a:cubicBezTo>
                  <a:pt x="0" y="1184"/>
                  <a:pt x="0" y="1165"/>
                  <a:pt x="19" y="1146"/>
                </a:cubicBezTo>
                <a:cubicBezTo>
                  <a:pt x="19" y="1108"/>
                  <a:pt x="38" y="1050"/>
                  <a:pt x="38" y="993"/>
                </a:cubicBezTo>
                <a:cubicBezTo>
                  <a:pt x="58" y="955"/>
                  <a:pt x="58" y="878"/>
                  <a:pt x="77" y="821"/>
                </a:cubicBezTo>
                <a:cubicBezTo>
                  <a:pt x="96" y="745"/>
                  <a:pt x="96" y="668"/>
                  <a:pt x="115" y="592"/>
                </a:cubicBezTo>
                <a:cubicBezTo>
                  <a:pt x="134" y="516"/>
                  <a:pt x="134" y="439"/>
                  <a:pt x="153" y="382"/>
                </a:cubicBezTo>
                <a:cubicBezTo>
                  <a:pt x="153" y="306"/>
                  <a:pt x="172" y="249"/>
                  <a:pt x="172" y="191"/>
                </a:cubicBezTo>
                <a:cubicBezTo>
                  <a:pt x="191" y="134"/>
                  <a:pt x="191" y="76"/>
                  <a:pt x="191" y="57"/>
                </a:cubicBezTo>
                <a:cubicBezTo>
                  <a:pt x="191" y="19"/>
                  <a:pt x="210" y="0"/>
                  <a:pt x="21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Freeform 181"/>
          <p:cNvSpPr>
            <a:spLocks noChangeArrowheads="1"/>
          </p:cNvSpPr>
          <p:nvPr/>
        </p:nvSpPr>
        <p:spPr bwMode="auto">
          <a:xfrm>
            <a:off x="2990850" y="4313238"/>
            <a:ext cx="82550" cy="460375"/>
          </a:xfrm>
          <a:custGeom>
            <a:avLst/>
            <a:gdLst>
              <a:gd name="T0" fmla="*/ 211 w 212"/>
              <a:gd name="T1" fmla="*/ 0 h 1185"/>
              <a:gd name="T2" fmla="*/ 211 w 212"/>
              <a:gd name="T3" fmla="*/ 0 h 1185"/>
              <a:gd name="T4" fmla="*/ 192 w 212"/>
              <a:gd name="T5" fmla="*/ 57 h 1185"/>
              <a:gd name="T6" fmla="*/ 172 w 212"/>
              <a:gd name="T7" fmla="*/ 191 h 1185"/>
              <a:gd name="T8" fmla="*/ 134 w 212"/>
              <a:gd name="T9" fmla="*/ 382 h 1185"/>
              <a:gd name="T10" fmla="*/ 96 w 212"/>
              <a:gd name="T11" fmla="*/ 592 h 1185"/>
              <a:gd name="T12" fmla="*/ 58 w 212"/>
              <a:gd name="T13" fmla="*/ 802 h 1185"/>
              <a:gd name="T14" fmla="*/ 39 w 212"/>
              <a:gd name="T15" fmla="*/ 1012 h 1185"/>
              <a:gd name="T16" fmla="*/ 19 w 212"/>
              <a:gd name="T17" fmla="*/ 1146 h 1185"/>
              <a:gd name="T18" fmla="*/ 0 w 212"/>
              <a:gd name="T19" fmla="*/ 1184 h 1185"/>
              <a:gd name="T20" fmla="*/ 19 w 212"/>
              <a:gd name="T21" fmla="*/ 1146 h 1185"/>
              <a:gd name="T22" fmla="*/ 39 w 212"/>
              <a:gd name="T23" fmla="*/ 1012 h 1185"/>
              <a:gd name="T24" fmla="*/ 77 w 212"/>
              <a:gd name="T25" fmla="*/ 822 h 1185"/>
              <a:gd name="T26" fmla="*/ 115 w 212"/>
              <a:gd name="T27" fmla="*/ 592 h 1185"/>
              <a:gd name="T28" fmla="*/ 153 w 212"/>
              <a:gd name="T29" fmla="*/ 382 h 1185"/>
              <a:gd name="T30" fmla="*/ 192 w 212"/>
              <a:gd name="T31" fmla="*/ 191 h 1185"/>
              <a:gd name="T32" fmla="*/ 211 w 212"/>
              <a:gd name="T33" fmla="*/ 57 h 1185"/>
              <a:gd name="T34" fmla="*/ 211 w 212"/>
              <a:gd name="T35" fmla="*/ 0 h 1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2" h="1185">
                <a:moveTo>
                  <a:pt x="211" y="0"/>
                </a:moveTo>
                <a:lnTo>
                  <a:pt x="211" y="0"/>
                </a:lnTo>
                <a:cubicBezTo>
                  <a:pt x="211" y="0"/>
                  <a:pt x="211" y="19"/>
                  <a:pt x="192" y="57"/>
                </a:cubicBezTo>
                <a:cubicBezTo>
                  <a:pt x="192" y="77"/>
                  <a:pt x="172" y="134"/>
                  <a:pt x="172" y="191"/>
                </a:cubicBezTo>
                <a:cubicBezTo>
                  <a:pt x="153" y="248"/>
                  <a:pt x="153" y="306"/>
                  <a:pt x="134" y="382"/>
                </a:cubicBezTo>
                <a:cubicBezTo>
                  <a:pt x="115" y="440"/>
                  <a:pt x="96" y="516"/>
                  <a:pt x="96" y="592"/>
                </a:cubicBezTo>
                <a:cubicBezTo>
                  <a:pt x="77" y="669"/>
                  <a:pt x="77" y="745"/>
                  <a:pt x="58" y="802"/>
                </a:cubicBezTo>
                <a:cubicBezTo>
                  <a:pt x="39" y="878"/>
                  <a:pt x="39" y="955"/>
                  <a:pt x="39" y="1012"/>
                </a:cubicBezTo>
                <a:cubicBezTo>
                  <a:pt x="19" y="1051"/>
                  <a:pt x="19" y="1107"/>
                  <a:pt x="19" y="1146"/>
                </a:cubicBezTo>
                <a:cubicBezTo>
                  <a:pt x="0" y="1165"/>
                  <a:pt x="0" y="1184"/>
                  <a:pt x="0" y="1184"/>
                </a:cubicBezTo>
                <a:cubicBezTo>
                  <a:pt x="0" y="1184"/>
                  <a:pt x="19" y="1165"/>
                  <a:pt x="19" y="1146"/>
                </a:cubicBezTo>
                <a:cubicBezTo>
                  <a:pt x="19" y="1107"/>
                  <a:pt x="39" y="1070"/>
                  <a:pt x="39" y="1012"/>
                </a:cubicBezTo>
                <a:cubicBezTo>
                  <a:pt x="58" y="955"/>
                  <a:pt x="77" y="878"/>
                  <a:pt x="77" y="822"/>
                </a:cubicBezTo>
                <a:cubicBezTo>
                  <a:pt x="96" y="745"/>
                  <a:pt x="115" y="669"/>
                  <a:pt x="115" y="592"/>
                </a:cubicBezTo>
                <a:cubicBezTo>
                  <a:pt x="134" y="516"/>
                  <a:pt x="153" y="440"/>
                  <a:pt x="153" y="382"/>
                </a:cubicBezTo>
                <a:cubicBezTo>
                  <a:pt x="172" y="306"/>
                  <a:pt x="172" y="248"/>
                  <a:pt x="192" y="191"/>
                </a:cubicBezTo>
                <a:cubicBezTo>
                  <a:pt x="192" y="134"/>
                  <a:pt x="192" y="77"/>
                  <a:pt x="211" y="57"/>
                </a:cubicBezTo>
                <a:cubicBezTo>
                  <a:pt x="211" y="19"/>
                  <a:pt x="211" y="0"/>
                  <a:pt x="211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Freeform 182"/>
          <p:cNvSpPr>
            <a:spLocks noChangeArrowheads="1"/>
          </p:cNvSpPr>
          <p:nvPr/>
        </p:nvSpPr>
        <p:spPr bwMode="auto">
          <a:xfrm>
            <a:off x="3162300" y="4500563"/>
            <a:ext cx="52388" cy="325437"/>
          </a:xfrm>
          <a:custGeom>
            <a:avLst/>
            <a:gdLst>
              <a:gd name="T0" fmla="*/ 134 w 135"/>
              <a:gd name="T1" fmla="*/ 0 h 841"/>
              <a:gd name="T2" fmla="*/ 134 w 135"/>
              <a:gd name="T3" fmla="*/ 0 h 841"/>
              <a:gd name="T4" fmla="*/ 134 w 135"/>
              <a:gd name="T5" fmla="*/ 19 h 841"/>
              <a:gd name="T6" fmla="*/ 114 w 135"/>
              <a:gd name="T7" fmla="*/ 114 h 841"/>
              <a:gd name="T8" fmla="*/ 76 w 135"/>
              <a:gd name="T9" fmla="*/ 267 h 841"/>
              <a:gd name="T10" fmla="*/ 57 w 135"/>
              <a:gd name="T11" fmla="*/ 420 h 841"/>
              <a:gd name="T12" fmla="*/ 38 w 135"/>
              <a:gd name="T13" fmla="*/ 573 h 841"/>
              <a:gd name="T14" fmla="*/ 19 w 135"/>
              <a:gd name="T15" fmla="*/ 706 h 841"/>
              <a:gd name="T16" fmla="*/ 0 w 135"/>
              <a:gd name="T17" fmla="*/ 802 h 841"/>
              <a:gd name="T18" fmla="*/ 0 w 135"/>
              <a:gd name="T19" fmla="*/ 840 h 841"/>
              <a:gd name="T20" fmla="*/ 0 w 135"/>
              <a:gd name="T21" fmla="*/ 802 h 841"/>
              <a:gd name="T22" fmla="*/ 19 w 135"/>
              <a:gd name="T23" fmla="*/ 706 h 841"/>
              <a:gd name="T24" fmla="*/ 57 w 135"/>
              <a:gd name="T25" fmla="*/ 573 h 841"/>
              <a:gd name="T26" fmla="*/ 76 w 135"/>
              <a:gd name="T27" fmla="*/ 420 h 841"/>
              <a:gd name="T28" fmla="*/ 114 w 135"/>
              <a:gd name="T29" fmla="*/ 267 h 841"/>
              <a:gd name="T30" fmla="*/ 134 w 135"/>
              <a:gd name="T31" fmla="*/ 133 h 841"/>
              <a:gd name="T32" fmla="*/ 134 w 135"/>
              <a:gd name="T33" fmla="*/ 38 h 841"/>
              <a:gd name="T34" fmla="*/ 134 w 135"/>
              <a:gd name="T35" fmla="*/ 0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841">
                <a:moveTo>
                  <a:pt x="134" y="0"/>
                </a:moveTo>
                <a:lnTo>
                  <a:pt x="134" y="0"/>
                </a:lnTo>
                <a:cubicBezTo>
                  <a:pt x="134" y="0"/>
                  <a:pt x="134" y="0"/>
                  <a:pt x="134" y="19"/>
                </a:cubicBezTo>
                <a:cubicBezTo>
                  <a:pt x="134" y="57"/>
                  <a:pt x="114" y="76"/>
                  <a:pt x="114" y="114"/>
                </a:cubicBezTo>
                <a:cubicBezTo>
                  <a:pt x="95" y="171"/>
                  <a:pt x="95" y="210"/>
                  <a:pt x="76" y="267"/>
                </a:cubicBezTo>
                <a:cubicBezTo>
                  <a:pt x="76" y="305"/>
                  <a:pt x="57" y="362"/>
                  <a:pt x="57" y="420"/>
                </a:cubicBezTo>
                <a:cubicBezTo>
                  <a:pt x="38" y="477"/>
                  <a:pt x="38" y="515"/>
                  <a:pt x="38" y="573"/>
                </a:cubicBezTo>
                <a:cubicBezTo>
                  <a:pt x="19" y="629"/>
                  <a:pt x="19" y="668"/>
                  <a:pt x="19" y="706"/>
                </a:cubicBezTo>
                <a:cubicBezTo>
                  <a:pt x="0" y="744"/>
                  <a:pt x="0" y="782"/>
                  <a:pt x="0" y="802"/>
                </a:cubicBezTo>
                <a:cubicBezTo>
                  <a:pt x="0" y="821"/>
                  <a:pt x="0" y="840"/>
                  <a:pt x="0" y="840"/>
                </a:cubicBezTo>
                <a:cubicBezTo>
                  <a:pt x="0" y="840"/>
                  <a:pt x="0" y="821"/>
                  <a:pt x="0" y="802"/>
                </a:cubicBezTo>
                <a:cubicBezTo>
                  <a:pt x="19" y="782"/>
                  <a:pt x="19" y="744"/>
                  <a:pt x="19" y="706"/>
                </a:cubicBezTo>
                <a:cubicBezTo>
                  <a:pt x="38" y="668"/>
                  <a:pt x="38" y="629"/>
                  <a:pt x="57" y="573"/>
                </a:cubicBezTo>
                <a:cubicBezTo>
                  <a:pt x="57" y="534"/>
                  <a:pt x="76" y="477"/>
                  <a:pt x="76" y="420"/>
                </a:cubicBezTo>
                <a:cubicBezTo>
                  <a:pt x="95" y="362"/>
                  <a:pt x="95" y="305"/>
                  <a:pt x="114" y="267"/>
                </a:cubicBezTo>
                <a:cubicBezTo>
                  <a:pt x="114" y="210"/>
                  <a:pt x="114" y="171"/>
                  <a:pt x="134" y="133"/>
                </a:cubicBezTo>
                <a:cubicBezTo>
                  <a:pt x="134" y="76"/>
                  <a:pt x="134" y="57"/>
                  <a:pt x="134" y="38"/>
                </a:cubicBezTo>
                <a:cubicBezTo>
                  <a:pt x="134" y="0"/>
                  <a:pt x="134" y="0"/>
                  <a:pt x="134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83"/>
          <p:cNvSpPr>
            <a:spLocks noChangeArrowheads="1"/>
          </p:cNvSpPr>
          <p:nvPr/>
        </p:nvSpPr>
        <p:spPr bwMode="auto">
          <a:xfrm>
            <a:off x="2466975" y="4897438"/>
            <a:ext cx="74613" cy="22225"/>
          </a:xfrm>
          <a:custGeom>
            <a:avLst/>
            <a:gdLst>
              <a:gd name="T0" fmla="*/ 0 w 192"/>
              <a:gd name="T1" fmla="*/ 57 h 58"/>
              <a:gd name="T2" fmla="*/ 0 w 192"/>
              <a:gd name="T3" fmla="*/ 57 h 58"/>
              <a:gd name="T4" fmla="*/ 38 w 192"/>
              <a:gd name="T5" fmla="*/ 57 h 58"/>
              <a:gd name="T6" fmla="*/ 96 w 192"/>
              <a:gd name="T7" fmla="*/ 38 h 58"/>
              <a:gd name="T8" fmla="*/ 172 w 192"/>
              <a:gd name="T9" fmla="*/ 19 h 58"/>
              <a:gd name="T10" fmla="*/ 191 w 192"/>
              <a:gd name="T11" fmla="*/ 0 h 58"/>
              <a:gd name="T12" fmla="*/ 172 w 192"/>
              <a:gd name="T13" fmla="*/ 0 h 58"/>
              <a:gd name="T14" fmla="*/ 96 w 192"/>
              <a:gd name="T15" fmla="*/ 19 h 58"/>
              <a:gd name="T16" fmla="*/ 38 w 192"/>
              <a:gd name="T17" fmla="*/ 57 h 58"/>
              <a:gd name="T18" fmla="*/ 0 w 192"/>
              <a:gd name="T19" fmla="*/ 5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58">
                <a:moveTo>
                  <a:pt x="0" y="57"/>
                </a:moveTo>
                <a:lnTo>
                  <a:pt x="0" y="57"/>
                </a:lnTo>
                <a:cubicBezTo>
                  <a:pt x="0" y="57"/>
                  <a:pt x="19" y="57"/>
                  <a:pt x="38" y="57"/>
                </a:cubicBezTo>
                <a:cubicBezTo>
                  <a:pt x="57" y="57"/>
                  <a:pt x="76" y="57"/>
                  <a:pt x="96" y="38"/>
                </a:cubicBezTo>
                <a:cubicBezTo>
                  <a:pt x="133" y="38"/>
                  <a:pt x="152" y="19"/>
                  <a:pt x="172" y="19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72" y="0"/>
                </a:cubicBezTo>
                <a:cubicBezTo>
                  <a:pt x="152" y="19"/>
                  <a:pt x="115" y="19"/>
                  <a:pt x="96" y="19"/>
                </a:cubicBezTo>
                <a:cubicBezTo>
                  <a:pt x="76" y="38"/>
                  <a:pt x="57" y="38"/>
                  <a:pt x="38" y="57"/>
                </a:cubicBezTo>
                <a:cubicBezTo>
                  <a:pt x="19" y="57"/>
                  <a:pt x="0" y="57"/>
                  <a:pt x="0" y="57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84"/>
          <p:cNvSpPr>
            <a:spLocks noChangeArrowheads="1"/>
          </p:cNvSpPr>
          <p:nvPr/>
        </p:nvSpPr>
        <p:spPr bwMode="auto">
          <a:xfrm>
            <a:off x="2473325" y="4913313"/>
            <a:ext cx="66675" cy="15875"/>
          </a:xfrm>
          <a:custGeom>
            <a:avLst/>
            <a:gdLst>
              <a:gd name="T0" fmla="*/ 0 w 173"/>
              <a:gd name="T1" fmla="*/ 38 h 39"/>
              <a:gd name="T2" fmla="*/ 0 w 173"/>
              <a:gd name="T3" fmla="*/ 38 h 39"/>
              <a:gd name="T4" fmla="*/ 38 w 173"/>
              <a:gd name="T5" fmla="*/ 38 h 39"/>
              <a:gd name="T6" fmla="*/ 77 w 173"/>
              <a:gd name="T7" fmla="*/ 38 h 39"/>
              <a:gd name="T8" fmla="*/ 133 w 173"/>
              <a:gd name="T9" fmla="*/ 0 h 39"/>
              <a:gd name="T10" fmla="*/ 172 w 173"/>
              <a:gd name="T11" fmla="*/ 0 h 39"/>
              <a:gd name="T12" fmla="*/ 133 w 173"/>
              <a:gd name="T13" fmla="*/ 0 h 39"/>
              <a:gd name="T14" fmla="*/ 77 w 173"/>
              <a:gd name="T15" fmla="*/ 19 h 39"/>
              <a:gd name="T16" fmla="*/ 19 w 173"/>
              <a:gd name="T17" fmla="*/ 38 h 39"/>
              <a:gd name="T18" fmla="*/ 0 w 173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" h="39">
                <a:moveTo>
                  <a:pt x="0" y="38"/>
                </a:moveTo>
                <a:lnTo>
                  <a:pt x="0" y="38"/>
                </a:lnTo>
                <a:cubicBezTo>
                  <a:pt x="0" y="38"/>
                  <a:pt x="19" y="38"/>
                  <a:pt x="38" y="38"/>
                </a:cubicBezTo>
                <a:cubicBezTo>
                  <a:pt x="38" y="38"/>
                  <a:pt x="57" y="38"/>
                  <a:pt x="77" y="38"/>
                </a:cubicBezTo>
                <a:cubicBezTo>
                  <a:pt x="114" y="19"/>
                  <a:pt x="133" y="19"/>
                  <a:pt x="133" y="0"/>
                </a:cubicBezTo>
                <a:cubicBezTo>
                  <a:pt x="153" y="0"/>
                  <a:pt x="172" y="0"/>
                  <a:pt x="172" y="0"/>
                </a:cubicBezTo>
                <a:cubicBezTo>
                  <a:pt x="172" y="0"/>
                  <a:pt x="153" y="0"/>
                  <a:pt x="133" y="0"/>
                </a:cubicBezTo>
                <a:cubicBezTo>
                  <a:pt x="114" y="0"/>
                  <a:pt x="96" y="0"/>
                  <a:pt x="77" y="19"/>
                </a:cubicBezTo>
                <a:cubicBezTo>
                  <a:pt x="57" y="19"/>
                  <a:pt x="38" y="19"/>
                  <a:pt x="19" y="38"/>
                </a:cubicBezTo>
                <a:lnTo>
                  <a:pt x="0" y="38"/>
                </a:ln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85"/>
          <p:cNvSpPr>
            <a:spLocks noChangeArrowheads="1"/>
          </p:cNvSpPr>
          <p:nvPr/>
        </p:nvSpPr>
        <p:spPr bwMode="auto">
          <a:xfrm>
            <a:off x="2295525" y="5364163"/>
            <a:ext cx="800100" cy="2154237"/>
          </a:xfrm>
          <a:custGeom>
            <a:avLst/>
            <a:gdLst>
              <a:gd name="T0" fmla="*/ 1166 w 2064"/>
              <a:gd name="T1" fmla="*/ 5555 h 5556"/>
              <a:gd name="T2" fmla="*/ 0 w 2064"/>
              <a:gd name="T3" fmla="*/ 5365 h 5556"/>
              <a:gd name="T4" fmla="*/ 898 w 2064"/>
              <a:gd name="T5" fmla="*/ 0 h 5556"/>
              <a:gd name="T6" fmla="*/ 2063 w 2064"/>
              <a:gd name="T7" fmla="*/ 191 h 5556"/>
              <a:gd name="T8" fmla="*/ 1166 w 2064"/>
              <a:gd name="T9" fmla="*/ 5555 h 5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4" h="5556">
                <a:moveTo>
                  <a:pt x="1166" y="5555"/>
                </a:moveTo>
                <a:lnTo>
                  <a:pt x="0" y="5365"/>
                </a:lnTo>
                <a:lnTo>
                  <a:pt x="898" y="0"/>
                </a:lnTo>
                <a:lnTo>
                  <a:pt x="2063" y="191"/>
                </a:lnTo>
                <a:lnTo>
                  <a:pt x="1166" y="5555"/>
                </a:lnTo>
              </a:path>
            </a:pathLst>
          </a:custGeom>
          <a:solidFill>
            <a:srgbClr val="0F303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86"/>
          <p:cNvSpPr>
            <a:spLocks noChangeArrowheads="1"/>
          </p:cNvSpPr>
          <p:nvPr/>
        </p:nvSpPr>
        <p:spPr bwMode="auto">
          <a:xfrm>
            <a:off x="8586788" y="4300538"/>
            <a:ext cx="347662" cy="222250"/>
          </a:xfrm>
          <a:custGeom>
            <a:avLst/>
            <a:gdLst>
              <a:gd name="T0" fmla="*/ 0 w 899"/>
              <a:gd name="T1" fmla="*/ 38 h 574"/>
              <a:gd name="T2" fmla="*/ 0 w 899"/>
              <a:gd name="T3" fmla="*/ 38 h 574"/>
              <a:gd name="T4" fmla="*/ 592 w 899"/>
              <a:gd name="T5" fmla="*/ 0 h 574"/>
              <a:gd name="T6" fmla="*/ 687 w 899"/>
              <a:gd name="T7" fmla="*/ 76 h 574"/>
              <a:gd name="T8" fmla="*/ 898 w 899"/>
              <a:gd name="T9" fmla="*/ 573 h 574"/>
              <a:gd name="T10" fmla="*/ 0 w 899"/>
              <a:gd name="T11" fmla="*/ 3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9" h="574">
                <a:moveTo>
                  <a:pt x="0" y="38"/>
                </a:moveTo>
                <a:lnTo>
                  <a:pt x="0" y="38"/>
                </a:lnTo>
                <a:cubicBezTo>
                  <a:pt x="592" y="0"/>
                  <a:pt x="592" y="0"/>
                  <a:pt x="592" y="0"/>
                </a:cubicBezTo>
                <a:cubicBezTo>
                  <a:pt x="592" y="0"/>
                  <a:pt x="668" y="0"/>
                  <a:pt x="687" y="76"/>
                </a:cubicBezTo>
                <a:cubicBezTo>
                  <a:pt x="898" y="573"/>
                  <a:pt x="898" y="573"/>
                  <a:pt x="898" y="573"/>
                </a:cubicBezTo>
                <a:lnTo>
                  <a:pt x="0" y="38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187"/>
          <p:cNvSpPr>
            <a:spLocks noChangeArrowheads="1"/>
          </p:cNvSpPr>
          <p:nvPr/>
        </p:nvSpPr>
        <p:spPr bwMode="auto">
          <a:xfrm>
            <a:off x="8255000" y="4129088"/>
            <a:ext cx="273050" cy="177800"/>
          </a:xfrm>
          <a:custGeom>
            <a:avLst/>
            <a:gdLst>
              <a:gd name="T0" fmla="*/ 286 w 707"/>
              <a:gd name="T1" fmla="*/ 0 h 459"/>
              <a:gd name="T2" fmla="*/ 286 w 707"/>
              <a:gd name="T3" fmla="*/ 0 h 459"/>
              <a:gd name="T4" fmla="*/ 38 w 707"/>
              <a:gd name="T5" fmla="*/ 153 h 459"/>
              <a:gd name="T6" fmla="*/ 267 w 707"/>
              <a:gd name="T7" fmla="*/ 439 h 459"/>
              <a:gd name="T8" fmla="*/ 706 w 707"/>
              <a:gd name="T9" fmla="*/ 458 h 459"/>
              <a:gd name="T10" fmla="*/ 286 w 707"/>
              <a:gd name="T1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7" h="459">
                <a:moveTo>
                  <a:pt x="286" y="0"/>
                </a:moveTo>
                <a:lnTo>
                  <a:pt x="286" y="0"/>
                </a:lnTo>
                <a:cubicBezTo>
                  <a:pt x="286" y="0"/>
                  <a:pt x="0" y="0"/>
                  <a:pt x="38" y="153"/>
                </a:cubicBezTo>
                <a:cubicBezTo>
                  <a:pt x="38" y="153"/>
                  <a:pt x="76" y="420"/>
                  <a:pt x="267" y="439"/>
                </a:cubicBezTo>
                <a:cubicBezTo>
                  <a:pt x="706" y="458"/>
                  <a:pt x="706" y="458"/>
                  <a:pt x="706" y="458"/>
                </a:cubicBezTo>
                <a:lnTo>
                  <a:pt x="286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Freeform 188"/>
          <p:cNvSpPr>
            <a:spLocks noChangeArrowheads="1"/>
          </p:cNvSpPr>
          <p:nvPr/>
        </p:nvSpPr>
        <p:spPr bwMode="auto">
          <a:xfrm>
            <a:off x="8667750" y="5030788"/>
            <a:ext cx="438150" cy="254000"/>
          </a:xfrm>
          <a:custGeom>
            <a:avLst/>
            <a:gdLst>
              <a:gd name="T0" fmla="*/ 0 w 1128"/>
              <a:gd name="T1" fmla="*/ 287 h 651"/>
              <a:gd name="T2" fmla="*/ 134 w 1128"/>
              <a:gd name="T3" fmla="*/ 650 h 651"/>
              <a:gd name="T4" fmla="*/ 1127 w 1128"/>
              <a:gd name="T5" fmla="*/ 306 h 651"/>
              <a:gd name="T6" fmla="*/ 993 w 1128"/>
              <a:gd name="T7" fmla="*/ 0 h 651"/>
              <a:gd name="T8" fmla="*/ 0 w 1128"/>
              <a:gd name="T9" fmla="*/ 287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8" h="651">
                <a:moveTo>
                  <a:pt x="0" y="287"/>
                </a:moveTo>
                <a:lnTo>
                  <a:pt x="134" y="650"/>
                </a:lnTo>
                <a:lnTo>
                  <a:pt x="1127" y="306"/>
                </a:lnTo>
                <a:lnTo>
                  <a:pt x="993" y="0"/>
                </a:lnTo>
                <a:lnTo>
                  <a:pt x="0" y="287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Freeform 189"/>
          <p:cNvSpPr>
            <a:spLocks noChangeArrowheads="1"/>
          </p:cNvSpPr>
          <p:nvPr/>
        </p:nvSpPr>
        <p:spPr bwMode="auto">
          <a:xfrm>
            <a:off x="8520113" y="4122738"/>
            <a:ext cx="733425" cy="1079500"/>
          </a:xfrm>
          <a:custGeom>
            <a:avLst/>
            <a:gdLst>
              <a:gd name="T0" fmla="*/ 1776 w 1892"/>
              <a:gd name="T1" fmla="*/ 1050 h 2788"/>
              <a:gd name="T2" fmla="*/ 1776 w 1892"/>
              <a:gd name="T3" fmla="*/ 1050 h 2788"/>
              <a:gd name="T4" fmla="*/ 1146 w 1892"/>
              <a:gd name="T5" fmla="*/ 134 h 2788"/>
              <a:gd name="T6" fmla="*/ 917 w 1892"/>
              <a:gd name="T7" fmla="*/ 0 h 2788"/>
              <a:gd name="T8" fmla="*/ 840 w 1892"/>
              <a:gd name="T9" fmla="*/ 0 h 2788"/>
              <a:gd name="T10" fmla="*/ 840 w 1892"/>
              <a:gd name="T11" fmla="*/ 0 h 2788"/>
              <a:gd name="T12" fmla="*/ 821 w 1892"/>
              <a:gd name="T13" fmla="*/ 0 h 2788"/>
              <a:gd name="T14" fmla="*/ 821 w 1892"/>
              <a:gd name="T15" fmla="*/ 859 h 2788"/>
              <a:gd name="T16" fmla="*/ 821 w 1892"/>
              <a:gd name="T17" fmla="*/ 878 h 2788"/>
              <a:gd name="T18" fmla="*/ 859 w 1892"/>
              <a:gd name="T19" fmla="*/ 821 h 2788"/>
              <a:gd name="T20" fmla="*/ 878 w 1892"/>
              <a:gd name="T21" fmla="*/ 821 h 2788"/>
              <a:gd name="T22" fmla="*/ 1070 w 1892"/>
              <a:gd name="T23" fmla="*/ 1031 h 2788"/>
              <a:gd name="T24" fmla="*/ 821 w 1892"/>
              <a:gd name="T25" fmla="*/ 1603 h 2788"/>
              <a:gd name="T26" fmla="*/ 821 w 1892"/>
              <a:gd name="T27" fmla="*/ 1680 h 2788"/>
              <a:gd name="T28" fmla="*/ 592 w 1892"/>
              <a:gd name="T29" fmla="*/ 1699 h 2788"/>
              <a:gd name="T30" fmla="*/ 248 w 1892"/>
              <a:gd name="T31" fmla="*/ 1871 h 2788"/>
              <a:gd name="T32" fmla="*/ 0 w 1892"/>
              <a:gd name="T33" fmla="*/ 2005 h 2788"/>
              <a:gd name="T34" fmla="*/ 0 w 1892"/>
              <a:gd name="T35" fmla="*/ 2081 h 2788"/>
              <a:gd name="T36" fmla="*/ 38 w 1892"/>
              <a:gd name="T37" fmla="*/ 2138 h 2788"/>
              <a:gd name="T38" fmla="*/ 38 w 1892"/>
              <a:gd name="T39" fmla="*/ 2138 h 2788"/>
              <a:gd name="T40" fmla="*/ 440 w 1892"/>
              <a:gd name="T41" fmla="*/ 2787 h 2788"/>
              <a:gd name="T42" fmla="*/ 1432 w 1892"/>
              <a:gd name="T43" fmla="*/ 2463 h 2788"/>
              <a:gd name="T44" fmla="*/ 1833 w 1892"/>
              <a:gd name="T45" fmla="*/ 1355 h 2788"/>
              <a:gd name="T46" fmla="*/ 1776 w 1892"/>
              <a:gd name="T47" fmla="*/ 1050 h 2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92" h="2788">
                <a:moveTo>
                  <a:pt x="1776" y="1050"/>
                </a:moveTo>
                <a:lnTo>
                  <a:pt x="1776" y="1050"/>
                </a:lnTo>
                <a:cubicBezTo>
                  <a:pt x="1146" y="134"/>
                  <a:pt x="1146" y="134"/>
                  <a:pt x="1146" y="134"/>
                </a:cubicBezTo>
                <a:cubicBezTo>
                  <a:pt x="1088" y="38"/>
                  <a:pt x="993" y="19"/>
                  <a:pt x="917" y="0"/>
                </a:cubicBezTo>
                <a:cubicBezTo>
                  <a:pt x="840" y="0"/>
                  <a:pt x="840" y="0"/>
                  <a:pt x="840" y="0"/>
                </a:cubicBezTo>
                <a:lnTo>
                  <a:pt x="840" y="0"/>
                </a:lnTo>
                <a:cubicBezTo>
                  <a:pt x="821" y="0"/>
                  <a:pt x="821" y="0"/>
                  <a:pt x="821" y="0"/>
                </a:cubicBezTo>
                <a:cubicBezTo>
                  <a:pt x="821" y="859"/>
                  <a:pt x="821" y="859"/>
                  <a:pt x="821" y="859"/>
                </a:cubicBezTo>
                <a:cubicBezTo>
                  <a:pt x="821" y="878"/>
                  <a:pt x="821" y="878"/>
                  <a:pt x="821" y="878"/>
                </a:cubicBezTo>
                <a:cubicBezTo>
                  <a:pt x="859" y="821"/>
                  <a:pt x="859" y="821"/>
                  <a:pt x="859" y="821"/>
                </a:cubicBezTo>
                <a:cubicBezTo>
                  <a:pt x="878" y="821"/>
                  <a:pt x="878" y="821"/>
                  <a:pt x="878" y="821"/>
                </a:cubicBezTo>
                <a:cubicBezTo>
                  <a:pt x="878" y="821"/>
                  <a:pt x="1012" y="974"/>
                  <a:pt x="1070" y="1031"/>
                </a:cubicBezTo>
                <a:cubicBezTo>
                  <a:pt x="1107" y="1355"/>
                  <a:pt x="974" y="1527"/>
                  <a:pt x="821" y="1603"/>
                </a:cubicBezTo>
                <a:cubicBezTo>
                  <a:pt x="821" y="1680"/>
                  <a:pt x="821" y="1680"/>
                  <a:pt x="821" y="1680"/>
                </a:cubicBezTo>
                <a:cubicBezTo>
                  <a:pt x="592" y="1699"/>
                  <a:pt x="592" y="1699"/>
                  <a:pt x="592" y="1699"/>
                </a:cubicBezTo>
                <a:cubicBezTo>
                  <a:pt x="592" y="1699"/>
                  <a:pt x="248" y="1852"/>
                  <a:pt x="248" y="1871"/>
                </a:cubicBezTo>
                <a:cubicBezTo>
                  <a:pt x="229" y="1871"/>
                  <a:pt x="0" y="2005"/>
                  <a:pt x="0" y="2005"/>
                </a:cubicBezTo>
                <a:cubicBezTo>
                  <a:pt x="0" y="2081"/>
                  <a:pt x="0" y="2081"/>
                  <a:pt x="0" y="2081"/>
                </a:cubicBezTo>
                <a:cubicBezTo>
                  <a:pt x="38" y="2138"/>
                  <a:pt x="38" y="2138"/>
                  <a:pt x="38" y="2138"/>
                </a:cubicBezTo>
                <a:lnTo>
                  <a:pt x="38" y="2138"/>
                </a:lnTo>
                <a:cubicBezTo>
                  <a:pt x="440" y="2787"/>
                  <a:pt x="440" y="2787"/>
                  <a:pt x="440" y="2787"/>
                </a:cubicBezTo>
                <a:cubicBezTo>
                  <a:pt x="1432" y="2463"/>
                  <a:pt x="1432" y="2463"/>
                  <a:pt x="1432" y="2463"/>
                </a:cubicBezTo>
                <a:cubicBezTo>
                  <a:pt x="1833" y="1355"/>
                  <a:pt x="1833" y="1355"/>
                  <a:pt x="1833" y="1355"/>
                </a:cubicBezTo>
                <a:cubicBezTo>
                  <a:pt x="1891" y="1203"/>
                  <a:pt x="1776" y="1050"/>
                  <a:pt x="1776" y="1050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Freeform 190"/>
          <p:cNvSpPr>
            <a:spLocks noChangeArrowheads="1"/>
          </p:cNvSpPr>
          <p:nvPr/>
        </p:nvSpPr>
        <p:spPr bwMode="auto">
          <a:xfrm>
            <a:off x="7927975" y="3159125"/>
            <a:ext cx="1776413" cy="1497013"/>
          </a:xfrm>
          <a:custGeom>
            <a:avLst/>
            <a:gdLst>
              <a:gd name="T0" fmla="*/ 4582 w 4583"/>
              <a:gd name="T1" fmla="*/ 2558 h 3857"/>
              <a:gd name="T2" fmla="*/ 4582 w 4583"/>
              <a:gd name="T3" fmla="*/ 2558 h 3857"/>
              <a:gd name="T4" fmla="*/ 3952 w 4583"/>
              <a:gd name="T5" fmla="*/ 2215 h 3857"/>
              <a:gd name="T6" fmla="*/ 3971 w 4583"/>
              <a:gd name="T7" fmla="*/ 1928 h 3857"/>
              <a:gd name="T8" fmla="*/ 1986 w 4583"/>
              <a:gd name="T9" fmla="*/ 0 h 3857"/>
              <a:gd name="T10" fmla="*/ 0 w 4583"/>
              <a:gd name="T11" fmla="*/ 1928 h 3857"/>
              <a:gd name="T12" fmla="*/ 1986 w 4583"/>
              <a:gd name="T13" fmla="*/ 3856 h 3857"/>
              <a:gd name="T14" fmla="*/ 3837 w 4583"/>
              <a:gd name="T15" fmla="*/ 2634 h 3857"/>
              <a:gd name="T16" fmla="*/ 4582 w 4583"/>
              <a:gd name="T17" fmla="*/ 2558 h 3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83" h="3857">
                <a:moveTo>
                  <a:pt x="4582" y="2558"/>
                </a:moveTo>
                <a:lnTo>
                  <a:pt x="4582" y="2558"/>
                </a:lnTo>
                <a:cubicBezTo>
                  <a:pt x="4411" y="2520"/>
                  <a:pt x="4162" y="2367"/>
                  <a:pt x="3952" y="2215"/>
                </a:cubicBezTo>
                <a:cubicBezTo>
                  <a:pt x="3952" y="2119"/>
                  <a:pt x="3971" y="2024"/>
                  <a:pt x="3971" y="1928"/>
                </a:cubicBezTo>
                <a:cubicBezTo>
                  <a:pt x="3971" y="859"/>
                  <a:pt x="3074" y="0"/>
                  <a:pt x="1986" y="0"/>
                </a:cubicBezTo>
                <a:cubicBezTo>
                  <a:pt x="897" y="0"/>
                  <a:pt x="0" y="859"/>
                  <a:pt x="0" y="1928"/>
                </a:cubicBezTo>
                <a:cubicBezTo>
                  <a:pt x="0" y="2997"/>
                  <a:pt x="897" y="3856"/>
                  <a:pt x="1986" y="3856"/>
                </a:cubicBezTo>
                <a:cubicBezTo>
                  <a:pt x="2826" y="3856"/>
                  <a:pt x="3551" y="3341"/>
                  <a:pt x="3837" y="2634"/>
                </a:cubicBezTo>
                <a:cubicBezTo>
                  <a:pt x="4315" y="2654"/>
                  <a:pt x="4582" y="2558"/>
                  <a:pt x="4582" y="2558"/>
                </a:cubicBezTo>
              </a:path>
            </a:pathLst>
          </a:custGeom>
          <a:solidFill>
            <a:srgbClr val="00589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Freeform 191"/>
          <p:cNvSpPr>
            <a:spLocks noChangeArrowheads="1"/>
          </p:cNvSpPr>
          <p:nvPr/>
        </p:nvSpPr>
        <p:spPr bwMode="auto">
          <a:xfrm>
            <a:off x="8321675" y="4224338"/>
            <a:ext cx="555625" cy="704850"/>
          </a:xfrm>
          <a:custGeom>
            <a:avLst/>
            <a:gdLst>
              <a:gd name="T0" fmla="*/ 1432 w 1433"/>
              <a:gd name="T1" fmla="*/ 1375 h 1815"/>
              <a:gd name="T2" fmla="*/ 1432 w 1433"/>
              <a:gd name="T3" fmla="*/ 1375 h 1815"/>
              <a:gd name="T4" fmla="*/ 1413 w 1433"/>
              <a:gd name="T5" fmla="*/ 1280 h 1815"/>
              <a:gd name="T6" fmla="*/ 859 w 1433"/>
              <a:gd name="T7" fmla="*/ 1146 h 1815"/>
              <a:gd name="T8" fmla="*/ 859 w 1433"/>
              <a:gd name="T9" fmla="*/ 1146 h 1815"/>
              <a:gd name="T10" fmla="*/ 534 w 1433"/>
              <a:gd name="T11" fmla="*/ 210 h 1815"/>
              <a:gd name="T12" fmla="*/ 210 w 1433"/>
              <a:gd name="T13" fmla="*/ 58 h 1815"/>
              <a:gd name="T14" fmla="*/ 38 w 1433"/>
              <a:gd name="T15" fmla="*/ 382 h 1815"/>
              <a:gd name="T16" fmla="*/ 515 w 1433"/>
              <a:gd name="T17" fmla="*/ 1814 h 1815"/>
              <a:gd name="T18" fmla="*/ 1011 w 1433"/>
              <a:gd name="T19" fmla="*/ 1642 h 1815"/>
              <a:gd name="T20" fmla="*/ 1011 w 1433"/>
              <a:gd name="T21" fmla="*/ 1604 h 1815"/>
              <a:gd name="T22" fmla="*/ 1279 w 1433"/>
              <a:gd name="T23" fmla="*/ 1509 h 1815"/>
              <a:gd name="T24" fmla="*/ 1432 w 1433"/>
              <a:gd name="T25" fmla="*/ 137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3" h="1815">
                <a:moveTo>
                  <a:pt x="1432" y="1375"/>
                </a:moveTo>
                <a:lnTo>
                  <a:pt x="1432" y="1375"/>
                </a:lnTo>
                <a:cubicBezTo>
                  <a:pt x="1413" y="1280"/>
                  <a:pt x="1413" y="1280"/>
                  <a:pt x="1413" y="1280"/>
                </a:cubicBezTo>
                <a:cubicBezTo>
                  <a:pt x="1069" y="1470"/>
                  <a:pt x="859" y="1146"/>
                  <a:pt x="859" y="1146"/>
                </a:cubicBezTo>
                <a:lnTo>
                  <a:pt x="859" y="1146"/>
                </a:lnTo>
                <a:cubicBezTo>
                  <a:pt x="534" y="210"/>
                  <a:pt x="534" y="210"/>
                  <a:pt x="534" y="210"/>
                </a:cubicBezTo>
                <a:cubicBezTo>
                  <a:pt x="496" y="77"/>
                  <a:pt x="344" y="0"/>
                  <a:pt x="210" y="58"/>
                </a:cubicBezTo>
                <a:cubicBezTo>
                  <a:pt x="57" y="96"/>
                  <a:pt x="0" y="248"/>
                  <a:pt x="38" y="382"/>
                </a:cubicBezTo>
                <a:cubicBezTo>
                  <a:pt x="515" y="1814"/>
                  <a:pt x="515" y="1814"/>
                  <a:pt x="515" y="1814"/>
                </a:cubicBezTo>
                <a:cubicBezTo>
                  <a:pt x="1011" y="1642"/>
                  <a:pt x="1011" y="1642"/>
                  <a:pt x="1011" y="1642"/>
                </a:cubicBezTo>
                <a:cubicBezTo>
                  <a:pt x="1011" y="1604"/>
                  <a:pt x="1011" y="1604"/>
                  <a:pt x="1011" y="1604"/>
                </a:cubicBezTo>
                <a:cubicBezTo>
                  <a:pt x="1126" y="1566"/>
                  <a:pt x="1279" y="1528"/>
                  <a:pt x="1279" y="1509"/>
                </a:cubicBezTo>
                <a:cubicBezTo>
                  <a:pt x="1298" y="1509"/>
                  <a:pt x="1432" y="1375"/>
                  <a:pt x="1432" y="1375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Freeform 192"/>
          <p:cNvSpPr>
            <a:spLocks noChangeArrowheads="1"/>
          </p:cNvSpPr>
          <p:nvPr/>
        </p:nvSpPr>
        <p:spPr bwMode="auto">
          <a:xfrm>
            <a:off x="8520113" y="4929188"/>
            <a:ext cx="214312" cy="266700"/>
          </a:xfrm>
          <a:custGeom>
            <a:avLst/>
            <a:gdLst>
              <a:gd name="T0" fmla="*/ 440 w 555"/>
              <a:gd name="T1" fmla="*/ 688 h 689"/>
              <a:gd name="T2" fmla="*/ 440 w 555"/>
              <a:gd name="T3" fmla="*/ 688 h 689"/>
              <a:gd name="T4" fmla="*/ 554 w 555"/>
              <a:gd name="T5" fmla="*/ 496 h 689"/>
              <a:gd name="T6" fmla="*/ 248 w 555"/>
              <a:gd name="T7" fmla="*/ 133 h 689"/>
              <a:gd name="T8" fmla="*/ 0 w 555"/>
              <a:gd name="T9" fmla="*/ 0 h 689"/>
              <a:gd name="T10" fmla="*/ 440 w 555"/>
              <a:gd name="T11" fmla="*/ 688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5" h="689">
                <a:moveTo>
                  <a:pt x="440" y="688"/>
                </a:moveTo>
                <a:lnTo>
                  <a:pt x="440" y="688"/>
                </a:lnTo>
                <a:cubicBezTo>
                  <a:pt x="554" y="496"/>
                  <a:pt x="554" y="496"/>
                  <a:pt x="554" y="496"/>
                </a:cubicBezTo>
                <a:cubicBezTo>
                  <a:pt x="248" y="133"/>
                  <a:pt x="248" y="133"/>
                  <a:pt x="248" y="13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53" y="363"/>
                  <a:pt x="440" y="688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Freeform 193"/>
          <p:cNvSpPr>
            <a:spLocks noChangeArrowheads="1"/>
          </p:cNvSpPr>
          <p:nvPr/>
        </p:nvSpPr>
        <p:spPr bwMode="auto">
          <a:xfrm>
            <a:off x="8350250" y="4268788"/>
            <a:ext cx="161925" cy="155575"/>
          </a:xfrm>
          <a:custGeom>
            <a:avLst/>
            <a:gdLst>
              <a:gd name="T0" fmla="*/ 248 w 421"/>
              <a:gd name="T1" fmla="*/ 362 h 402"/>
              <a:gd name="T2" fmla="*/ 248 w 421"/>
              <a:gd name="T3" fmla="*/ 362 h 402"/>
              <a:gd name="T4" fmla="*/ 19 w 421"/>
              <a:gd name="T5" fmla="*/ 248 h 402"/>
              <a:gd name="T6" fmla="*/ 172 w 421"/>
              <a:gd name="T7" fmla="*/ 19 h 402"/>
              <a:gd name="T8" fmla="*/ 401 w 421"/>
              <a:gd name="T9" fmla="*/ 152 h 402"/>
              <a:gd name="T10" fmla="*/ 248 w 421"/>
              <a:gd name="T11" fmla="*/ 36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1" h="402">
                <a:moveTo>
                  <a:pt x="248" y="362"/>
                </a:moveTo>
                <a:lnTo>
                  <a:pt x="248" y="362"/>
                </a:lnTo>
                <a:cubicBezTo>
                  <a:pt x="153" y="401"/>
                  <a:pt x="38" y="344"/>
                  <a:pt x="19" y="248"/>
                </a:cubicBezTo>
                <a:cubicBezTo>
                  <a:pt x="0" y="133"/>
                  <a:pt x="76" y="38"/>
                  <a:pt x="172" y="19"/>
                </a:cubicBezTo>
                <a:cubicBezTo>
                  <a:pt x="287" y="0"/>
                  <a:pt x="382" y="57"/>
                  <a:pt x="401" y="152"/>
                </a:cubicBezTo>
                <a:cubicBezTo>
                  <a:pt x="420" y="248"/>
                  <a:pt x="363" y="344"/>
                  <a:pt x="248" y="362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194"/>
          <p:cNvSpPr>
            <a:spLocks noChangeArrowheads="1"/>
          </p:cNvSpPr>
          <p:nvPr/>
        </p:nvSpPr>
        <p:spPr bwMode="auto">
          <a:xfrm>
            <a:off x="8356600" y="4313238"/>
            <a:ext cx="171450" cy="120650"/>
          </a:xfrm>
          <a:custGeom>
            <a:avLst/>
            <a:gdLst>
              <a:gd name="T0" fmla="*/ 0 w 440"/>
              <a:gd name="T1" fmla="*/ 134 h 307"/>
              <a:gd name="T2" fmla="*/ 57 w 440"/>
              <a:gd name="T3" fmla="*/ 306 h 307"/>
              <a:gd name="T4" fmla="*/ 439 w 440"/>
              <a:gd name="T5" fmla="*/ 211 h 307"/>
              <a:gd name="T6" fmla="*/ 382 w 440"/>
              <a:gd name="T7" fmla="*/ 0 h 307"/>
              <a:gd name="T8" fmla="*/ 0 w 440"/>
              <a:gd name="T9" fmla="*/ 13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307">
                <a:moveTo>
                  <a:pt x="0" y="134"/>
                </a:moveTo>
                <a:lnTo>
                  <a:pt x="57" y="306"/>
                </a:lnTo>
                <a:lnTo>
                  <a:pt x="439" y="211"/>
                </a:lnTo>
                <a:lnTo>
                  <a:pt x="382" y="0"/>
                </a:lnTo>
                <a:lnTo>
                  <a:pt x="0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Freeform 195"/>
          <p:cNvSpPr>
            <a:spLocks noChangeArrowheads="1"/>
          </p:cNvSpPr>
          <p:nvPr/>
        </p:nvSpPr>
        <p:spPr bwMode="auto">
          <a:xfrm>
            <a:off x="8645525" y="5075238"/>
            <a:ext cx="1243013" cy="2198687"/>
          </a:xfrm>
          <a:custGeom>
            <a:avLst/>
            <a:gdLst>
              <a:gd name="T0" fmla="*/ 3207 w 3208"/>
              <a:gd name="T1" fmla="*/ 5192 h 5670"/>
              <a:gd name="T2" fmla="*/ 1928 w 3208"/>
              <a:gd name="T3" fmla="*/ 5669 h 5670"/>
              <a:gd name="T4" fmla="*/ 0 w 3208"/>
              <a:gd name="T5" fmla="*/ 458 h 5670"/>
              <a:gd name="T6" fmla="*/ 1279 w 3208"/>
              <a:gd name="T7" fmla="*/ 0 h 5670"/>
              <a:gd name="T8" fmla="*/ 3207 w 3208"/>
              <a:gd name="T9" fmla="*/ 5192 h 5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08" h="5670">
                <a:moveTo>
                  <a:pt x="3207" y="5192"/>
                </a:moveTo>
                <a:lnTo>
                  <a:pt x="1928" y="5669"/>
                </a:lnTo>
                <a:lnTo>
                  <a:pt x="0" y="458"/>
                </a:lnTo>
                <a:lnTo>
                  <a:pt x="1279" y="0"/>
                </a:lnTo>
                <a:lnTo>
                  <a:pt x="3207" y="5192"/>
                </a:lnTo>
              </a:path>
            </a:pathLst>
          </a:custGeom>
          <a:solidFill>
            <a:srgbClr val="42424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Freeform 196"/>
          <p:cNvSpPr>
            <a:spLocks noChangeArrowheads="1"/>
          </p:cNvSpPr>
          <p:nvPr/>
        </p:nvSpPr>
        <p:spPr bwMode="auto">
          <a:xfrm>
            <a:off x="6565900" y="4240213"/>
            <a:ext cx="1301750" cy="650875"/>
          </a:xfrm>
          <a:custGeom>
            <a:avLst/>
            <a:gdLst>
              <a:gd name="T0" fmla="*/ 190 w 3361"/>
              <a:gd name="T1" fmla="*/ 0 h 1681"/>
              <a:gd name="T2" fmla="*/ 190 w 3361"/>
              <a:gd name="T3" fmla="*/ 0 h 1681"/>
              <a:gd name="T4" fmla="*/ 95 w 3361"/>
              <a:gd name="T5" fmla="*/ 134 h 1681"/>
              <a:gd name="T6" fmla="*/ 95 w 3361"/>
              <a:gd name="T7" fmla="*/ 134 h 1681"/>
              <a:gd name="T8" fmla="*/ 76 w 3361"/>
              <a:gd name="T9" fmla="*/ 172 h 1681"/>
              <a:gd name="T10" fmla="*/ 76 w 3361"/>
              <a:gd name="T11" fmla="*/ 172 h 1681"/>
              <a:gd name="T12" fmla="*/ 343 w 3361"/>
              <a:gd name="T13" fmla="*/ 1356 h 1681"/>
              <a:gd name="T14" fmla="*/ 400 w 3361"/>
              <a:gd name="T15" fmla="*/ 1432 h 1681"/>
              <a:gd name="T16" fmla="*/ 400 w 3361"/>
              <a:gd name="T17" fmla="*/ 1432 h 1681"/>
              <a:gd name="T18" fmla="*/ 400 w 3361"/>
              <a:gd name="T19" fmla="*/ 1432 h 1681"/>
              <a:gd name="T20" fmla="*/ 496 w 3361"/>
              <a:gd name="T21" fmla="*/ 1585 h 1681"/>
              <a:gd name="T22" fmla="*/ 2634 w 3361"/>
              <a:gd name="T23" fmla="*/ 1680 h 1681"/>
              <a:gd name="T24" fmla="*/ 3360 w 3361"/>
              <a:gd name="T25" fmla="*/ 688 h 1681"/>
              <a:gd name="T26" fmla="*/ 190 w 3361"/>
              <a:gd name="T27" fmla="*/ 0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61" h="1681">
                <a:moveTo>
                  <a:pt x="190" y="0"/>
                </a:moveTo>
                <a:lnTo>
                  <a:pt x="190" y="0"/>
                </a:lnTo>
                <a:cubicBezTo>
                  <a:pt x="133" y="58"/>
                  <a:pt x="95" y="134"/>
                  <a:pt x="95" y="134"/>
                </a:cubicBezTo>
                <a:lnTo>
                  <a:pt x="95" y="134"/>
                </a:lnTo>
                <a:cubicBezTo>
                  <a:pt x="76" y="172"/>
                  <a:pt x="76" y="172"/>
                  <a:pt x="76" y="172"/>
                </a:cubicBezTo>
                <a:lnTo>
                  <a:pt x="76" y="172"/>
                </a:lnTo>
                <a:cubicBezTo>
                  <a:pt x="76" y="172"/>
                  <a:pt x="0" y="745"/>
                  <a:pt x="343" y="1356"/>
                </a:cubicBezTo>
                <a:cubicBezTo>
                  <a:pt x="400" y="1432"/>
                  <a:pt x="400" y="1432"/>
                  <a:pt x="400" y="1432"/>
                </a:cubicBezTo>
                <a:lnTo>
                  <a:pt x="400" y="1432"/>
                </a:lnTo>
                <a:lnTo>
                  <a:pt x="400" y="1432"/>
                </a:lnTo>
                <a:cubicBezTo>
                  <a:pt x="496" y="1585"/>
                  <a:pt x="496" y="1585"/>
                  <a:pt x="496" y="1585"/>
                </a:cubicBezTo>
                <a:cubicBezTo>
                  <a:pt x="2634" y="1680"/>
                  <a:pt x="2634" y="1680"/>
                  <a:pt x="2634" y="1680"/>
                </a:cubicBezTo>
                <a:cubicBezTo>
                  <a:pt x="3360" y="688"/>
                  <a:pt x="3360" y="688"/>
                  <a:pt x="3360" y="688"/>
                </a:cubicBezTo>
                <a:lnTo>
                  <a:pt x="190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Freeform 197"/>
          <p:cNvSpPr>
            <a:spLocks noChangeArrowheads="1"/>
          </p:cNvSpPr>
          <p:nvPr/>
        </p:nvSpPr>
        <p:spPr bwMode="auto">
          <a:xfrm>
            <a:off x="6727825" y="4808538"/>
            <a:ext cx="917575" cy="392112"/>
          </a:xfrm>
          <a:custGeom>
            <a:avLst/>
            <a:gdLst>
              <a:gd name="T0" fmla="*/ 0 w 2369"/>
              <a:gd name="T1" fmla="*/ 0 h 1012"/>
              <a:gd name="T2" fmla="*/ 0 w 2369"/>
              <a:gd name="T3" fmla="*/ 0 h 1012"/>
              <a:gd name="T4" fmla="*/ 574 w 2369"/>
              <a:gd name="T5" fmla="*/ 515 h 1012"/>
              <a:gd name="T6" fmla="*/ 574 w 2369"/>
              <a:gd name="T7" fmla="*/ 1011 h 1012"/>
              <a:gd name="T8" fmla="*/ 1719 w 2369"/>
              <a:gd name="T9" fmla="*/ 1011 h 1012"/>
              <a:gd name="T10" fmla="*/ 1719 w 2369"/>
              <a:gd name="T11" fmla="*/ 496 h 1012"/>
              <a:gd name="T12" fmla="*/ 2368 w 2369"/>
              <a:gd name="T13" fmla="*/ 0 h 1012"/>
              <a:gd name="T14" fmla="*/ 0 w 2369"/>
              <a:gd name="T15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69" h="1012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249" y="515"/>
                  <a:pt x="574" y="515"/>
                </a:cubicBezTo>
                <a:cubicBezTo>
                  <a:pt x="574" y="1011"/>
                  <a:pt x="574" y="1011"/>
                  <a:pt x="574" y="1011"/>
                </a:cubicBezTo>
                <a:cubicBezTo>
                  <a:pt x="1719" y="1011"/>
                  <a:pt x="1719" y="1011"/>
                  <a:pt x="1719" y="1011"/>
                </a:cubicBezTo>
                <a:cubicBezTo>
                  <a:pt x="1719" y="496"/>
                  <a:pt x="1719" y="496"/>
                  <a:pt x="1719" y="496"/>
                </a:cubicBezTo>
                <a:cubicBezTo>
                  <a:pt x="1719" y="496"/>
                  <a:pt x="2044" y="496"/>
                  <a:pt x="2368" y="0"/>
                </a:cubicBezTo>
                <a:lnTo>
                  <a:pt x="0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Freeform 198"/>
          <p:cNvSpPr>
            <a:spLocks noChangeArrowheads="1"/>
          </p:cNvSpPr>
          <p:nvPr/>
        </p:nvSpPr>
        <p:spPr bwMode="auto">
          <a:xfrm>
            <a:off x="6802438" y="4408488"/>
            <a:ext cx="947737" cy="438150"/>
          </a:xfrm>
          <a:custGeom>
            <a:avLst/>
            <a:gdLst>
              <a:gd name="T0" fmla="*/ 2444 w 2445"/>
              <a:gd name="T1" fmla="*/ 554 h 1128"/>
              <a:gd name="T2" fmla="*/ 2444 w 2445"/>
              <a:gd name="T3" fmla="*/ 554 h 1128"/>
              <a:gd name="T4" fmla="*/ 1222 w 2445"/>
              <a:gd name="T5" fmla="*/ 1127 h 1128"/>
              <a:gd name="T6" fmla="*/ 0 w 2445"/>
              <a:gd name="T7" fmla="*/ 554 h 1128"/>
              <a:gd name="T8" fmla="*/ 1222 w 2445"/>
              <a:gd name="T9" fmla="*/ 0 h 1128"/>
              <a:gd name="T10" fmla="*/ 2444 w 2445"/>
              <a:gd name="T11" fmla="*/ 554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5" h="1128">
                <a:moveTo>
                  <a:pt x="2444" y="554"/>
                </a:moveTo>
                <a:lnTo>
                  <a:pt x="2444" y="554"/>
                </a:lnTo>
                <a:cubicBezTo>
                  <a:pt x="2444" y="879"/>
                  <a:pt x="1890" y="1127"/>
                  <a:pt x="1222" y="1127"/>
                </a:cubicBezTo>
                <a:cubicBezTo>
                  <a:pt x="553" y="1127"/>
                  <a:pt x="0" y="879"/>
                  <a:pt x="0" y="554"/>
                </a:cubicBezTo>
                <a:cubicBezTo>
                  <a:pt x="0" y="249"/>
                  <a:pt x="553" y="0"/>
                  <a:pt x="1222" y="0"/>
                </a:cubicBezTo>
                <a:cubicBezTo>
                  <a:pt x="1890" y="0"/>
                  <a:pt x="2444" y="249"/>
                  <a:pt x="2444" y="554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Freeform 199"/>
          <p:cNvSpPr>
            <a:spLocks noChangeArrowheads="1"/>
          </p:cNvSpPr>
          <p:nvPr/>
        </p:nvSpPr>
        <p:spPr bwMode="auto">
          <a:xfrm>
            <a:off x="6861175" y="4195763"/>
            <a:ext cx="800100" cy="384175"/>
          </a:xfrm>
          <a:custGeom>
            <a:avLst/>
            <a:gdLst>
              <a:gd name="T0" fmla="*/ 0 w 2063"/>
              <a:gd name="T1" fmla="*/ 439 h 994"/>
              <a:gd name="T2" fmla="*/ 96 w 2063"/>
              <a:gd name="T3" fmla="*/ 38 h 994"/>
              <a:gd name="T4" fmla="*/ 859 w 2063"/>
              <a:gd name="T5" fmla="*/ 0 h 994"/>
              <a:gd name="T6" fmla="*/ 1394 w 2063"/>
              <a:gd name="T7" fmla="*/ 172 h 994"/>
              <a:gd name="T8" fmla="*/ 2024 w 2063"/>
              <a:gd name="T9" fmla="*/ 324 h 994"/>
              <a:gd name="T10" fmla="*/ 2062 w 2063"/>
              <a:gd name="T11" fmla="*/ 687 h 994"/>
              <a:gd name="T12" fmla="*/ 1718 w 2063"/>
              <a:gd name="T13" fmla="*/ 993 h 994"/>
              <a:gd name="T14" fmla="*/ 0 w 2063"/>
              <a:gd name="T15" fmla="*/ 439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63" h="994">
                <a:moveTo>
                  <a:pt x="0" y="439"/>
                </a:moveTo>
                <a:lnTo>
                  <a:pt x="96" y="38"/>
                </a:lnTo>
                <a:lnTo>
                  <a:pt x="859" y="0"/>
                </a:lnTo>
                <a:lnTo>
                  <a:pt x="1394" y="172"/>
                </a:lnTo>
                <a:lnTo>
                  <a:pt x="2024" y="324"/>
                </a:lnTo>
                <a:lnTo>
                  <a:pt x="2062" y="687"/>
                </a:lnTo>
                <a:lnTo>
                  <a:pt x="1718" y="993"/>
                </a:lnTo>
                <a:lnTo>
                  <a:pt x="0" y="439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Freeform 200"/>
          <p:cNvSpPr>
            <a:spLocks noChangeArrowheads="1"/>
          </p:cNvSpPr>
          <p:nvPr/>
        </p:nvSpPr>
        <p:spPr bwMode="auto">
          <a:xfrm>
            <a:off x="6477000" y="3062288"/>
            <a:ext cx="1190625" cy="1844675"/>
          </a:xfrm>
          <a:custGeom>
            <a:avLst/>
            <a:gdLst>
              <a:gd name="T0" fmla="*/ 2501 w 3074"/>
              <a:gd name="T1" fmla="*/ 20 h 4756"/>
              <a:gd name="T2" fmla="*/ 2501 w 3074"/>
              <a:gd name="T3" fmla="*/ 20 h 4756"/>
              <a:gd name="T4" fmla="*/ 1699 w 3074"/>
              <a:gd name="T5" fmla="*/ 0 h 4756"/>
              <a:gd name="T6" fmla="*/ 1107 w 3074"/>
              <a:gd name="T7" fmla="*/ 592 h 4756"/>
              <a:gd name="T8" fmla="*/ 1088 w 3074"/>
              <a:gd name="T9" fmla="*/ 1566 h 4756"/>
              <a:gd name="T10" fmla="*/ 0 w 3074"/>
              <a:gd name="T11" fmla="*/ 2006 h 4756"/>
              <a:gd name="T12" fmla="*/ 1088 w 3074"/>
              <a:gd name="T13" fmla="*/ 2006 h 4756"/>
              <a:gd name="T14" fmla="*/ 1050 w 3074"/>
              <a:gd name="T15" fmla="*/ 4144 h 4756"/>
              <a:gd name="T16" fmla="*/ 1641 w 3074"/>
              <a:gd name="T17" fmla="*/ 4736 h 4756"/>
              <a:gd name="T18" fmla="*/ 2425 w 3074"/>
              <a:gd name="T19" fmla="*/ 4755 h 4756"/>
              <a:gd name="T20" fmla="*/ 3016 w 3074"/>
              <a:gd name="T21" fmla="*/ 4163 h 4756"/>
              <a:gd name="T22" fmla="*/ 3073 w 3074"/>
              <a:gd name="T23" fmla="*/ 612 h 4756"/>
              <a:gd name="T24" fmla="*/ 2501 w 3074"/>
              <a:gd name="T25" fmla="*/ 20 h 4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74" h="4756">
                <a:moveTo>
                  <a:pt x="2501" y="20"/>
                </a:moveTo>
                <a:lnTo>
                  <a:pt x="2501" y="20"/>
                </a:lnTo>
                <a:cubicBezTo>
                  <a:pt x="1699" y="0"/>
                  <a:pt x="1699" y="0"/>
                  <a:pt x="1699" y="0"/>
                </a:cubicBezTo>
                <a:cubicBezTo>
                  <a:pt x="1374" y="0"/>
                  <a:pt x="1107" y="268"/>
                  <a:pt x="1107" y="592"/>
                </a:cubicBezTo>
                <a:cubicBezTo>
                  <a:pt x="1088" y="1566"/>
                  <a:pt x="1088" y="1566"/>
                  <a:pt x="1088" y="1566"/>
                </a:cubicBezTo>
                <a:cubicBezTo>
                  <a:pt x="668" y="1814"/>
                  <a:pt x="0" y="2006"/>
                  <a:pt x="0" y="2006"/>
                </a:cubicBezTo>
                <a:cubicBezTo>
                  <a:pt x="515" y="2101"/>
                  <a:pt x="859" y="2063"/>
                  <a:pt x="1088" y="2006"/>
                </a:cubicBezTo>
                <a:cubicBezTo>
                  <a:pt x="1050" y="4144"/>
                  <a:pt x="1050" y="4144"/>
                  <a:pt x="1050" y="4144"/>
                </a:cubicBezTo>
                <a:cubicBezTo>
                  <a:pt x="1050" y="4468"/>
                  <a:pt x="1298" y="4736"/>
                  <a:pt x="1641" y="4736"/>
                </a:cubicBezTo>
                <a:cubicBezTo>
                  <a:pt x="2425" y="4755"/>
                  <a:pt x="2425" y="4755"/>
                  <a:pt x="2425" y="4755"/>
                </a:cubicBezTo>
                <a:cubicBezTo>
                  <a:pt x="2749" y="4755"/>
                  <a:pt x="3016" y="4487"/>
                  <a:pt x="3016" y="4163"/>
                </a:cubicBezTo>
                <a:cubicBezTo>
                  <a:pt x="3073" y="612"/>
                  <a:pt x="3073" y="612"/>
                  <a:pt x="3073" y="612"/>
                </a:cubicBezTo>
                <a:cubicBezTo>
                  <a:pt x="3073" y="287"/>
                  <a:pt x="2825" y="20"/>
                  <a:pt x="2501" y="20"/>
                </a:cubicBezTo>
              </a:path>
            </a:pathLst>
          </a:custGeom>
          <a:solidFill>
            <a:srgbClr val="BFEA1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Freeform 201"/>
          <p:cNvSpPr>
            <a:spLocks noChangeArrowheads="1"/>
          </p:cNvSpPr>
          <p:nvPr/>
        </p:nvSpPr>
        <p:spPr bwMode="auto">
          <a:xfrm>
            <a:off x="6632575" y="4084638"/>
            <a:ext cx="341313" cy="282575"/>
          </a:xfrm>
          <a:custGeom>
            <a:avLst/>
            <a:gdLst>
              <a:gd name="T0" fmla="*/ 688 w 880"/>
              <a:gd name="T1" fmla="*/ 0 h 727"/>
              <a:gd name="T2" fmla="*/ 688 w 880"/>
              <a:gd name="T3" fmla="*/ 0 h 727"/>
              <a:gd name="T4" fmla="*/ 153 w 880"/>
              <a:gd name="T5" fmla="*/ 287 h 727"/>
              <a:gd name="T6" fmla="*/ 153 w 880"/>
              <a:gd name="T7" fmla="*/ 287 h 727"/>
              <a:gd name="T8" fmla="*/ 0 w 880"/>
              <a:gd name="T9" fmla="*/ 421 h 727"/>
              <a:gd name="T10" fmla="*/ 172 w 880"/>
              <a:gd name="T11" fmla="*/ 726 h 727"/>
              <a:gd name="T12" fmla="*/ 879 w 880"/>
              <a:gd name="T13" fmla="*/ 344 h 727"/>
              <a:gd name="T14" fmla="*/ 688 w 880"/>
              <a:gd name="T15" fmla="*/ 0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0" h="727">
                <a:moveTo>
                  <a:pt x="688" y="0"/>
                </a:moveTo>
                <a:lnTo>
                  <a:pt x="688" y="0"/>
                </a:lnTo>
                <a:cubicBezTo>
                  <a:pt x="153" y="287"/>
                  <a:pt x="153" y="287"/>
                  <a:pt x="153" y="287"/>
                </a:cubicBezTo>
                <a:lnTo>
                  <a:pt x="153" y="287"/>
                </a:lnTo>
                <a:cubicBezTo>
                  <a:pt x="153" y="287"/>
                  <a:pt x="39" y="363"/>
                  <a:pt x="0" y="421"/>
                </a:cubicBezTo>
                <a:cubicBezTo>
                  <a:pt x="172" y="726"/>
                  <a:pt x="172" y="726"/>
                  <a:pt x="172" y="726"/>
                </a:cubicBezTo>
                <a:cubicBezTo>
                  <a:pt x="879" y="344"/>
                  <a:pt x="879" y="344"/>
                  <a:pt x="879" y="344"/>
                </a:cubicBezTo>
                <a:lnTo>
                  <a:pt x="688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Freeform 202"/>
          <p:cNvSpPr>
            <a:spLocks noChangeArrowheads="1"/>
          </p:cNvSpPr>
          <p:nvPr/>
        </p:nvSpPr>
        <p:spPr bwMode="auto">
          <a:xfrm>
            <a:off x="6861175" y="4070350"/>
            <a:ext cx="155575" cy="155575"/>
          </a:xfrm>
          <a:custGeom>
            <a:avLst/>
            <a:gdLst>
              <a:gd name="T0" fmla="*/ 401 w 402"/>
              <a:gd name="T1" fmla="*/ 209 h 401"/>
              <a:gd name="T2" fmla="*/ 401 w 402"/>
              <a:gd name="T3" fmla="*/ 209 h 401"/>
              <a:gd name="T4" fmla="*/ 211 w 402"/>
              <a:gd name="T5" fmla="*/ 400 h 401"/>
              <a:gd name="T6" fmla="*/ 0 w 402"/>
              <a:gd name="T7" fmla="*/ 209 h 401"/>
              <a:gd name="T8" fmla="*/ 211 w 402"/>
              <a:gd name="T9" fmla="*/ 0 h 401"/>
              <a:gd name="T10" fmla="*/ 401 w 402"/>
              <a:gd name="T11" fmla="*/ 20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01">
                <a:moveTo>
                  <a:pt x="401" y="209"/>
                </a:moveTo>
                <a:lnTo>
                  <a:pt x="401" y="209"/>
                </a:lnTo>
                <a:cubicBezTo>
                  <a:pt x="401" y="324"/>
                  <a:pt x="306" y="400"/>
                  <a:pt x="211" y="400"/>
                </a:cubicBezTo>
                <a:cubicBezTo>
                  <a:pt x="96" y="400"/>
                  <a:pt x="0" y="324"/>
                  <a:pt x="0" y="209"/>
                </a:cubicBezTo>
                <a:cubicBezTo>
                  <a:pt x="0" y="95"/>
                  <a:pt x="96" y="0"/>
                  <a:pt x="211" y="0"/>
                </a:cubicBezTo>
                <a:cubicBezTo>
                  <a:pt x="306" y="0"/>
                  <a:pt x="401" y="95"/>
                  <a:pt x="401" y="209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Freeform 203"/>
          <p:cNvSpPr>
            <a:spLocks noChangeArrowheads="1"/>
          </p:cNvSpPr>
          <p:nvPr/>
        </p:nvSpPr>
        <p:spPr bwMode="auto">
          <a:xfrm>
            <a:off x="7624763" y="4002088"/>
            <a:ext cx="252412" cy="209550"/>
          </a:xfrm>
          <a:custGeom>
            <a:avLst/>
            <a:gdLst>
              <a:gd name="T0" fmla="*/ 496 w 650"/>
              <a:gd name="T1" fmla="*/ 0 h 536"/>
              <a:gd name="T2" fmla="*/ 649 w 650"/>
              <a:gd name="T3" fmla="*/ 268 h 536"/>
              <a:gd name="T4" fmla="*/ 153 w 650"/>
              <a:gd name="T5" fmla="*/ 535 h 536"/>
              <a:gd name="T6" fmla="*/ 0 w 650"/>
              <a:gd name="T7" fmla="*/ 268 h 536"/>
              <a:gd name="T8" fmla="*/ 496 w 650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536">
                <a:moveTo>
                  <a:pt x="496" y="0"/>
                </a:moveTo>
                <a:lnTo>
                  <a:pt x="649" y="268"/>
                </a:lnTo>
                <a:lnTo>
                  <a:pt x="153" y="535"/>
                </a:lnTo>
                <a:lnTo>
                  <a:pt x="0" y="268"/>
                </a:lnTo>
                <a:lnTo>
                  <a:pt x="496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Freeform 204"/>
          <p:cNvSpPr>
            <a:spLocks noChangeArrowheads="1"/>
          </p:cNvSpPr>
          <p:nvPr/>
        </p:nvSpPr>
        <p:spPr bwMode="auto">
          <a:xfrm>
            <a:off x="7588250" y="4100513"/>
            <a:ext cx="125413" cy="125412"/>
          </a:xfrm>
          <a:custGeom>
            <a:avLst/>
            <a:gdLst>
              <a:gd name="T0" fmla="*/ 0 w 326"/>
              <a:gd name="T1" fmla="*/ 153 h 325"/>
              <a:gd name="T2" fmla="*/ 0 w 326"/>
              <a:gd name="T3" fmla="*/ 153 h 325"/>
              <a:gd name="T4" fmla="*/ 173 w 326"/>
              <a:gd name="T5" fmla="*/ 0 h 325"/>
              <a:gd name="T6" fmla="*/ 325 w 326"/>
              <a:gd name="T7" fmla="*/ 153 h 325"/>
              <a:gd name="T8" fmla="*/ 173 w 326"/>
              <a:gd name="T9" fmla="*/ 324 h 325"/>
              <a:gd name="T10" fmla="*/ 0 w 326"/>
              <a:gd name="T1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6" h="325">
                <a:moveTo>
                  <a:pt x="0" y="153"/>
                </a:moveTo>
                <a:lnTo>
                  <a:pt x="0" y="153"/>
                </a:lnTo>
                <a:cubicBezTo>
                  <a:pt x="0" y="76"/>
                  <a:pt x="77" y="0"/>
                  <a:pt x="173" y="0"/>
                </a:cubicBezTo>
                <a:cubicBezTo>
                  <a:pt x="268" y="0"/>
                  <a:pt x="325" y="76"/>
                  <a:pt x="325" y="153"/>
                </a:cubicBezTo>
                <a:cubicBezTo>
                  <a:pt x="325" y="248"/>
                  <a:pt x="268" y="324"/>
                  <a:pt x="173" y="324"/>
                </a:cubicBezTo>
                <a:cubicBezTo>
                  <a:pt x="77" y="324"/>
                  <a:pt x="0" y="248"/>
                  <a:pt x="0" y="153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Freeform 205"/>
          <p:cNvSpPr>
            <a:spLocks noChangeArrowheads="1"/>
          </p:cNvSpPr>
          <p:nvPr/>
        </p:nvSpPr>
        <p:spPr bwMode="auto">
          <a:xfrm>
            <a:off x="7588250" y="4135438"/>
            <a:ext cx="295275" cy="244475"/>
          </a:xfrm>
          <a:custGeom>
            <a:avLst/>
            <a:gdLst>
              <a:gd name="T0" fmla="*/ 611 w 765"/>
              <a:gd name="T1" fmla="*/ 0 h 631"/>
              <a:gd name="T2" fmla="*/ 764 w 765"/>
              <a:gd name="T3" fmla="*/ 287 h 631"/>
              <a:gd name="T4" fmla="*/ 153 w 765"/>
              <a:gd name="T5" fmla="*/ 630 h 631"/>
              <a:gd name="T6" fmla="*/ 0 w 765"/>
              <a:gd name="T7" fmla="*/ 344 h 631"/>
              <a:gd name="T8" fmla="*/ 611 w 765"/>
              <a:gd name="T9" fmla="*/ 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631">
                <a:moveTo>
                  <a:pt x="611" y="0"/>
                </a:moveTo>
                <a:lnTo>
                  <a:pt x="764" y="287"/>
                </a:lnTo>
                <a:lnTo>
                  <a:pt x="153" y="630"/>
                </a:lnTo>
                <a:lnTo>
                  <a:pt x="0" y="344"/>
                </a:lnTo>
                <a:lnTo>
                  <a:pt x="611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Freeform 206"/>
          <p:cNvSpPr>
            <a:spLocks noChangeArrowheads="1"/>
          </p:cNvSpPr>
          <p:nvPr/>
        </p:nvSpPr>
        <p:spPr bwMode="auto">
          <a:xfrm>
            <a:off x="7550150" y="4262438"/>
            <a:ext cx="127000" cy="127000"/>
          </a:xfrm>
          <a:custGeom>
            <a:avLst/>
            <a:gdLst>
              <a:gd name="T0" fmla="*/ 0 w 325"/>
              <a:gd name="T1" fmla="*/ 152 h 325"/>
              <a:gd name="T2" fmla="*/ 0 w 325"/>
              <a:gd name="T3" fmla="*/ 152 h 325"/>
              <a:gd name="T4" fmla="*/ 172 w 325"/>
              <a:gd name="T5" fmla="*/ 0 h 325"/>
              <a:gd name="T6" fmla="*/ 324 w 325"/>
              <a:gd name="T7" fmla="*/ 152 h 325"/>
              <a:gd name="T8" fmla="*/ 172 w 325"/>
              <a:gd name="T9" fmla="*/ 324 h 325"/>
              <a:gd name="T10" fmla="*/ 0 w 325"/>
              <a:gd name="T11" fmla="*/ 15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5" h="325">
                <a:moveTo>
                  <a:pt x="0" y="152"/>
                </a:moveTo>
                <a:lnTo>
                  <a:pt x="0" y="152"/>
                </a:lnTo>
                <a:cubicBezTo>
                  <a:pt x="0" y="76"/>
                  <a:pt x="76" y="0"/>
                  <a:pt x="172" y="0"/>
                </a:cubicBezTo>
                <a:cubicBezTo>
                  <a:pt x="248" y="0"/>
                  <a:pt x="324" y="76"/>
                  <a:pt x="324" y="152"/>
                </a:cubicBezTo>
                <a:cubicBezTo>
                  <a:pt x="324" y="248"/>
                  <a:pt x="248" y="324"/>
                  <a:pt x="172" y="324"/>
                </a:cubicBezTo>
                <a:cubicBezTo>
                  <a:pt x="76" y="324"/>
                  <a:pt x="0" y="248"/>
                  <a:pt x="0" y="152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Freeform 207"/>
          <p:cNvSpPr>
            <a:spLocks noChangeArrowheads="1"/>
          </p:cNvSpPr>
          <p:nvPr/>
        </p:nvSpPr>
        <p:spPr bwMode="auto">
          <a:xfrm>
            <a:off x="7632700" y="4284663"/>
            <a:ext cx="250825" cy="215900"/>
          </a:xfrm>
          <a:custGeom>
            <a:avLst/>
            <a:gdLst>
              <a:gd name="T0" fmla="*/ 496 w 650"/>
              <a:gd name="T1" fmla="*/ 0 h 555"/>
              <a:gd name="T2" fmla="*/ 649 w 650"/>
              <a:gd name="T3" fmla="*/ 287 h 555"/>
              <a:gd name="T4" fmla="*/ 153 w 650"/>
              <a:gd name="T5" fmla="*/ 554 h 555"/>
              <a:gd name="T6" fmla="*/ 0 w 650"/>
              <a:gd name="T7" fmla="*/ 267 h 555"/>
              <a:gd name="T8" fmla="*/ 496 w 650"/>
              <a:gd name="T9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555">
                <a:moveTo>
                  <a:pt x="496" y="0"/>
                </a:moveTo>
                <a:lnTo>
                  <a:pt x="649" y="287"/>
                </a:lnTo>
                <a:lnTo>
                  <a:pt x="153" y="554"/>
                </a:lnTo>
                <a:lnTo>
                  <a:pt x="0" y="267"/>
                </a:lnTo>
                <a:lnTo>
                  <a:pt x="496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" name="Freeform 208"/>
          <p:cNvSpPr>
            <a:spLocks noChangeArrowheads="1"/>
          </p:cNvSpPr>
          <p:nvPr/>
        </p:nvSpPr>
        <p:spPr bwMode="auto">
          <a:xfrm>
            <a:off x="7594600" y="4379913"/>
            <a:ext cx="127000" cy="127000"/>
          </a:xfrm>
          <a:custGeom>
            <a:avLst/>
            <a:gdLst>
              <a:gd name="T0" fmla="*/ 0 w 325"/>
              <a:gd name="T1" fmla="*/ 153 h 326"/>
              <a:gd name="T2" fmla="*/ 0 w 325"/>
              <a:gd name="T3" fmla="*/ 153 h 326"/>
              <a:gd name="T4" fmla="*/ 153 w 325"/>
              <a:gd name="T5" fmla="*/ 0 h 326"/>
              <a:gd name="T6" fmla="*/ 324 w 325"/>
              <a:gd name="T7" fmla="*/ 153 h 326"/>
              <a:gd name="T8" fmla="*/ 153 w 325"/>
              <a:gd name="T9" fmla="*/ 325 h 326"/>
              <a:gd name="T10" fmla="*/ 0 w 325"/>
              <a:gd name="T11" fmla="*/ 15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5" h="326">
                <a:moveTo>
                  <a:pt x="0" y="153"/>
                </a:moveTo>
                <a:lnTo>
                  <a:pt x="0" y="153"/>
                </a:lnTo>
                <a:cubicBezTo>
                  <a:pt x="0" y="76"/>
                  <a:pt x="57" y="0"/>
                  <a:pt x="153" y="0"/>
                </a:cubicBezTo>
                <a:cubicBezTo>
                  <a:pt x="248" y="0"/>
                  <a:pt x="324" y="76"/>
                  <a:pt x="324" y="153"/>
                </a:cubicBezTo>
                <a:cubicBezTo>
                  <a:pt x="324" y="248"/>
                  <a:pt x="248" y="325"/>
                  <a:pt x="153" y="325"/>
                </a:cubicBezTo>
                <a:cubicBezTo>
                  <a:pt x="57" y="325"/>
                  <a:pt x="0" y="248"/>
                  <a:pt x="0" y="153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2" name="Freeform 209"/>
          <p:cNvSpPr>
            <a:spLocks noChangeArrowheads="1"/>
          </p:cNvSpPr>
          <p:nvPr/>
        </p:nvSpPr>
        <p:spPr bwMode="auto">
          <a:xfrm>
            <a:off x="7683500" y="4424363"/>
            <a:ext cx="184150" cy="155575"/>
          </a:xfrm>
          <a:custGeom>
            <a:avLst/>
            <a:gdLst>
              <a:gd name="T0" fmla="*/ 362 w 478"/>
              <a:gd name="T1" fmla="*/ 0 h 402"/>
              <a:gd name="T2" fmla="*/ 477 w 478"/>
              <a:gd name="T3" fmla="*/ 210 h 402"/>
              <a:gd name="T4" fmla="*/ 114 w 478"/>
              <a:gd name="T5" fmla="*/ 401 h 402"/>
              <a:gd name="T6" fmla="*/ 0 w 478"/>
              <a:gd name="T7" fmla="*/ 191 h 402"/>
              <a:gd name="T8" fmla="*/ 362 w 478"/>
              <a:gd name="T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02">
                <a:moveTo>
                  <a:pt x="362" y="0"/>
                </a:moveTo>
                <a:lnTo>
                  <a:pt x="477" y="210"/>
                </a:lnTo>
                <a:lnTo>
                  <a:pt x="114" y="401"/>
                </a:lnTo>
                <a:lnTo>
                  <a:pt x="0" y="191"/>
                </a:lnTo>
                <a:lnTo>
                  <a:pt x="362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" name="Freeform 210"/>
          <p:cNvSpPr>
            <a:spLocks noChangeArrowheads="1"/>
          </p:cNvSpPr>
          <p:nvPr/>
        </p:nvSpPr>
        <p:spPr bwMode="auto">
          <a:xfrm>
            <a:off x="7654925" y="4491038"/>
            <a:ext cx="95250" cy="95250"/>
          </a:xfrm>
          <a:custGeom>
            <a:avLst/>
            <a:gdLst>
              <a:gd name="T0" fmla="*/ 0 w 249"/>
              <a:gd name="T1" fmla="*/ 133 h 249"/>
              <a:gd name="T2" fmla="*/ 0 w 249"/>
              <a:gd name="T3" fmla="*/ 133 h 249"/>
              <a:gd name="T4" fmla="*/ 133 w 249"/>
              <a:gd name="T5" fmla="*/ 0 h 249"/>
              <a:gd name="T6" fmla="*/ 248 w 249"/>
              <a:gd name="T7" fmla="*/ 133 h 249"/>
              <a:gd name="T8" fmla="*/ 133 w 249"/>
              <a:gd name="T9" fmla="*/ 248 h 249"/>
              <a:gd name="T10" fmla="*/ 0 w 249"/>
              <a:gd name="T11" fmla="*/ 133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" h="249">
                <a:moveTo>
                  <a:pt x="0" y="133"/>
                </a:moveTo>
                <a:lnTo>
                  <a:pt x="0" y="133"/>
                </a:lnTo>
                <a:cubicBezTo>
                  <a:pt x="0" y="57"/>
                  <a:pt x="56" y="0"/>
                  <a:pt x="133" y="0"/>
                </a:cubicBezTo>
                <a:cubicBezTo>
                  <a:pt x="190" y="0"/>
                  <a:pt x="248" y="57"/>
                  <a:pt x="248" y="133"/>
                </a:cubicBezTo>
                <a:cubicBezTo>
                  <a:pt x="248" y="210"/>
                  <a:pt x="190" y="248"/>
                  <a:pt x="133" y="248"/>
                </a:cubicBezTo>
                <a:cubicBezTo>
                  <a:pt x="56" y="248"/>
                  <a:pt x="0" y="210"/>
                  <a:pt x="0" y="133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211"/>
          <p:cNvSpPr>
            <a:spLocks noChangeArrowheads="1"/>
          </p:cNvSpPr>
          <p:nvPr/>
        </p:nvSpPr>
        <p:spPr bwMode="auto">
          <a:xfrm>
            <a:off x="7778750" y="4002088"/>
            <a:ext cx="119063" cy="517525"/>
          </a:xfrm>
          <a:custGeom>
            <a:avLst/>
            <a:gdLst>
              <a:gd name="T0" fmla="*/ 95 w 306"/>
              <a:gd name="T1" fmla="*/ 0 h 1338"/>
              <a:gd name="T2" fmla="*/ 95 w 306"/>
              <a:gd name="T3" fmla="*/ 0 h 1338"/>
              <a:gd name="T4" fmla="*/ 248 w 306"/>
              <a:gd name="T5" fmla="*/ 268 h 1338"/>
              <a:gd name="T6" fmla="*/ 114 w 306"/>
              <a:gd name="T7" fmla="*/ 344 h 1338"/>
              <a:gd name="T8" fmla="*/ 267 w 306"/>
              <a:gd name="T9" fmla="*/ 631 h 1338"/>
              <a:gd name="T10" fmla="*/ 114 w 306"/>
              <a:gd name="T11" fmla="*/ 726 h 1338"/>
              <a:gd name="T12" fmla="*/ 267 w 306"/>
              <a:gd name="T13" fmla="*/ 1013 h 1338"/>
              <a:gd name="T14" fmla="*/ 114 w 306"/>
              <a:gd name="T15" fmla="*/ 1089 h 1338"/>
              <a:gd name="T16" fmla="*/ 229 w 306"/>
              <a:gd name="T17" fmla="*/ 1299 h 1338"/>
              <a:gd name="T18" fmla="*/ 0 w 306"/>
              <a:gd name="T19" fmla="*/ 1337 h 1338"/>
              <a:gd name="T20" fmla="*/ 95 w 306"/>
              <a:gd name="T21" fmla="*/ 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6" h="1338">
                <a:moveTo>
                  <a:pt x="95" y="0"/>
                </a:moveTo>
                <a:lnTo>
                  <a:pt x="95" y="0"/>
                </a:lnTo>
                <a:cubicBezTo>
                  <a:pt x="95" y="0"/>
                  <a:pt x="305" y="58"/>
                  <a:pt x="248" y="268"/>
                </a:cubicBezTo>
                <a:cubicBezTo>
                  <a:pt x="114" y="344"/>
                  <a:pt x="114" y="344"/>
                  <a:pt x="114" y="344"/>
                </a:cubicBezTo>
                <a:cubicBezTo>
                  <a:pt x="114" y="344"/>
                  <a:pt x="287" y="402"/>
                  <a:pt x="267" y="631"/>
                </a:cubicBezTo>
                <a:cubicBezTo>
                  <a:pt x="114" y="726"/>
                  <a:pt x="114" y="726"/>
                  <a:pt x="114" y="726"/>
                </a:cubicBezTo>
                <a:cubicBezTo>
                  <a:pt x="114" y="726"/>
                  <a:pt x="305" y="783"/>
                  <a:pt x="267" y="1013"/>
                </a:cubicBezTo>
                <a:cubicBezTo>
                  <a:pt x="114" y="1089"/>
                  <a:pt x="114" y="1089"/>
                  <a:pt x="114" y="1089"/>
                </a:cubicBezTo>
                <a:cubicBezTo>
                  <a:pt x="114" y="1089"/>
                  <a:pt x="267" y="1127"/>
                  <a:pt x="229" y="1299"/>
                </a:cubicBezTo>
                <a:cubicBezTo>
                  <a:pt x="0" y="1337"/>
                  <a:pt x="0" y="1337"/>
                  <a:pt x="0" y="1337"/>
                </a:cubicBezTo>
                <a:lnTo>
                  <a:pt x="95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212"/>
          <p:cNvSpPr>
            <a:spLocks noChangeArrowheads="1"/>
          </p:cNvSpPr>
          <p:nvPr/>
        </p:nvSpPr>
        <p:spPr bwMode="auto">
          <a:xfrm>
            <a:off x="7610475" y="4100513"/>
            <a:ext cx="103188" cy="117475"/>
          </a:xfrm>
          <a:custGeom>
            <a:avLst/>
            <a:gdLst>
              <a:gd name="T0" fmla="*/ 229 w 268"/>
              <a:gd name="T1" fmla="*/ 95 h 306"/>
              <a:gd name="T2" fmla="*/ 229 w 268"/>
              <a:gd name="T3" fmla="*/ 95 h 306"/>
              <a:gd name="T4" fmla="*/ 191 w 268"/>
              <a:gd name="T5" fmla="*/ 267 h 306"/>
              <a:gd name="T6" fmla="*/ 38 w 268"/>
              <a:gd name="T7" fmla="*/ 209 h 306"/>
              <a:gd name="T8" fmla="*/ 57 w 268"/>
              <a:gd name="T9" fmla="*/ 38 h 306"/>
              <a:gd name="T10" fmla="*/ 229 w 268"/>
              <a:gd name="T11" fmla="*/ 95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8" h="306">
                <a:moveTo>
                  <a:pt x="229" y="95"/>
                </a:moveTo>
                <a:lnTo>
                  <a:pt x="229" y="95"/>
                </a:lnTo>
                <a:cubicBezTo>
                  <a:pt x="267" y="172"/>
                  <a:pt x="248" y="248"/>
                  <a:pt x="191" y="267"/>
                </a:cubicBezTo>
                <a:cubicBezTo>
                  <a:pt x="133" y="305"/>
                  <a:pt x="57" y="267"/>
                  <a:pt x="38" y="209"/>
                </a:cubicBezTo>
                <a:cubicBezTo>
                  <a:pt x="0" y="133"/>
                  <a:pt x="0" y="57"/>
                  <a:pt x="57" y="38"/>
                </a:cubicBezTo>
                <a:cubicBezTo>
                  <a:pt x="115" y="0"/>
                  <a:pt x="191" y="38"/>
                  <a:pt x="229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213"/>
          <p:cNvSpPr>
            <a:spLocks noChangeArrowheads="1"/>
          </p:cNvSpPr>
          <p:nvPr/>
        </p:nvSpPr>
        <p:spPr bwMode="auto">
          <a:xfrm>
            <a:off x="7566025" y="4262438"/>
            <a:ext cx="103188" cy="117475"/>
          </a:xfrm>
          <a:custGeom>
            <a:avLst/>
            <a:gdLst>
              <a:gd name="T0" fmla="*/ 230 w 268"/>
              <a:gd name="T1" fmla="*/ 95 h 306"/>
              <a:gd name="T2" fmla="*/ 230 w 268"/>
              <a:gd name="T3" fmla="*/ 95 h 306"/>
              <a:gd name="T4" fmla="*/ 210 w 268"/>
              <a:gd name="T5" fmla="*/ 267 h 306"/>
              <a:gd name="T6" fmla="*/ 38 w 268"/>
              <a:gd name="T7" fmla="*/ 210 h 306"/>
              <a:gd name="T8" fmla="*/ 77 w 268"/>
              <a:gd name="T9" fmla="*/ 19 h 306"/>
              <a:gd name="T10" fmla="*/ 230 w 268"/>
              <a:gd name="T11" fmla="*/ 95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8" h="306">
                <a:moveTo>
                  <a:pt x="230" y="95"/>
                </a:moveTo>
                <a:lnTo>
                  <a:pt x="230" y="95"/>
                </a:lnTo>
                <a:cubicBezTo>
                  <a:pt x="267" y="152"/>
                  <a:pt x="248" y="248"/>
                  <a:pt x="210" y="267"/>
                </a:cubicBezTo>
                <a:cubicBezTo>
                  <a:pt x="153" y="305"/>
                  <a:pt x="77" y="267"/>
                  <a:pt x="38" y="210"/>
                </a:cubicBezTo>
                <a:cubicBezTo>
                  <a:pt x="0" y="133"/>
                  <a:pt x="19" y="57"/>
                  <a:pt x="77" y="19"/>
                </a:cubicBezTo>
                <a:cubicBezTo>
                  <a:pt x="134" y="0"/>
                  <a:pt x="191" y="38"/>
                  <a:pt x="230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Freeform 214"/>
          <p:cNvSpPr>
            <a:spLocks noChangeArrowheads="1"/>
          </p:cNvSpPr>
          <p:nvPr/>
        </p:nvSpPr>
        <p:spPr bwMode="auto">
          <a:xfrm>
            <a:off x="7610475" y="4379913"/>
            <a:ext cx="103188" cy="120650"/>
          </a:xfrm>
          <a:custGeom>
            <a:avLst/>
            <a:gdLst>
              <a:gd name="T0" fmla="*/ 229 w 268"/>
              <a:gd name="T1" fmla="*/ 95 h 307"/>
              <a:gd name="T2" fmla="*/ 229 w 268"/>
              <a:gd name="T3" fmla="*/ 95 h 307"/>
              <a:gd name="T4" fmla="*/ 191 w 268"/>
              <a:gd name="T5" fmla="*/ 268 h 307"/>
              <a:gd name="T6" fmla="*/ 38 w 268"/>
              <a:gd name="T7" fmla="*/ 210 h 307"/>
              <a:gd name="T8" fmla="*/ 57 w 268"/>
              <a:gd name="T9" fmla="*/ 39 h 307"/>
              <a:gd name="T10" fmla="*/ 229 w 268"/>
              <a:gd name="T11" fmla="*/ 95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8" h="307">
                <a:moveTo>
                  <a:pt x="229" y="95"/>
                </a:moveTo>
                <a:lnTo>
                  <a:pt x="229" y="95"/>
                </a:lnTo>
                <a:cubicBezTo>
                  <a:pt x="267" y="172"/>
                  <a:pt x="248" y="248"/>
                  <a:pt x="191" y="268"/>
                </a:cubicBezTo>
                <a:cubicBezTo>
                  <a:pt x="133" y="306"/>
                  <a:pt x="76" y="268"/>
                  <a:pt x="38" y="210"/>
                </a:cubicBezTo>
                <a:cubicBezTo>
                  <a:pt x="0" y="134"/>
                  <a:pt x="19" y="58"/>
                  <a:pt x="57" y="39"/>
                </a:cubicBezTo>
                <a:cubicBezTo>
                  <a:pt x="115" y="0"/>
                  <a:pt x="191" y="39"/>
                  <a:pt x="229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Freeform 215"/>
          <p:cNvSpPr>
            <a:spLocks noChangeArrowheads="1"/>
          </p:cNvSpPr>
          <p:nvPr/>
        </p:nvSpPr>
        <p:spPr bwMode="auto">
          <a:xfrm>
            <a:off x="7667625" y="4491038"/>
            <a:ext cx="82550" cy="95250"/>
          </a:xfrm>
          <a:custGeom>
            <a:avLst/>
            <a:gdLst>
              <a:gd name="T0" fmla="*/ 192 w 212"/>
              <a:gd name="T1" fmla="*/ 95 h 249"/>
              <a:gd name="T2" fmla="*/ 192 w 212"/>
              <a:gd name="T3" fmla="*/ 95 h 249"/>
              <a:gd name="T4" fmla="*/ 153 w 212"/>
              <a:gd name="T5" fmla="*/ 229 h 249"/>
              <a:gd name="T6" fmla="*/ 19 w 212"/>
              <a:gd name="T7" fmla="*/ 171 h 249"/>
              <a:gd name="T8" fmla="*/ 58 w 212"/>
              <a:gd name="T9" fmla="*/ 38 h 249"/>
              <a:gd name="T10" fmla="*/ 192 w 212"/>
              <a:gd name="T11" fmla="*/ 9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2" h="249">
                <a:moveTo>
                  <a:pt x="192" y="95"/>
                </a:moveTo>
                <a:lnTo>
                  <a:pt x="192" y="95"/>
                </a:lnTo>
                <a:cubicBezTo>
                  <a:pt x="211" y="133"/>
                  <a:pt x="211" y="210"/>
                  <a:pt x="153" y="229"/>
                </a:cubicBezTo>
                <a:cubicBezTo>
                  <a:pt x="115" y="248"/>
                  <a:pt x="58" y="229"/>
                  <a:pt x="19" y="171"/>
                </a:cubicBezTo>
                <a:cubicBezTo>
                  <a:pt x="0" y="114"/>
                  <a:pt x="0" y="57"/>
                  <a:pt x="58" y="38"/>
                </a:cubicBezTo>
                <a:cubicBezTo>
                  <a:pt x="96" y="0"/>
                  <a:pt x="153" y="38"/>
                  <a:pt x="192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Freeform 216"/>
          <p:cNvSpPr>
            <a:spLocks noChangeArrowheads="1"/>
          </p:cNvSpPr>
          <p:nvPr/>
        </p:nvSpPr>
        <p:spPr bwMode="auto">
          <a:xfrm>
            <a:off x="6869113" y="4078288"/>
            <a:ext cx="133350" cy="141287"/>
          </a:xfrm>
          <a:custGeom>
            <a:avLst/>
            <a:gdLst>
              <a:gd name="T0" fmla="*/ 306 w 345"/>
              <a:gd name="T1" fmla="*/ 115 h 364"/>
              <a:gd name="T2" fmla="*/ 306 w 345"/>
              <a:gd name="T3" fmla="*/ 115 h 364"/>
              <a:gd name="T4" fmla="*/ 248 w 345"/>
              <a:gd name="T5" fmla="*/ 325 h 364"/>
              <a:gd name="T6" fmla="*/ 39 w 345"/>
              <a:gd name="T7" fmla="*/ 249 h 364"/>
              <a:gd name="T8" fmla="*/ 96 w 345"/>
              <a:gd name="T9" fmla="*/ 38 h 364"/>
              <a:gd name="T10" fmla="*/ 306 w 345"/>
              <a:gd name="T11" fmla="*/ 115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364">
                <a:moveTo>
                  <a:pt x="306" y="115"/>
                </a:moveTo>
                <a:lnTo>
                  <a:pt x="306" y="115"/>
                </a:lnTo>
                <a:cubicBezTo>
                  <a:pt x="344" y="191"/>
                  <a:pt x="325" y="287"/>
                  <a:pt x="248" y="325"/>
                </a:cubicBezTo>
                <a:cubicBezTo>
                  <a:pt x="192" y="363"/>
                  <a:pt x="96" y="344"/>
                  <a:pt x="39" y="249"/>
                </a:cubicBezTo>
                <a:cubicBezTo>
                  <a:pt x="0" y="172"/>
                  <a:pt x="19" y="77"/>
                  <a:pt x="96" y="38"/>
                </a:cubicBezTo>
                <a:cubicBezTo>
                  <a:pt x="172" y="0"/>
                  <a:pt x="268" y="38"/>
                  <a:pt x="306" y="11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Freeform 217"/>
          <p:cNvSpPr>
            <a:spLocks noChangeArrowheads="1"/>
          </p:cNvSpPr>
          <p:nvPr/>
        </p:nvSpPr>
        <p:spPr bwMode="auto">
          <a:xfrm>
            <a:off x="7712075" y="4424363"/>
            <a:ext cx="133350" cy="60325"/>
          </a:xfrm>
          <a:custGeom>
            <a:avLst/>
            <a:gdLst>
              <a:gd name="T0" fmla="*/ 0 w 345"/>
              <a:gd name="T1" fmla="*/ 153 h 154"/>
              <a:gd name="T2" fmla="*/ 0 w 345"/>
              <a:gd name="T3" fmla="*/ 153 h 154"/>
              <a:gd name="T4" fmla="*/ 286 w 345"/>
              <a:gd name="T5" fmla="*/ 0 h 154"/>
              <a:gd name="T6" fmla="*/ 325 w 345"/>
              <a:gd name="T7" fmla="*/ 19 h 154"/>
              <a:gd name="T8" fmla="*/ 325 w 345"/>
              <a:gd name="T9" fmla="*/ 19 h 154"/>
              <a:gd name="T10" fmla="*/ 0 w 345"/>
              <a:gd name="T11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154">
                <a:moveTo>
                  <a:pt x="0" y="153"/>
                </a:moveTo>
                <a:lnTo>
                  <a:pt x="0" y="153"/>
                </a:lnTo>
                <a:cubicBezTo>
                  <a:pt x="286" y="0"/>
                  <a:pt x="286" y="0"/>
                  <a:pt x="286" y="0"/>
                </a:cubicBezTo>
                <a:lnTo>
                  <a:pt x="325" y="19"/>
                </a:lnTo>
                <a:cubicBezTo>
                  <a:pt x="344" y="38"/>
                  <a:pt x="325" y="19"/>
                  <a:pt x="325" y="19"/>
                </a:cubicBezTo>
                <a:cubicBezTo>
                  <a:pt x="0" y="153"/>
                  <a:pt x="0" y="153"/>
                  <a:pt x="0" y="153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218"/>
          <p:cNvSpPr>
            <a:spLocks noChangeArrowheads="1"/>
          </p:cNvSpPr>
          <p:nvPr/>
        </p:nvSpPr>
        <p:spPr bwMode="auto">
          <a:xfrm>
            <a:off x="7661275" y="4284663"/>
            <a:ext cx="193675" cy="88900"/>
          </a:xfrm>
          <a:custGeom>
            <a:avLst/>
            <a:gdLst>
              <a:gd name="T0" fmla="*/ 420 w 498"/>
              <a:gd name="T1" fmla="*/ 0 h 230"/>
              <a:gd name="T2" fmla="*/ 420 w 498"/>
              <a:gd name="T3" fmla="*/ 0 h 230"/>
              <a:gd name="T4" fmla="*/ 478 w 498"/>
              <a:gd name="T5" fmla="*/ 38 h 230"/>
              <a:gd name="T6" fmla="*/ 478 w 498"/>
              <a:gd name="T7" fmla="*/ 38 h 230"/>
              <a:gd name="T8" fmla="*/ 0 w 498"/>
              <a:gd name="T9" fmla="*/ 229 h 230"/>
              <a:gd name="T10" fmla="*/ 420 w 498"/>
              <a:gd name="T1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8" h="230">
                <a:moveTo>
                  <a:pt x="420" y="0"/>
                </a:moveTo>
                <a:lnTo>
                  <a:pt x="420" y="0"/>
                </a:lnTo>
                <a:cubicBezTo>
                  <a:pt x="420" y="0"/>
                  <a:pt x="459" y="19"/>
                  <a:pt x="478" y="38"/>
                </a:cubicBezTo>
                <a:cubicBezTo>
                  <a:pt x="497" y="57"/>
                  <a:pt x="478" y="38"/>
                  <a:pt x="478" y="38"/>
                </a:cubicBezTo>
                <a:cubicBezTo>
                  <a:pt x="0" y="229"/>
                  <a:pt x="0" y="229"/>
                  <a:pt x="0" y="229"/>
                </a:cubicBezTo>
                <a:cubicBezTo>
                  <a:pt x="420" y="0"/>
                  <a:pt x="420" y="0"/>
                  <a:pt x="42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219"/>
          <p:cNvSpPr>
            <a:spLocks noChangeArrowheads="1"/>
          </p:cNvSpPr>
          <p:nvPr/>
        </p:nvSpPr>
        <p:spPr bwMode="auto">
          <a:xfrm>
            <a:off x="7602538" y="4135438"/>
            <a:ext cx="252412" cy="120650"/>
          </a:xfrm>
          <a:custGeom>
            <a:avLst/>
            <a:gdLst>
              <a:gd name="T0" fmla="*/ 0 w 650"/>
              <a:gd name="T1" fmla="*/ 306 h 307"/>
              <a:gd name="T2" fmla="*/ 0 w 650"/>
              <a:gd name="T3" fmla="*/ 306 h 307"/>
              <a:gd name="T4" fmla="*/ 572 w 650"/>
              <a:gd name="T5" fmla="*/ 0 h 307"/>
              <a:gd name="T6" fmla="*/ 649 w 650"/>
              <a:gd name="T7" fmla="*/ 58 h 307"/>
              <a:gd name="T8" fmla="*/ 0 w 650"/>
              <a:gd name="T9" fmla="*/ 306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307">
                <a:moveTo>
                  <a:pt x="0" y="306"/>
                </a:moveTo>
                <a:lnTo>
                  <a:pt x="0" y="306"/>
                </a:lnTo>
                <a:cubicBezTo>
                  <a:pt x="572" y="0"/>
                  <a:pt x="572" y="0"/>
                  <a:pt x="572" y="0"/>
                </a:cubicBezTo>
                <a:cubicBezTo>
                  <a:pt x="572" y="0"/>
                  <a:pt x="630" y="38"/>
                  <a:pt x="649" y="58"/>
                </a:cubicBezTo>
                <a:lnTo>
                  <a:pt x="0" y="306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220"/>
          <p:cNvSpPr>
            <a:spLocks noChangeArrowheads="1"/>
          </p:cNvSpPr>
          <p:nvPr/>
        </p:nvSpPr>
        <p:spPr bwMode="auto">
          <a:xfrm>
            <a:off x="7758113" y="4506913"/>
            <a:ext cx="104775" cy="95250"/>
          </a:xfrm>
          <a:custGeom>
            <a:avLst/>
            <a:gdLst>
              <a:gd name="T0" fmla="*/ 0 w 268"/>
              <a:gd name="T1" fmla="*/ 152 h 249"/>
              <a:gd name="T2" fmla="*/ 267 w 268"/>
              <a:gd name="T3" fmla="*/ 0 h 249"/>
              <a:gd name="T4" fmla="*/ 0 w 268"/>
              <a:gd name="T5" fmla="*/ 248 h 249"/>
              <a:gd name="T6" fmla="*/ 0 w 268"/>
              <a:gd name="T7" fmla="*/ 15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8" h="249">
                <a:moveTo>
                  <a:pt x="0" y="152"/>
                </a:moveTo>
                <a:lnTo>
                  <a:pt x="267" y="0"/>
                </a:lnTo>
                <a:lnTo>
                  <a:pt x="0" y="248"/>
                </a:lnTo>
                <a:lnTo>
                  <a:pt x="0" y="152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221"/>
          <p:cNvSpPr>
            <a:spLocks noChangeArrowheads="1"/>
          </p:cNvSpPr>
          <p:nvPr/>
        </p:nvSpPr>
        <p:spPr bwMode="auto">
          <a:xfrm>
            <a:off x="6891338" y="5075238"/>
            <a:ext cx="533400" cy="541337"/>
          </a:xfrm>
          <a:custGeom>
            <a:avLst/>
            <a:gdLst>
              <a:gd name="T0" fmla="*/ 1374 w 1375"/>
              <a:gd name="T1" fmla="*/ 0 h 1395"/>
              <a:gd name="T2" fmla="*/ 1374 w 1375"/>
              <a:gd name="T3" fmla="*/ 1394 h 1395"/>
              <a:gd name="T4" fmla="*/ 0 w 1375"/>
              <a:gd name="T5" fmla="*/ 1394 h 1395"/>
              <a:gd name="T6" fmla="*/ 0 w 1375"/>
              <a:gd name="T7" fmla="*/ 0 h 1395"/>
              <a:gd name="T8" fmla="*/ 1374 w 1375"/>
              <a:gd name="T9" fmla="*/ 0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5" h="1395">
                <a:moveTo>
                  <a:pt x="1374" y="0"/>
                </a:moveTo>
                <a:lnTo>
                  <a:pt x="1374" y="1394"/>
                </a:lnTo>
                <a:lnTo>
                  <a:pt x="0" y="1394"/>
                </a:lnTo>
                <a:lnTo>
                  <a:pt x="0" y="0"/>
                </a:lnTo>
                <a:lnTo>
                  <a:pt x="1374" y="0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222"/>
          <p:cNvSpPr>
            <a:spLocks noChangeArrowheads="1"/>
          </p:cNvSpPr>
          <p:nvPr/>
        </p:nvSpPr>
        <p:spPr bwMode="auto">
          <a:xfrm>
            <a:off x="6846888" y="5164138"/>
            <a:ext cx="615950" cy="1754187"/>
          </a:xfrm>
          <a:custGeom>
            <a:avLst/>
            <a:gdLst>
              <a:gd name="T0" fmla="*/ 1585 w 1586"/>
              <a:gd name="T1" fmla="*/ 0 h 4525"/>
              <a:gd name="T2" fmla="*/ 1585 w 1586"/>
              <a:gd name="T3" fmla="*/ 4524 h 4525"/>
              <a:gd name="T4" fmla="*/ 0 w 1586"/>
              <a:gd name="T5" fmla="*/ 4524 h 4525"/>
              <a:gd name="T6" fmla="*/ 0 w 1586"/>
              <a:gd name="T7" fmla="*/ 0 h 4525"/>
              <a:gd name="T8" fmla="*/ 1585 w 1586"/>
              <a:gd name="T9" fmla="*/ 0 h 4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6" h="4525">
                <a:moveTo>
                  <a:pt x="1585" y="0"/>
                </a:moveTo>
                <a:lnTo>
                  <a:pt x="1585" y="4524"/>
                </a:lnTo>
                <a:lnTo>
                  <a:pt x="0" y="4524"/>
                </a:lnTo>
                <a:lnTo>
                  <a:pt x="0" y="0"/>
                </a:lnTo>
                <a:lnTo>
                  <a:pt x="1585" y="0"/>
                </a:lnTo>
              </a:path>
            </a:pathLst>
          </a:custGeom>
          <a:solidFill>
            <a:srgbClr val="1395A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2"/>
          <p:cNvSpPr txBox="1"/>
          <p:nvPr/>
        </p:nvSpPr>
        <p:spPr>
          <a:xfrm>
            <a:off x="9015413" y="2003425"/>
            <a:ext cx="185737" cy="4238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dirty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909" name="矩形 166"/>
          <p:cNvSpPr>
            <a:spLocks noChangeArrowheads="1"/>
          </p:cNvSpPr>
          <p:nvPr/>
        </p:nvSpPr>
        <p:spPr bwMode="auto">
          <a:xfrm>
            <a:off x="1952625" y="1668463"/>
            <a:ext cx="80152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910" name="TextBox 13"/>
          <p:cNvSpPr txBox="1">
            <a:spLocks noChangeArrowheads="1"/>
          </p:cNvSpPr>
          <p:nvPr/>
        </p:nvSpPr>
        <p:spPr bwMode="auto">
          <a:xfrm>
            <a:off x="3963988" y="3905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31911" name="TextBox 13"/>
          <p:cNvSpPr txBox="1">
            <a:spLocks noChangeArrowheads="1"/>
          </p:cNvSpPr>
          <p:nvPr/>
        </p:nvSpPr>
        <p:spPr bwMode="auto">
          <a:xfrm>
            <a:off x="5835650" y="467518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31912" name="TextBox 13"/>
          <p:cNvSpPr txBox="1">
            <a:spLocks noChangeArrowheads="1"/>
          </p:cNvSpPr>
          <p:nvPr/>
        </p:nvSpPr>
        <p:spPr bwMode="auto">
          <a:xfrm>
            <a:off x="8275638" y="37750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1" name="文本框 3361"/>
          <p:cNvSpPr txBox="1">
            <a:spLocks noChangeArrowheads="1"/>
          </p:cNvSpPr>
          <p:nvPr/>
        </p:nvSpPr>
        <p:spPr bwMode="auto">
          <a:xfrm>
            <a:off x="5878513" y="3227388"/>
            <a:ext cx="24098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2772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合作方式</a:t>
            </a:r>
          </a:p>
        </p:txBody>
      </p:sp>
      <p:sp>
        <p:nvSpPr>
          <p:cNvPr id="32773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ADVANTAGE</a:t>
            </a:r>
          </a:p>
        </p:txBody>
      </p:sp>
      <p:pic>
        <p:nvPicPr>
          <p:cNvPr id="32774" name="图片 33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379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0" b="687"/>
          <a:stretch>
            <a:fillRect/>
          </a:stretch>
        </p:blipFill>
        <p:spPr bwMode="auto">
          <a:xfrm>
            <a:off x="0" y="1655763"/>
            <a:ext cx="627697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7"/>
          <p:cNvSpPr/>
          <p:nvPr/>
        </p:nvSpPr>
        <p:spPr>
          <a:xfrm>
            <a:off x="6099175" y="1655763"/>
            <a:ext cx="6092825" cy="3838575"/>
          </a:xfrm>
          <a:prstGeom prst="rect">
            <a:avLst/>
          </a:pr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8" name="Oval 7"/>
          <p:cNvSpPr/>
          <p:nvPr/>
        </p:nvSpPr>
        <p:spPr>
          <a:xfrm>
            <a:off x="6554788" y="31448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9" name="Oval 11"/>
          <p:cNvSpPr/>
          <p:nvPr/>
        </p:nvSpPr>
        <p:spPr>
          <a:xfrm>
            <a:off x="6554788" y="43005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9291638" y="31448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1" name="Oval 17"/>
          <p:cNvSpPr/>
          <p:nvPr/>
        </p:nvSpPr>
        <p:spPr>
          <a:xfrm>
            <a:off x="9291638" y="43005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33802" name="Freeform 91"/>
          <p:cNvSpPr>
            <a:spLocks/>
          </p:cNvSpPr>
          <p:nvPr/>
        </p:nvSpPr>
        <p:spPr bwMode="auto">
          <a:xfrm>
            <a:off x="9509125" y="4446588"/>
            <a:ext cx="149225" cy="295275"/>
          </a:xfrm>
          <a:custGeom>
            <a:avLst/>
            <a:gdLst>
              <a:gd name="T0" fmla="*/ 2147483647 w 144"/>
              <a:gd name="T1" fmla="*/ 2147483647 h 288"/>
              <a:gd name="T2" fmla="*/ 2147483647 w 144"/>
              <a:gd name="T3" fmla="*/ 0 h 288"/>
              <a:gd name="T4" fmla="*/ 0 w 144"/>
              <a:gd name="T5" fmla="*/ 2147483647 h 288"/>
              <a:gd name="T6" fmla="*/ 2147483647 w 144"/>
              <a:gd name="T7" fmla="*/ 2147483647 h 288"/>
              <a:gd name="T8" fmla="*/ 0 w 144"/>
              <a:gd name="T9" fmla="*/ 2147483647 h 288"/>
              <a:gd name="T10" fmla="*/ 2147483647 w 144"/>
              <a:gd name="T11" fmla="*/ 2147483647 h 288"/>
              <a:gd name="T12" fmla="*/ 2147483647 w 144"/>
              <a:gd name="T13" fmla="*/ 2147483647 h 288"/>
              <a:gd name="T14" fmla="*/ 2147483647 w 144"/>
              <a:gd name="T15" fmla="*/ 2147483647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93"/>
          <p:cNvSpPr>
            <a:spLocks noEditPoints="1"/>
          </p:cNvSpPr>
          <p:nvPr/>
        </p:nvSpPr>
        <p:spPr bwMode="auto">
          <a:xfrm>
            <a:off x="6748463" y="3262313"/>
            <a:ext cx="220662" cy="295275"/>
          </a:xfrm>
          <a:custGeom>
            <a:avLst/>
            <a:gdLst>
              <a:gd name="T0" fmla="*/ 2147483647 w 216"/>
              <a:gd name="T1" fmla="*/ 2147483647 h 288"/>
              <a:gd name="T2" fmla="*/ 2147483647 w 216"/>
              <a:gd name="T3" fmla="*/ 2147483647 h 288"/>
              <a:gd name="T4" fmla="*/ 2147483647 w 216"/>
              <a:gd name="T5" fmla="*/ 0 h 288"/>
              <a:gd name="T6" fmla="*/ 2147483647 w 216"/>
              <a:gd name="T7" fmla="*/ 0 h 288"/>
              <a:gd name="T8" fmla="*/ 2147483647 w 216"/>
              <a:gd name="T9" fmla="*/ 0 h 288"/>
              <a:gd name="T10" fmla="*/ 2147483647 w 216"/>
              <a:gd name="T11" fmla="*/ 2147483647 h 288"/>
              <a:gd name="T12" fmla="*/ 2147483647 w 216"/>
              <a:gd name="T13" fmla="*/ 2147483647 h 288"/>
              <a:gd name="T14" fmla="*/ 0 w 216"/>
              <a:gd name="T15" fmla="*/ 2147483647 h 288"/>
              <a:gd name="T16" fmla="*/ 0 w 216"/>
              <a:gd name="T17" fmla="*/ 2147483647 h 288"/>
              <a:gd name="T18" fmla="*/ 2147483647 w 216"/>
              <a:gd name="T19" fmla="*/ 2147483647 h 288"/>
              <a:gd name="T20" fmla="*/ 2147483647 w 216"/>
              <a:gd name="T21" fmla="*/ 2147483647 h 288"/>
              <a:gd name="T22" fmla="*/ 2147483647 w 216"/>
              <a:gd name="T23" fmla="*/ 2147483647 h 288"/>
              <a:gd name="T24" fmla="*/ 2147483647 w 216"/>
              <a:gd name="T25" fmla="*/ 2147483647 h 288"/>
              <a:gd name="T26" fmla="*/ 2147483647 w 216"/>
              <a:gd name="T27" fmla="*/ 2147483647 h 288"/>
              <a:gd name="T28" fmla="*/ 2147483647 w 216"/>
              <a:gd name="T29" fmla="*/ 2147483647 h 288"/>
              <a:gd name="T30" fmla="*/ 2147483647 w 216"/>
              <a:gd name="T31" fmla="*/ 2147483647 h 288"/>
              <a:gd name="T32" fmla="*/ 2147483647 w 216"/>
              <a:gd name="T33" fmla="*/ 2147483647 h 288"/>
              <a:gd name="T34" fmla="*/ 2147483647 w 216"/>
              <a:gd name="T35" fmla="*/ 2147483647 h 288"/>
              <a:gd name="T36" fmla="*/ 2147483647 w 216"/>
              <a:gd name="T37" fmla="*/ 2147483647 h 288"/>
              <a:gd name="T38" fmla="*/ 2147483647 w 216"/>
              <a:gd name="T39" fmla="*/ 2147483647 h 288"/>
              <a:gd name="T40" fmla="*/ 2147483647 w 216"/>
              <a:gd name="T41" fmla="*/ 2147483647 h 288"/>
              <a:gd name="T42" fmla="*/ 2147483647 w 216"/>
              <a:gd name="T43" fmla="*/ 2147483647 h 288"/>
              <a:gd name="T44" fmla="*/ 2147483647 w 216"/>
              <a:gd name="T45" fmla="*/ 2147483647 h 288"/>
              <a:gd name="T46" fmla="*/ 2147483647 w 216"/>
              <a:gd name="T47" fmla="*/ 2147483647 h 288"/>
              <a:gd name="T48" fmla="*/ 2147483647 w 216"/>
              <a:gd name="T49" fmla="*/ 2147483647 h 288"/>
              <a:gd name="T50" fmla="*/ 2147483647 w 216"/>
              <a:gd name="T51" fmla="*/ 2147483647 h 288"/>
              <a:gd name="T52" fmla="*/ 2147483647 w 216"/>
              <a:gd name="T53" fmla="*/ 2147483647 h 288"/>
              <a:gd name="T54" fmla="*/ 2147483647 w 216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94"/>
          <p:cNvSpPr>
            <a:spLocks noEditPoints="1"/>
          </p:cNvSpPr>
          <p:nvPr/>
        </p:nvSpPr>
        <p:spPr bwMode="auto">
          <a:xfrm>
            <a:off x="6710363" y="4438650"/>
            <a:ext cx="295275" cy="274638"/>
          </a:xfrm>
          <a:custGeom>
            <a:avLst/>
            <a:gdLst>
              <a:gd name="T0" fmla="*/ 2147483647 w 288"/>
              <a:gd name="T1" fmla="*/ 0 h 269"/>
              <a:gd name="T2" fmla="*/ 2147483647 w 288"/>
              <a:gd name="T3" fmla="*/ 0 h 269"/>
              <a:gd name="T4" fmla="*/ 2147483647 w 288"/>
              <a:gd name="T5" fmla="*/ 0 h 269"/>
              <a:gd name="T6" fmla="*/ 2147483647 w 288"/>
              <a:gd name="T7" fmla="*/ 2147483647 h 269"/>
              <a:gd name="T8" fmla="*/ 2147483647 w 288"/>
              <a:gd name="T9" fmla="*/ 2147483647 h 269"/>
              <a:gd name="T10" fmla="*/ 0 w 288"/>
              <a:gd name="T11" fmla="*/ 2147483647 h 269"/>
              <a:gd name="T12" fmla="*/ 0 w 288"/>
              <a:gd name="T13" fmla="*/ 2147483647 h 269"/>
              <a:gd name="T14" fmla="*/ 2147483647 w 288"/>
              <a:gd name="T15" fmla="*/ 2147483647 h 269"/>
              <a:gd name="T16" fmla="*/ 2147483647 w 288"/>
              <a:gd name="T17" fmla="*/ 2147483647 h 269"/>
              <a:gd name="T18" fmla="*/ 2147483647 w 288"/>
              <a:gd name="T19" fmla="*/ 2147483647 h 269"/>
              <a:gd name="T20" fmla="*/ 2147483647 w 288"/>
              <a:gd name="T21" fmla="*/ 2147483647 h 269"/>
              <a:gd name="T22" fmla="*/ 2147483647 w 288"/>
              <a:gd name="T23" fmla="*/ 2147483647 h 269"/>
              <a:gd name="T24" fmla="*/ 2147483647 w 288"/>
              <a:gd name="T25" fmla="*/ 2147483647 h 269"/>
              <a:gd name="T26" fmla="*/ 2147483647 w 288"/>
              <a:gd name="T27" fmla="*/ 2147483647 h 269"/>
              <a:gd name="T28" fmla="*/ 2147483647 w 288"/>
              <a:gd name="T29" fmla="*/ 2147483647 h 269"/>
              <a:gd name="T30" fmla="*/ 2147483647 w 288"/>
              <a:gd name="T31" fmla="*/ 2147483647 h 269"/>
              <a:gd name="T32" fmla="*/ 2147483647 w 288"/>
              <a:gd name="T33" fmla="*/ 2147483647 h 269"/>
              <a:gd name="T34" fmla="*/ 2147483647 w 288"/>
              <a:gd name="T35" fmla="*/ 2147483647 h 269"/>
              <a:gd name="T36" fmla="*/ 2147483647 w 288"/>
              <a:gd name="T37" fmla="*/ 2147483647 h 269"/>
              <a:gd name="T38" fmla="*/ 2147483647 w 288"/>
              <a:gd name="T39" fmla="*/ 2147483647 h 269"/>
              <a:gd name="T40" fmla="*/ 2147483647 w 288"/>
              <a:gd name="T41" fmla="*/ 2147483647 h 269"/>
              <a:gd name="T42" fmla="*/ 2147483647 w 288"/>
              <a:gd name="T43" fmla="*/ 2147483647 h 269"/>
              <a:gd name="T44" fmla="*/ 2147483647 w 288"/>
              <a:gd name="T45" fmla="*/ 0 h 269"/>
              <a:gd name="T46" fmla="*/ 2147483647 w 288"/>
              <a:gd name="T47" fmla="*/ 2147483647 h 269"/>
              <a:gd name="T48" fmla="*/ 2147483647 w 288"/>
              <a:gd name="T49" fmla="*/ 2147483647 h 269"/>
              <a:gd name="T50" fmla="*/ 2147483647 w 288"/>
              <a:gd name="T51" fmla="*/ 2147483647 h 269"/>
              <a:gd name="T52" fmla="*/ 2147483647 w 288"/>
              <a:gd name="T53" fmla="*/ 2147483647 h 269"/>
              <a:gd name="T54" fmla="*/ 2147483647 w 288"/>
              <a:gd name="T55" fmla="*/ 2147483647 h 269"/>
              <a:gd name="T56" fmla="*/ 2147483647 w 288"/>
              <a:gd name="T57" fmla="*/ 2147483647 h 269"/>
              <a:gd name="T58" fmla="*/ 2147483647 w 288"/>
              <a:gd name="T59" fmla="*/ 2147483647 h 269"/>
              <a:gd name="T60" fmla="*/ 2147483647 w 288"/>
              <a:gd name="T61" fmla="*/ 2147483647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12"/>
          <p:cNvSpPr>
            <a:spLocks noEditPoints="1"/>
          </p:cNvSpPr>
          <p:nvPr/>
        </p:nvSpPr>
        <p:spPr bwMode="auto">
          <a:xfrm>
            <a:off x="9439275" y="3292475"/>
            <a:ext cx="293688" cy="295275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矩形 15"/>
          <p:cNvSpPr>
            <a:spLocks noChangeArrowheads="1"/>
          </p:cNvSpPr>
          <p:nvPr/>
        </p:nvSpPr>
        <p:spPr bwMode="auto">
          <a:xfrm>
            <a:off x="6554788" y="2295525"/>
            <a:ext cx="4918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7324725" y="3176588"/>
            <a:ext cx="15097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8" name="TextBox 13"/>
          <p:cNvSpPr txBox="1">
            <a:spLocks noChangeArrowheads="1"/>
          </p:cNvSpPr>
          <p:nvPr/>
        </p:nvSpPr>
        <p:spPr bwMode="auto">
          <a:xfrm>
            <a:off x="10026650" y="3176588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7324725" y="4359275"/>
            <a:ext cx="15097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0" name="TextBox 13"/>
          <p:cNvSpPr txBox="1">
            <a:spLocks noChangeArrowheads="1"/>
          </p:cNvSpPr>
          <p:nvPr/>
        </p:nvSpPr>
        <p:spPr bwMode="auto">
          <a:xfrm>
            <a:off x="10026650" y="4359275"/>
            <a:ext cx="15081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4820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"/>
          <a:stretch>
            <a:fillRect/>
          </a:stretch>
        </p:blipFill>
        <p:spPr bwMode="auto">
          <a:xfrm>
            <a:off x="1341438" y="1646238"/>
            <a:ext cx="3144837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/>
          <p:nvPr/>
        </p:nvSpPr>
        <p:spPr>
          <a:xfrm>
            <a:off x="4522788" y="1646238"/>
            <a:ext cx="3146425" cy="1992312"/>
          </a:xfrm>
          <a:prstGeom prst="rect">
            <a:avLst/>
          </a:prstGeom>
          <a:solidFill>
            <a:srgbClr val="0058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FFFFFF"/>
              </a:solidFill>
              <a:latin typeface="Roboto light"/>
              <a:ea typeface="+mn-ea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7705725" y="1646238"/>
            <a:ext cx="3144838" cy="1992312"/>
          </a:xfrm>
          <a:prstGeom prst="rect">
            <a:avLst/>
          </a:prstGeom>
          <a:solidFill>
            <a:srgbClr val="FCC7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FFFFFF"/>
              </a:solidFill>
              <a:latin typeface="Roboto light"/>
              <a:ea typeface="+mn-ea"/>
            </a:endParaRPr>
          </a:p>
        </p:txBody>
      </p:sp>
      <p:sp>
        <p:nvSpPr>
          <p:cNvPr id="9" name="Oval 22"/>
          <p:cNvSpPr/>
          <p:nvPr/>
        </p:nvSpPr>
        <p:spPr>
          <a:xfrm>
            <a:off x="7705725" y="4111625"/>
            <a:ext cx="585788" cy="585788"/>
          </a:xfrm>
          <a:prstGeom prst="ellipse">
            <a:avLst/>
          </a:prstGeom>
          <a:solidFill>
            <a:srgbClr val="0058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10" name="Oval 25"/>
          <p:cNvSpPr/>
          <p:nvPr/>
        </p:nvSpPr>
        <p:spPr>
          <a:xfrm>
            <a:off x="7705725" y="4937125"/>
            <a:ext cx="585788" cy="585788"/>
          </a:xfrm>
          <a:prstGeom prst="ellipse">
            <a:avLst/>
          </a:prstGeom>
          <a:solidFill>
            <a:srgbClr val="FCC7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Roboto light"/>
              <a:ea typeface="+mn-ea"/>
            </a:endParaRPr>
          </a:p>
        </p:txBody>
      </p:sp>
      <p:sp>
        <p:nvSpPr>
          <p:cNvPr id="34825" name="Freeform 304"/>
          <p:cNvSpPr>
            <a:spLocks/>
          </p:cNvSpPr>
          <p:nvPr/>
        </p:nvSpPr>
        <p:spPr bwMode="auto">
          <a:xfrm>
            <a:off x="7861300" y="5086350"/>
            <a:ext cx="285750" cy="285750"/>
          </a:xfrm>
          <a:custGeom>
            <a:avLst/>
            <a:gdLst>
              <a:gd name="T0" fmla="*/ 2147483647 w 297"/>
              <a:gd name="T1" fmla="*/ 2147483647 h 297"/>
              <a:gd name="T2" fmla="*/ 2147483647 w 297"/>
              <a:gd name="T3" fmla="*/ 2147483647 h 297"/>
              <a:gd name="T4" fmla="*/ 2147483647 w 297"/>
              <a:gd name="T5" fmla="*/ 2147483647 h 297"/>
              <a:gd name="T6" fmla="*/ 2147483647 w 297"/>
              <a:gd name="T7" fmla="*/ 2147483647 h 297"/>
              <a:gd name="T8" fmla="*/ 2147483647 w 297"/>
              <a:gd name="T9" fmla="*/ 2147483647 h 297"/>
              <a:gd name="T10" fmla="*/ 2147483647 w 297"/>
              <a:gd name="T11" fmla="*/ 2147483647 h 297"/>
              <a:gd name="T12" fmla="*/ 2147483647 w 297"/>
              <a:gd name="T13" fmla="*/ 2147483647 h 297"/>
              <a:gd name="T14" fmla="*/ 2147483647 w 297"/>
              <a:gd name="T15" fmla="*/ 2147483647 h 297"/>
              <a:gd name="T16" fmla="*/ 2147483647 w 297"/>
              <a:gd name="T17" fmla="*/ 2147483647 h 297"/>
              <a:gd name="T18" fmla="*/ 2147483647 w 297"/>
              <a:gd name="T19" fmla="*/ 2147483647 h 297"/>
              <a:gd name="T20" fmla="*/ 2147483647 w 297"/>
              <a:gd name="T21" fmla="*/ 2147483647 h 297"/>
              <a:gd name="T22" fmla="*/ 2147483647 w 297"/>
              <a:gd name="T23" fmla="*/ 2147483647 h 297"/>
              <a:gd name="T24" fmla="*/ 2147483647 w 297"/>
              <a:gd name="T25" fmla="*/ 2147483647 h 297"/>
              <a:gd name="T26" fmla="*/ 2147483647 w 297"/>
              <a:gd name="T27" fmla="*/ 2147483647 h 297"/>
              <a:gd name="T28" fmla="*/ 2147483647 w 297"/>
              <a:gd name="T29" fmla="*/ 2147483647 h 297"/>
              <a:gd name="T30" fmla="*/ 2147483647 w 297"/>
              <a:gd name="T31" fmla="*/ 2147483647 h 297"/>
              <a:gd name="T32" fmla="*/ 2147483647 w 297"/>
              <a:gd name="T33" fmla="*/ 2147483647 h 297"/>
              <a:gd name="T34" fmla="*/ 2147483647 w 297"/>
              <a:gd name="T35" fmla="*/ 2147483647 h 297"/>
              <a:gd name="T36" fmla="*/ 2147483647 w 297"/>
              <a:gd name="T37" fmla="*/ 2147483647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6" name="Freeform 451"/>
          <p:cNvSpPr>
            <a:spLocks noEditPoints="1"/>
          </p:cNvSpPr>
          <p:nvPr/>
        </p:nvSpPr>
        <p:spPr bwMode="auto">
          <a:xfrm>
            <a:off x="7861300" y="4262438"/>
            <a:ext cx="274638" cy="276225"/>
          </a:xfrm>
          <a:custGeom>
            <a:avLst/>
            <a:gdLst>
              <a:gd name="T0" fmla="*/ 2147483647 w 287"/>
              <a:gd name="T1" fmla="*/ 2147483647 h 288"/>
              <a:gd name="T2" fmla="*/ 2147483647 w 287"/>
              <a:gd name="T3" fmla="*/ 2147483647 h 288"/>
              <a:gd name="T4" fmla="*/ 2147483647 w 287"/>
              <a:gd name="T5" fmla="*/ 2147483647 h 288"/>
              <a:gd name="T6" fmla="*/ 2147483647 w 287"/>
              <a:gd name="T7" fmla="*/ 2147483647 h 288"/>
              <a:gd name="T8" fmla="*/ 2147483647 w 287"/>
              <a:gd name="T9" fmla="*/ 0 h 288"/>
              <a:gd name="T10" fmla="*/ 2147483647 w 287"/>
              <a:gd name="T11" fmla="*/ 2147483647 h 288"/>
              <a:gd name="T12" fmla="*/ 2147483647 w 287"/>
              <a:gd name="T13" fmla="*/ 2147483647 h 288"/>
              <a:gd name="T14" fmla="*/ 2147483647 w 287"/>
              <a:gd name="T15" fmla="*/ 2147483647 h 288"/>
              <a:gd name="T16" fmla="*/ 2147483647 w 287"/>
              <a:gd name="T17" fmla="*/ 2147483647 h 288"/>
              <a:gd name="T18" fmla="*/ 0 w 287"/>
              <a:gd name="T19" fmla="*/ 2147483647 h 288"/>
              <a:gd name="T20" fmla="*/ 2147483647 w 287"/>
              <a:gd name="T21" fmla="*/ 2147483647 h 288"/>
              <a:gd name="T22" fmla="*/ 2147483647 w 287"/>
              <a:gd name="T23" fmla="*/ 2147483647 h 288"/>
              <a:gd name="T24" fmla="*/ 2147483647 w 287"/>
              <a:gd name="T25" fmla="*/ 2147483647 h 288"/>
              <a:gd name="T26" fmla="*/ 2147483647 w 287"/>
              <a:gd name="T27" fmla="*/ 2147483647 h 288"/>
              <a:gd name="T28" fmla="*/ 2147483647 w 287"/>
              <a:gd name="T29" fmla="*/ 2147483647 h 288"/>
              <a:gd name="T30" fmla="*/ 2147483647 w 287"/>
              <a:gd name="T31" fmla="*/ 2147483647 h 288"/>
              <a:gd name="T32" fmla="*/ 2147483647 w 287"/>
              <a:gd name="T33" fmla="*/ 2147483647 h 288"/>
              <a:gd name="T34" fmla="*/ 2147483647 w 287"/>
              <a:gd name="T35" fmla="*/ 2147483647 h 288"/>
              <a:gd name="T36" fmla="*/ 2147483647 w 287"/>
              <a:gd name="T37" fmla="*/ 2147483647 h 288"/>
              <a:gd name="T38" fmla="*/ 2147483647 w 287"/>
              <a:gd name="T39" fmla="*/ 2147483647 h 288"/>
              <a:gd name="T40" fmla="*/ 2147483647 w 287"/>
              <a:gd name="T41" fmla="*/ 2147483647 h 288"/>
              <a:gd name="T42" fmla="*/ 2147483647 w 287"/>
              <a:gd name="T43" fmla="*/ 2147483647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矩形 12"/>
          <p:cNvSpPr>
            <a:spLocks noChangeArrowheads="1"/>
          </p:cNvSpPr>
          <p:nvPr/>
        </p:nvSpPr>
        <p:spPr bwMode="auto">
          <a:xfrm>
            <a:off x="4819650" y="2279650"/>
            <a:ext cx="25527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8" name="TextBox 13"/>
          <p:cNvSpPr txBox="1">
            <a:spLocks noChangeArrowheads="1"/>
          </p:cNvSpPr>
          <p:nvPr/>
        </p:nvSpPr>
        <p:spPr bwMode="auto">
          <a:xfrm>
            <a:off x="4927600" y="19542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9" name="矩形 14"/>
          <p:cNvSpPr>
            <a:spLocks noChangeArrowheads="1"/>
          </p:cNvSpPr>
          <p:nvPr/>
        </p:nvSpPr>
        <p:spPr bwMode="auto">
          <a:xfrm>
            <a:off x="7964488" y="2279650"/>
            <a:ext cx="255428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0" name="TextBox 13"/>
          <p:cNvSpPr txBox="1">
            <a:spLocks noChangeArrowheads="1"/>
          </p:cNvSpPr>
          <p:nvPr/>
        </p:nvSpPr>
        <p:spPr bwMode="auto">
          <a:xfrm>
            <a:off x="8072438" y="19542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1" name="矩形 16"/>
          <p:cNvSpPr>
            <a:spLocks noChangeArrowheads="1"/>
          </p:cNvSpPr>
          <p:nvPr/>
        </p:nvSpPr>
        <p:spPr bwMode="auto">
          <a:xfrm>
            <a:off x="1341438" y="4538663"/>
            <a:ext cx="57451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2" name="TextBox 13"/>
          <p:cNvSpPr txBox="1">
            <a:spLocks noChangeArrowheads="1"/>
          </p:cNvSpPr>
          <p:nvPr/>
        </p:nvSpPr>
        <p:spPr bwMode="auto">
          <a:xfrm>
            <a:off x="1341438" y="41338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8447088" y="41830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8450263" y="44688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8447088" y="50117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8450263" y="52974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8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1943100"/>
            <a:ext cx="235108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8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1943100"/>
            <a:ext cx="248920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8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2144713"/>
            <a:ext cx="241300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8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963" y="2144713"/>
            <a:ext cx="212090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矩形 86"/>
          <p:cNvSpPr/>
          <p:nvPr/>
        </p:nvSpPr>
        <p:spPr>
          <a:xfrm>
            <a:off x="1266825" y="0"/>
            <a:ext cx="2247900" cy="657225"/>
          </a:xfrm>
          <a:prstGeom prst="rect">
            <a:avLst/>
          </a:prstGeom>
          <a:solidFill>
            <a:srgbClr val="058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6" name="文本框 87"/>
          <p:cNvSpPr txBox="1">
            <a:spLocks noChangeArrowheads="1"/>
          </p:cNvSpPr>
          <p:nvPr/>
        </p:nvSpPr>
        <p:spPr bwMode="auto">
          <a:xfrm>
            <a:off x="2047875" y="128588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7" name="文本框 88"/>
          <p:cNvSpPr txBox="1">
            <a:spLocks noChangeArrowheads="1"/>
          </p:cNvSpPr>
          <p:nvPr/>
        </p:nvSpPr>
        <p:spPr bwMode="auto">
          <a:xfrm>
            <a:off x="1365250" y="96838"/>
            <a:ext cx="809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7418" name="文本框 89"/>
          <p:cNvSpPr txBox="1">
            <a:spLocks noChangeArrowheads="1"/>
          </p:cNvSpPr>
          <p:nvPr/>
        </p:nvSpPr>
        <p:spPr bwMode="auto">
          <a:xfrm>
            <a:off x="1689100" y="4454525"/>
            <a:ext cx="1560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项目概况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689100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PEOFILE</a:t>
            </a:r>
            <a:endParaRPr lang="zh-CN" altLang="en-US" sz="1050" dirty="0">
              <a:solidFill>
                <a:srgbClr val="2E4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0" name="文本框 92"/>
          <p:cNvSpPr txBox="1">
            <a:spLocks noChangeArrowheads="1"/>
          </p:cNvSpPr>
          <p:nvPr/>
        </p:nvSpPr>
        <p:spPr bwMode="auto">
          <a:xfrm>
            <a:off x="4286250" y="4454525"/>
            <a:ext cx="1560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4286250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  US</a:t>
            </a:r>
          </a:p>
        </p:txBody>
      </p:sp>
      <p:sp>
        <p:nvSpPr>
          <p:cNvPr id="17422" name="文本框 94"/>
          <p:cNvSpPr txBox="1">
            <a:spLocks noChangeArrowheads="1"/>
          </p:cNvSpPr>
          <p:nvPr/>
        </p:nvSpPr>
        <p:spPr bwMode="auto">
          <a:xfrm>
            <a:off x="6784975" y="4454525"/>
            <a:ext cx="1558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合作方式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6784975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</p:txBody>
      </p:sp>
      <p:sp>
        <p:nvSpPr>
          <p:cNvPr id="17424" name="文本框 96"/>
          <p:cNvSpPr txBox="1">
            <a:spLocks noChangeArrowheads="1"/>
          </p:cNvSpPr>
          <p:nvPr/>
        </p:nvSpPr>
        <p:spPr bwMode="auto">
          <a:xfrm>
            <a:off x="9493250" y="4454525"/>
            <a:ext cx="1560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精诚合作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493250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COOPERATION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5844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8"/>
          <a:stretch>
            <a:fillRect/>
          </a:stretch>
        </p:blipFill>
        <p:spPr bwMode="auto">
          <a:xfrm>
            <a:off x="1120775" y="2278063"/>
            <a:ext cx="25177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9"/>
          <p:cNvSpPr/>
          <p:nvPr/>
        </p:nvSpPr>
        <p:spPr>
          <a:xfrm>
            <a:off x="4137025" y="2303463"/>
            <a:ext cx="101600" cy="839787"/>
          </a:xfrm>
          <a:prstGeom prst="rect">
            <a:avLst/>
          </a:prstGeom>
          <a:solidFill>
            <a:srgbClr val="BFEA1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8" name="TextBox 20"/>
          <p:cNvSpPr txBox="1"/>
          <p:nvPr/>
        </p:nvSpPr>
        <p:spPr>
          <a:xfrm>
            <a:off x="4238625" y="2062163"/>
            <a:ext cx="441325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solidFill>
                  <a:srgbClr val="445469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solidFill>
                <a:srgbClr val="445469"/>
              </a:solidFill>
              <a:latin typeface="Roboto"/>
              <a:ea typeface="+mn-ea"/>
            </a:endParaRPr>
          </a:p>
        </p:txBody>
      </p:sp>
      <p:sp>
        <p:nvSpPr>
          <p:cNvPr id="35847" name="矩形 8"/>
          <p:cNvSpPr>
            <a:spLocks noChangeArrowheads="1"/>
          </p:cNvSpPr>
          <p:nvPr/>
        </p:nvSpPr>
        <p:spPr bwMode="auto">
          <a:xfrm>
            <a:off x="4340225" y="2627313"/>
            <a:ext cx="70770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37025" y="3446463"/>
            <a:ext cx="101600" cy="839787"/>
          </a:xfrm>
          <a:prstGeom prst="rect">
            <a:avLst/>
          </a:prstGeom>
          <a:solidFill>
            <a:srgbClr val="FCC72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4238625" y="3281363"/>
            <a:ext cx="441325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solidFill>
                  <a:srgbClr val="445469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solidFill>
                <a:srgbClr val="445469"/>
              </a:solidFill>
              <a:latin typeface="Roboto"/>
              <a:ea typeface="+mn-ea"/>
            </a:endParaRPr>
          </a:p>
        </p:txBody>
      </p:sp>
      <p:sp>
        <p:nvSpPr>
          <p:cNvPr id="35850" name="矩形 11"/>
          <p:cNvSpPr>
            <a:spLocks noChangeArrowheads="1"/>
          </p:cNvSpPr>
          <p:nvPr/>
        </p:nvSpPr>
        <p:spPr bwMode="auto">
          <a:xfrm>
            <a:off x="4340225" y="3768725"/>
            <a:ext cx="70770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4137025" y="4621213"/>
            <a:ext cx="101600" cy="839787"/>
          </a:xfrm>
          <a:prstGeom prst="rect">
            <a:avLst/>
          </a:prstGeom>
          <a:solidFill>
            <a:srgbClr val="005886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4" name="TextBox 20"/>
          <p:cNvSpPr txBox="1"/>
          <p:nvPr/>
        </p:nvSpPr>
        <p:spPr>
          <a:xfrm>
            <a:off x="4238625" y="4443413"/>
            <a:ext cx="441325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solidFill>
                  <a:srgbClr val="445469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solidFill>
                <a:srgbClr val="445469"/>
              </a:solidFill>
              <a:latin typeface="Roboto"/>
              <a:ea typeface="+mn-ea"/>
            </a:endParaRPr>
          </a:p>
        </p:txBody>
      </p:sp>
      <p:sp>
        <p:nvSpPr>
          <p:cNvPr id="35853" name="矩形 14"/>
          <p:cNvSpPr>
            <a:spLocks noChangeArrowheads="1"/>
          </p:cNvSpPr>
          <p:nvPr/>
        </p:nvSpPr>
        <p:spPr bwMode="auto">
          <a:xfrm>
            <a:off x="4340225" y="4945063"/>
            <a:ext cx="70770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686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363538" y="1447800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2725738" y="1447800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363538" y="3798888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2725738" y="3794125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105400" y="1447800"/>
            <a:ext cx="6781800" cy="4572000"/>
          </a:xfrm>
          <a:prstGeom prst="rect">
            <a:avLst/>
          </a:pr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73" name="矩形 10"/>
          <p:cNvSpPr>
            <a:spLocks noChangeArrowheads="1"/>
          </p:cNvSpPr>
          <p:nvPr/>
        </p:nvSpPr>
        <p:spPr bwMode="auto">
          <a:xfrm>
            <a:off x="5988050" y="3240088"/>
            <a:ext cx="50990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4" name="TextBox 13"/>
          <p:cNvSpPr txBox="1">
            <a:spLocks noChangeArrowheads="1"/>
          </p:cNvSpPr>
          <p:nvPr/>
        </p:nvSpPr>
        <p:spPr bwMode="auto">
          <a:xfrm>
            <a:off x="7270750" y="2779713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5" name="矩形 12"/>
          <p:cNvSpPr>
            <a:spLocks noChangeArrowheads="1"/>
          </p:cNvSpPr>
          <p:nvPr/>
        </p:nvSpPr>
        <p:spPr bwMode="auto">
          <a:xfrm>
            <a:off x="5988050" y="4165600"/>
            <a:ext cx="50990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1" name="文本框 3361"/>
          <p:cNvSpPr txBox="1">
            <a:spLocks noChangeArrowheads="1"/>
          </p:cNvSpPr>
          <p:nvPr/>
        </p:nvSpPr>
        <p:spPr bwMode="auto">
          <a:xfrm>
            <a:off x="5878513" y="3227388"/>
            <a:ext cx="24098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7892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精诚合作</a:t>
            </a:r>
          </a:p>
        </p:txBody>
      </p:sp>
      <p:sp>
        <p:nvSpPr>
          <p:cNvPr id="37893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COOPERATION</a:t>
            </a:r>
          </a:p>
        </p:txBody>
      </p:sp>
      <p:pic>
        <p:nvPicPr>
          <p:cNvPr id="37894" name="图片 33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Oval 9"/>
          <p:cNvSpPr/>
          <p:nvPr/>
        </p:nvSpPr>
        <p:spPr>
          <a:xfrm>
            <a:off x="1828800" y="2108200"/>
            <a:ext cx="1865313" cy="1865313"/>
          </a:xfrm>
          <a:prstGeom prst="ellipse">
            <a:avLst/>
          </a:prstGeom>
          <a:solidFill>
            <a:srgbClr val="00588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Oval 10"/>
          <p:cNvSpPr/>
          <p:nvPr/>
        </p:nvSpPr>
        <p:spPr>
          <a:xfrm>
            <a:off x="3495675" y="2108200"/>
            <a:ext cx="1865313" cy="1865313"/>
          </a:xfrm>
          <a:prstGeom prst="ellipse">
            <a:avLst/>
          </a:prstGeom>
          <a:solidFill>
            <a:srgbClr val="FCC72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Oval 11"/>
          <p:cNvSpPr/>
          <p:nvPr/>
        </p:nvSpPr>
        <p:spPr>
          <a:xfrm>
            <a:off x="5164138" y="2108200"/>
            <a:ext cx="1863725" cy="1865313"/>
          </a:xfrm>
          <a:prstGeom prst="ellipse">
            <a:avLst/>
          </a:prstGeom>
          <a:solidFill>
            <a:srgbClr val="00589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Oval 12"/>
          <p:cNvSpPr/>
          <p:nvPr/>
        </p:nvSpPr>
        <p:spPr>
          <a:xfrm>
            <a:off x="6831013" y="2108200"/>
            <a:ext cx="1865312" cy="1865313"/>
          </a:xfrm>
          <a:prstGeom prst="ellipse">
            <a:avLst/>
          </a:prstGeom>
          <a:solidFill>
            <a:srgbClr val="FEC92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Oval 17"/>
          <p:cNvSpPr/>
          <p:nvPr/>
        </p:nvSpPr>
        <p:spPr>
          <a:xfrm>
            <a:off x="8497888" y="2108200"/>
            <a:ext cx="1865312" cy="1865313"/>
          </a:xfrm>
          <a:prstGeom prst="ellipse">
            <a:avLst/>
          </a:prstGeom>
          <a:solidFill>
            <a:srgbClr val="A5CA3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04793" y="2732209"/>
            <a:ext cx="382413" cy="616639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12" name="Freeform 626"/>
            <p:cNvSpPr>
              <a:spLocks/>
            </p:cNvSpPr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627"/>
            <p:cNvSpPr>
              <a:spLocks/>
            </p:cNvSpPr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8922" name="Freeform 203"/>
          <p:cNvSpPr>
            <a:spLocks/>
          </p:cNvSpPr>
          <p:nvPr/>
        </p:nvSpPr>
        <p:spPr bwMode="auto">
          <a:xfrm>
            <a:off x="2416175" y="2801938"/>
            <a:ext cx="615950" cy="430212"/>
          </a:xfrm>
          <a:custGeom>
            <a:avLst/>
            <a:gdLst>
              <a:gd name="T0" fmla="*/ 2147483647 w 288"/>
              <a:gd name="T1" fmla="*/ 2147483647 h 200"/>
              <a:gd name="T2" fmla="*/ 2147483647 w 288"/>
              <a:gd name="T3" fmla="*/ 2147483647 h 200"/>
              <a:gd name="T4" fmla="*/ 2147483647 w 288"/>
              <a:gd name="T5" fmla="*/ 0 h 200"/>
              <a:gd name="T6" fmla="*/ 2147483647 w 288"/>
              <a:gd name="T7" fmla="*/ 2147483647 h 200"/>
              <a:gd name="T8" fmla="*/ 2147483647 w 288"/>
              <a:gd name="T9" fmla="*/ 2147483647 h 200"/>
              <a:gd name="T10" fmla="*/ 2147483647 w 288"/>
              <a:gd name="T11" fmla="*/ 2147483647 h 200"/>
              <a:gd name="T12" fmla="*/ 2147483647 w 288"/>
              <a:gd name="T13" fmla="*/ 2147483647 h 200"/>
              <a:gd name="T14" fmla="*/ 0 w 288"/>
              <a:gd name="T15" fmla="*/ 2147483647 h 200"/>
              <a:gd name="T16" fmla="*/ 2147483647 w 288"/>
              <a:gd name="T17" fmla="*/ 2147483647 h 200"/>
              <a:gd name="T18" fmla="*/ 2147483647 w 288"/>
              <a:gd name="T19" fmla="*/ 2147483647 h 200"/>
              <a:gd name="T20" fmla="*/ 2147483647 w 288"/>
              <a:gd name="T21" fmla="*/ 2147483647 h 200"/>
              <a:gd name="T22" fmla="*/ 2147483647 w 288"/>
              <a:gd name="T23" fmla="*/ 2147483647 h 200"/>
              <a:gd name="T24" fmla="*/ 2147483647 w 288"/>
              <a:gd name="T25" fmla="*/ 2147483647 h 200"/>
              <a:gd name="T26" fmla="*/ 2147483647 w 288"/>
              <a:gd name="T27" fmla="*/ 2147483647 h 200"/>
              <a:gd name="T28" fmla="*/ 2147483647 w 288"/>
              <a:gd name="T29" fmla="*/ 2147483647 h 200"/>
              <a:gd name="T30" fmla="*/ 2147483647 w 288"/>
              <a:gd name="T31" fmla="*/ 2147483647 h 200"/>
              <a:gd name="T32" fmla="*/ 2147483647 w 288"/>
              <a:gd name="T33" fmla="*/ 2147483647 h 2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3" name="Freeform 252"/>
          <p:cNvSpPr>
            <a:spLocks noEditPoints="1"/>
          </p:cNvSpPr>
          <p:nvPr/>
        </p:nvSpPr>
        <p:spPr bwMode="auto">
          <a:xfrm>
            <a:off x="7412038" y="2727325"/>
            <a:ext cx="639762" cy="608013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4" name="Freeform 302"/>
          <p:cNvSpPr>
            <a:spLocks/>
          </p:cNvSpPr>
          <p:nvPr/>
        </p:nvSpPr>
        <p:spPr bwMode="auto">
          <a:xfrm>
            <a:off x="4157663" y="2830513"/>
            <a:ext cx="611187" cy="382587"/>
          </a:xfrm>
          <a:custGeom>
            <a:avLst/>
            <a:gdLst>
              <a:gd name="T0" fmla="*/ 2147483647 w 287"/>
              <a:gd name="T1" fmla="*/ 2147483647 h 180"/>
              <a:gd name="T2" fmla="*/ 2147483647 w 287"/>
              <a:gd name="T3" fmla="*/ 2147483647 h 180"/>
              <a:gd name="T4" fmla="*/ 2147483647 w 287"/>
              <a:gd name="T5" fmla="*/ 0 h 180"/>
              <a:gd name="T6" fmla="*/ 2147483647 w 287"/>
              <a:gd name="T7" fmla="*/ 0 h 180"/>
              <a:gd name="T8" fmla="*/ 0 w 287"/>
              <a:gd name="T9" fmla="*/ 2147483647 h 180"/>
              <a:gd name="T10" fmla="*/ 0 w 287"/>
              <a:gd name="T11" fmla="*/ 2147483647 h 180"/>
              <a:gd name="T12" fmla="*/ 2147483647 w 287"/>
              <a:gd name="T13" fmla="*/ 2147483647 h 180"/>
              <a:gd name="T14" fmla="*/ 2147483647 w 287"/>
              <a:gd name="T15" fmla="*/ 2147483647 h 180"/>
              <a:gd name="T16" fmla="*/ 2147483647 w 287"/>
              <a:gd name="T17" fmla="*/ 2147483647 h 180"/>
              <a:gd name="T18" fmla="*/ 2147483647 w 287"/>
              <a:gd name="T19" fmla="*/ 2147483647 h 180"/>
              <a:gd name="T20" fmla="*/ 2147483647 w 287"/>
              <a:gd name="T21" fmla="*/ 2147483647 h 180"/>
              <a:gd name="T22" fmla="*/ 2147483647 w 287"/>
              <a:gd name="T23" fmla="*/ 2147483647 h 180"/>
              <a:gd name="T24" fmla="*/ 2147483647 w 287"/>
              <a:gd name="T25" fmla="*/ 2147483647 h 180"/>
              <a:gd name="T26" fmla="*/ 2147483647 w 287"/>
              <a:gd name="T27" fmla="*/ 2147483647 h 1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87" h="180">
                <a:moveTo>
                  <a:pt x="207" y="51"/>
                </a:moveTo>
                <a:cubicBezTo>
                  <a:pt x="207" y="15"/>
                  <a:pt x="207" y="15"/>
                  <a:pt x="207" y="15"/>
                </a:cubicBezTo>
                <a:cubicBezTo>
                  <a:pt x="207" y="7"/>
                  <a:pt x="200" y="0"/>
                  <a:pt x="19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73"/>
                  <a:pt x="7" y="180"/>
                  <a:pt x="16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0" y="180"/>
                  <a:pt x="207" y="173"/>
                  <a:pt x="207" y="164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3"/>
                  <a:pt x="287" y="13"/>
                  <a:pt x="287" y="13"/>
                </a:cubicBezTo>
                <a:lnTo>
                  <a:pt x="207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9310291" y="2761148"/>
            <a:ext cx="333716" cy="573995"/>
            <a:chOff x="8193088" y="6365876"/>
            <a:chExt cx="119062" cy="204788"/>
          </a:xfrm>
          <a:solidFill>
            <a:schemeClr val="bg1"/>
          </a:solidFill>
        </p:grpSpPr>
        <p:sp>
          <p:nvSpPr>
            <p:cNvPr id="18" name="Freeform 561"/>
            <p:cNvSpPr>
              <a:spLocks noEditPoints="1"/>
            </p:cNvSpPr>
            <p:nvPr/>
          </p:nvSpPr>
          <p:spPr bwMode="auto">
            <a:xfrm>
              <a:off x="8193088" y="6365876"/>
              <a:ext cx="119062" cy="163513"/>
            </a:xfrm>
            <a:custGeom>
              <a:avLst/>
              <a:gdLst>
                <a:gd name="T0" fmla="*/ 86 w 170"/>
                <a:gd name="T1" fmla="*/ 0 h 230"/>
                <a:gd name="T2" fmla="*/ 85 w 170"/>
                <a:gd name="T3" fmla="*/ 0 h 230"/>
                <a:gd name="T4" fmla="*/ 84 w 170"/>
                <a:gd name="T5" fmla="*/ 0 h 230"/>
                <a:gd name="T6" fmla="*/ 0 w 170"/>
                <a:gd name="T7" fmla="*/ 96 h 230"/>
                <a:gd name="T8" fmla="*/ 50 w 170"/>
                <a:gd name="T9" fmla="*/ 230 h 230"/>
                <a:gd name="T10" fmla="*/ 120 w 170"/>
                <a:gd name="T11" fmla="*/ 230 h 230"/>
                <a:gd name="T12" fmla="*/ 170 w 170"/>
                <a:gd name="T13" fmla="*/ 96 h 230"/>
                <a:gd name="T14" fmla="*/ 86 w 170"/>
                <a:gd name="T15" fmla="*/ 0 h 230"/>
                <a:gd name="T16" fmla="*/ 105 w 170"/>
                <a:gd name="T17" fmla="*/ 210 h 230"/>
                <a:gd name="T18" fmla="*/ 97 w 170"/>
                <a:gd name="T19" fmla="*/ 210 h 230"/>
                <a:gd name="T20" fmla="*/ 97 w 170"/>
                <a:gd name="T21" fmla="*/ 159 h 230"/>
                <a:gd name="T22" fmla="*/ 73 w 170"/>
                <a:gd name="T23" fmla="*/ 159 h 230"/>
                <a:gd name="T24" fmla="*/ 73 w 170"/>
                <a:gd name="T25" fmla="*/ 210 h 230"/>
                <a:gd name="T26" fmla="*/ 65 w 170"/>
                <a:gd name="T27" fmla="*/ 210 h 230"/>
                <a:gd name="T28" fmla="*/ 49 w 170"/>
                <a:gd name="T29" fmla="*/ 176 h 230"/>
                <a:gd name="T30" fmla="*/ 20 w 170"/>
                <a:gd name="T31" fmla="*/ 96 h 230"/>
                <a:gd name="T32" fmla="*/ 49 w 170"/>
                <a:gd name="T33" fmla="*/ 30 h 230"/>
                <a:gd name="T34" fmla="*/ 84 w 170"/>
                <a:gd name="T35" fmla="*/ 20 h 230"/>
                <a:gd name="T36" fmla="*/ 84 w 170"/>
                <a:gd name="T37" fmla="*/ 20 h 230"/>
                <a:gd name="T38" fmla="*/ 85 w 170"/>
                <a:gd name="T39" fmla="*/ 20 h 230"/>
                <a:gd name="T40" fmla="*/ 86 w 170"/>
                <a:gd name="T41" fmla="*/ 20 h 230"/>
                <a:gd name="T42" fmla="*/ 86 w 170"/>
                <a:gd name="T43" fmla="*/ 20 h 230"/>
                <a:gd name="T44" fmla="*/ 121 w 170"/>
                <a:gd name="T45" fmla="*/ 30 h 230"/>
                <a:gd name="T46" fmla="*/ 150 w 170"/>
                <a:gd name="T47" fmla="*/ 96 h 230"/>
                <a:gd name="T48" fmla="*/ 121 w 170"/>
                <a:gd name="T49" fmla="*/ 176 h 230"/>
                <a:gd name="T50" fmla="*/ 105 w 170"/>
                <a:gd name="T51" fmla="*/ 21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230">
                  <a:moveTo>
                    <a:pt x="86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74" y="0"/>
                    <a:pt x="0" y="3"/>
                    <a:pt x="0" y="96"/>
                  </a:cubicBezTo>
                  <a:cubicBezTo>
                    <a:pt x="0" y="136"/>
                    <a:pt x="50" y="210"/>
                    <a:pt x="50" y="230"/>
                  </a:cubicBezTo>
                  <a:cubicBezTo>
                    <a:pt x="120" y="230"/>
                    <a:pt x="120" y="230"/>
                    <a:pt x="120" y="230"/>
                  </a:cubicBezTo>
                  <a:cubicBezTo>
                    <a:pt x="120" y="210"/>
                    <a:pt x="170" y="136"/>
                    <a:pt x="170" y="96"/>
                  </a:cubicBezTo>
                  <a:cubicBezTo>
                    <a:pt x="170" y="3"/>
                    <a:pt x="96" y="0"/>
                    <a:pt x="86" y="0"/>
                  </a:cubicBezTo>
                  <a:close/>
                  <a:moveTo>
                    <a:pt x="105" y="210"/>
                  </a:moveTo>
                  <a:cubicBezTo>
                    <a:pt x="97" y="210"/>
                    <a:pt x="97" y="210"/>
                    <a:pt x="97" y="210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62" y="201"/>
                    <a:pt x="56" y="190"/>
                    <a:pt x="49" y="176"/>
                  </a:cubicBezTo>
                  <a:cubicBezTo>
                    <a:pt x="37" y="150"/>
                    <a:pt x="20" y="115"/>
                    <a:pt x="20" y="96"/>
                  </a:cubicBezTo>
                  <a:cubicBezTo>
                    <a:pt x="20" y="64"/>
                    <a:pt x="30" y="42"/>
                    <a:pt x="49" y="30"/>
                  </a:cubicBezTo>
                  <a:cubicBezTo>
                    <a:pt x="65" y="20"/>
                    <a:pt x="82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20"/>
                    <a:pt x="105" y="20"/>
                    <a:pt x="121" y="30"/>
                  </a:cubicBezTo>
                  <a:cubicBezTo>
                    <a:pt x="140" y="42"/>
                    <a:pt x="150" y="64"/>
                    <a:pt x="150" y="96"/>
                  </a:cubicBezTo>
                  <a:cubicBezTo>
                    <a:pt x="150" y="115"/>
                    <a:pt x="133" y="150"/>
                    <a:pt x="121" y="176"/>
                  </a:cubicBezTo>
                  <a:cubicBezTo>
                    <a:pt x="114" y="190"/>
                    <a:pt x="108" y="201"/>
                    <a:pt x="10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Rectangle 562"/>
            <p:cNvSpPr>
              <a:spLocks noChangeArrowheads="1"/>
            </p:cNvSpPr>
            <p:nvPr/>
          </p:nvSpPr>
          <p:spPr bwMode="auto">
            <a:xfrm>
              <a:off x="8228013" y="6535738"/>
              <a:ext cx="49212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Rectangle 563"/>
            <p:cNvSpPr>
              <a:spLocks noChangeArrowheads="1"/>
            </p:cNvSpPr>
            <p:nvPr/>
          </p:nvSpPr>
          <p:spPr bwMode="auto">
            <a:xfrm>
              <a:off x="8240713" y="6556376"/>
              <a:ext cx="2540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2019300" y="4419600"/>
            <a:ext cx="8277225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7" name="矩形 21"/>
          <p:cNvSpPr>
            <a:spLocks noChangeArrowheads="1"/>
          </p:cNvSpPr>
          <p:nvPr/>
        </p:nvSpPr>
        <p:spPr bwMode="auto">
          <a:xfrm>
            <a:off x="2019300" y="5008563"/>
            <a:ext cx="83439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8" name="TextBox 13"/>
          <p:cNvSpPr txBox="1">
            <a:spLocks noChangeArrowheads="1"/>
          </p:cNvSpPr>
          <p:nvPr/>
        </p:nvSpPr>
        <p:spPr bwMode="auto">
          <a:xfrm>
            <a:off x="2019300" y="46863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3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7" name="Freeform 69"/>
          <p:cNvSpPr>
            <a:spLocks noEditPoints="1"/>
          </p:cNvSpPr>
          <p:nvPr/>
        </p:nvSpPr>
        <p:spPr bwMode="auto">
          <a:xfrm>
            <a:off x="5156200" y="1670050"/>
            <a:ext cx="1974850" cy="466407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464653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lIns="60952" tIns="30476" rIns="60952" bIns="30476"/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2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9941" name="Straight Connector 56"/>
          <p:cNvCxnSpPr>
            <a:cxnSpLocks noChangeShapeType="1"/>
          </p:cNvCxnSpPr>
          <p:nvPr/>
        </p:nvCxnSpPr>
        <p:spPr bwMode="auto">
          <a:xfrm flipH="1" flipV="1">
            <a:off x="4168775" y="2655888"/>
            <a:ext cx="622300" cy="325437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2" name="Straight Connector 57"/>
          <p:cNvCxnSpPr>
            <a:cxnSpLocks noChangeShapeType="1"/>
          </p:cNvCxnSpPr>
          <p:nvPr/>
        </p:nvCxnSpPr>
        <p:spPr bwMode="auto">
          <a:xfrm flipH="1">
            <a:off x="1905000" y="2655888"/>
            <a:ext cx="226377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3" name="Straight Connector 61"/>
          <p:cNvCxnSpPr>
            <a:cxnSpLocks noChangeShapeType="1"/>
          </p:cNvCxnSpPr>
          <p:nvPr/>
        </p:nvCxnSpPr>
        <p:spPr bwMode="auto">
          <a:xfrm flipV="1">
            <a:off x="7269163" y="2705100"/>
            <a:ext cx="644525" cy="25400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4" name="Straight Connector 62"/>
          <p:cNvCxnSpPr>
            <a:cxnSpLocks noChangeShapeType="1"/>
          </p:cNvCxnSpPr>
          <p:nvPr/>
        </p:nvCxnSpPr>
        <p:spPr bwMode="auto">
          <a:xfrm>
            <a:off x="7913688" y="2705100"/>
            <a:ext cx="202882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5" name="Straight Connector 71"/>
          <p:cNvCxnSpPr>
            <a:cxnSpLocks noChangeShapeType="1"/>
          </p:cNvCxnSpPr>
          <p:nvPr/>
        </p:nvCxnSpPr>
        <p:spPr bwMode="auto">
          <a:xfrm>
            <a:off x="7269163" y="3967163"/>
            <a:ext cx="644525" cy="433387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6" name="Straight Connector 72"/>
          <p:cNvCxnSpPr>
            <a:cxnSpLocks noChangeShapeType="1"/>
          </p:cNvCxnSpPr>
          <p:nvPr/>
        </p:nvCxnSpPr>
        <p:spPr bwMode="auto">
          <a:xfrm flipV="1">
            <a:off x="7913688" y="4400550"/>
            <a:ext cx="202882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7" name="Straight Connector 77"/>
          <p:cNvCxnSpPr>
            <a:cxnSpLocks noChangeShapeType="1"/>
          </p:cNvCxnSpPr>
          <p:nvPr/>
        </p:nvCxnSpPr>
        <p:spPr bwMode="auto">
          <a:xfrm flipH="1">
            <a:off x="4168775" y="3967163"/>
            <a:ext cx="622300" cy="428625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8" name="Straight Connector 78"/>
          <p:cNvCxnSpPr>
            <a:cxnSpLocks noChangeShapeType="1"/>
          </p:cNvCxnSpPr>
          <p:nvPr/>
        </p:nvCxnSpPr>
        <p:spPr bwMode="auto">
          <a:xfrm flipH="1" flipV="1">
            <a:off x="1905000" y="4395788"/>
            <a:ext cx="226377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AutoShape 34"/>
          <p:cNvSpPr>
            <a:spLocks/>
          </p:cNvSpPr>
          <p:nvPr/>
        </p:nvSpPr>
        <p:spPr bwMode="auto">
          <a:xfrm>
            <a:off x="1270000" y="2327275"/>
            <a:ext cx="393700" cy="385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rgbClr val="FEC925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AutoShape 14"/>
          <p:cNvSpPr>
            <a:spLocks/>
          </p:cNvSpPr>
          <p:nvPr/>
        </p:nvSpPr>
        <p:spPr bwMode="auto">
          <a:xfrm>
            <a:off x="10150475" y="2354263"/>
            <a:ext cx="276225" cy="4778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rgbClr val="BFEA1F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AutoShape 81"/>
          <p:cNvSpPr>
            <a:spLocks/>
          </p:cNvSpPr>
          <p:nvPr/>
        </p:nvSpPr>
        <p:spPr bwMode="auto">
          <a:xfrm>
            <a:off x="1298575" y="4086225"/>
            <a:ext cx="361950" cy="292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rgbClr val="003760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AutoShape 92"/>
          <p:cNvSpPr>
            <a:spLocks/>
          </p:cNvSpPr>
          <p:nvPr/>
        </p:nvSpPr>
        <p:spPr bwMode="auto">
          <a:xfrm>
            <a:off x="10150475" y="4021138"/>
            <a:ext cx="385763" cy="322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rgbClr val="005898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953" name="TextBox 13"/>
          <p:cNvSpPr txBox="1">
            <a:spLocks noChangeArrowheads="1"/>
          </p:cNvSpPr>
          <p:nvPr/>
        </p:nvSpPr>
        <p:spPr bwMode="auto">
          <a:xfrm>
            <a:off x="2060575" y="23463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4" name="TextBox 13"/>
          <p:cNvSpPr txBox="1">
            <a:spLocks noChangeArrowheads="1"/>
          </p:cNvSpPr>
          <p:nvPr/>
        </p:nvSpPr>
        <p:spPr bwMode="auto">
          <a:xfrm>
            <a:off x="2032000" y="2779713"/>
            <a:ext cx="2136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5" name="TextBox 13"/>
          <p:cNvSpPr txBox="1">
            <a:spLocks noChangeArrowheads="1"/>
          </p:cNvSpPr>
          <p:nvPr/>
        </p:nvSpPr>
        <p:spPr bwMode="auto">
          <a:xfrm>
            <a:off x="2060575" y="4059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6" name="TextBox 13"/>
          <p:cNvSpPr txBox="1">
            <a:spLocks noChangeArrowheads="1"/>
          </p:cNvSpPr>
          <p:nvPr/>
        </p:nvSpPr>
        <p:spPr bwMode="auto">
          <a:xfrm>
            <a:off x="2032000" y="4492625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7" name="TextBox 13"/>
          <p:cNvSpPr txBox="1">
            <a:spLocks noChangeArrowheads="1"/>
          </p:cNvSpPr>
          <p:nvPr/>
        </p:nvSpPr>
        <p:spPr bwMode="auto">
          <a:xfrm>
            <a:off x="7951788" y="23272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8" name="TextBox 13"/>
          <p:cNvSpPr txBox="1">
            <a:spLocks noChangeArrowheads="1"/>
          </p:cNvSpPr>
          <p:nvPr/>
        </p:nvSpPr>
        <p:spPr bwMode="auto">
          <a:xfrm>
            <a:off x="7767638" y="2867025"/>
            <a:ext cx="2136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9" name="TextBox 13"/>
          <p:cNvSpPr txBox="1">
            <a:spLocks noChangeArrowheads="1"/>
          </p:cNvSpPr>
          <p:nvPr/>
        </p:nvSpPr>
        <p:spPr bwMode="auto">
          <a:xfrm>
            <a:off x="7951788" y="40005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60" name="TextBox 13"/>
          <p:cNvSpPr txBox="1">
            <a:spLocks noChangeArrowheads="1"/>
          </p:cNvSpPr>
          <p:nvPr/>
        </p:nvSpPr>
        <p:spPr bwMode="auto">
          <a:xfrm>
            <a:off x="7767638" y="4540250"/>
            <a:ext cx="2136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40964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5" y="1824038"/>
            <a:ext cx="1833563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50" y="1390650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343150" y="3895725"/>
            <a:ext cx="3190875" cy="191452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69696"/>
            </a:solidFill>
            <a:prstDash val="solid"/>
          </a:ln>
          <a:effectLst/>
        </p:spPr>
        <p:txBody>
          <a:bodyPr anchor="ctr"/>
          <a:lstStyle/>
          <a:p>
            <a:pPr algn="ctr" defTabSz="121758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6075" y="3895725"/>
            <a:ext cx="3190875" cy="191452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69696"/>
            </a:solidFill>
            <a:prstDash val="solid"/>
          </a:ln>
          <a:effectLst/>
        </p:spPr>
        <p:txBody>
          <a:bodyPr anchor="ctr"/>
          <a:lstStyle/>
          <a:p>
            <a:pPr algn="ctr" defTabSz="121758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516188" y="4046538"/>
            <a:ext cx="1954212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6188" y="4368800"/>
            <a:ext cx="3017837" cy="12922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6869113" y="4046538"/>
            <a:ext cx="1954212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69113" y="4368800"/>
            <a:ext cx="3017837" cy="12922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7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任意多边形 139"/>
          <p:cNvSpPr/>
          <p:nvPr/>
        </p:nvSpPr>
        <p:spPr>
          <a:xfrm>
            <a:off x="0" y="9525"/>
            <a:ext cx="11134725" cy="6848475"/>
          </a:xfrm>
          <a:custGeom>
            <a:avLst/>
            <a:gdLst>
              <a:gd name="connsiteX0" fmla="*/ 4447063 w 11135481"/>
              <a:gd name="connsiteY0" fmla="*/ 0 h 6848401"/>
              <a:gd name="connsiteX1" fmla="*/ 11135481 w 11135481"/>
              <a:gd name="connsiteY1" fmla="*/ 6848401 h 6848401"/>
              <a:gd name="connsiteX2" fmla="*/ 0 w 11135481"/>
              <a:gd name="connsiteY2" fmla="*/ 6848401 h 6848401"/>
              <a:gd name="connsiteX3" fmla="*/ 0 w 11135481"/>
              <a:gd name="connsiteY3" fmla="*/ 5676736 h 6848401"/>
              <a:gd name="connsiteX4" fmla="*/ 1611244 w 11135481"/>
              <a:gd name="connsiteY4" fmla="*/ 1056 h 684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5481" h="6848401">
                <a:moveTo>
                  <a:pt x="4447063" y="0"/>
                </a:moveTo>
                <a:lnTo>
                  <a:pt x="11135481" y="6848401"/>
                </a:lnTo>
                <a:lnTo>
                  <a:pt x="0" y="6848401"/>
                </a:lnTo>
                <a:lnTo>
                  <a:pt x="0" y="5676736"/>
                </a:lnTo>
                <a:lnTo>
                  <a:pt x="1611244" y="1056"/>
                </a:lnTo>
                <a:close/>
              </a:path>
            </a:pathLst>
          </a:cu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987" name="组合 138"/>
          <p:cNvGrpSpPr>
            <a:grpSpLocks/>
          </p:cNvGrpSpPr>
          <p:nvPr/>
        </p:nvGrpSpPr>
        <p:grpSpPr bwMode="auto">
          <a:xfrm>
            <a:off x="-15875" y="3900488"/>
            <a:ext cx="3355975" cy="2955925"/>
            <a:chOff x="-15875" y="3324226"/>
            <a:chExt cx="4010025" cy="3532187"/>
          </a:xfrm>
        </p:grpSpPr>
        <p:sp>
          <p:nvSpPr>
            <p:cNvPr id="41994" name="Freeform 5"/>
            <p:cNvSpPr>
              <a:spLocks/>
            </p:cNvSpPr>
            <p:nvPr/>
          </p:nvSpPr>
          <p:spPr bwMode="auto">
            <a:xfrm>
              <a:off x="2063750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3" y="94"/>
                  </a:moveTo>
                  <a:cubicBezTo>
                    <a:pt x="42" y="95"/>
                    <a:pt x="40" y="95"/>
                    <a:pt x="39" y="94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5" y="0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3" y="94"/>
                    <a:pt x="43" y="94"/>
                    <a:pt x="43" y="94"/>
                  </a:cubicBezTo>
                </a:path>
              </a:pathLst>
            </a:custGeom>
            <a:solidFill>
              <a:srgbClr val="6E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5" name="Freeform 6"/>
            <p:cNvSpPr>
              <a:spLocks/>
            </p:cNvSpPr>
            <p:nvPr/>
          </p:nvSpPr>
          <p:spPr bwMode="auto">
            <a:xfrm>
              <a:off x="2084387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2" y="94"/>
                  </a:moveTo>
                  <a:cubicBezTo>
                    <a:pt x="41" y="95"/>
                    <a:pt x="40" y="95"/>
                    <a:pt x="38" y="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5" y="0"/>
                    <a:pt x="56" y="1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2" y="94"/>
                    <a:pt x="42" y="94"/>
                    <a:pt x="42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6" name="Freeform 7"/>
            <p:cNvSpPr>
              <a:spLocks noEditPoints="1"/>
            </p:cNvSpPr>
            <p:nvPr/>
          </p:nvSpPr>
          <p:spPr bwMode="auto">
            <a:xfrm>
              <a:off x="2063750" y="3324226"/>
              <a:ext cx="1930400" cy="193198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2147483647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2147483647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96">
                  <a:moveTo>
                    <a:pt x="2" y="57"/>
                  </a:moveTo>
                  <a:cubicBezTo>
                    <a:pt x="1" y="56"/>
                    <a:pt x="0" y="54"/>
                    <a:pt x="1" y="53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4" y="0"/>
                    <a:pt x="56" y="1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6" y="41"/>
                    <a:pt x="96" y="43"/>
                    <a:pt x="95" y="4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3" y="96"/>
                    <a:pt x="41" y="96"/>
                    <a:pt x="39" y="95"/>
                  </a:cubicBezTo>
                  <a:cubicBezTo>
                    <a:pt x="2" y="57"/>
                    <a:pt x="2" y="57"/>
                    <a:pt x="2" y="57"/>
                  </a:cubicBezTo>
                  <a:moveTo>
                    <a:pt x="53" y="2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1" y="54"/>
                    <a:pt x="1" y="56"/>
                    <a:pt x="2" y="5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5"/>
                    <a:pt x="42" y="96"/>
                    <a:pt x="43" y="95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1"/>
                    <a:pt x="94" y="40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6" y="1"/>
                    <a:pt x="54" y="1"/>
                    <a:pt x="53" y="2"/>
                  </a:cubicBezTo>
                </a:path>
              </a:pathLst>
            </a:custGeom>
            <a:solidFill>
              <a:srgbClr val="B8B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7" name="Freeform 8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8" name="Freeform 9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9" name="Freeform 10"/>
            <p:cNvSpPr>
              <a:spLocks/>
            </p:cNvSpPr>
            <p:nvPr/>
          </p:nvSpPr>
          <p:spPr bwMode="auto">
            <a:xfrm>
              <a:off x="3511550" y="3767138"/>
              <a:ext cx="60325" cy="60325"/>
            </a:xfrm>
            <a:custGeom>
              <a:avLst/>
              <a:gdLst>
                <a:gd name="T0" fmla="*/ 2147483647 w 3"/>
                <a:gd name="T1" fmla="*/ 2147483647 h 3"/>
                <a:gd name="T2" fmla="*/ 0 w 3"/>
                <a:gd name="T3" fmla="*/ 2147483647 h 3"/>
                <a:gd name="T4" fmla="*/ 0 w 3"/>
                <a:gd name="T5" fmla="*/ 0 h 3"/>
                <a:gd name="T6" fmla="*/ 2147483647 w 3"/>
                <a:gd name="T7" fmla="*/ 0 h 3"/>
                <a:gd name="T8" fmla="*/ 2147483647 w 3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CB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0" name="Rectangle 11"/>
            <p:cNvSpPr>
              <a:spLocks noChangeArrowheads="1"/>
            </p:cNvSpPr>
            <p:nvPr/>
          </p:nvSpPr>
          <p:spPr bwMode="auto">
            <a:xfrm>
              <a:off x="3532187" y="3787775"/>
              <a:ext cx="19050" cy="20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42001" name="Freeform 12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2" name="Freeform 13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3" name="Freeform 14"/>
            <p:cNvSpPr>
              <a:spLocks/>
            </p:cNvSpPr>
            <p:nvPr/>
          </p:nvSpPr>
          <p:spPr bwMode="auto">
            <a:xfrm>
              <a:off x="3351212" y="3505200"/>
              <a:ext cx="461963" cy="463550"/>
            </a:xfrm>
            <a:custGeom>
              <a:avLst/>
              <a:gdLst>
                <a:gd name="T0" fmla="*/ 2147483647 w 291"/>
                <a:gd name="T1" fmla="*/ 2147483647 h 292"/>
                <a:gd name="T2" fmla="*/ 0 w 291"/>
                <a:gd name="T3" fmla="*/ 2147483647 h 292"/>
                <a:gd name="T4" fmla="*/ 0 w 291"/>
                <a:gd name="T5" fmla="*/ 0 h 292"/>
                <a:gd name="T6" fmla="*/ 2147483647 w 291"/>
                <a:gd name="T7" fmla="*/ 2147483647 h 292"/>
                <a:gd name="T8" fmla="*/ 2147483647 w 291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1" h="292">
                  <a:moveTo>
                    <a:pt x="291" y="292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91" y="292"/>
                  </a:lnTo>
                  <a:close/>
                </a:path>
              </a:pathLst>
            </a:custGeom>
            <a:solidFill>
              <a:srgbClr val="5453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4" name="Freeform 15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5" name="Freeform 16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6" name="Freeform 17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7" name="Freeform 18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Freeform 19"/>
            <p:cNvSpPr>
              <a:spLocks/>
            </p:cNvSpPr>
            <p:nvPr/>
          </p:nvSpPr>
          <p:spPr bwMode="auto">
            <a:xfrm>
              <a:off x="3089275" y="3505200"/>
              <a:ext cx="742950" cy="744537"/>
            </a:xfrm>
            <a:custGeom>
              <a:avLst/>
              <a:gdLst>
                <a:gd name="T0" fmla="*/ 2147483647 w 468"/>
                <a:gd name="T1" fmla="*/ 2147483647 h 469"/>
                <a:gd name="T2" fmla="*/ 0 w 468"/>
                <a:gd name="T3" fmla="*/ 2147483647 h 469"/>
                <a:gd name="T4" fmla="*/ 2147483647 w 468"/>
                <a:gd name="T5" fmla="*/ 0 h 469"/>
                <a:gd name="T6" fmla="*/ 2147483647 w 468"/>
                <a:gd name="T7" fmla="*/ 2147483647 h 469"/>
                <a:gd name="T8" fmla="*/ 2147483647 w 468"/>
                <a:gd name="T9" fmla="*/ 2147483647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8" h="469">
                  <a:moveTo>
                    <a:pt x="430" y="469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468" y="431"/>
                  </a:lnTo>
                  <a:lnTo>
                    <a:pt x="430" y="469"/>
                  </a:lnTo>
                  <a:close/>
                </a:path>
              </a:pathLst>
            </a:custGeom>
            <a:solidFill>
              <a:srgbClr val="409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9" name="Freeform 20"/>
            <p:cNvSpPr>
              <a:spLocks/>
            </p:cNvSpPr>
            <p:nvPr/>
          </p:nvSpPr>
          <p:spPr bwMode="auto">
            <a:xfrm>
              <a:off x="3149600" y="3565525"/>
              <a:ext cx="180975" cy="182562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0 w 9"/>
                <a:gd name="T5" fmla="*/ 2147483647 h 9"/>
                <a:gd name="T6" fmla="*/ 0 w 9"/>
                <a:gd name="T7" fmla="*/ 0 h 9"/>
                <a:gd name="T8" fmla="*/ 2147483647 w 9"/>
                <a:gd name="T9" fmla="*/ 0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9"/>
                    <a:pt x="8" y="9"/>
                    <a:pt x="8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lose/>
                </a:path>
              </a:pathLst>
            </a:custGeom>
            <a:solidFill>
              <a:srgbClr val="005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Freeform 21"/>
            <p:cNvSpPr>
              <a:spLocks/>
            </p:cNvSpPr>
            <p:nvPr/>
          </p:nvSpPr>
          <p:spPr bwMode="auto">
            <a:xfrm>
              <a:off x="3351212" y="3767138"/>
              <a:ext cx="260350" cy="261937"/>
            </a:xfrm>
            <a:custGeom>
              <a:avLst/>
              <a:gdLst>
                <a:gd name="T0" fmla="*/ 2147483647 w 164"/>
                <a:gd name="T1" fmla="*/ 2147483647 h 165"/>
                <a:gd name="T2" fmla="*/ 2147483647 w 164"/>
                <a:gd name="T3" fmla="*/ 2147483647 h 165"/>
                <a:gd name="T4" fmla="*/ 0 w 164"/>
                <a:gd name="T5" fmla="*/ 0 h 165"/>
                <a:gd name="T6" fmla="*/ 0 w 164"/>
                <a:gd name="T7" fmla="*/ 0 h 165"/>
                <a:gd name="T8" fmla="*/ 0 w 164"/>
                <a:gd name="T9" fmla="*/ 0 h 165"/>
                <a:gd name="T10" fmla="*/ 2147483647 w 164"/>
                <a:gd name="T11" fmla="*/ 2147483647 h 165"/>
                <a:gd name="T12" fmla="*/ 2147483647 w 164"/>
                <a:gd name="T13" fmla="*/ 2147483647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4" h="165">
                  <a:moveTo>
                    <a:pt x="164" y="165"/>
                  </a:moveTo>
                  <a:lnTo>
                    <a:pt x="151" y="165"/>
                  </a:lnTo>
                  <a:lnTo>
                    <a:pt x="0" y="0"/>
                  </a:lnTo>
                  <a:lnTo>
                    <a:pt x="164" y="152"/>
                  </a:lnTo>
                  <a:lnTo>
                    <a:pt x="164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1" name="Freeform 22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2" name="Freeform 23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3" name="Freeform 24"/>
            <p:cNvSpPr>
              <a:spLocks/>
            </p:cNvSpPr>
            <p:nvPr/>
          </p:nvSpPr>
          <p:spPr bwMode="auto">
            <a:xfrm>
              <a:off x="3008312" y="3667125"/>
              <a:ext cx="161925" cy="160337"/>
            </a:xfrm>
            <a:custGeom>
              <a:avLst/>
              <a:gdLst>
                <a:gd name="T0" fmla="*/ 2147483647 w 102"/>
                <a:gd name="T1" fmla="*/ 2147483647 h 101"/>
                <a:gd name="T2" fmla="*/ 0 w 102"/>
                <a:gd name="T3" fmla="*/ 2147483647 h 101"/>
                <a:gd name="T4" fmla="*/ 2147483647 w 102"/>
                <a:gd name="T5" fmla="*/ 0 h 101"/>
                <a:gd name="T6" fmla="*/ 2147483647 w 102"/>
                <a:gd name="T7" fmla="*/ 2147483647 h 101"/>
                <a:gd name="T8" fmla="*/ 2147483647 w 102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101">
                  <a:moveTo>
                    <a:pt x="51" y="101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102" y="51"/>
                  </a:lnTo>
                  <a:lnTo>
                    <a:pt x="51" y="101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4" name="Freeform 25"/>
            <p:cNvSpPr>
              <a:spLocks/>
            </p:cNvSpPr>
            <p:nvPr/>
          </p:nvSpPr>
          <p:spPr bwMode="auto">
            <a:xfrm>
              <a:off x="3170237" y="3767138"/>
              <a:ext cx="160338" cy="180975"/>
            </a:xfrm>
            <a:custGeom>
              <a:avLst/>
              <a:gdLst>
                <a:gd name="T0" fmla="*/ 2147483647 w 101"/>
                <a:gd name="T1" fmla="*/ 2147483647 h 114"/>
                <a:gd name="T2" fmla="*/ 0 w 101"/>
                <a:gd name="T3" fmla="*/ 2147483647 h 114"/>
                <a:gd name="T4" fmla="*/ 0 w 101"/>
                <a:gd name="T5" fmla="*/ 0 h 114"/>
                <a:gd name="T6" fmla="*/ 2147483647 w 101"/>
                <a:gd name="T7" fmla="*/ 2147483647 h 114"/>
                <a:gd name="T8" fmla="*/ 2147483647 w 101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114">
                  <a:moveTo>
                    <a:pt x="88" y="114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01" y="102"/>
                  </a:lnTo>
                  <a:lnTo>
                    <a:pt x="88" y="11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5" name="Freeform 26"/>
            <p:cNvSpPr>
              <a:spLocks/>
            </p:cNvSpPr>
            <p:nvPr/>
          </p:nvSpPr>
          <p:spPr bwMode="auto">
            <a:xfrm>
              <a:off x="2989262" y="37671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Freeform 27"/>
            <p:cNvSpPr>
              <a:spLocks/>
            </p:cNvSpPr>
            <p:nvPr/>
          </p:nvSpPr>
          <p:spPr bwMode="auto">
            <a:xfrm>
              <a:off x="2947987" y="3787775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7" name="Freeform 28"/>
            <p:cNvSpPr>
              <a:spLocks/>
            </p:cNvSpPr>
            <p:nvPr/>
          </p:nvSpPr>
          <p:spPr bwMode="auto">
            <a:xfrm>
              <a:off x="2928937" y="3827463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8" name="Freeform 29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9" name="Freeform 30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0" name="Freeform 31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1" name="Freeform 32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2" name="Freeform 33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  <a:close/>
                </a:path>
              </a:pathLst>
            </a:custGeom>
            <a:solidFill>
              <a:srgbClr val="E50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3" name="Freeform 3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4" name="Freeform 35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5" name="Freeform 36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6" name="Freeform 3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7" name="Freeform 3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8" name="Freeform 39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  <a:close/>
                </a:path>
              </a:pathLst>
            </a:custGeom>
            <a:solidFill>
              <a:srgbClr val="2E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9" name="Freeform 40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0" name="Freeform 41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1" name="Freeform 42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2" name="Freeform 4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3" name="Freeform 44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4" name="Freeform 4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5" name="Freeform 46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6" name="Freeform 4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7" name="Freeform 48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8" name="Freeform 4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9" name="Freeform 50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0" name="Freeform 5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1" name="Freeform 52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2" name="Freeform 5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3" name="Freeform 54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4" name="Freeform 55"/>
            <p:cNvSpPr>
              <a:spLocks/>
            </p:cNvSpPr>
            <p:nvPr/>
          </p:nvSpPr>
          <p:spPr bwMode="auto">
            <a:xfrm>
              <a:off x="3490912" y="4170363"/>
              <a:ext cx="201613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5"/>
                    <a:pt x="10" y="6"/>
                    <a:pt x="9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5" name="Freeform 56"/>
            <p:cNvSpPr>
              <a:spLocks/>
            </p:cNvSpPr>
            <p:nvPr/>
          </p:nvSpPr>
          <p:spPr bwMode="auto">
            <a:xfrm>
              <a:off x="3290887" y="4391025"/>
              <a:ext cx="200025" cy="18097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0 w 10"/>
                <a:gd name="T5" fmla="*/ 2147483647 h 9"/>
                <a:gd name="T6" fmla="*/ 0 w 10"/>
                <a:gd name="T7" fmla="*/ 2147483647 h 9"/>
                <a:gd name="T8" fmla="*/ 2147483647 w 10"/>
                <a:gd name="T9" fmla="*/ 0 h 9"/>
                <a:gd name="T10" fmla="*/ 2147483647 w 10"/>
                <a:gd name="T11" fmla="*/ 0 h 9"/>
                <a:gd name="T12" fmla="*/ 2147483647 w 10"/>
                <a:gd name="T13" fmla="*/ 2147483647 h 9"/>
                <a:gd name="T14" fmla="*/ 2147483647 w 10"/>
                <a:gd name="T15" fmla="*/ 2147483647 h 9"/>
                <a:gd name="T16" fmla="*/ 2147483647 w 10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9">
                  <a:moveTo>
                    <a:pt x="6" y="9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5"/>
                    <a:pt x="9" y="5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6" name="Freeform 57"/>
            <p:cNvSpPr>
              <a:spLocks/>
            </p:cNvSpPr>
            <p:nvPr/>
          </p:nvSpPr>
          <p:spPr bwMode="auto">
            <a:xfrm>
              <a:off x="3089275" y="4592638"/>
              <a:ext cx="180975" cy="201612"/>
            </a:xfrm>
            <a:custGeom>
              <a:avLst/>
              <a:gdLst>
                <a:gd name="T0" fmla="*/ 2147483647 w 9"/>
                <a:gd name="T1" fmla="*/ 2147483647 h 10"/>
                <a:gd name="T2" fmla="*/ 2147483647 w 9"/>
                <a:gd name="T3" fmla="*/ 2147483647 h 10"/>
                <a:gd name="T4" fmla="*/ 0 w 9"/>
                <a:gd name="T5" fmla="*/ 2147483647 h 10"/>
                <a:gd name="T6" fmla="*/ 0 w 9"/>
                <a:gd name="T7" fmla="*/ 2147483647 h 10"/>
                <a:gd name="T8" fmla="*/ 2147483647 w 9"/>
                <a:gd name="T9" fmla="*/ 0 h 10"/>
                <a:gd name="T10" fmla="*/ 2147483647 w 9"/>
                <a:gd name="T11" fmla="*/ 0 h 10"/>
                <a:gd name="T12" fmla="*/ 2147483647 w 9"/>
                <a:gd name="T13" fmla="*/ 2147483647 h 10"/>
                <a:gd name="T14" fmla="*/ 2147483647 w 9"/>
                <a:gd name="T15" fmla="*/ 2147483647 h 10"/>
                <a:gd name="T16" fmla="*/ 2147483647 w 9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10">
                  <a:moveTo>
                    <a:pt x="5" y="9"/>
                  </a:moveTo>
                  <a:cubicBezTo>
                    <a:pt x="5" y="10"/>
                    <a:pt x="4" y="10"/>
                    <a:pt x="4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5" y="9"/>
                    <a:pt x="5" y="9"/>
                    <a:pt x="5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7" name="Freeform 58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6" y="10"/>
                    <a:pt x="5" y="10"/>
                    <a:pt x="4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6" y="9"/>
                    <a:pt x="6" y="9"/>
                    <a:pt x="6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8" name="Freeform 59"/>
            <p:cNvSpPr>
              <a:spLocks/>
            </p:cNvSpPr>
            <p:nvPr/>
          </p:nvSpPr>
          <p:spPr bwMode="auto">
            <a:xfrm>
              <a:off x="2244725" y="3868738"/>
              <a:ext cx="865188" cy="1227137"/>
            </a:xfrm>
            <a:custGeom>
              <a:avLst/>
              <a:gdLst>
                <a:gd name="T0" fmla="*/ 2147483647 w 43"/>
                <a:gd name="T1" fmla="*/ 0 h 61"/>
                <a:gd name="T2" fmla="*/ 0 w 43"/>
                <a:gd name="T3" fmla="*/ 2147483647 h 61"/>
                <a:gd name="T4" fmla="*/ 2147483647 w 43"/>
                <a:gd name="T5" fmla="*/ 2147483647 h 61"/>
                <a:gd name="T6" fmla="*/ 2147483647 w 43"/>
                <a:gd name="T7" fmla="*/ 2147483647 h 61"/>
                <a:gd name="T8" fmla="*/ 2147483647 w 43"/>
                <a:gd name="T9" fmla="*/ 2147483647 h 61"/>
                <a:gd name="T10" fmla="*/ 2147483647 w 43"/>
                <a:gd name="T11" fmla="*/ 2147483647 h 61"/>
                <a:gd name="T12" fmla="*/ 0 w 43"/>
                <a:gd name="T13" fmla="*/ 2147483647 h 61"/>
                <a:gd name="T14" fmla="*/ 0 w 43"/>
                <a:gd name="T15" fmla="*/ 2147483647 h 61"/>
                <a:gd name="T16" fmla="*/ 0 w 43"/>
                <a:gd name="T17" fmla="*/ 2147483647 h 61"/>
                <a:gd name="T18" fmla="*/ 2147483647 w 43"/>
                <a:gd name="T19" fmla="*/ 0 h 61"/>
                <a:gd name="T20" fmla="*/ 2147483647 w 43"/>
                <a:gd name="T21" fmla="*/ 0 h 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" h="61"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9" name="Freeform 60"/>
            <p:cNvSpPr>
              <a:spLocks/>
            </p:cNvSpPr>
            <p:nvPr/>
          </p:nvSpPr>
          <p:spPr bwMode="auto">
            <a:xfrm>
              <a:off x="2244725" y="4411663"/>
              <a:ext cx="865188" cy="684212"/>
            </a:xfrm>
            <a:custGeom>
              <a:avLst/>
              <a:gdLst>
                <a:gd name="T0" fmla="*/ 0 w 43"/>
                <a:gd name="T1" fmla="*/ 0 h 34"/>
                <a:gd name="T2" fmla="*/ 0 w 43"/>
                <a:gd name="T3" fmla="*/ 0 h 34"/>
                <a:gd name="T4" fmla="*/ 2147483647 w 43"/>
                <a:gd name="T5" fmla="*/ 2147483647 h 34"/>
                <a:gd name="T6" fmla="*/ 2147483647 w 43"/>
                <a:gd name="T7" fmla="*/ 2147483647 h 34"/>
                <a:gd name="T8" fmla="*/ 2147483647 w 43"/>
                <a:gd name="T9" fmla="*/ 2147483647 h 34"/>
                <a:gd name="T10" fmla="*/ 2147483647 w 43"/>
                <a:gd name="T11" fmla="*/ 2147483647 h 34"/>
                <a:gd name="T12" fmla="*/ 2147483647 w 43"/>
                <a:gd name="T13" fmla="*/ 2147483647 h 34"/>
                <a:gd name="T14" fmla="*/ 0 w 43"/>
                <a:gd name="T15" fmla="*/ 0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3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0" name="Freeform 61"/>
            <p:cNvSpPr>
              <a:spLocks noEditPoints="1"/>
            </p:cNvSpPr>
            <p:nvPr/>
          </p:nvSpPr>
          <p:spPr bwMode="auto">
            <a:xfrm>
              <a:off x="2244725" y="3868738"/>
              <a:ext cx="823913" cy="1066800"/>
            </a:xfrm>
            <a:custGeom>
              <a:avLst/>
              <a:gdLst>
                <a:gd name="T0" fmla="*/ 2147483647 w 41"/>
                <a:gd name="T1" fmla="*/ 2147483647 h 53"/>
                <a:gd name="T2" fmla="*/ 2147483647 w 41"/>
                <a:gd name="T3" fmla="*/ 2147483647 h 53"/>
                <a:gd name="T4" fmla="*/ 2147483647 w 41"/>
                <a:gd name="T5" fmla="*/ 2147483647 h 53"/>
                <a:gd name="T6" fmla="*/ 2147483647 w 41"/>
                <a:gd name="T7" fmla="*/ 2147483647 h 53"/>
                <a:gd name="T8" fmla="*/ 2147483647 w 41"/>
                <a:gd name="T9" fmla="*/ 2147483647 h 53"/>
                <a:gd name="T10" fmla="*/ 2147483647 w 41"/>
                <a:gd name="T11" fmla="*/ 0 h 53"/>
                <a:gd name="T12" fmla="*/ 0 w 41"/>
                <a:gd name="T13" fmla="*/ 2147483647 h 53"/>
                <a:gd name="T14" fmla="*/ 2147483647 w 41"/>
                <a:gd name="T15" fmla="*/ 2147483647 h 53"/>
                <a:gd name="T16" fmla="*/ 2147483647 w 41"/>
                <a:gd name="T17" fmla="*/ 2147483647 h 53"/>
                <a:gd name="T18" fmla="*/ 2147483647 w 41"/>
                <a:gd name="T19" fmla="*/ 2147483647 h 53"/>
                <a:gd name="T20" fmla="*/ 2147483647 w 41"/>
                <a:gd name="T21" fmla="*/ 2147483647 h 53"/>
                <a:gd name="T22" fmla="*/ 2147483647 w 41"/>
                <a:gd name="T23" fmla="*/ 2147483647 h 53"/>
                <a:gd name="T24" fmla="*/ 2147483647 w 41"/>
                <a:gd name="T25" fmla="*/ 2147483647 h 53"/>
                <a:gd name="T26" fmla="*/ 2147483647 w 41"/>
                <a:gd name="T27" fmla="*/ 2147483647 h 53"/>
                <a:gd name="T28" fmla="*/ 2147483647 w 41"/>
                <a:gd name="T29" fmla="*/ 0 h 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" h="53">
                  <a:moveTo>
                    <a:pt x="24" y="51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24" y="51"/>
                    <a:pt x="24" y="51"/>
                    <a:pt x="24" y="51"/>
                  </a:cubicBezTo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7"/>
                    <a:pt x="41" y="36"/>
                    <a:pt x="41" y="35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2"/>
                    <a:pt x="27" y="0"/>
                    <a:pt x="27" y="0"/>
                  </a:cubicBezTo>
                </a:path>
              </a:pathLst>
            </a:custGeom>
            <a:solidFill>
              <a:srgbClr val="D4D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1" name="Freeform 62"/>
            <p:cNvSpPr>
              <a:spLocks noEditPoints="1"/>
            </p:cNvSpPr>
            <p:nvPr/>
          </p:nvSpPr>
          <p:spPr bwMode="auto">
            <a:xfrm>
              <a:off x="2767012" y="4632325"/>
              <a:ext cx="342900" cy="463550"/>
            </a:xfrm>
            <a:custGeom>
              <a:avLst/>
              <a:gdLst>
                <a:gd name="T0" fmla="*/ 2147483647 w 17"/>
                <a:gd name="T1" fmla="*/ 2147483647 h 23"/>
                <a:gd name="T2" fmla="*/ 2147483647 w 17"/>
                <a:gd name="T3" fmla="*/ 2147483647 h 23"/>
                <a:gd name="T4" fmla="*/ 2147483647 w 17"/>
                <a:gd name="T5" fmla="*/ 2147483647 h 23"/>
                <a:gd name="T6" fmla="*/ 2147483647 w 17"/>
                <a:gd name="T7" fmla="*/ 2147483647 h 23"/>
                <a:gd name="T8" fmla="*/ 2147483647 w 17"/>
                <a:gd name="T9" fmla="*/ 2147483647 h 23"/>
                <a:gd name="T10" fmla="*/ 2147483647 w 17"/>
                <a:gd name="T11" fmla="*/ 2147483647 h 23"/>
                <a:gd name="T12" fmla="*/ 2147483647 w 17"/>
                <a:gd name="T13" fmla="*/ 2147483647 h 23"/>
                <a:gd name="T14" fmla="*/ 2147483647 w 17"/>
                <a:gd name="T15" fmla="*/ 2147483647 h 23"/>
                <a:gd name="T16" fmla="*/ 2147483647 w 17"/>
                <a:gd name="T17" fmla="*/ 2147483647 h 23"/>
                <a:gd name="T18" fmla="*/ 2147483647 w 17"/>
                <a:gd name="T19" fmla="*/ 2147483647 h 23"/>
                <a:gd name="T20" fmla="*/ 2147483647 w 17"/>
                <a:gd name="T21" fmla="*/ 2147483647 h 23"/>
                <a:gd name="T22" fmla="*/ 2147483647 w 17"/>
                <a:gd name="T23" fmla="*/ 0 h 23"/>
                <a:gd name="T24" fmla="*/ 0 w 17"/>
                <a:gd name="T25" fmla="*/ 2147483647 h 23"/>
                <a:gd name="T26" fmla="*/ 2147483647 w 17"/>
                <a:gd name="T27" fmla="*/ 2147483647 h 23"/>
                <a:gd name="T28" fmla="*/ 2147483647 w 17"/>
                <a:gd name="T29" fmla="*/ 2147483647 h 23"/>
                <a:gd name="T30" fmla="*/ 2147483647 w 17"/>
                <a:gd name="T31" fmla="*/ 2147483647 h 23"/>
                <a:gd name="T32" fmla="*/ 2147483647 w 17"/>
                <a:gd name="T33" fmla="*/ 2147483647 h 23"/>
                <a:gd name="T34" fmla="*/ 2147483647 w 17"/>
                <a:gd name="T35" fmla="*/ 0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" h="23">
                  <a:moveTo>
                    <a:pt x="10" y="18"/>
                  </a:moveTo>
                  <a:cubicBezTo>
                    <a:pt x="10" y="18"/>
                    <a:pt x="10" y="18"/>
                    <a:pt x="9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3"/>
                    <a:pt x="5" y="13"/>
                    <a:pt x="6" y="1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16" y="7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1"/>
                    <a:pt x="1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2" name="Freeform 63"/>
            <p:cNvSpPr>
              <a:spLocks noEditPoints="1"/>
            </p:cNvSpPr>
            <p:nvPr/>
          </p:nvSpPr>
          <p:spPr bwMode="auto">
            <a:xfrm>
              <a:off x="2546350" y="3929063"/>
              <a:ext cx="522288" cy="703262"/>
            </a:xfrm>
            <a:custGeom>
              <a:avLst/>
              <a:gdLst>
                <a:gd name="T0" fmla="*/ 2147483647 w 26"/>
                <a:gd name="T1" fmla="*/ 2147483647 h 35"/>
                <a:gd name="T2" fmla="*/ 2147483647 w 26"/>
                <a:gd name="T3" fmla="*/ 2147483647 h 35"/>
                <a:gd name="T4" fmla="*/ 2147483647 w 26"/>
                <a:gd name="T5" fmla="*/ 2147483647 h 35"/>
                <a:gd name="T6" fmla="*/ 2147483647 w 26"/>
                <a:gd name="T7" fmla="*/ 2147483647 h 35"/>
                <a:gd name="T8" fmla="*/ 2147483647 w 26"/>
                <a:gd name="T9" fmla="*/ 2147483647 h 35"/>
                <a:gd name="T10" fmla="*/ 2147483647 w 26"/>
                <a:gd name="T11" fmla="*/ 2147483647 h 35"/>
                <a:gd name="T12" fmla="*/ 2147483647 w 26"/>
                <a:gd name="T13" fmla="*/ 2147483647 h 35"/>
                <a:gd name="T14" fmla="*/ 2147483647 w 26"/>
                <a:gd name="T15" fmla="*/ 2147483647 h 35"/>
                <a:gd name="T16" fmla="*/ 2147483647 w 26"/>
                <a:gd name="T17" fmla="*/ 2147483647 h 35"/>
                <a:gd name="T18" fmla="*/ 2147483647 w 26"/>
                <a:gd name="T19" fmla="*/ 2147483647 h 35"/>
                <a:gd name="T20" fmla="*/ 2147483647 w 26"/>
                <a:gd name="T21" fmla="*/ 0 h 35"/>
                <a:gd name="T22" fmla="*/ 0 w 26"/>
                <a:gd name="T23" fmla="*/ 2147483647 h 35"/>
                <a:gd name="T24" fmla="*/ 2147483647 w 26"/>
                <a:gd name="T25" fmla="*/ 2147483647 h 35"/>
                <a:gd name="T26" fmla="*/ 2147483647 w 26"/>
                <a:gd name="T27" fmla="*/ 2147483647 h 35"/>
                <a:gd name="T28" fmla="*/ 2147483647 w 26"/>
                <a:gd name="T29" fmla="*/ 2147483647 h 35"/>
                <a:gd name="T30" fmla="*/ 2147483647 w 26"/>
                <a:gd name="T31" fmla="*/ 2147483647 h 35"/>
                <a:gd name="T32" fmla="*/ 2147483647 w 26"/>
                <a:gd name="T33" fmla="*/ 2147483647 h 35"/>
                <a:gd name="T34" fmla="*/ 2147483647 w 26"/>
                <a:gd name="T35" fmla="*/ 2147483647 h 35"/>
                <a:gd name="T36" fmla="*/ 2147483647 w 26"/>
                <a:gd name="T37" fmla="*/ 2147483647 h 35"/>
                <a:gd name="T38" fmla="*/ 2147483647 w 26"/>
                <a:gd name="T39" fmla="*/ 2147483647 h 35"/>
                <a:gd name="T40" fmla="*/ 2147483647 w 26"/>
                <a:gd name="T41" fmla="*/ 2147483647 h 35"/>
                <a:gd name="T42" fmla="*/ 2147483647 w 26"/>
                <a:gd name="T43" fmla="*/ 2147483647 h 35"/>
                <a:gd name="T44" fmla="*/ 2147483647 w 26"/>
                <a:gd name="T45" fmla="*/ 2147483647 h 35"/>
                <a:gd name="T46" fmla="*/ 2147483647 w 26"/>
                <a:gd name="T47" fmla="*/ 2147483647 h 35"/>
                <a:gd name="T48" fmla="*/ 2147483647 w 26"/>
                <a:gd name="T49" fmla="*/ 0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6" h="35">
                  <a:moveTo>
                    <a:pt x="12" y="2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13" y="9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3" y="9"/>
                    <a:pt x="13" y="9"/>
                    <a:pt x="13" y="9"/>
                  </a:cubicBezTo>
                  <a:moveTo>
                    <a:pt x="1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5" y="3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17"/>
                    <a:pt x="20" y="13"/>
                    <a:pt x="19" y="1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5"/>
                    <a:pt x="16" y="4"/>
                    <a:pt x="15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3" name="Freeform 6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D3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4" name="Freeform 65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5" name="Freeform 66"/>
            <p:cNvSpPr>
              <a:spLocks/>
            </p:cNvSpPr>
            <p:nvPr/>
          </p:nvSpPr>
          <p:spPr bwMode="auto">
            <a:xfrm>
              <a:off x="2868612" y="4068763"/>
              <a:ext cx="60325" cy="60325"/>
            </a:xfrm>
            <a:custGeom>
              <a:avLst/>
              <a:gdLst>
                <a:gd name="T0" fmla="*/ 2147483647 w 3"/>
                <a:gd name="T1" fmla="*/ 0 h 3"/>
                <a:gd name="T2" fmla="*/ 0 w 3"/>
                <a:gd name="T3" fmla="*/ 0 h 3"/>
                <a:gd name="T4" fmla="*/ 2147483647 w 3"/>
                <a:gd name="T5" fmla="*/ 2147483647 h 3"/>
                <a:gd name="T6" fmla="*/ 2147483647 w 3"/>
                <a:gd name="T7" fmla="*/ 2147483647 h 3"/>
                <a:gd name="T8" fmla="*/ 2147483647 w 3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6" name="Freeform 6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7" name="Freeform 6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8" name="Freeform 69"/>
            <p:cNvSpPr>
              <a:spLocks/>
            </p:cNvSpPr>
            <p:nvPr/>
          </p:nvSpPr>
          <p:spPr bwMode="auto">
            <a:xfrm>
              <a:off x="2787650" y="4270375"/>
              <a:ext cx="261938" cy="322262"/>
            </a:xfrm>
            <a:custGeom>
              <a:avLst/>
              <a:gdLst>
                <a:gd name="T0" fmla="*/ 2147483647 w 13"/>
                <a:gd name="T1" fmla="*/ 0 h 16"/>
                <a:gd name="T2" fmla="*/ 0 w 13"/>
                <a:gd name="T3" fmla="*/ 2147483647 h 16"/>
                <a:gd name="T4" fmla="*/ 2147483647 w 13"/>
                <a:gd name="T5" fmla="*/ 2147483647 h 16"/>
                <a:gd name="T6" fmla="*/ 2147483647 w 13"/>
                <a:gd name="T7" fmla="*/ 2147483647 h 16"/>
                <a:gd name="T8" fmla="*/ 2147483647 w 13"/>
                <a:gd name="T9" fmla="*/ 2147483647 h 16"/>
                <a:gd name="T10" fmla="*/ 2147483647 w 13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6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0"/>
                    <a:pt x="12" y="7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1A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9" name="Freeform 70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close/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close/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close/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close/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close/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close/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0" name="Freeform 71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1" name="Freeform 72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2" name="Freeform 7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3" name="Freeform 74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4" name="Freeform 7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5" name="Freeform 76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A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6" name="Freeform 7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7" name="Freeform 78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8" name="Freeform 7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9" name="Freeform 80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0" name="Freeform 8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1" name="Freeform 82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2" name="Freeform 8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3" name="Freeform 84"/>
            <p:cNvSpPr>
              <a:spLocks/>
            </p:cNvSpPr>
            <p:nvPr/>
          </p:nvSpPr>
          <p:spPr bwMode="auto">
            <a:xfrm>
              <a:off x="3089275" y="46926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4" name="Freeform 85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0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2147483647 w 10"/>
                <a:gd name="T19" fmla="*/ 2147483647 h 10"/>
                <a:gd name="T20" fmla="*/ 2147483647 w 10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5" name="Freeform 86"/>
            <p:cNvSpPr>
              <a:spLocks/>
            </p:cNvSpPr>
            <p:nvPr/>
          </p:nvSpPr>
          <p:spPr bwMode="auto">
            <a:xfrm>
              <a:off x="2847975" y="4532313"/>
              <a:ext cx="742950" cy="1308100"/>
            </a:xfrm>
            <a:custGeom>
              <a:avLst/>
              <a:gdLst>
                <a:gd name="T0" fmla="*/ 2147483647 w 468"/>
                <a:gd name="T1" fmla="*/ 2147483647 h 824"/>
                <a:gd name="T2" fmla="*/ 2147483647 w 468"/>
                <a:gd name="T3" fmla="*/ 2147483647 h 824"/>
                <a:gd name="T4" fmla="*/ 2147483647 w 468"/>
                <a:gd name="T5" fmla="*/ 2147483647 h 824"/>
                <a:gd name="T6" fmla="*/ 2147483647 w 468"/>
                <a:gd name="T7" fmla="*/ 2147483647 h 824"/>
                <a:gd name="T8" fmla="*/ 0 w 468"/>
                <a:gd name="T9" fmla="*/ 2147483647 h 824"/>
                <a:gd name="T10" fmla="*/ 2147483647 w 468"/>
                <a:gd name="T11" fmla="*/ 2147483647 h 824"/>
                <a:gd name="T12" fmla="*/ 2147483647 w 468"/>
                <a:gd name="T13" fmla="*/ 2147483647 h 824"/>
                <a:gd name="T14" fmla="*/ 2147483647 w 468"/>
                <a:gd name="T15" fmla="*/ 2147483647 h 824"/>
                <a:gd name="T16" fmla="*/ 2147483647 w 468"/>
                <a:gd name="T17" fmla="*/ 2147483647 h 824"/>
                <a:gd name="T18" fmla="*/ 2147483647 w 468"/>
                <a:gd name="T19" fmla="*/ 2147483647 h 824"/>
                <a:gd name="T20" fmla="*/ 2147483647 w 468"/>
                <a:gd name="T21" fmla="*/ 2147483647 h 824"/>
                <a:gd name="T22" fmla="*/ 2147483647 w 468"/>
                <a:gd name="T23" fmla="*/ 2147483647 h 824"/>
                <a:gd name="T24" fmla="*/ 2147483647 w 468"/>
                <a:gd name="T25" fmla="*/ 2147483647 h 824"/>
                <a:gd name="T26" fmla="*/ 2147483647 w 468"/>
                <a:gd name="T27" fmla="*/ 2147483647 h 824"/>
                <a:gd name="T28" fmla="*/ 2147483647 w 468"/>
                <a:gd name="T29" fmla="*/ 2147483647 h 824"/>
                <a:gd name="T30" fmla="*/ 2147483647 w 468"/>
                <a:gd name="T31" fmla="*/ 0 h 824"/>
                <a:gd name="T32" fmla="*/ 2147483647 w 468"/>
                <a:gd name="T33" fmla="*/ 2147483647 h 824"/>
                <a:gd name="T34" fmla="*/ 2147483647 w 468"/>
                <a:gd name="T35" fmla="*/ 2147483647 h 8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8" h="824">
                  <a:moveTo>
                    <a:pt x="215" y="127"/>
                  </a:moveTo>
                  <a:lnTo>
                    <a:pt x="127" y="228"/>
                  </a:lnTo>
                  <a:lnTo>
                    <a:pt x="101" y="304"/>
                  </a:lnTo>
                  <a:lnTo>
                    <a:pt x="101" y="406"/>
                  </a:lnTo>
                  <a:lnTo>
                    <a:pt x="0" y="761"/>
                  </a:lnTo>
                  <a:lnTo>
                    <a:pt x="190" y="824"/>
                  </a:lnTo>
                  <a:lnTo>
                    <a:pt x="279" y="482"/>
                  </a:lnTo>
                  <a:lnTo>
                    <a:pt x="456" y="292"/>
                  </a:lnTo>
                  <a:lnTo>
                    <a:pt x="468" y="228"/>
                  </a:lnTo>
                  <a:lnTo>
                    <a:pt x="443" y="63"/>
                  </a:lnTo>
                  <a:lnTo>
                    <a:pt x="291" y="216"/>
                  </a:lnTo>
                  <a:lnTo>
                    <a:pt x="279" y="228"/>
                  </a:lnTo>
                  <a:lnTo>
                    <a:pt x="342" y="101"/>
                  </a:lnTo>
                  <a:lnTo>
                    <a:pt x="355" y="13"/>
                  </a:lnTo>
                  <a:lnTo>
                    <a:pt x="329" y="0"/>
                  </a:lnTo>
                  <a:lnTo>
                    <a:pt x="266" y="63"/>
                  </a:lnTo>
                  <a:lnTo>
                    <a:pt x="215" y="127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6" name="Freeform 87"/>
            <p:cNvSpPr>
              <a:spLocks/>
            </p:cNvSpPr>
            <p:nvPr/>
          </p:nvSpPr>
          <p:spPr bwMode="auto">
            <a:xfrm>
              <a:off x="3309937" y="4572000"/>
              <a:ext cx="80963" cy="80962"/>
            </a:xfrm>
            <a:custGeom>
              <a:avLst/>
              <a:gdLst>
                <a:gd name="T0" fmla="*/ 0 w 51"/>
                <a:gd name="T1" fmla="*/ 2147483647 h 51"/>
                <a:gd name="T2" fmla="*/ 2147483647 w 51"/>
                <a:gd name="T3" fmla="*/ 2147483647 h 51"/>
                <a:gd name="T4" fmla="*/ 2147483647 w 51"/>
                <a:gd name="T5" fmla="*/ 2147483647 h 51"/>
                <a:gd name="T6" fmla="*/ 2147483647 w 51"/>
                <a:gd name="T7" fmla="*/ 0 h 51"/>
                <a:gd name="T8" fmla="*/ 0 w 51"/>
                <a:gd name="T9" fmla="*/ 214748364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1">
                  <a:moveTo>
                    <a:pt x="0" y="38"/>
                  </a:moveTo>
                  <a:lnTo>
                    <a:pt x="51" y="51"/>
                  </a:lnTo>
                  <a:lnTo>
                    <a:pt x="51" y="13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7" name="Freeform 88"/>
            <p:cNvSpPr>
              <a:spLocks/>
            </p:cNvSpPr>
            <p:nvPr/>
          </p:nvSpPr>
          <p:spPr bwMode="auto">
            <a:xfrm>
              <a:off x="3068637" y="4673600"/>
              <a:ext cx="482600" cy="1166812"/>
            </a:xfrm>
            <a:custGeom>
              <a:avLst/>
              <a:gdLst>
                <a:gd name="T0" fmla="*/ 0 w 304"/>
                <a:gd name="T1" fmla="*/ 2147483647 h 735"/>
                <a:gd name="T2" fmla="*/ 2147483647 w 304"/>
                <a:gd name="T3" fmla="*/ 2147483647 h 735"/>
                <a:gd name="T4" fmla="*/ 2147483647 w 304"/>
                <a:gd name="T5" fmla="*/ 2147483647 h 735"/>
                <a:gd name="T6" fmla="*/ 2147483647 w 304"/>
                <a:gd name="T7" fmla="*/ 0 h 735"/>
                <a:gd name="T8" fmla="*/ 2147483647 w 304"/>
                <a:gd name="T9" fmla="*/ 2147483647 h 735"/>
                <a:gd name="T10" fmla="*/ 2147483647 w 304"/>
                <a:gd name="T11" fmla="*/ 2147483647 h 735"/>
                <a:gd name="T12" fmla="*/ 2147483647 w 304"/>
                <a:gd name="T13" fmla="*/ 2147483647 h 735"/>
                <a:gd name="T14" fmla="*/ 0 w 304"/>
                <a:gd name="T15" fmla="*/ 2147483647 h 7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4" h="735">
                  <a:moveTo>
                    <a:pt x="0" y="722"/>
                  </a:moveTo>
                  <a:lnTo>
                    <a:pt x="102" y="342"/>
                  </a:lnTo>
                  <a:lnTo>
                    <a:pt x="266" y="139"/>
                  </a:lnTo>
                  <a:lnTo>
                    <a:pt x="304" y="0"/>
                  </a:lnTo>
                  <a:lnTo>
                    <a:pt x="279" y="152"/>
                  </a:lnTo>
                  <a:lnTo>
                    <a:pt x="140" y="393"/>
                  </a:lnTo>
                  <a:lnTo>
                    <a:pt x="51" y="735"/>
                  </a:lnTo>
                  <a:lnTo>
                    <a:pt x="0" y="722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8" name="Freeform 89"/>
            <p:cNvSpPr>
              <a:spLocks/>
            </p:cNvSpPr>
            <p:nvPr/>
          </p:nvSpPr>
          <p:spPr bwMode="auto">
            <a:xfrm>
              <a:off x="3170237" y="4833938"/>
              <a:ext cx="160338" cy="180975"/>
            </a:xfrm>
            <a:custGeom>
              <a:avLst/>
              <a:gdLst>
                <a:gd name="T0" fmla="*/ 2147483647 w 101"/>
                <a:gd name="T1" fmla="*/ 0 h 114"/>
                <a:gd name="T2" fmla="*/ 0 w 101"/>
                <a:gd name="T3" fmla="*/ 2147483647 h 114"/>
                <a:gd name="T4" fmla="*/ 2147483647 w 101"/>
                <a:gd name="T5" fmla="*/ 2147483647 h 114"/>
                <a:gd name="T6" fmla="*/ 2147483647 w 101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lnTo>
                    <a:pt x="0" y="114"/>
                  </a:lnTo>
                  <a:lnTo>
                    <a:pt x="76" y="38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9" name="Freeform 90"/>
            <p:cNvSpPr>
              <a:spLocks/>
            </p:cNvSpPr>
            <p:nvPr/>
          </p:nvSpPr>
          <p:spPr bwMode="auto">
            <a:xfrm>
              <a:off x="1481137" y="3727450"/>
              <a:ext cx="1306513" cy="744537"/>
            </a:xfrm>
            <a:custGeom>
              <a:avLst/>
              <a:gdLst>
                <a:gd name="T0" fmla="*/ 2147483647 w 823"/>
                <a:gd name="T1" fmla="*/ 2147483647 h 469"/>
                <a:gd name="T2" fmla="*/ 2147483647 w 823"/>
                <a:gd name="T3" fmla="*/ 2147483647 h 469"/>
                <a:gd name="T4" fmla="*/ 2147483647 w 823"/>
                <a:gd name="T5" fmla="*/ 2147483647 h 469"/>
                <a:gd name="T6" fmla="*/ 2147483647 w 823"/>
                <a:gd name="T7" fmla="*/ 2147483647 h 469"/>
                <a:gd name="T8" fmla="*/ 2147483647 w 823"/>
                <a:gd name="T9" fmla="*/ 2147483647 h 469"/>
                <a:gd name="T10" fmla="*/ 0 w 823"/>
                <a:gd name="T11" fmla="*/ 2147483647 h 469"/>
                <a:gd name="T12" fmla="*/ 2147483647 w 823"/>
                <a:gd name="T13" fmla="*/ 2147483647 h 469"/>
                <a:gd name="T14" fmla="*/ 2147483647 w 823"/>
                <a:gd name="T15" fmla="*/ 2147483647 h 469"/>
                <a:gd name="T16" fmla="*/ 2147483647 w 823"/>
                <a:gd name="T17" fmla="*/ 0 h 469"/>
                <a:gd name="T18" fmla="*/ 2147483647 w 823"/>
                <a:gd name="T19" fmla="*/ 2147483647 h 469"/>
                <a:gd name="T20" fmla="*/ 2147483647 w 823"/>
                <a:gd name="T21" fmla="*/ 2147483647 h 469"/>
                <a:gd name="T22" fmla="*/ 2147483647 w 823"/>
                <a:gd name="T23" fmla="*/ 2147483647 h 469"/>
                <a:gd name="T24" fmla="*/ 2147483647 w 823"/>
                <a:gd name="T25" fmla="*/ 2147483647 h 469"/>
                <a:gd name="T26" fmla="*/ 2147483647 w 823"/>
                <a:gd name="T27" fmla="*/ 2147483647 h 469"/>
                <a:gd name="T28" fmla="*/ 2147483647 w 823"/>
                <a:gd name="T29" fmla="*/ 2147483647 h 469"/>
                <a:gd name="T30" fmla="*/ 2147483647 w 823"/>
                <a:gd name="T31" fmla="*/ 2147483647 h 469"/>
                <a:gd name="T32" fmla="*/ 2147483647 w 823"/>
                <a:gd name="T33" fmla="*/ 2147483647 h 469"/>
                <a:gd name="T34" fmla="*/ 2147483647 w 823"/>
                <a:gd name="T35" fmla="*/ 2147483647 h 4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23" h="469">
                  <a:moveTo>
                    <a:pt x="709" y="253"/>
                  </a:moveTo>
                  <a:lnTo>
                    <a:pt x="595" y="342"/>
                  </a:lnTo>
                  <a:lnTo>
                    <a:pt x="519" y="380"/>
                  </a:lnTo>
                  <a:lnTo>
                    <a:pt x="418" y="368"/>
                  </a:lnTo>
                  <a:lnTo>
                    <a:pt x="63" y="469"/>
                  </a:lnTo>
                  <a:lnTo>
                    <a:pt x="0" y="279"/>
                  </a:lnTo>
                  <a:lnTo>
                    <a:pt x="355" y="203"/>
                  </a:lnTo>
                  <a:lnTo>
                    <a:pt x="545" y="25"/>
                  </a:lnTo>
                  <a:lnTo>
                    <a:pt x="595" y="0"/>
                  </a:lnTo>
                  <a:lnTo>
                    <a:pt x="772" y="38"/>
                  </a:lnTo>
                  <a:lnTo>
                    <a:pt x="620" y="190"/>
                  </a:lnTo>
                  <a:lnTo>
                    <a:pt x="595" y="203"/>
                  </a:lnTo>
                  <a:lnTo>
                    <a:pt x="722" y="127"/>
                  </a:lnTo>
                  <a:lnTo>
                    <a:pt x="810" y="114"/>
                  </a:lnTo>
                  <a:lnTo>
                    <a:pt x="823" y="152"/>
                  </a:lnTo>
                  <a:lnTo>
                    <a:pt x="772" y="203"/>
                  </a:lnTo>
                  <a:lnTo>
                    <a:pt x="709" y="253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0" name="Freeform 91"/>
            <p:cNvSpPr>
              <a:spLocks/>
            </p:cNvSpPr>
            <p:nvPr/>
          </p:nvSpPr>
          <p:spPr bwMode="auto">
            <a:xfrm>
              <a:off x="2667000" y="3929063"/>
              <a:ext cx="100013" cy="100012"/>
            </a:xfrm>
            <a:custGeom>
              <a:avLst/>
              <a:gdLst>
                <a:gd name="T0" fmla="*/ 2147483647 w 63"/>
                <a:gd name="T1" fmla="*/ 2147483647 h 63"/>
                <a:gd name="T2" fmla="*/ 0 w 63"/>
                <a:gd name="T3" fmla="*/ 2147483647 h 63"/>
                <a:gd name="T4" fmla="*/ 2147483647 w 63"/>
                <a:gd name="T5" fmla="*/ 0 h 63"/>
                <a:gd name="T6" fmla="*/ 2147483647 w 63"/>
                <a:gd name="T7" fmla="*/ 2147483647 h 63"/>
                <a:gd name="T8" fmla="*/ 2147483647 w 63"/>
                <a:gd name="T9" fmla="*/ 2147483647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63">
                  <a:moveTo>
                    <a:pt x="25" y="63"/>
                  </a:moveTo>
                  <a:lnTo>
                    <a:pt x="0" y="12"/>
                  </a:lnTo>
                  <a:lnTo>
                    <a:pt x="51" y="0"/>
                  </a:lnTo>
                  <a:lnTo>
                    <a:pt x="63" y="25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1" name="Freeform 92"/>
            <p:cNvSpPr>
              <a:spLocks/>
            </p:cNvSpPr>
            <p:nvPr/>
          </p:nvSpPr>
          <p:spPr bwMode="auto">
            <a:xfrm>
              <a:off x="1481137" y="3767138"/>
              <a:ext cx="1165225" cy="482600"/>
            </a:xfrm>
            <a:custGeom>
              <a:avLst/>
              <a:gdLst>
                <a:gd name="T0" fmla="*/ 2147483647 w 734"/>
                <a:gd name="T1" fmla="*/ 2147483647 h 304"/>
                <a:gd name="T2" fmla="*/ 2147483647 w 734"/>
                <a:gd name="T3" fmla="*/ 2147483647 h 304"/>
                <a:gd name="T4" fmla="*/ 2147483647 w 734"/>
                <a:gd name="T5" fmla="*/ 2147483647 h 304"/>
                <a:gd name="T6" fmla="*/ 2147483647 w 734"/>
                <a:gd name="T7" fmla="*/ 0 h 304"/>
                <a:gd name="T8" fmla="*/ 2147483647 w 734"/>
                <a:gd name="T9" fmla="*/ 2147483647 h 304"/>
                <a:gd name="T10" fmla="*/ 2147483647 w 734"/>
                <a:gd name="T11" fmla="*/ 2147483647 h 304"/>
                <a:gd name="T12" fmla="*/ 0 w 734"/>
                <a:gd name="T13" fmla="*/ 2147483647 h 304"/>
                <a:gd name="T14" fmla="*/ 2147483647 w 734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4" h="304">
                  <a:moveTo>
                    <a:pt x="25" y="304"/>
                  </a:moveTo>
                  <a:lnTo>
                    <a:pt x="405" y="216"/>
                  </a:lnTo>
                  <a:lnTo>
                    <a:pt x="608" y="51"/>
                  </a:lnTo>
                  <a:lnTo>
                    <a:pt x="734" y="0"/>
                  </a:lnTo>
                  <a:lnTo>
                    <a:pt x="595" y="26"/>
                  </a:lnTo>
                  <a:lnTo>
                    <a:pt x="355" y="178"/>
                  </a:lnTo>
                  <a:lnTo>
                    <a:pt x="0" y="254"/>
                  </a:lnTo>
                  <a:lnTo>
                    <a:pt x="25" y="304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2" name="Freeform 93"/>
            <p:cNvSpPr>
              <a:spLocks/>
            </p:cNvSpPr>
            <p:nvPr/>
          </p:nvSpPr>
          <p:spPr bwMode="auto">
            <a:xfrm>
              <a:off x="2305050" y="4008438"/>
              <a:ext cx="180975" cy="161925"/>
            </a:xfrm>
            <a:custGeom>
              <a:avLst/>
              <a:gdLst>
                <a:gd name="T0" fmla="*/ 2147483647 w 114"/>
                <a:gd name="T1" fmla="*/ 0 h 102"/>
                <a:gd name="T2" fmla="*/ 0 w 114"/>
                <a:gd name="T3" fmla="*/ 2147483647 h 102"/>
                <a:gd name="T4" fmla="*/ 2147483647 w 114"/>
                <a:gd name="T5" fmla="*/ 2147483647 h 102"/>
                <a:gd name="T6" fmla="*/ 2147483647 w 11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02">
                  <a:moveTo>
                    <a:pt x="114" y="0"/>
                  </a:moveTo>
                  <a:lnTo>
                    <a:pt x="0" y="102"/>
                  </a:lnTo>
                  <a:lnTo>
                    <a:pt x="76" y="1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3" name="Freeform 94"/>
            <p:cNvSpPr>
              <a:spLocks/>
            </p:cNvSpPr>
            <p:nvPr/>
          </p:nvSpPr>
          <p:spPr bwMode="auto">
            <a:xfrm>
              <a:off x="2847975" y="5297488"/>
              <a:ext cx="482600" cy="201612"/>
            </a:xfrm>
            <a:custGeom>
              <a:avLst/>
              <a:gdLst>
                <a:gd name="T0" fmla="*/ 2147483647 w 304"/>
                <a:gd name="T1" fmla="*/ 2147483647 h 127"/>
                <a:gd name="T2" fmla="*/ 2147483647 w 304"/>
                <a:gd name="T3" fmla="*/ 2147483647 h 127"/>
                <a:gd name="T4" fmla="*/ 2147483647 w 304"/>
                <a:gd name="T5" fmla="*/ 0 h 127"/>
                <a:gd name="T6" fmla="*/ 0 w 304"/>
                <a:gd name="T7" fmla="*/ 2147483647 h 127"/>
                <a:gd name="T8" fmla="*/ 2147483647 w 304"/>
                <a:gd name="T9" fmla="*/ 2147483647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27">
                  <a:moveTo>
                    <a:pt x="291" y="127"/>
                  </a:moveTo>
                  <a:lnTo>
                    <a:pt x="304" y="38"/>
                  </a:lnTo>
                  <a:lnTo>
                    <a:pt x="25" y="0"/>
                  </a:lnTo>
                  <a:lnTo>
                    <a:pt x="0" y="76"/>
                  </a:lnTo>
                  <a:lnTo>
                    <a:pt x="291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4" name="任意多边形 109"/>
            <p:cNvSpPr>
              <a:spLocks/>
            </p:cNvSpPr>
            <p:nvPr/>
          </p:nvSpPr>
          <p:spPr bwMode="auto">
            <a:xfrm>
              <a:off x="2184485" y="5418138"/>
              <a:ext cx="1125453" cy="1438275"/>
            </a:xfrm>
            <a:custGeom>
              <a:avLst/>
              <a:gdLst>
                <a:gd name="T0" fmla="*/ 663490 w 1125453"/>
                <a:gd name="T1" fmla="*/ 0 h 1438275"/>
                <a:gd name="T2" fmla="*/ 1125453 w 1125453"/>
                <a:gd name="T3" fmla="*/ 80963 h 1438275"/>
                <a:gd name="T4" fmla="*/ 839161 w 1125453"/>
                <a:gd name="T5" fmla="*/ 1438275 h 1438275"/>
                <a:gd name="T6" fmla="*/ 0 w 1125453"/>
                <a:gd name="T7" fmla="*/ 1438275 h 1438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25453" h="1438275">
                  <a:moveTo>
                    <a:pt x="663490" y="0"/>
                  </a:moveTo>
                  <a:lnTo>
                    <a:pt x="1125453" y="80963"/>
                  </a:lnTo>
                  <a:lnTo>
                    <a:pt x="839161" y="1438275"/>
                  </a:lnTo>
                  <a:lnTo>
                    <a:pt x="0" y="1438275"/>
                  </a:lnTo>
                  <a:lnTo>
                    <a:pt x="663490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5" name="Freeform 96"/>
            <p:cNvSpPr>
              <a:spLocks/>
            </p:cNvSpPr>
            <p:nvPr/>
          </p:nvSpPr>
          <p:spPr bwMode="auto">
            <a:xfrm>
              <a:off x="1803400" y="4008438"/>
              <a:ext cx="200025" cy="463550"/>
            </a:xfrm>
            <a:custGeom>
              <a:avLst/>
              <a:gdLst>
                <a:gd name="T0" fmla="*/ 0 w 126"/>
                <a:gd name="T1" fmla="*/ 2147483647 h 292"/>
                <a:gd name="T2" fmla="*/ 2147483647 w 126"/>
                <a:gd name="T3" fmla="*/ 0 h 292"/>
                <a:gd name="T4" fmla="*/ 2147483647 w 126"/>
                <a:gd name="T5" fmla="*/ 2147483647 h 292"/>
                <a:gd name="T6" fmla="*/ 2147483647 w 126"/>
                <a:gd name="T7" fmla="*/ 2147483647 h 292"/>
                <a:gd name="T8" fmla="*/ 0 w 126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" h="292">
                  <a:moveTo>
                    <a:pt x="0" y="13"/>
                  </a:moveTo>
                  <a:lnTo>
                    <a:pt x="101" y="0"/>
                  </a:lnTo>
                  <a:lnTo>
                    <a:pt x="126" y="267"/>
                  </a:lnTo>
                  <a:lnTo>
                    <a:pt x="63" y="29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6" name="任意多边形 107"/>
            <p:cNvSpPr>
              <a:spLocks/>
            </p:cNvSpPr>
            <p:nvPr/>
          </p:nvSpPr>
          <p:spPr bwMode="auto">
            <a:xfrm>
              <a:off x="-15875" y="4029075"/>
              <a:ext cx="1919288" cy="1374572"/>
            </a:xfrm>
            <a:custGeom>
              <a:avLst/>
              <a:gdLst>
                <a:gd name="T0" fmla="*/ 1819276 w 1919288"/>
                <a:gd name="T1" fmla="*/ 0 h 1374572"/>
                <a:gd name="T2" fmla="*/ 1919288 w 1919288"/>
                <a:gd name="T3" fmla="*/ 442913 h 1374572"/>
                <a:gd name="T4" fmla="*/ 0 w 1919288"/>
                <a:gd name="T5" fmla="*/ 1374572 h 1374572"/>
                <a:gd name="T6" fmla="*/ 0 w 1919288"/>
                <a:gd name="T7" fmla="*/ 315658 h 13745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19288" h="1374572">
                  <a:moveTo>
                    <a:pt x="1819276" y="0"/>
                  </a:moveTo>
                  <a:lnTo>
                    <a:pt x="1919288" y="442913"/>
                  </a:lnTo>
                  <a:lnTo>
                    <a:pt x="0" y="1374572"/>
                  </a:lnTo>
                  <a:lnTo>
                    <a:pt x="0" y="315658"/>
                  </a:lnTo>
                  <a:lnTo>
                    <a:pt x="1819276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988" name="图片 1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41"/>
          <a:stretch>
            <a:fillRect/>
          </a:stretch>
        </p:blipFill>
        <p:spPr bwMode="auto">
          <a:xfrm>
            <a:off x="1146175" y="-133350"/>
            <a:ext cx="4437063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89" name="组合 117"/>
          <p:cNvGrpSpPr>
            <a:grpSpLocks/>
          </p:cNvGrpSpPr>
          <p:nvPr/>
        </p:nvGrpSpPr>
        <p:grpSpPr bwMode="auto">
          <a:xfrm>
            <a:off x="8750300" y="0"/>
            <a:ext cx="3441700" cy="1308100"/>
            <a:chOff x="7213599" y="-2"/>
            <a:chExt cx="4978400" cy="1993901"/>
          </a:xfrm>
        </p:grpSpPr>
        <p:sp>
          <p:nvSpPr>
            <p:cNvPr id="117" name="任意多边形 116"/>
            <p:cNvSpPr/>
            <p:nvPr/>
          </p:nvSpPr>
          <p:spPr>
            <a:xfrm rot="10800000">
              <a:off x="7213599" y="-2"/>
              <a:ext cx="4978400" cy="199390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rot="10800000">
              <a:off x="7342192" y="-2"/>
              <a:ext cx="4849807" cy="188743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rgbClr val="DCDCD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990" name="文本框 135"/>
          <p:cNvSpPr txBox="1">
            <a:spLocks noChangeArrowheads="1"/>
          </p:cNvSpPr>
          <p:nvPr/>
        </p:nvSpPr>
        <p:spPr bwMode="auto">
          <a:xfrm>
            <a:off x="5970588" y="3182938"/>
            <a:ext cx="60785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精诚合作  共赢未来</a:t>
            </a:r>
          </a:p>
        </p:txBody>
      </p:sp>
      <p:sp>
        <p:nvSpPr>
          <p:cNvPr id="41991" name="文本框 137"/>
          <p:cNvSpPr txBox="1">
            <a:spLocks noChangeArrowheads="1"/>
          </p:cNvSpPr>
          <p:nvPr/>
        </p:nvSpPr>
        <p:spPr bwMode="auto">
          <a:xfrm>
            <a:off x="5975350" y="4037013"/>
            <a:ext cx="5362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3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43066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0037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067" name="文本框 5"/>
            <p:cNvSpPr txBox="1">
              <a:spLocks noChangeArrowheads="1"/>
            </p:cNvSpPr>
            <p:nvPr/>
          </p:nvSpPr>
          <p:spPr bwMode="auto">
            <a:xfrm>
              <a:off x="1712626" y="5216411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赠可编辑商务图标</a:t>
              </a:r>
            </a:p>
          </p:txBody>
        </p:sp>
      </p:grpSp>
      <p:sp>
        <p:nvSpPr>
          <p:cNvPr id="43011" name="Freeform 184"/>
          <p:cNvSpPr>
            <a:spLocks noEditPoints="1"/>
          </p:cNvSpPr>
          <p:nvPr/>
        </p:nvSpPr>
        <p:spPr bwMode="auto">
          <a:xfrm>
            <a:off x="3902075" y="5072063"/>
            <a:ext cx="611188" cy="542925"/>
          </a:xfrm>
          <a:custGeom>
            <a:avLst/>
            <a:gdLst>
              <a:gd name="T0" fmla="*/ 2147483647 w 111"/>
              <a:gd name="T1" fmla="*/ 2147483647 h 99"/>
              <a:gd name="T2" fmla="*/ 2147483647 w 111"/>
              <a:gd name="T3" fmla="*/ 0 h 99"/>
              <a:gd name="T4" fmla="*/ 2147483647 w 111"/>
              <a:gd name="T5" fmla="*/ 2147483647 h 99"/>
              <a:gd name="T6" fmla="*/ 2147483647 w 111"/>
              <a:gd name="T7" fmla="*/ 2147483647 h 99"/>
              <a:gd name="T8" fmla="*/ 2147483647 w 111"/>
              <a:gd name="T9" fmla="*/ 2147483647 h 99"/>
              <a:gd name="T10" fmla="*/ 2147483647 w 111"/>
              <a:gd name="T11" fmla="*/ 2147483647 h 99"/>
              <a:gd name="T12" fmla="*/ 2147483647 w 111"/>
              <a:gd name="T13" fmla="*/ 2147483647 h 99"/>
              <a:gd name="T14" fmla="*/ 2147483647 w 111"/>
              <a:gd name="T15" fmla="*/ 2147483647 h 99"/>
              <a:gd name="T16" fmla="*/ 2147483647 w 111"/>
              <a:gd name="T17" fmla="*/ 2147483647 h 99"/>
              <a:gd name="T18" fmla="*/ 2147483647 w 111"/>
              <a:gd name="T19" fmla="*/ 2147483647 h 99"/>
              <a:gd name="T20" fmla="*/ 2147483647 w 111"/>
              <a:gd name="T21" fmla="*/ 2147483647 h 99"/>
              <a:gd name="T22" fmla="*/ 2147483647 w 111"/>
              <a:gd name="T23" fmla="*/ 2147483647 h 99"/>
              <a:gd name="T24" fmla="*/ 2147483647 w 111"/>
              <a:gd name="T25" fmla="*/ 2147483647 h 99"/>
              <a:gd name="T26" fmla="*/ 2147483647 w 111"/>
              <a:gd name="T27" fmla="*/ 2147483647 h 99"/>
              <a:gd name="T28" fmla="*/ 2147483647 w 111"/>
              <a:gd name="T29" fmla="*/ 2147483647 h 99"/>
              <a:gd name="T30" fmla="*/ 2147483647 w 111"/>
              <a:gd name="T31" fmla="*/ 2147483647 h 99"/>
              <a:gd name="T32" fmla="*/ 2147483647 w 111"/>
              <a:gd name="T33" fmla="*/ 2147483647 h 99"/>
              <a:gd name="T34" fmla="*/ 2147483647 w 111"/>
              <a:gd name="T35" fmla="*/ 2147483647 h 99"/>
              <a:gd name="T36" fmla="*/ 2147483647 w 111"/>
              <a:gd name="T37" fmla="*/ 2147483647 h 99"/>
              <a:gd name="T38" fmla="*/ 2147483647 w 111"/>
              <a:gd name="T39" fmla="*/ 2147483647 h 99"/>
              <a:gd name="T40" fmla="*/ 0 w 111"/>
              <a:gd name="T41" fmla="*/ 2147483647 h 99"/>
              <a:gd name="T42" fmla="*/ 2147483647 w 111"/>
              <a:gd name="T43" fmla="*/ 2147483647 h 99"/>
              <a:gd name="T44" fmla="*/ 2147483647 w 111"/>
              <a:gd name="T45" fmla="*/ 2147483647 h 99"/>
              <a:gd name="T46" fmla="*/ 2147483647 w 111"/>
              <a:gd name="T47" fmla="*/ 2147483647 h 99"/>
              <a:gd name="T48" fmla="*/ 2147483647 w 111"/>
              <a:gd name="T49" fmla="*/ 2147483647 h 99"/>
              <a:gd name="T50" fmla="*/ 2147483647 w 111"/>
              <a:gd name="T51" fmla="*/ 2147483647 h 99"/>
              <a:gd name="T52" fmla="*/ 2147483647 w 111"/>
              <a:gd name="T53" fmla="*/ 2147483647 h 99"/>
              <a:gd name="T54" fmla="*/ 2147483647 w 111"/>
              <a:gd name="T55" fmla="*/ 2147483647 h 99"/>
              <a:gd name="T56" fmla="*/ 2147483647 w 111"/>
              <a:gd name="T57" fmla="*/ 2147483647 h 99"/>
              <a:gd name="T58" fmla="*/ 2147483647 w 111"/>
              <a:gd name="T59" fmla="*/ 2147483647 h 99"/>
              <a:gd name="T60" fmla="*/ 2147483647 w 111"/>
              <a:gd name="T61" fmla="*/ 2147483647 h 99"/>
              <a:gd name="T62" fmla="*/ 2147483647 w 111"/>
              <a:gd name="T63" fmla="*/ 2147483647 h 99"/>
              <a:gd name="T64" fmla="*/ 2147483647 w 111"/>
              <a:gd name="T65" fmla="*/ 2147483647 h 99"/>
              <a:gd name="T66" fmla="*/ 2147483647 w 111"/>
              <a:gd name="T67" fmla="*/ 2147483647 h 99"/>
              <a:gd name="T68" fmla="*/ 2147483647 w 111"/>
              <a:gd name="T69" fmla="*/ 2147483647 h 99"/>
              <a:gd name="T70" fmla="*/ 2147483647 w 111"/>
              <a:gd name="T71" fmla="*/ 2147483647 h 99"/>
              <a:gd name="T72" fmla="*/ 2147483647 w 111"/>
              <a:gd name="T73" fmla="*/ 2147483647 h 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11" h="99">
                <a:moveTo>
                  <a:pt x="63" y="28"/>
                </a:moveTo>
                <a:cubicBezTo>
                  <a:pt x="71" y="28"/>
                  <a:pt x="77" y="21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6"/>
                  <a:pt x="71" y="0"/>
                  <a:pt x="63" y="0"/>
                </a:cubicBezTo>
                <a:cubicBezTo>
                  <a:pt x="55" y="0"/>
                  <a:pt x="49" y="6"/>
                  <a:pt x="49" y="14"/>
                </a:cubicBezTo>
                <a:cubicBezTo>
                  <a:pt x="49" y="21"/>
                  <a:pt x="55" y="28"/>
                  <a:pt x="63" y="28"/>
                </a:cubicBezTo>
                <a:close/>
                <a:moveTo>
                  <a:pt x="63" y="3"/>
                </a:moveTo>
                <a:cubicBezTo>
                  <a:pt x="69" y="3"/>
                  <a:pt x="74" y="8"/>
                  <a:pt x="74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20"/>
                  <a:pt x="69" y="24"/>
                  <a:pt x="63" y="24"/>
                </a:cubicBezTo>
                <a:cubicBezTo>
                  <a:pt x="57" y="24"/>
                  <a:pt x="52" y="20"/>
                  <a:pt x="52" y="14"/>
                </a:cubicBezTo>
                <a:cubicBezTo>
                  <a:pt x="52" y="8"/>
                  <a:pt x="57" y="3"/>
                  <a:pt x="63" y="3"/>
                </a:cubicBezTo>
                <a:close/>
                <a:moveTo>
                  <a:pt x="106" y="47"/>
                </a:moveTo>
                <a:cubicBezTo>
                  <a:pt x="104" y="47"/>
                  <a:pt x="104" y="47"/>
                  <a:pt x="104" y="47"/>
                </a:cubicBezTo>
                <a:cubicBezTo>
                  <a:pt x="103" y="46"/>
                  <a:pt x="103" y="44"/>
                  <a:pt x="102" y="42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10" y="30"/>
                  <a:pt x="110" y="26"/>
                  <a:pt x="108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5" y="22"/>
                  <a:pt x="102" y="22"/>
                  <a:pt x="100" y="24"/>
                </a:cubicBezTo>
                <a:cubicBezTo>
                  <a:pt x="91" y="29"/>
                  <a:pt x="91" y="29"/>
                  <a:pt x="91" y="29"/>
                </a:cubicBezTo>
                <a:cubicBezTo>
                  <a:pt x="87" y="26"/>
                  <a:pt x="83" y="24"/>
                  <a:pt x="79" y="23"/>
                </a:cubicBezTo>
                <a:cubicBezTo>
                  <a:pt x="79" y="27"/>
                  <a:pt x="79" y="27"/>
                  <a:pt x="79" y="27"/>
                </a:cubicBezTo>
                <a:cubicBezTo>
                  <a:pt x="79" y="28"/>
                  <a:pt x="78" y="29"/>
                  <a:pt x="77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9"/>
                  <a:pt x="47" y="28"/>
                  <a:pt x="47" y="27"/>
                </a:cubicBezTo>
                <a:cubicBezTo>
                  <a:pt x="47" y="23"/>
                  <a:pt x="47" y="23"/>
                  <a:pt x="47" y="23"/>
                </a:cubicBezTo>
                <a:cubicBezTo>
                  <a:pt x="34" y="28"/>
                  <a:pt x="24" y="38"/>
                  <a:pt x="21" y="51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19" y="51"/>
                  <a:pt x="17" y="50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8" y="47"/>
                  <a:pt x="18" y="44"/>
                  <a:pt x="18" y="42"/>
                </a:cubicBezTo>
                <a:cubicBezTo>
                  <a:pt x="18" y="40"/>
                  <a:pt x="18" y="38"/>
                  <a:pt x="17" y="37"/>
                </a:cubicBezTo>
                <a:cubicBezTo>
                  <a:pt x="16" y="36"/>
                  <a:pt x="14" y="34"/>
                  <a:pt x="13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5"/>
                  <a:pt x="9" y="35"/>
                  <a:pt x="9" y="36"/>
                </a:cubicBezTo>
                <a:cubicBezTo>
                  <a:pt x="8" y="37"/>
                  <a:pt x="8" y="38"/>
                  <a:pt x="8" y="39"/>
                </a:cubicBezTo>
                <a:cubicBezTo>
                  <a:pt x="8" y="42"/>
                  <a:pt x="9" y="46"/>
                  <a:pt x="11" y="48"/>
                </a:cubicBezTo>
                <a:cubicBezTo>
                  <a:pt x="11" y="49"/>
                  <a:pt x="10" y="49"/>
                  <a:pt x="9" y="49"/>
                </a:cubicBezTo>
                <a:cubicBezTo>
                  <a:pt x="7" y="49"/>
                  <a:pt x="5" y="48"/>
                  <a:pt x="2" y="47"/>
                </a:cubicBezTo>
                <a:cubicBezTo>
                  <a:pt x="1" y="46"/>
                  <a:pt x="0" y="47"/>
                  <a:pt x="0" y="48"/>
                </a:cubicBezTo>
                <a:cubicBezTo>
                  <a:pt x="0" y="48"/>
                  <a:pt x="0" y="49"/>
                  <a:pt x="1" y="50"/>
                </a:cubicBezTo>
                <a:cubicBezTo>
                  <a:pt x="4" y="51"/>
                  <a:pt x="7" y="52"/>
                  <a:pt x="9" y="52"/>
                </a:cubicBezTo>
                <a:cubicBezTo>
                  <a:pt x="11" y="52"/>
                  <a:pt x="12" y="52"/>
                  <a:pt x="14" y="51"/>
                </a:cubicBezTo>
                <a:cubicBezTo>
                  <a:pt x="15" y="53"/>
                  <a:pt x="17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5"/>
                  <a:pt x="21" y="56"/>
                  <a:pt x="21" y="57"/>
                </a:cubicBezTo>
                <a:cubicBezTo>
                  <a:pt x="21" y="66"/>
                  <a:pt x="25" y="75"/>
                  <a:pt x="32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23" y="92"/>
                  <a:pt x="23" y="95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7" y="99"/>
                  <a:pt x="31" y="99"/>
                  <a:pt x="33" y="97"/>
                </a:cubicBezTo>
                <a:cubicBezTo>
                  <a:pt x="42" y="88"/>
                  <a:pt x="42" y="88"/>
                  <a:pt x="42" y="88"/>
                </a:cubicBezTo>
                <a:cubicBezTo>
                  <a:pt x="48" y="91"/>
                  <a:pt x="55" y="93"/>
                  <a:pt x="63" y="93"/>
                </a:cubicBezTo>
                <a:cubicBezTo>
                  <a:pt x="71" y="93"/>
                  <a:pt x="79" y="91"/>
                  <a:pt x="86" y="87"/>
                </a:cubicBezTo>
                <a:cubicBezTo>
                  <a:pt x="96" y="97"/>
                  <a:pt x="96" y="97"/>
                  <a:pt x="96" y="97"/>
                </a:cubicBezTo>
                <a:cubicBezTo>
                  <a:pt x="98" y="99"/>
                  <a:pt x="101" y="99"/>
                  <a:pt x="103" y="9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6" y="95"/>
                  <a:pt x="106" y="92"/>
                  <a:pt x="104" y="89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4"/>
                  <a:pt x="102" y="70"/>
                </a:cubicBezTo>
                <a:cubicBezTo>
                  <a:pt x="106" y="70"/>
                  <a:pt x="106" y="70"/>
                  <a:pt x="106" y="70"/>
                </a:cubicBezTo>
                <a:cubicBezTo>
                  <a:pt x="109" y="70"/>
                  <a:pt x="111" y="68"/>
                  <a:pt x="111" y="66"/>
                </a:cubicBezTo>
                <a:cubicBezTo>
                  <a:pt x="111" y="52"/>
                  <a:pt x="111" y="52"/>
                  <a:pt x="111" y="52"/>
                </a:cubicBezTo>
                <a:cubicBezTo>
                  <a:pt x="111" y="49"/>
                  <a:pt x="109" y="47"/>
                  <a:pt x="106" y="47"/>
                </a:cubicBezTo>
                <a:close/>
                <a:moveTo>
                  <a:pt x="14" y="47"/>
                </a:moveTo>
                <a:cubicBezTo>
                  <a:pt x="12" y="44"/>
                  <a:pt x="11" y="41"/>
                  <a:pt x="11" y="39"/>
                </a:cubicBezTo>
                <a:cubicBezTo>
                  <a:pt x="11" y="39"/>
                  <a:pt x="11" y="38"/>
                  <a:pt x="11" y="38"/>
                </a:cubicBezTo>
                <a:cubicBezTo>
                  <a:pt x="11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38"/>
                  <a:pt x="14" y="39"/>
                </a:cubicBezTo>
                <a:cubicBezTo>
                  <a:pt x="15" y="40"/>
                  <a:pt x="15" y="41"/>
                  <a:pt x="15" y="42"/>
                </a:cubicBezTo>
                <a:cubicBezTo>
                  <a:pt x="15" y="44"/>
                  <a:pt x="15" y="45"/>
                  <a:pt x="14" y="4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2" name="Freeform 187"/>
          <p:cNvSpPr>
            <a:spLocks noEditPoints="1"/>
          </p:cNvSpPr>
          <p:nvPr/>
        </p:nvSpPr>
        <p:spPr bwMode="auto">
          <a:xfrm>
            <a:off x="5032375" y="5108575"/>
            <a:ext cx="423863" cy="471488"/>
          </a:xfrm>
          <a:custGeom>
            <a:avLst/>
            <a:gdLst>
              <a:gd name="T0" fmla="*/ 2147483647 w 77"/>
              <a:gd name="T1" fmla="*/ 2147483647 h 86"/>
              <a:gd name="T2" fmla="*/ 2147483647 w 77"/>
              <a:gd name="T3" fmla="*/ 2147483647 h 86"/>
              <a:gd name="T4" fmla="*/ 2147483647 w 77"/>
              <a:gd name="T5" fmla="*/ 2147483647 h 86"/>
              <a:gd name="T6" fmla="*/ 2147483647 w 77"/>
              <a:gd name="T7" fmla="*/ 2147483647 h 86"/>
              <a:gd name="T8" fmla="*/ 2147483647 w 77"/>
              <a:gd name="T9" fmla="*/ 2147483647 h 86"/>
              <a:gd name="T10" fmla="*/ 2147483647 w 77"/>
              <a:gd name="T11" fmla="*/ 2147483647 h 86"/>
              <a:gd name="T12" fmla="*/ 2147483647 w 77"/>
              <a:gd name="T13" fmla="*/ 2147483647 h 86"/>
              <a:gd name="T14" fmla="*/ 2147483647 w 77"/>
              <a:gd name="T15" fmla="*/ 2147483647 h 86"/>
              <a:gd name="T16" fmla="*/ 2147483647 w 77"/>
              <a:gd name="T17" fmla="*/ 2147483647 h 86"/>
              <a:gd name="T18" fmla="*/ 2147483647 w 77"/>
              <a:gd name="T19" fmla="*/ 2147483647 h 86"/>
              <a:gd name="T20" fmla="*/ 2147483647 w 77"/>
              <a:gd name="T21" fmla="*/ 2147483647 h 86"/>
              <a:gd name="T22" fmla="*/ 2147483647 w 77"/>
              <a:gd name="T23" fmla="*/ 2147483647 h 86"/>
              <a:gd name="T24" fmla="*/ 2147483647 w 77"/>
              <a:gd name="T25" fmla="*/ 2147483647 h 86"/>
              <a:gd name="T26" fmla="*/ 2147483647 w 77"/>
              <a:gd name="T27" fmla="*/ 2147483647 h 86"/>
              <a:gd name="T28" fmla="*/ 2147483647 w 77"/>
              <a:gd name="T29" fmla="*/ 2147483647 h 86"/>
              <a:gd name="T30" fmla="*/ 2147483647 w 77"/>
              <a:gd name="T31" fmla="*/ 2147483647 h 86"/>
              <a:gd name="T32" fmla="*/ 2147483647 w 77"/>
              <a:gd name="T33" fmla="*/ 2147483647 h 86"/>
              <a:gd name="T34" fmla="*/ 2147483647 w 77"/>
              <a:gd name="T35" fmla="*/ 2147483647 h 86"/>
              <a:gd name="T36" fmla="*/ 2147483647 w 77"/>
              <a:gd name="T37" fmla="*/ 2147483647 h 86"/>
              <a:gd name="T38" fmla="*/ 2147483647 w 77"/>
              <a:gd name="T39" fmla="*/ 2147483647 h 86"/>
              <a:gd name="T40" fmla="*/ 2147483647 w 77"/>
              <a:gd name="T41" fmla="*/ 2147483647 h 86"/>
              <a:gd name="T42" fmla="*/ 2147483647 w 77"/>
              <a:gd name="T43" fmla="*/ 2147483647 h 86"/>
              <a:gd name="T44" fmla="*/ 2147483647 w 77"/>
              <a:gd name="T45" fmla="*/ 2147483647 h 86"/>
              <a:gd name="T46" fmla="*/ 2147483647 w 77"/>
              <a:gd name="T47" fmla="*/ 2147483647 h 86"/>
              <a:gd name="T48" fmla="*/ 2147483647 w 77"/>
              <a:gd name="T49" fmla="*/ 2147483647 h 86"/>
              <a:gd name="T50" fmla="*/ 2147483647 w 77"/>
              <a:gd name="T51" fmla="*/ 2147483647 h 86"/>
              <a:gd name="T52" fmla="*/ 2147483647 w 77"/>
              <a:gd name="T53" fmla="*/ 2147483647 h 86"/>
              <a:gd name="T54" fmla="*/ 2147483647 w 77"/>
              <a:gd name="T55" fmla="*/ 2147483647 h 86"/>
              <a:gd name="T56" fmla="*/ 2147483647 w 77"/>
              <a:gd name="T57" fmla="*/ 2147483647 h 86"/>
              <a:gd name="T58" fmla="*/ 2147483647 w 77"/>
              <a:gd name="T59" fmla="*/ 2147483647 h 86"/>
              <a:gd name="T60" fmla="*/ 2147483647 w 77"/>
              <a:gd name="T61" fmla="*/ 2147483647 h 86"/>
              <a:gd name="T62" fmla="*/ 2147483647 w 77"/>
              <a:gd name="T63" fmla="*/ 2147483647 h 86"/>
              <a:gd name="T64" fmla="*/ 2147483647 w 77"/>
              <a:gd name="T65" fmla="*/ 2147483647 h 86"/>
              <a:gd name="T66" fmla="*/ 2147483647 w 77"/>
              <a:gd name="T67" fmla="*/ 2147483647 h 86"/>
              <a:gd name="T68" fmla="*/ 2147483647 w 77"/>
              <a:gd name="T69" fmla="*/ 2147483647 h 86"/>
              <a:gd name="T70" fmla="*/ 2147483647 w 77"/>
              <a:gd name="T71" fmla="*/ 2147483647 h 86"/>
              <a:gd name="T72" fmla="*/ 2147483647 w 77"/>
              <a:gd name="T73" fmla="*/ 2147483647 h 86"/>
              <a:gd name="T74" fmla="*/ 2147483647 w 77"/>
              <a:gd name="T75" fmla="*/ 2147483647 h 86"/>
              <a:gd name="T76" fmla="*/ 2147483647 w 77"/>
              <a:gd name="T77" fmla="*/ 2147483647 h 86"/>
              <a:gd name="T78" fmla="*/ 2147483647 w 77"/>
              <a:gd name="T79" fmla="*/ 2147483647 h 86"/>
              <a:gd name="T80" fmla="*/ 2147483647 w 77"/>
              <a:gd name="T81" fmla="*/ 2147483647 h 86"/>
              <a:gd name="T82" fmla="*/ 2147483647 w 77"/>
              <a:gd name="T83" fmla="*/ 2147483647 h 86"/>
              <a:gd name="T84" fmla="*/ 2147483647 w 77"/>
              <a:gd name="T85" fmla="*/ 2147483647 h 86"/>
              <a:gd name="T86" fmla="*/ 2147483647 w 77"/>
              <a:gd name="T87" fmla="*/ 2147483647 h 86"/>
              <a:gd name="T88" fmla="*/ 2147483647 w 77"/>
              <a:gd name="T89" fmla="*/ 2147483647 h 86"/>
              <a:gd name="T90" fmla="*/ 2147483647 w 77"/>
              <a:gd name="T91" fmla="*/ 2147483647 h 86"/>
              <a:gd name="T92" fmla="*/ 2147483647 w 77"/>
              <a:gd name="T93" fmla="*/ 2147483647 h 86"/>
              <a:gd name="T94" fmla="*/ 2147483647 w 77"/>
              <a:gd name="T95" fmla="*/ 2147483647 h 86"/>
              <a:gd name="T96" fmla="*/ 2147483647 w 77"/>
              <a:gd name="T97" fmla="*/ 2147483647 h 86"/>
              <a:gd name="T98" fmla="*/ 2147483647 w 77"/>
              <a:gd name="T99" fmla="*/ 2147483647 h 86"/>
              <a:gd name="T100" fmla="*/ 2147483647 w 77"/>
              <a:gd name="T101" fmla="*/ 2147483647 h 86"/>
              <a:gd name="T102" fmla="*/ 2147483647 w 77"/>
              <a:gd name="T103" fmla="*/ 2147483647 h 86"/>
              <a:gd name="T104" fmla="*/ 2147483647 w 77"/>
              <a:gd name="T105" fmla="*/ 2147483647 h 86"/>
              <a:gd name="T106" fmla="*/ 2147483647 w 77"/>
              <a:gd name="T107" fmla="*/ 2147483647 h 86"/>
              <a:gd name="T108" fmla="*/ 2147483647 w 77"/>
              <a:gd name="T109" fmla="*/ 2147483647 h 86"/>
              <a:gd name="T110" fmla="*/ 2147483647 w 77"/>
              <a:gd name="T111" fmla="*/ 2147483647 h 86"/>
              <a:gd name="T112" fmla="*/ 2147483647 w 77"/>
              <a:gd name="T113" fmla="*/ 2147483647 h 8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7" h="86">
                <a:moveTo>
                  <a:pt x="54" y="29"/>
                </a:moveTo>
                <a:cubicBezTo>
                  <a:pt x="54" y="29"/>
                  <a:pt x="54" y="29"/>
                  <a:pt x="54" y="29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4" y="29"/>
                </a:cubicBezTo>
                <a:close/>
                <a:moveTo>
                  <a:pt x="51" y="29"/>
                </a:moveTo>
                <a:cubicBezTo>
                  <a:pt x="51" y="29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29"/>
                  <a:pt x="52" y="29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1" y="26"/>
                  <a:pt x="51" y="26"/>
                </a:cubicBezTo>
                <a:cubicBezTo>
                  <a:pt x="51" y="26"/>
                  <a:pt x="51" y="26"/>
                  <a:pt x="51" y="27"/>
                </a:cubicBezTo>
                <a:lnTo>
                  <a:pt x="51" y="29"/>
                </a:lnTo>
                <a:close/>
                <a:moveTo>
                  <a:pt x="56" y="30"/>
                </a:move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29"/>
                  <a:pt x="56" y="29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6"/>
                  <a:pt x="57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30"/>
                  <a:pt x="56" y="30"/>
                </a:cubicBezTo>
                <a:close/>
                <a:moveTo>
                  <a:pt x="59" y="31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8"/>
                  <a:pt x="61" y="28"/>
                </a:cubicBezTo>
                <a:cubicBezTo>
                  <a:pt x="61" y="28"/>
                  <a:pt x="61" y="28"/>
                  <a:pt x="60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57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8" y="27"/>
                  <a:pt x="58" y="27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42" y="35"/>
                </a:move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47" y="32"/>
                </a:move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lnTo>
                  <a:pt x="47" y="32"/>
                </a:lnTo>
                <a:close/>
                <a:moveTo>
                  <a:pt x="50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8" y="27"/>
                  <a:pt x="48" y="27"/>
                  <a:pt x="48" y="27"/>
                </a:cubicBezTo>
                <a:lnTo>
                  <a:pt x="50" y="30"/>
                </a:lnTo>
                <a:close/>
                <a:moveTo>
                  <a:pt x="43" y="33"/>
                </a:moveTo>
                <a:cubicBezTo>
                  <a:pt x="45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3"/>
                  <a:pt x="46" y="33"/>
                </a:cubicBezTo>
                <a:cubicBezTo>
                  <a:pt x="44" y="32"/>
                  <a:pt x="44" y="32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3"/>
                </a:cubicBezTo>
                <a:close/>
                <a:moveTo>
                  <a:pt x="9" y="49"/>
                </a:move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10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9" y="49"/>
                  <a:pt x="9" y="49"/>
                </a:cubicBezTo>
                <a:close/>
                <a:moveTo>
                  <a:pt x="14" y="29"/>
                </a:moveTo>
                <a:cubicBezTo>
                  <a:pt x="14" y="29"/>
                  <a:pt x="14" y="28"/>
                  <a:pt x="14" y="2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6"/>
                  <a:pt x="14" y="16"/>
                </a:cubicBezTo>
                <a:cubicBezTo>
                  <a:pt x="13" y="16"/>
                  <a:pt x="12" y="16"/>
                  <a:pt x="10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1" y="28"/>
                  <a:pt x="10" y="28"/>
                </a:cubicBezTo>
                <a:cubicBezTo>
                  <a:pt x="10" y="30"/>
                  <a:pt x="10" y="30"/>
                  <a:pt x="10" y="30"/>
                </a:cubicBezTo>
                <a:cubicBezTo>
                  <a:pt x="11" y="30"/>
                  <a:pt x="12" y="30"/>
                  <a:pt x="13" y="29"/>
                </a:cubicBezTo>
                <a:cubicBezTo>
                  <a:pt x="13" y="29"/>
                  <a:pt x="13" y="29"/>
                  <a:pt x="14" y="29"/>
                </a:cubicBezTo>
                <a:close/>
                <a:moveTo>
                  <a:pt x="14" y="60"/>
                </a:moveTo>
                <a:cubicBezTo>
                  <a:pt x="14" y="60"/>
                  <a:pt x="14" y="60"/>
                  <a:pt x="14" y="59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7"/>
                </a:cubicBezTo>
                <a:cubicBezTo>
                  <a:pt x="13" y="47"/>
                  <a:pt x="12" y="47"/>
                  <a:pt x="10" y="47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1" y="59"/>
                  <a:pt x="10" y="59"/>
                </a:cubicBezTo>
                <a:cubicBezTo>
                  <a:pt x="10" y="61"/>
                  <a:pt x="10" y="61"/>
                  <a:pt x="10" y="61"/>
                </a:cubicBezTo>
                <a:cubicBezTo>
                  <a:pt x="11" y="61"/>
                  <a:pt x="12" y="61"/>
                  <a:pt x="13" y="60"/>
                </a:cubicBezTo>
                <a:cubicBezTo>
                  <a:pt x="13" y="60"/>
                  <a:pt x="13" y="60"/>
                  <a:pt x="14" y="60"/>
                </a:cubicBezTo>
                <a:close/>
                <a:moveTo>
                  <a:pt x="9" y="18"/>
                </a:move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9" y="18"/>
                  <a:pt x="9" y="18"/>
                </a:cubicBezTo>
                <a:close/>
                <a:moveTo>
                  <a:pt x="61" y="34"/>
                </a:moveTo>
                <a:cubicBezTo>
                  <a:pt x="61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4" y="33"/>
                  <a:pt x="64" y="33"/>
                  <a:pt x="64" y="33"/>
                </a:cubicBezTo>
                <a:cubicBezTo>
                  <a:pt x="65" y="32"/>
                  <a:pt x="65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4"/>
                  <a:pt x="61" y="34"/>
                </a:cubicBezTo>
                <a:close/>
                <a:moveTo>
                  <a:pt x="62" y="35"/>
                </a:moveTo>
                <a:cubicBezTo>
                  <a:pt x="62" y="36"/>
                  <a:pt x="62" y="36"/>
                  <a:pt x="62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5"/>
                  <a:pt x="66" y="35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54" y="30"/>
                </a:moveTo>
                <a:cubicBezTo>
                  <a:pt x="49" y="30"/>
                  <a:pt x="45" y="34"/>
                  <a:pt x="45" y="38"/>
                </a:cubicBezTo>
                <a:cubicBezTo>
                  <a:pt x="45" y="43"/>
                  <a:pt x="49" y="47"/>
                  <a:pt x="54" y="47"/>
                </a:cubicBezTo>
                <a:cubicBezTo>
                  <a:pt x="58" y="47"/>
                  <a:pt x="62" y="43"/>
                  <a:pt x="62" y="38"/>
                </a:cubicBezTo>
                <a:cubicBezTo>
                  <a:pt x="62" y="34"/>
                  <a:pt x="58" y="30"/>
                  <a:pt x="54" y="30"/>
                </a:cubicBezTo>
                <a:close/>
                <a:moveTo>
                  <a:pt x="54" y="45"/>
                </a:moveTo>
                <a:cubicBezTo>
                  <a:pt x="50" y="45"/>
                  <a:pt x="47" y="42"/>
                  <a:pt x="47" y="38"/>
                </a:cubicBezTo>
                <a:cubicBezTo>
                  <a:pt x="47" y="35"/>
                  <a:pt x="50" y="32"/>
                  <a:pt x="54" y="32"/>
                </a:cubicBezTo>
                <a:cubicBezTo>
                  <a:pt x="57" y="32"/>
                  <a:pt x="60" y="35"/>
                  <a:pt x="60" y="38"/>
                </a:cubicBezTo>
                <a:cubicBezTo>
                  <a:pt x="60" y="42"/>
                  <a:pt x="57" y="45"/>
                  <a:pt x="54" y="45"/>
                </a:cubicBezTo>
                <a:close/>
                <a:moveTo>
                  <a:pt x="60" y="32"/>
                </a:moveTo>
                <a:cubicBezTo>
                  <a:pt x="60" y="32"/>
                  <a:pt x="60" y="32"/>
                  <a:pt x="61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2" y="30"/>
                  <a:pt x="62" y="30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lose/>
                <a:moveTo>
                  <a:pt x="57" y="34"/>
                </a:move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7"/>
                  <a:pt x="55" y="37"/>
                </a:cubicBezTo>
                <a:cubicBezTo>
                  <a:pt x="56" y="37"/>
                  <a:pt x="56" y="36"/>
                  <a:pt x="56" y="36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7" y="33"/>
                </a:cubicBezTo>
                <a:cubicBezTo>
                  <a:pt x="57" y="33"/>
                  <a:pt x="57" y="33"/>
                  <a:pt x="57" y="34"/>
                </a:cubicBezTo>
                <a:close/>
                <a:moveTo>
                  <a:pt x="48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9" y="31"/>
                </a:cubicBezTo>
                <a:cubicBezTo>
                  <a:pt x="49" y="31"/>
                  <a:pt x="49" y="31"/>
                  <a:pt x="49" y="30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lnTo>
                  <a:pt x="48" y="31"/>
                </a:lnTo>
                <a:close/>
                <a:moveTo>
                  <a:pt x="64" y="44"/>
                </a:move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1" y="42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5"/>
                  <a:pt x="64" y="45"/>
                  <a:pt x="64" y="44"/>
                </a:cubicBezTo>
                <a:cubicBezTo>
                  <a:pt x="65" y="44"/>
                  <a:pt x="65" y="44"/>
                  <a:pt x="64" y="44"/>
                </a:cubicBezTo>
                <a:close/>
                <a:moveTo>
                  <a:pt x="61" y="44"/>
                </a:moveTo>
                <a:cubicBezTo>
                  <a:pt x="61" y="44"/>
                  <a:pt x="60" y="44"/>
                  <a:pt x="60" y="44"/>
                </a:cubicBezTo>
                <a:cubicBezTo>
                  <a:pt x="60" y="44"/>
                  <a:pt x="60" y="45"/>
                  <a:pt x="60" y="45"/>
                </a:cubicBezTo>
                <a:cubicBezTo>
                  <a:pt x="62" y="47"/>
                  <a:pt x="62" y="47"/>
                  <a:pt x="62" y="47"/>
                </a:cubicBezTo>
                <a:cubicBezTo>
                  <a:pt x="62" y="47"/>
                  <a:pt x="63" y="47"/>
                  <a:pt x="63" y="47"/>
                </a:cubicBezTo>
                <a:cubicBezTo>
                  <a:pt x="63" y="47"/>
                  <a:pt x="63" y="47"/>
                  <a:pt x="63" y="46"/>
                </a:cubicBezTo>
                <a:cubicBezTo>
                  <a:pt x="63" y="46"/>
                  <a:pt x="63" y="46"/>
                  <a:pt x="63" y="46"/>
                </a:cubicBezTo>
                <a:lnTo>
                  <a:pt x="61" y="44"/>
                </a:ln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6"/>
                  <a:pt x="59" y="46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lnTo>
                  <a:pt x="59" y="45"/>
                </a:lnTo>
                <a:close/>
                <a:moveTo>
                  <a:pt x="58" y="46"/>
                </a:moveTo>
                <a:cubicBezTo>
                  <a:pt x="58" y="46"/>
                  <a:pt x="57" y="46"/>
                  <a:pt x="57" y="46"/>
                </a:cubicBezTo>
                <a:cubicBezTo>
                  <a:pt x="57" y="46"/>
                  <a:pt x="57" y="47"/>
                  <a:pt x="57" y="47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8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49"/>
                  <a:pt x="59" y="49"/>
                  <a:pt x="59" y="49"/>
                </a:cubicBezTo>
                <a:lnTo>
                  <a:pt x="58" y="46"/>
                </a:lnTo>
                <a:close/>
                <a:moveTo>
                  <a:pt x="56" y="47"/>
                </a:move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lnTo>
                  <a:pt x="56" y="47"/>
                </a:lnTo>
                <a:close/>
                <a:moveTo>
                  <a:pt x="66" y="36"/>
                </a:moveTo>
                <a:cubicBezTo>
                  <a:pt x="63" y="37"/>
                  <a:pt x="63" y="37"/>
                  <a:pt x="63" y="37"/>
                </a:cubicBezTo>
                <a:cubicBezTo>
                  <a:pt x="63" y="37"/>
                  <a:pt x="62" y="37"/>
                  <a:pt x="62" y="37"/>
                </a:cubicBezTo>
                <a:cubicBezTo>
                  <a:pt x="62" y="37"/>
                  <a:pt x="63" y="38"/>
                  <a:pt x="63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6"/>
                  <a:pt x="66" y="36"/>
                </a:cubicBezTo>
                <a:close/>
                <a:moveTo>
                  <a:pt x="42" y="37"/>
                </a:move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1" y="37"/>
                  <a:pt x="41" y="37"/>
                </a:cubicBezTo>
                <a:cubicBezTo>
                  <a:pt x="41" y="37"/>
                  <a:pt x="41" y="37"/>
                  <a:pt x="42" y="37"/>
                </a:cubicBezTo>
                <a:close/>
                <a:moveTo>
                  <a:pt x="66" y="39"/>
                </a:move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2" y="39"/>
                  <a:pt x="62" y="39"/>
                </a:cubicBezTo>
                <a:cubicBezTo>
                  <a:pt x="62" y="39"/>
                  <a:pt x="63" y="40"/>
                  <a:pt x="63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6" y="40"/>
                  <a:pt x="66" y="40"/>
                  <a:pt x="66" y="39"/>
                </a:cubicBezTo>
                <a:cubicBezTo>
                  <a:pt x="66" y="39"/>
                  <a:pt x="66" y="39"/>
                  <a:pt x="66" y="39"/>
                </a:cubicBezTo>
                <a:close/>
                <a:moveTo>
                  <a:pt x="65" y="41"/>
                </a:moveTo>
                <a:cubicBezTo>
                  <a:pt x="63" y="41"/>
                  <a:pt x="63" y="41"/>
                  <a:pt x="63" y="41"/>
                </a:cubicBezTo>
                <a:cubicBezTo>
                  <a:pt x="62" y="40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2"/>
                  <a:pt x="66" y="42"/>
                </a:cubicBezTo>
                <a:cubicBezTo>
                  <a:pt x="66" y="42"/>
                  <a:pt x="65" y="42"/>
                  <a:pt x="65" y="41"/>
                </a:cubicBezTo>
                <a:close/>
                <a:moveTo>
                  <a:pt x="7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2" y="77"/>
                  <a:pt x="4" y="77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84"/>
                  <a:pt x="5" y="84"/>
                  <a:pt x="5" y="84"/>
                </a:cubicBezTo>
                <a:cubicBezTo>
                  <a:pt x="5" y="85"/>
                  <a:pt x="6" y="86"/>
                  <a:pt x="8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8" y="86"/>
                  <a:pt x="29" y="85"/>
                  <a:pt x="29" y="84"/>
                </a:cubicBezTo>
                <a:cubicBezTo>
                  <a:pt x="29" y="77"/>
                  <a:pt x="29" y="77"/>
                  <a:pt x="29" y="77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5"/>
                  <a:pt x="49" y="86"/>
                  <a:pt x="51" y="86"/>
                </a:cubicBezTo>
                <a:cubicBezTo>
                  <a:pt x="70" y="86"/>
                  <a:pt x="70" y="86"/>
                  <a:pt x="70" y="86"/>
                </a:cubicBezTo>
                <a:cubicBezTo>
                  <a:pt x="71" y="86"/>
                  <a:pt x="72" y="85"/>
                  <a:pt x="72" y="84"/>
                </a:cubicBezTo>
                <a:cubicBezTo>
                  <a:pt x="72" y="77"/>
                  <a:pt x="72" y="77"/>
                  <a:pt x="72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6" y="77"/>
                  <a:pt x="77" y="75"/>
                  <a:pt x="77" y="73"/>
                </a:cubicBezTo>
                <a:cubicBezTo>
                  <a:pt x="77" y="3"/>
                  <a:pt x="77" y="3"/>
                  <a:pt x="77" y="3"/>
                </a:cubicBezTo>
                <a:cubicBezTo>
                  <a:pt x="77" y="1"/>
                  <a:pt x="76" y="0"/>
                  <a:pt x="74" y="0"/>
                </a:cubicBezTo>
                <a:close/>
                <a:moveTo>
                  <a:pt x="67" y="64"/>
                </a:moveTo>
                <a:cubicBezTo>
                  <a:pt x="67" y="66"/>
                  <a:pt x="66" y="67"/>
                  <a:pt x="6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0" y="66"/>
                  <a:pt x="10" y="64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9" y="61"/>
                  <a:pt x="8" y="61"/>
                  <a:pt x="7" y="60"/>
                </a:cubicBezTo>
                <a:cubicBezTo>
                  <a:pt x="7" y="60"/>
                  <a:pt x="7" y="60"/>
                  <a:pt x="7" y="59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8"/>
                  <a:pt x="7" y="48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8" y="30"/>
                  <a:pt x="7" y="29"/>
                </a:cubicBezTo>
                <a:cubicBezTo>
                  <a:pt x="7" y="29"/>
                  <a:pt x="7" y="28"/>
                  <a:pt x="7" y="2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2" y="10"/>
                  <a:pt x="13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11"/>
                  <a:pt x="67" y="12"/>
                </a:cubicBezTo>
                <a:lnTo>
                  <a:pt x="67" y="64"/>
                </a:lnTo>
                <a:close/>
                <a:moveTo>
                  <a:pt x="45" y="41"/>
                </a:moveTo>
                <a:cubicBezTo>
                  <a:pt x="45" y="41"/>
                  <a:pt x="45" y="40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54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4"/>
                  <a:pt x="47" y="44"/>
                </a:cubicBezTo>
                <a:close/>
                <a:moveTo>
                  <a:pt x="45" y="39"/>
                </a:moveTo>
                <a:cubicBezTo>
                  <a:pt x="45" y="39"/>
                  <a:pt x="45" y="39"/>
                  <a:pt x="44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40"/>
                  <a:pt x="42" y="40"/>
                  <a:pt x="42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lose/>
                <a:moveTo>
                  <a:pt x="46" y="43"/>
                </a:moveTo>
                <a:cubicBezTo>
                  <a:pt x="46" y="42"/>
                  <a:pt x="46" y="42"/>
                  <a:pt x="45" y="42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4" y="45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lose/>
                <a:moveTo>
                  <a:pt x="50" y="46"/>
                </a:moveTo>
                <a:cubicBezTo>
                  <a:pt x="50" y="46"/>
                  <a:pt x="50" y="46"/>
                  <a:pt x="50" y="46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49"/>
                  <a:pt x="49" y="49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7"/>
                  <a:pt x="50" y="46"/>
                  <a:pt x="50" y="46"/>
                </a:cubicBezTo>
                <a:close/>
                <a:moveTo>
                  <a:pt x="49" y="45"/>
                </a:moveTo>
                <a:cubicBezTo>
                  <a:pt x="48" y="45"/>
                  <a:pt x="48" y="45"/>
                  <a:pt x="48" y="45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6"/>
                  <a:pt x="49" y="45"/>
                  <a:pt x="49" y="45"/>
                </a:cubicBezTo>
                <a:close/>
                <a:moveTo>
                  <a:pt x="52" y="47"/>
                </a:moveTo>
                <a:cubicBezTo>
                  <a:pt x="52" y="47"/>
                  <a:pt x="51" y="47"/>
                  <a:pt x="51" y="47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2" y="50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7"/>
                  <a:pt x="52" y="47"/>
                  <a:pt x="52" y="4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3" name="Freeform 188"/>
          <p:cNvSpPr>
            <a:spLocks/>
          </p:cNvSpPr>
          <p:nvPr/>
        </p:nvSpPr>
        <p:spPr bwMode="auto">
          <a:xfrm>
            <a:off x="2879725" y="5068888"/>
            <a:ext cx="504825" cy="549275"/>
          </a:xfrm>
          <a:custGeom>
            <a:avLst/>
            <a:gdLst>
              <a:gd name="T0" fmla="*/ 2147483647 w 92"/>
              <a:gd name="T1" fmla="*/ 2147483647 h 100"/>
              <a:gd name="T2" fmla="*/ 2147483647 w 92"/>
              <a:gd name="T3" fmla="*/ 2147483647 h 100"/>
              <a:gd name="T4" fmla="*/ 2147483647 w 92"/>
              <a:gd name="T5" fmla="*/ 2147483647 h 100"/>
              <a:gd name="T6" fmla="*/ 2147483647 w 92"/>
              <a:gd name="T7" fmla="*/ 0 h 100"/>
              <a:gd name="T8" fmla="*/ 2147483647 w 92"/>
              <a:gd name="T9" fmla="*/ 2147483647 h 100"/>
              <a:gd name="T10" fmla="*/ 2147483647 w 92"/>
              <a:gd name="T11" fmla="*/ 2147483647 h 100"/>
              <a:gd name="T12" fmla="*/ 2147483647 w 92"/>
              <a:gd name="T13" fmla="*/ 2147483647 h 100"/>
              <a:gd name="T14" fmla="*/ 2147483647 w 92"/>
              <a:gd name="T15" fmla="*/ 2147483647 h 100"/>
              <a:gd name="T16" fmla="*/ 2147483647 w 92"/>
              <a:gd name="T17" fmla="*/ 2147483647 h 100"/>
              <a:gd name="T18" fmla="*/ 2147483647 w 92"/>
              <a:gd name="T19" fmla="*/ 2147483647 h 100"/>
              <a:gd name="T20" fmla="*/ 2147483647 w 92"/>
              <a:gd name="T21" fmla="*/ 2147483647 h 100"/>
              <a:gd name="T22" fmla="*/ 2147483647 w 92"/>
              <a:gd name="T23" fmla="*/ 2147483647 h 100"/>
              <a:gd name="T24" fmla="*/ 2147483647 w 92"/>
              <a:gd name="T25" fmla="*/ 2147483647 h 100"/>
              <a:gd name="T26" fmla="*/ 2147483647 w 92"/>
              <a:gd name="T27" fmla="*/ 2147483647 h 100"/>
              <a:gd name="T28" fmla="*/ 2147483647 w 92"/>
              <a:gd name="T29" fmla="*/ 2147483647 h 1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2" h="100">
                <a:moveTo>
                  <a:pt x="91" y="74"/>
                </a:moveTo>
                <a:cubicBezTo>
                  <a:pt x="92" y="65"/>
                  <a:pt x="79" y="59"/>
                  <a:pt x="73" y="53"/>
                </a:cubicBezTo>
                <a:cubicBezTo>
                  <a:pt x="60" y="40"/>
                  <a:pt x="68" y="25"/>
                  <a:pt x="62" y="10"/>
                </a:cubicBezTo>
                <a:cubicBezTo>
                  <a:pt x="59" y="3"/>
                  <a:pt x="53" y="0"/>
                  <a:pt x="46" y="0"/>
                </a:cubicBezTo>
                <a:cubicBezTo>
                  <a:pt x="39" y="0"/>
                  <a:pt x="33" y="3"/>
                  <a:pt x="30" y="10"/>
                </a:cubicBezTo>
                <a:cubicBezTo>
                  <a:pt x="24" y="25"/>
                  <a:pt x="32" y="40"/>
                  <a:pt x="19" y="53"/>
                </a:cubicBezTo>
                <a:cubicBezTo>
                  <a:pt x="12" y="59"/>
                  <a:pt x="0" y="65"/>
                  <a:pt x="1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25" y="79"/>
                  <a:pt x="25" y="79"/>
                  <a:pt x="25" y="79"/>
                </a:cubicBezTo>
                <a:cubicBezTo>
                  <a:pt x="23" y="80"/>
                  <a:pt x="21" y="83"/>
                  <a:pt x="20" y="86"/>
                </a:cubicBezTo>
                <a:cubicBezTo>
                  <a:pt x="18" y="92"/>
                  <a:pt x="20" y="97"/>
                  <a:pt x="25" y="99"/>
                </a:cubicBezTo>
                <a:cubicBezTo>
                  <a:pt x="29" y="100"/>
                  <a:pt x="34" y="96"/>
                  <a:pt x="35" y="91"/>
                </a:cubicBezTo>
                <a:cubicBezTo>
                  <a:pt x="36" y="88"/>
                  <a:pt x="36" y="85"/>
                  <a:pt x="35" y="82"/>
                </a:cubicBezTo>
                <a:cubicBezTo>
                  <a:pt x="37" y="74"/>
                  <a:pt x="37" y="74"/>
                  <a:pt x="37" y="74"/>
                </a:cubicBezTo>
                <a:lnTo>
                  <a:pt x="91" y="74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4" name="Freeform 193"/>
          <p:cNvSpPr>
            <a:spLocks noEditPoints="1"/>
          </p:cNvSpPr>
          <p:nvPr/>
        </p:nvSpPr>
        <p:spPr bwMode="auto">
          <a:xfrm>
            <a:off x="1905000" y="5041900"/>
            <a:ext cx="455613" cy="604838"/>
          </a:xfrm>
          <a:custGeom>
            <a:avLst/>
            <a:gdLst>
              <a:gd name="T0" fmla="*/ 2147483647 w 83"/>
              <a:gd name="T1" fmla="*/ 2147483647 h 110"/>
              <a:gd name="T2" fmla="*/ 2147483647 w 83"/>
              <a:gd name="T3" fmla="*/ 2147483647 h 110"/>
              <a:gd name="T4" fmla="*/ 0 w 83"/>
              <a:gd name="T5" fmla="*/ 2147483647 h 110"/>
              <a:gd name="T6" fmla="*/ 0 w 83"/>
              <a:gd name="T7" fmla="*/ 2147483647 h 110"/>
              <a:gd name="T8" fmla="*/ 2147483647 w 83"/>
              <a:gd name="T9" fmla="*/ 2147483647 h 110"/>
              <a:gd name="T10" fmla="*/ 2147483647 w 83"/>
              <a:gd name="T11" fmla="*/ 2147483647 h 110"/>
              <a:gd name="T12" fmla="*/ 2147483647 w 83"/>
              <a:gd name="T13" fmla="*/ 2147483647 h 110"/>
              <a:gd name="T14" fmla="*/ 2147483647 w 83"/>
              <a:gd name="T15" fmla="*/ 2147483647 h 110"/>
              <a:gd name="T16" fmla="*/ 2147483647 w 83"/>
              <a:gd name="T17" fmla="*/ 2147483647 h 110"/>
              <a:gd name="T18" fmla="*/ 2147483647 w 83"/>
              <a:gd name="T19" fmla="*/ 2147483647 h 110"/>
              <a:gd name="T20" fmla="*/ 2147483647 w 83"/>
              <a:gd name="T21" fmla="*/ 2147483647 h 110"/>
              <a:gd name="T22" fmla="*/ 2147483647 w 83"/>
              <a:gd name="T23" fmla="*/ 2147483647 h 110"/>
              <a:gd name="T24" fmla="*/ 2147483647 w 83"/>
              <a:gd name="T25" fmla="*/ 2147483647 h 110"/>
              <a:gd name="T26" fmla="*/ 2147483647 w 83"/>
              <a:gd name="T27" fmla="*/ 2147483647 h 11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3" h="110">
                <a:moveTo>
                  <a:pt x="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09"/>
                  <a:pt x="1" y="110"/>
                  <a:pt x="2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9" y="110"/>
                  <a:pt x="10" y="109"/>
                  <a:pt x="10" y="107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7"/>
                  <a:pt x="9" y="16"/>
                  <a:pt x="8" y="16"/>
                </a:cubicBezTo>
                <a:close/>
                <a:moveTo>
                  <a:pt x="77" y="28"/>
                </a:moveTo>
                <a:cubicBezTo>
                  <a:pt x="55" y="0"/>
                  <a:pt x="39" y="45"/>
                  <a:pt x="17" y="16"/>
                </a:cubicBezTo>
                <a:cubicBezTo>
                  <a:pt x="17" y="37"/>
                  <a:pt x="17" y="57"/>
                  <a:pt x="17" y="78"/>
                </a:cubicBezTo>
                <a:cubicBezTo>
                  <a:pt x="41" y="99"/>
                  <a:pt x="59" y="34"/>
                  <a:pt x="83" y="54"/>
                </a:cubicBezTo>
                <a:cubicBezTo>
                  <a:pt x="81" y="46"/>
                  <a:pt x="79" y="37"/>
                  <a:pt x="77" y="2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5" name="Freeform 194"/>
          <p:cNvSpPr>
            <a:spLocks noEditPoints="1"/>
          </p:cNvSpPr>
          <p:nvPr/>
        </p:nvSpPr>
        <p:spPr bwMode="auto">
          <a:xfrm>
            <a:off x="804863" y="5176838"/>
            <a:ext cx="582612" cy="334962"/>
          </a:xfrm>
          <a:custGeom>
            <a:avLst/>
            <a:gdLst>
              <a:gd name="T0" fmla="*/ 2147483647 w 106"/>
              <a:gd name="T1" fmla="*/ 2147483647 h 61"/>
              <a:gd name="T2" fmla="*/ 2147483647 w 106"/>
              <a:gd name="T3" fmla="*/ 2147483647 h 61"/>
              <a:gd name="T4" fmla="*/ 2147483647 w 106"/>
              <a:gd name="T5" fmla="*/ 2147483647 h 61"/>
              <a:gd name="T6" fmla="*/ 2147483647 w 106"/>
              <a:gd name="T7" fmla="*/ 2147483647 h 61"/>
              <a:gd name="T8" fmla="*/ 2147483647 w 106"/>
              <a:gd name="T9" fmla="*/ 2147483647 h 61"/>
              <a:gd name="T10" fmla="*/ 2147483647 w 106"/>
              <a:gd name="T11" fmla="*/ 2147483647 h 61"/>
              <a:gd name="T12" fmla="*/ 2147483647 w 106"/>
              <a:gd name="T13" fmla="*/ 2147483647 h 61"/>
              <a:gd name="T14" fmla="*/ 2147483647 w 106"/>
              <a:gd name="T15" fmla="*/ 2147483647 h 61"/>
              <a:gd name="T16" fmla="*/ 2147483647 w 106"/>
              <a:gd name="T17" fmla="*/ 2147483647 h 61"/>
              <a:gd name="T18" fmla="*/ 2147483647 w 106"/>
              <a:gd name="T19" fmla="*/ 2147483647 h 61"/>
              <a:gd name="T20" fmla="*/ 2147483647 w 106"/>
              <a:gd name="T21" fmla="*/ 2147483647 h 61"/>
              <a:gd name="T22" fmla="*/ 2147483647 w 106"/>
              <a:gd name="T23" fmla="*/ 2147483647 h 61"/>
              <a:gd name="T24" fmla="*/ 2147483647 w 106"/>
              <a:gd name="T25" fmla="*/ 2147483647 h 61"/>
              <a:gd name="T26" fmla="*/ 2147483647 w 106"/>
              <a:gd name="T27" fmla="*/ 2147483647 h 61"/>
              <a:gd name="T28" fmla="*/ 2147483647 w 106"/>
              <a:gd name="T29" fmla="*/ 2147483647 h 61"/>
              <a:gd name="T30" fmla="*/ 2147483647 w 106"/>
              <a:gd name="T31" fmla="*/ 2147483647 h 61"/>
              <a:gd name="T32" fmla="*/ 2147483647 w 106"/>
              <a:gd name="T33" fmla="*/ 2147483647 h 61"/>
              <a:gd name="T34" fmla="*/ 2147483647 w 106"/>
              <a:gd name="T35" fmla="*/ 2147483647 h 61"/>
              <a:gd name="T36" fmla="*/ 2147483647 w 106"/>
              <a:gd name="T37" fmla="*/ 2147483647 h 61"/>
              <a:gd name="T38" fmla="*/ 2147483647 w 106"/>
              <a:gd name="T39" fmla="*/ 2147483647 h 61"/>
              <a:gd name="T40" fmla="*/ 2147483647 w 106"/>
              <a:gd name="T41" fmla="*/ 2147483647 h 61"/>
              <a:gd name="T42" fmla="*/ 2147483647 w 106"/>
              <a:gd name="T43" fmla="*/ 2147483647 h 61"/>
              <a:gd name="T44" fmla="*/ 2147483647 w 106"/>
              <a:gd name="T45" fmla="*/ 2147483647 h 61"/>
              <a:gd name="T46" fmla="*/ 2147483647 w 106"/>
              <a:gd name="T47" fmla="*/ 2147483647 h 61"/>
              <a:gd name="T48" fmla="*/ 2147483647 w 106"/>
              <a:gd name="T49" fmla="*/ 2147483647 h 61"/>
              <a:gd name="T50" fmla="*/ 2147483647 w 106"/>
              <a:gd name="T51" fmla="*/ 2147483647 h 61"/>
              <a:gd name="T52" fmla="*/ 2147483647 w 106"/>
              <a:gd name="T53" fmla="*/ 0 h 61"/>
              <a:gd name="T54" fmla="*/ 0 w 106"/>
              <a:gd name="T55" fmla="*/ 2147483647 h 61"/>
              <a:gd name="T56" fmla="*/ 2147483647 w 106"/>
              <a:gd name="T57" fmla="*/ 2147483647 h 61"/>
              <a:gd name="T58" fmla="*/ 2147483647 w 106"/>
              <a:gd name="T59" fmla="*/ 0 h 61"/>
              <a:gd name="T60" fmla="*/ 2147483647 w 106"/>
              <a:gd name="T61" fmla="*/ 2147483647 h 61"/>
              <a:gd name="T62" fmla="*/ 2147483647 w 106"/>
              <a:gd name="T63" fmla="*/ 2147483647 h 61"/>
              <a:gd name="T64" fmla="*/ 2147483647 w 106"/>
              <a:gd name="T65" fmla="*/ 2147483647 h 61"/>
              <a:gd name="T66" fmla="*/ 2147483647 w 106"/>
              <a:gd name="T67" fmla="*/ 2147483647 h 61"/>
              <a:gd name="T68" fmla="*/ 2147483647 w 106"/>
              <a:gd name="T69" fmla="*/ 2147483647 h 61"/>
              <a:gd name="T70" fmla="*/ 2147483647 w 106"/>
              <a:gd name="T71" fmla="*/ 2147483647 h 61"/>
              <a:gd name="T72" fmla="*/ 2147483647 w 106"/>
              <a:gd name="T73" fmla="*/ 2147483647 h 61"/>
              <a:gd name="T74" fmla="*/ 2147483647 w 106"/>
              <a:gd name="T75" fmla="*/ 2147483647 h 61"/>
              <a:gd name="T76" fmla="*/ 2147483647 w 106"/>
              <a:gd name="T77" fmla="*/ 2147483647 h 61"/>
              <a:gd name="T78" fmla="*/ 2147483647 w 106"/>
              <a:gd name="T79" fmla="*/ 2147483647 h 61"/>
              <a:gd name="T80" fmla="*/ 2147483647 w 106"/>
              <a:gd name="T81" fmla="*/ 2147483647 h 61"/>
              <a:gd name="T82" fmla="*/ 2147483647 w 106"/>
              <a:gd name="T83" fmla="*/ 2147483647 h 61"/>
              <a:gd name="T84" fmla="*/ 2147483647 w 106"/>
              <a:gd name="T85" fmla="*/ 2147483647 h 61"/>
              <a:gd name="T86" fmla="*/ 2147483647 w 106"/>
              <a:gd name="T87" fmla="*/ 2147483647 h 61"/>
              <a:gd name="T88" fmla="*/ 2147483647 w 106"/>
              <a:gd name="T89" fmla="*/ 2147483647 h 61"/>
              <a:gd name="T90" fmla="*/ 2147483647 w 106"/>
              <a:gd name="T91" fmla="*/ 2147483647 h 61"/>
              <a:gd name="T92" fmla="*/ 2147483647 w 106"/>
              <a:gd name="T93" fmla="*/ 2147483647 h 61"/>
              <a:gd name="T94" fmla="*/ 2147483647 w 106"/>
              <a:gd name="T95" fmla="*/ 2147483647 h 61"/>
              <a:gd name="T96" fmla="*/ 2147483647 w 106"/>
              <a:gd name="T97" fmla="*/ 2147483647 h 61"/>
              <a:gd name="T98" fmla="*/ 2147483647 w 106"/>
              <a:gd name="T99" fmla="*/ 2147483647 h 61"/>
              <a:gd name="T100" fmla="*/ 2147483647 w 106"/>
              <a:gd name="T101" fmla="*/ 2147483647 h 61"/>
              <a:gd name="T102" fmla="*/ 2147483647 w 106"/>
              <a:gd name="T103" fmla="*/ 2147483647 h 61"/>
              <a:gd name="T104" fmla="*/ 2147483647 w 106"/>
              <a:gd name="T105" fmla="*/ 2147483647 h 6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6" h="61">
                <a:moveTo>
                  <a:pt x="36" y="24"/>
                </a:moveTo>
                <a:cubicBezTo>
                  <a:pt x="36" y="16"/>
                  <a:pt x="36" y="16"/>
                  <a:pt x="36" y="16"/>
                </a:cubicBezTo>
                <a:cubicBezTo>
                  <a:pt x="36" y="13"/>
                  <a:pt x="34" y="11"/>
                  <a:pt x="31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5" y="11"/>
                  <a:pt x="22" y="13"/>
                  <a:pt x="22" y="16"/>
                </a:cubicBezTo>
                <a:cubicBezTo>
                  <a:pt x="22" y="24"/>
                  <a:pt x="22" y="24"/>
                  <a:pt x="22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2" y="24"/>
                  <a:pt x="10" y="26"/>
                  <a:pt x="10" y="29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5"/>
                  <a:pt x="12" y="38"/>
                  <a:pt x="15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8"/>
                  <a:pt x="25" y="50"/>
                  <a:pt x="27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4" y="50"/>
                  <a:pt x="36" y="48"/>
                  <a:pt x="36" y="45"/>
                </a:cubicBezTo>
                <a:cubicBezTo>
                  <a:pt x="36" y="38"/>
                  <a:pt x="36" y="38"/>
                  <a:pt x="36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7" y="38"/>
                  <a:pt x="49" y="35"/>
                  <a:pt x="49" y="33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6"/>
                  <a:pt x="47" y="24"/>
                  <a:pt x="44" y="24"/>
                </a:cubicBezTo>
                <a:lnTo>
                  <a:pt x="36" y="24"/>
                </a:lnTo>
                <a:close/>
                <a:moveTo>
                  <a:pt x="28" y="33"/>
                </a:move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7"/>
                  <a:pt x="23" y="37"/>
                </a:cubicBezTo>
                <a:cubicBezTo>
                  <a:pt x="23" y="36"/>
                  <a:pt x="23" y="36"/>
                  <a:pt x="23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9"/>
                </a:cubicBezTo>
                <a:close/>
                <a:moveTo>
                  <a:pt x="35" y="37"/>
                </a:move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1" y="32"/>
                </a:cubicBezTo>
                <a:cubicBezTo>
                  <a:pt x="31" y="32"/>
                  <a:pt x="32" y="32"/>
                  <a:pt x="32" y="32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6"/>
                  <a:pt x="36" y="36"/>
                  <a:pt x="35" y="37"/>
                </a:cubicBezTo>
                <a:close/>
                <a:moveTo>
                  <a:pt x="35" y="25"/>
                </a:move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6" y="25"/>
                  <a:pt x="36" y="25"/>
                  <a:pt x="35" y="25"/>
                </a:cubicBezTo>
                <a:close/>
                <a:moveTo>
                  <a:pt x="76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4"/>
                  <a:pt x="0" y="31"/>
                </a:cubicBezTo>
                <a:cubicBezTo>
                  <a:pt x="0" y="47"/>
                  <a:pt x="13" y="61"/>
                  <a:pt x="30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93" y="61"/>
                  <a:pt x="106" y="47"/>
                  <a:pt x="106" y="31"/>
                </a:cubicBezTo>
                <a:cubicBezTo>
                  <a:pt x="106" y="14"/>
                  <a:pt x="93" y="0"/>
                  <a:pt x="76" y="0"/>
                </a:cubicBezTo>
                <a:close/>
                <a:moveTo>
                  <a:pt x="29" y="54"/>
                </a:moveTo>
                <a:cubicBezTo>
                  <a:pt x="17" y="54"/>
                  <a:pt x="6" y="43"/>
                  <a:pt x="6" y="31"/>
                </a:cubicBezTo>
                <a:cubicBezTo>
                  <a:pt x="6" y="18"/>
                  <a:pt x="17" y="7"/>
                  <a:pt x="29" y="7"/>
                </a:cubicBezTo>
                <a:cubicBezTo>
                  <a:pt x="42" y="7"/>
                  <a:pt x="53" y="18"/>
                  <a:pt x="53" y="31"/>
                </a:cubicBezTo>
                <a:cubicBezTo>
                  <a:pt x="53" y="43"/>
                  <a:pt x="42" y="54"/>
                  <a:pt x="29" y="54"/>
                </a:cubicBezTo>
                <a:close/>
                <a:moveTo>
                  <a:pt x="65" y="20"/>
                </a:moveTo>
                <a:cubicBezTo>
                  <a:pt x="68" y="20"/>
                  <a:pt x="68" y="20"/>
                  <a:pt x="68" y="20"/>
                </a:cubicBezTo>
                <a:cubicBezTo>
                  <a:pt x="70" y="20"/>
                  <a:pt x="72" y="22"/>
                  <a:pt x="72" y="24"/>
                </a:cubicBezTo>
                <a:cubicBezTo>
                  <a:pt x="72" y="26"/>
                  <a:pt x="70" y="28"/>
                  <a:pt x="68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3" y="28"/>
                  <a:pt x="61" y="26"/>
                  <a:pt x="61" y="24"/>
                </a:cubicBezTo>
                <a:cubicBezTo>
                  <a:pt x="61" y="22"/>
                  <a:pt x="63" y="20"/>
                  <a:pt x="65" y="20"/>
                </a:cubicBezTo>
                <a:close/>
                <a:moveTo>
                  <a:pt x="68" y="41"/>
                </a:moveTo>
                <a:cubicBezTo>
                  <a:pt x="66" y="41"/>
                  <a:pt x="66" y="41"/>
                  <a:pt x="66" y="41"/>
                </a:cubicBezTo>
                <a:cubicBezTo>
                  <a:pt x="63" y="41"/>
                  <a:pt x="62" y="39"/>
                  <a:pt x="62" y="37"/>
                </a:cubicBezTo>
                <a:cubicBezTo>
                  <a:pt x="62" y="35"/>
                  <a:pt x="63" y="33"/>
                  <a:pt x="66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0" y="33"/>
                  <a:pt x="72" y="35"/>
                  <a:pt x="72" y="37"/>
                </a:cubicBezTo>
                <a:cubicBezTo>
                  <a:pt x="72" y="39"/>
                  <a:pt x="70" y="41"/>
                  <a:pt x="68" y="41"/>
                </a:cubicBezTo>
                <a:close/>
                <a:moveTo>
                  <a:pt x="80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6" y="41"/>
                  <a:pt x="74" y="39"/>
                  <a:pt x="74" y="37"/>
                </a:cubicBezTo>
                <a:cubicBezTo>
                  <a:pt x="74" y="35"/>
                  <a:pt x="76" y="33"/>
                  <a:pt x="78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3"/>
                  <a:pt x="84" y="35"/>
                  <a:pt x="84" y="37"/>
                </a:cubicBezTo>
                <a:cubicBezTo>
                  <a:pt x="84" y="39"/>
                  <a:pt x="83" y="41"/>
                  <a:pt x="80" y="41"/>
                </a:cubicBezTo>
                <a:close/>
                <a:moveTo>
                  <a:pt x="80" y="28"/>
                </a:moveTo>
                <a:cubicBezTo>
                  <a:pt x="78" y="28"/>
                  <a:pt x="78" y="28"/>
                  <a:pt x="78" y="28"/>
                </a:cubicBezTo>
                <a:cubicBezTo>
                  <a:pt x="76" y="28"/>
                  <a:pt x="74" y="26"/>
                  <a:pt x="74" y="24"/>
                </a:cubicBezTo>
                <a:cubicBezTo>
                  <a:pt x="74" y="22"/>
                  <a:pt x="76" y="20"/>
                  <a:pt x="78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3" y="20"/>
                  <a:pt x="84" y="22"/>
                  <a:pt x="84" y="24"/>
                </a:cubicBezTo>
                <a:cubicBezTo>
                  <a:pt x="84" y="26"/>
                  <a:pt x="83" y="28"/>
                  <a:pt x="80" y="28"/>
                </a:cubicBezTo>
                <a:close/>
                <a:moveTo>
                  <a:pt x="93" y="41"/>
                </a:moveTo>
                <a:cubicBezTo>
                  <a:pt x="91" y="41"/>
                  <a:pt x="91" y="41"/>
                  <a:pt x="91" y="41"/>
                </a:cubicBezTo>
                <a:cubicBezTo>
                  <a:pt x="89" y="41"/>
                  <a:pt x="87" y="39"/>
                  <a:pt x="87" y="37"/>
                </a:cubicBezTo>
                <a:cubicBezTo>
                  <a:pt x="87" y="35"/>
                  <a:pt x="89" y="33"/>
                  <a:pt x="91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5" y="33"/>
                  <a:pt x="97" y="35"/>
                  <a:pt x="97" y="37"/>
                </a:cubicBezTo>
                <a:cubicBezTo>
                  <a:pt x="97" y="39"/>
                  <a:pt x="95" y="41"/>
                  <a:pt x="93" y="41"/>
                </a:cubicBezTo>
                <a:close/>
                <a:moveTo>
                  <a:pt x="93" y="28"/>
                </a:moveTo>
                <a:cubicBezTo>
                  <a:pt x="91" y="28"/>
                  <a:pt x="91" y="28"/>
                  <a:pt x="91" y="28"/>
                </a:cubicBezTo>
                <a:cubicBezTo>
                  <a:pt x="89" y="28"/>
                  <a:pt x="87" y="26"/>
                  <a:pt x="87" y="24"/>
                </a:cubicBezTo>
                <a:cubicBezTo>
                  <a:pt x="87" y="22"/>
                  <a:pt x="89" y="20"/>
                  <a:pt x="91" y="20"/>
                </a:cubicBezTo>
                <a:cubicBezTo>
                  <a:pt x="93" y="20"/>
                  <a:pt x="93" y="20"/>
                  <a:pt x="93" y="20"/>
                </a:cubicBezTo>
                <a:cubicBezTo>
                  <a:pt x="95" y="20"/>
                  <a:pt x="97" y="22"/>
                  <a:pt x="97" y="24"/>
                </a:cubicBezTo>
                <a:cubicBezTo>
                  <a:pt x="97" y="26"/>
                  <a:pt x="95" y="28"/>
                  <a:pt x="93" y="2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6" name="Freeform 196"/>
          <p:cNvSpPr>
            <a:spLocks noEditPoints="1"/>
          </p:cNvSpPr>
          <p:nvPr/>
        </p:nvSpPr>
        <p:spPr bwMode="auto">
          <a:xfrm>
            <a:off x="5975350" y="5194300"/>
            <a:ext cx="493713" cy="298450"/>
          </a:xfrm>
          <a:custGeom>
            <a:avLst/>
            <a:gdLst>
              <a:gd name="T0" fmla="*/ 2147483647 w 90"/>
              <a:gd name="T1" fmla="*/ 2147483647 h 54"/>
              <a:gd name="T2" fmla="*/ 2147483647 w 90"/>
              <a:gd name="T3" fmla="*/ 2147483647 h 54"/>
              <a:gd name="T4" fmla="*/ 2147483647 w 90"/>
              <a:gd name="T5" fmla="*/ 2147483647 h 54"/>
              <a:gd name="T6" fmla="*/ 2147483647 w 90"/>
              <a:gd name="T7" fmla="*/ 2147483647 h 54"/>
              <a:gd name="T8" fmla="*/ 2147483647 w 90"/>
              <a:gd name="T9" fmla="*/ 2147483647 h 54"/>
              <a:gd name="T10" fmla="*/ 2147483647 w 90"/>
              <a:gd name="T11" fmla="*/ 2147483647 h 54"/>
              <a:gd name="T12" fmla="*/ 2147483647 w 90"/>
              <a:gd name="T13" fmla="*/ 2147483647 h 54"/>
              <a:gd name="T14" fmla="*/ 2147483647 w 90"/>
              <a:gd name="T15" fmla="*/ 2147483647 h 54"/>
              <a:gd name="T16" fmla="*/ 2147483647 w 90"/>
              <a:gd name="T17" fmla="*/ 2147483647 h 54"/>
              <a:gd name="T18" fmla="*/ 2147483647 w 90"/>
              <a:gd name="T19" fmla="*/ 2147483647 h 54"/>
              <a:gd name="T20" fmla="*/ 2147483647 w 90"/>
              <a:gd name="T21" fmla="*/ 2147483647 h 54"/>
              <a:gd name="T22" fmla="*/ 2147483647 w 90"/>
              <a:gd name="T23" fmla="*/ 2147483647 h 54"/>
              <a:gd name="T24" fmla="*/ 2147483647 w 90"/>
              <a:gd name="T25" fmla="*/ 2147483647 h 54"/>
              <a:gd name="T26" fmla="*/ 2147483647 w 90"/>
              <a:gd name="T27" fmla="*/ 2147483647 h 54"/>
              <a:gd name="T28" fmla="*/ 2147483647 w 90"/>
              <a:gd name="T29" fmla="*/ 2147483647 h 54"/>
              <a:gd name="T30" fmla="*/ 2147483647 w 90"/>
              <a:gd name="T31" fmla="*/ 2147483647 h 54"/>
              <a:gd name="T32" fmla="*/ 2147483647 w 90"/>
              <a:gd name="T33" fmla="*/ 0 h 54"/>
              <a:gd name="T34" fmla="*/ 0 w 90"/>
              <a:gd name="T35" fmla="*/ 0 h 54"/>
              <a:gd name="T36" fmla="*/ 2147483647 w 90"/>
              <a:gd name="T37" fmla="*/ 2147483647 h 54"/>
              <a:gd name="T38" fmla="*/ 2147483647 w 90"/>
              <a:gd name="T39" fmla="*/ 0 h 54"/>
              <a:gd name="T40" fmla="*/ 2147483647 w 90"/>
              <a:gd name="T41" fmla="*/ 0 h 54"/>
              <a:gd name="T42" fmla="*/ 2147483647 w 90"/>
              <a:gd name="T43" fmla="*/ 0 h 54"/>
              <a:gd name="T44" fmla="*/ 2147483647 w 90"/>
              <a:gd name="T45" fmla="*/ 2147483647 h 54"/>
              <a:gd name="T46" fmla="*/ 2147483647 w 90"/>
              <a:gd name="T47" fmla="*/ 0 h 5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90" h="54">
                <a:moveTo>
                  <a:pt x="60" y="54"/>
                </a:moveTo>
                <a:cubicBezTo>
                  <a:pt x="45" y="29"/>
                  <a:pt x="45" y="29"/>
                  <a:pt x="45" y="29"/>
                </a:cubicBezTo>
                <a:cubicBezTo>
                  <a:pt x="31" y="54"/>
                  <a:pt x="31" y="54"/>
                  <a:pt x="31" y="54"/>
                </a:cubicBezTo>
                <a:lnTo>
                  <a:pt x="60" y="54"/>
                </a:lnTo>
                <a:close/>
                <a:moveTo>
                  <a:pt x="10" y="17"/>
                </a:moveTo>
                <a:cubicBezTo>
                  <a:pt x="9" y="17"/>
                  <a:pt x="8" y="18"/>
                  <a:pt x="8" y="19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2" y="29"/>
                  <a:pt x="83" y="28"/>
                  <a:pt x="83" y="27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8"/>
                  <a:pt x="82" y="17"/>
                  <a:pt x="81" y="17"/>
                </a:cubicBezTo>
                <a:cubicBezTo>
                  <a:pt x="73" y="17"/>
                  <a:pt x="73" y="17"/>
                  <a:pt x="73" y="17"/>
                </a:cubicBezTo>
                <a:cubicBezTo>
                  <a:pt x="18" y="17"/>
                  <a:pt x="18" y="17"/>
                  <a:pt x="18" y="17"/>
                </a:cubicBezTo>
                <a:lnTo>
                  <a:pt x="10" y="17"/>
                </a:lnTo>
                <a:close/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0"/>
                  <a:pt x="8" y="17"/>
                  <a:pt x="18" y="17"/>
                </a:cubicBezTo>
                <a:cubicBezTo>
                  <a:pt x="27" y="17"/>
                  <a:pt x="35" y="9"/>
                  <a:pt x="34" y="0"/>
                </a:cubicBezTo>
                <a:close/>
                <a:moveTo>
                  <a:pt x="90" y="0"/>
                </a:moveTo>
                <a:cubicBezTo>
                  <a:pt x="56" y="0"/>
                  <a:pt x="56" y="0"/>
                  <a:pt x="56" y="0"/>
                </a:cubicBezTo>
                <a:cubicBezTo>
                  <a:pt x="56" y="9"/>
                  <a:pt x="64" y="17"/>
                  <a:pt x="73" y="17"/>
                </a:cubicBezTo>
                <a:cubicBezTo>
                  <a:pt x="82" y="17"/>
                  <a:pt x="90" y="10"/>
                  <a:pt x="90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7" name="Freeform 197"/>
          <p:cNvSpPr>
            <a:spLocks noEditPoints="1"/>
          </p:cNvSpPr>
          <p:nvPr/>
        </p:nvSpPr>
        <p:spPr bwMode="auto">
          <a:xfrm>
            <a:off x="6988175" y="5087938"/>
            <a:ext cx="406400" cy="511175"/>
          </a:xfrm>
          <a:custGeom>
            <a:avLst/>
            <a:gdLst>
              <a:gd name="T0" fmla="*/ 2147483647 w 74"/>
              <a:gd name="T1" fmla="*/ 2147483647 h 93"/>
              <a:gd name="T2" fmla="*/ 2147483647 w 74"/>
              <a:gd name="T3" fmla="*/ 2147483647 h 93"/>
              <a:gd name="T4" fmla="*/ 2147483647 w 74"/>
              <a:gd name="T5" fmla="*/ 2147483647 h 93"/>
              <a:gd name="T6" fmla="*/ 2147483647 w 74"/>
              <a:gd name="T7" fmla="*/ 2147483647 h 93"/>
              <a:gd name="T8" fmla="*/ 2147483647 w 74"/>
              <a:gd name="T9" fmla="*/ 2147483647 h 93"/>
              <a:gd name="T10" fmla="*/ 2147483647 w 74"/>
              <a:gd name="T11" fmla="*/ 2147483647 h 93"/>
              <a:gd name="T12" fmla="*/ 2147483647 w 74"/>
              <a:gd name="T13" fmla="*/ 2147483647 h 93"/>
              <a:gd name="T14" fmla="*/ 2147483647 w 74"/>
              <a:gd name="T15" fmla="*/ 2147483647 h 93"/>
              <a:gd name="T16" fmla="*/ 2147483647 w 74"/>
              <a:gd name="T17" fmla="*/ 2147483647 h 93"/>
              <a:gd name="T18" fmla="*/ 2147483647 w 74"/>
              <a:gd name="T19" fmla="*/ 2147483647 h 93"/>
              <a:gd name="T20" fmla="*/ 2147483647 w 74"/>
              <a:gd name="T21" fmla="*/ 2147483647 h 93"/>
              <a:gd name="T22" fmla="*/ 2147483647 w 74"/>
              <a:gd name="T23" fmla="*/ 2147483647 h 93"/>
              <a:gd name="T24" fmla="*/ 2147483647 w 74"/>
              <a:gd name="T25" fmla="*/ 2147483647 h 93"/>
              <a:gd name="T26" fmla="*/ 2147483647 w 74"/>
              <a:gd name="T27" fmla="*/ 2147483647 h 93"/>
              <a:gd name="T28" fmla="*/ 2147483647 w 74"/>
              <a:gd name="T29" fmla="*/ 2147483647 h 93"/>
              <a:gd name="T30" fmla="*/ 2147483647 w 74"/>
              <a:gd name="T31" fmla="*/ 2147483647 h 93"/>
              <a:gd name="T32" fmla="*/ 2147483647 w 74"/>
              <a:gd name="T33" fmla="*/ 2147483647 h 93"/>
              <a:gd name="T34" fmla="*/ 2147483647 w 74"/>
              <a:gd name="T35" fmla="*/ 2147483647 h 93"/>
              <a:gd name="T36" fmla="*/ 2147483647 w 74"/>
              <a:gd name="T37" fmla="*/ 2147483647 h 93"/>
              <a:gd name="T38" fmla="*/ 2147483647 w 74"/>
              <a:gd name="T39" fmla="*/ 2147483647 h 93"/>
              <a:gd name="T40" fmla="*/ 2147483647 w 74"/>
              <a:gd name="T41" fmla="*/ 2147483647 h 93"/>
              <a:gd name="T42" fmla="*/ 2147483647 w 74"/>
              <a:gd name="T43" fmla="*/ 2147483647 h 93"/>
              <a:gd name="T44" fmla="*/ 2147483647 w 74"/>
              <a:gd name="T45" fmla="*/ 2147483647 h 93"/>
              <a:gd name="T46" fmla="*/ 2147483647 w 74"/>
              <a:gd name="T47" fmla="*/ 2147483647 h 93"/>
              <a:gd name="T48" fmla="*/ 2147483647 w 74"/>
              <a:gd name="T49" fmla="*/ 2147483647 h 93"/>
              <a:gd name="T50" fmla="*/ 2147483647 w 74"/>
              <a:gd name="T51" fmla="*/ 2147483647 h 93"/>
              <a:gd name="T52" fmla="*/ 2147483647 w 74"/>
              <a:gd name="T53" fmla="*/ 2147483647 h 93"/>
              <a:gd name="T54" fmla="*/ 2147483647 w 74"/>
              <a:gd name="T55" fmla="*/ 2147483647 h 93"/>
              <a:gd name="T56" fmla="*/ 2147483647 w 74"/>
              <a:gd name="T57" fmla="*/ 2147483647 h 93"/>
              <a:gd name="T58" fmla="*/ 2147483647 w 74"/>
              <a:gd name="T59" fmla="*/ 2147483647 h 93"/>
              <a:gd name="T60" fmla="*/ 2147483647 w 74"/>
              <a:gd name="T61" fmla="*/ 2147483647 h 93"/>
              <a:gd name="T62" fmla="*/ 2147483647 w 74"/>
              <a:gd name="T63" fmla="*/ 2147483647 h 93"/>
              <a:gd name="T64" fmla="*/ 2147483647 w 74"/>
              <a:gd name="T65" fmla="*/ 2147483647 h 93"/>
              <a:gd name="T66" fmla="*/ 2147483647 w 74"/>
              <a:gd name="T67" fmla="*/ 2147483647 h 93"/>
              <a:gd name="T68" fmla="*/ 2147483647 w 74"/>
              <a:gd name="T69" fmla="*/ 2147483647 h 93"/>
              <a:gd name="T70" fmla="*/ 2147483647 w 74"/>
              <a:gd name="T71" fmla="*/ 0 h 93"/>
              <a:gd name="T72" fmla="*/ 2147483647 w 74"/>
              <a:gd name="T73" fmla="*/ 2147483647 h 93"/>
              <a:gd name="T74" fmla="*/ 2147483647 w 74"/>
              <a:gd name="T75" fmla="*/ 2147483647 h 93"/>
              <a:gd name="T76" fmla="*/ 2147483647 w 74"/>
              <a:gd name="T77" fmla="*/ 2147483647 h 93"/>
              <a:gd name="T78" fmla="*/ 2147483647 w 74"/>
              <a:gd name="T79" fmla="*/ 2147483647 h 93"/>
              <a:gd name="T80" fmla="*/ 2147483647 w 74"/>
              <a:gd name="T81" fmla="*/ 2147483647 h 93"/>
              <a:gd name="T82" fmla="*/ 2147483647 w 74"/>
              <a:gd name="T83" fmla="*/ 2147483647 h 93"/>
              <a:gd name="T84" fmla="*/ 2147483647 w 74"/>
              <a:gd name="T85" fmla="*/ 2147483647 h 93"/>
              <a:gd name="T86" fmla="*/ 2147483647 w 74"/>
              <a:gd name="T87" fmla="*/ 2147483647 h 93"/>
              <a:gd name="T88" fmla="*/ 2147483647 w 74"/>
              <a:gd name="T89" fmla="*/ 2147483647 h 93"/>
              <a:gd name="T90" fmla="*/ 2147483647 w 74"/>
              <a:gd name="T91" fmla="*/ 2147483647 h 93"/>
              <a:gd name="T92" fmla="*/ 2147483647 w 74"/>
              <a:gd name="T93" fmla="*/ 2147483647 h 93"/>
              <a:gd name="T94" fmla="*/ 2147483647 w 74"/>
              <a:gd name="T95" fmla="*/ 2147483647 h 93"/>
              <a:gd name="T96" fmla="*/ 2147483647 w 74"/>
              <a:gd name="T97" fmla="*/ 2147483647 h 93"/>
              <a:gd name="T98" fmla="*/ 2147483647 w 74"/>
              <a:gd name="T99" fmla="*/ 2147483647 h 93"/>
              <a:gd name="T100" fmla="*/ 2147483647 w 74"/>
              <a:gd name="T101" fmla="*/ 2147483647 h 93"/>
              <a:gd name="T102" fmla="*/ 2147483647 w 74"/>
              <a:gd name="T103" fmla="*/ 2147483647 h 93"/>
              <a:gd name="T104" fmla="*/ 2147483647 w 74"/>
              <a:gd name="T105" fmla="*/ 2147483647 h 93"/>
              <a:gd name="T106" fmla="*/ 2147483647 w 74"/>
              <a:gd name="T107" fmla="*/ 2147483647 h 93"/>
              <a:gd name="T108" fmla="*/ 2147483647 w 74"/>
              <a:gd name="T109" fmla="*/ 2147483647 h 93"/>
              <a:gd name="T110" fmla="*/ 2147483647 w 74"/>
              <a:gd name="T111" fmla="*/ 2147483647 h 93"/>
              <a:gd name="T112" fmla="*/ 2147483647 w 74"/>
              <a:gd name="T113" fmla="*/ 2147483647 h 93"/>
              <a:gd name="T114" fmla="*/ 2147483647 w 74"/>
              <a:gd name="T115" fmla="*/ 2147483647 h 93"/>
              <a:gd name="T116" fmla="*/ 2147483647 w 74"/>
              <a:gd name="T117" fmla="*/ 2147483647 h 93"/>
              <a:gd name="T118" fmla="*/ 2147483647 w 74"/>
              <a:gd name="T119" fmla="*/ 2147483647 h 9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4" h="93">
                <a:moveTo>
                  <a:pt x="38" y="34"/>
                </a:moveTo>
                <a:cubicBezTo>
                  <a:pt x="35" y="34"/>
                  <a:pt x="35" y="34"/>
                  <a:pt x="35" y="34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5"/>
                  <a:pt x="38" y="35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65" y="53"/>
                </a:moveTo>
                <a:cubicBezTo>
                  <a:pt x="66" y="53"/>
                  <a:pt x="66" y="52"/>
                  <a:pt x="66" y="52"/>
                </a:cubicBezTo>
                <a:cubicBezTo>
                  <a:pt x="66" y="51"/>
                  <a:pt x="66" y="51"/>
                  <a:pt x="66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3" y="51"/>
                </a:cubicBezTo>
                <a:cubicBezTo>
                  <a:pt x="63" y="51"/>
                  <a:pt x="63" y="52"/>
                  <a:pt x="63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1"/>
                </a:cubicBezTo>
                <a:cubicBezTo>
                  <a:pt x="64" y="51"/>
                  <a:pt x="64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4" y="52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5" y="53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3"/>
                  <a:pt x="65" y="54"/>
                  <a:pt x="65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5"/>
                  <a:pt x="65" y="55"/>
                  <a:pt x="65" y="55"/>
                </a:cubicBezTo>
                <a:cubicBezTo>
                  <a:pt x="64" y="55"/>
                  <a:pt x="64" y="55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63" y="55"/>
                  <a:pt x="64" y="55"/>
                </a:cubicBezTo>
                <a:cubicBezTo>
                  <a:pt x="64" y="55"/>
                  <a:pt x="64" y="55"/>
                  <a:pt x="65" y="55"/>
                </a:cubicBezTo>
                <a:cubicBezTo>
                  <a:pt x="65" y="55"/>
                  <a:pt x="65" y="55"/>
                  <a:pt x="66" y="55"/>
                </a:cubicBezTo>
                <a:cubicBezTo>
                  <a:pt x="66" y="55"/>
                  <a:pt x="66" y="54"/>
                  <a:pt x="66" y="54"/>
                </a:cubicBezTo>
                <a:cubicBezTo>
                  <a:pt x="66" y="54"/>
                  <a:pt x="66" y="53"/>
                  <a:pt x="66" y="53"/>
                </a:cubicBezTo>
                <a:cubicBezTo>
                  <a:pt x="66" y="53"/>
                  <a:pt x="66" y="53"/>
                  <a:pt x="65" y="53"/>
                </a:cubicBezTo>
                <a:close/>
                <a:moveTo>
                  <a:pt x="38" y="39"/>
                </a:move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  <a:moveTo>
                  <a:pt x="39" y="38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39" y="38"/>
                  <a:pt x="39" y="38"/>
                  <a:pt x="39" y="38"/>
                </a:cubicBezTo>
                <a:close/>
                <a:moveTo>
                  <a:pt x="39" y="43"/>
                </a:move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39" y="43"/>
                  <a:pt x="39" y="43"/>
                  <a:pt x="39" y="43"/>
                </a:cubicBezTo>
                <a:close/>
                <a:moveTo>
                  <a:pt x="39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39" y="41"/>
                  <a:pt x="39" y="41"/>
                  <a:pt x="39" y="41"/>
                </a:cubicBezTo>
                <a:close/>
                <a:moveTo>
                  <a:pt x="65" y="61"/>
                </a:moveTo>
                <a:cubicBezTo>
                  <a:pt x="65" y="61"/>
                  <a:pt x="64" y="61"/>
                  <a:pt x="64" y="62"/>
                </a:cubicBezTo>
                <a:cubicBezTo>
                  <a:pt x="64" y="61"/>
                  <a:pt x="64" y="61"/>
                  <a:pt x="64" y="60"/>
                </a:cubicBezTo>
                <a:cubicBezTo>
                  <a:pt x="64" y="60"/>
                  <a:pt x="65" y="60"/>
                  <a:pt x="65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65" y="60"/>
                  <a:pt x="65" y="61"/>
                  <a:pt x="65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5" y="60"/>
                  <a:pt x="65" y="59"/>
                  <a:pt x="65" y="59"/>
                </a:cubicBezTo>
                <a:cubicBezTo>
                  <a:pt x="64" y="59"/>
                  <a:pt x="64" y="60"/>
                  <a:pt x="64" y="60"/>
                </a:cubicBezTo>
                <a:cubicBezTo>
                  <a:pt x="63" y="60"/>
                  <a:pt x="63" y="61"/>
                  <a:pt x="63" y="62"/>
                </a:cubicBezTo>
                <a:cubicBezTo>
                  <a:pt x="63" y="63"/>
                  <a:pt x="63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6" y="64"/>
                  <a:pt x="66" y="64"/>
                </a:cubicBezTo>
                <a:cubicBezTo>
                  <a:pt x="66" y="64"/>
                  <a:pt x="66" y="63"/>
                  <a:pt x="66" y="63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61"/>
                  <a:pt x="65" y="61"/>
                  <a:pt x="65" y="61"/>
                </a:cubicBezTo>
                <a:close/>
                <a:moveTo>
                  <a:pt x="65" y="63"/>
                </a:move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4" y="63"/>
                  <a:pt x="64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3"/>
                </a:cubicBezTo>
                <a:cubicBezTo>
                  <a:pt x="65" y="63"/>
                  <a:pt x="65" y="63"/>
                  <a:pt x="65" y="63"/>
                </a:cubicBezTo>
                <a:close/>
                <a:moveTo>
                  <a:pt x="38" y="31"/>
                </a:move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lose/>
                <a:moveTo>
                  <a:pt x="38" y="26"/>
                </a:move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8"/>
                  <a:pt x="35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lose/>
                <a:moveTo>
                  <a:pt x="38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lose/>
                <a:moveTo>
                  <a:pt x="38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9" y="51"/>
                </a:moveTo>
                <a:cubicBezTo>
                  <a:pt x="39" y="52"/>
                  <a:pt x="38" y="52"/>
                  <a:pt x="38" y="52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5"/>
                  <a:pt x="39" y="55"/>
                  <a:pt x="39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lose/>
                <a:moveTo>
                  <a:pt x="40" y="60"/>
                </a:moveTo>
                <a:cubicBezTo>
                  <a:pt x="39" y="60"/>
                  <a:pt x="39" y="60"/>
                  <a:pt x="39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3"/>
                  <a:pt x="40" y="63"/>
                  <a:pt x="40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0" y="63"/>
                  <a:pt x="40" y="63"/>
                  <a:pt x="40" y="63"/>
                </a:cubicBezTo>
                <a:lnTo>
                  <a:pt x="40" y="60"/>
                </a:lnTo>
                <a:close/>
                <a:moveTo>
                  <a:pt x="39" y="63"/>
                </a:moveTo>
                <a:cubicBezTo>
                  <a:pt x="38" y="63"/>
                  <a:pt x="38" y="63"/>
                  <a:pt x="38" y="63"/>
                </a:cubicBezTo>
                <a:cubicBezTo>
                  <a:pt x="39" y="61"/>
                  <a:pt x="39" y="61"/>
                  <a:pt x="39" y="61"/>
                </a:cubicBezTo>
                <a:lnTo>
                  <a:pt x="39" y="63"/>
                </a:lnTo>
                <a:close/>
                <a:moveTo>
                  <a:pt x="65" y="68"/>
                </a:moveTo>
                <a:cubicBezTo>
                  <a:pt x="64" y="68"/>
                  <a:pt x="64" y="69"/>
                  <a:pt x="64" y="69"/>
                </a:cubicBezTo>
                <a:cubicBezTo>
                  <a:pt x="63" y="69"/>
                  <a:pt x="63" y="70"/>
                  <a:pt x="63" y="70"/>
                </a:cubicBezTo>
                <a:cubicBezTo>
                  <a:pt x="63" y="70"/>
                  <a:pt x="63" y="71"/>
                  <a:pt x="63" y="71"/>
                </a:cubicBezTo>
                <a:cubicBezTo>
                  <a:pt x="64" y="71"/>
                  <a:pt x="64" y="72"/>
                  <a:pt x="64" y="72"/>
                </a:cubicBezTo>
                <a:cubicBezTo>
                  <a:pt x="65" y="72"/>
                  <a:pt x="65" y="71"/>
                  <a:pt x="65" y="71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3"/>
                  <a:pt x="64" y="73"/>
                </a:cubicBezTo>
                <a:cubicBezTo>
                  <a:pt x="64" y="73"/>
                  <a:pt x="64" y="73"/>
                  <a:pt x="65" y="73"/>
                </a:cubicBezTo>
                <a:cubicBezTo>
                  <a:pt x="65" y="73"/>
                  <a:pt x="65" y="73"/>
                  <a:pt x="66" y="73"/>
                </a:cubicBezTo>
                <a:cubicBezTo>
                  <a:pt x="66" y="72"/>
                  <a:pt x="66" y="72"/>
                  <a:pt x="66" y="71"/>
                </a:cubicBezTo>
                <a:cubicBezTo>
                  <a:pt x="66" y="70"/>
                  <a:pt x="66" y="69"/>
                  <a:pt x="66" y="69"/>
                </a:cubicBezTo>
                <a:cubicBezTo>
                  <a:pt x="65" y="69"/>
                  <a:pt x="65" y="68"/>
                  <a:pt x="65" y="68"/>
                </a:cubicBezTo>
                <a:close/>
                <a:moveTo>
                  <a:pt x="65" y="71"/>
                </a:move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64" y="71"/>
                  <a:pt x="64" y="70"/>
                  <a:pt x="64" y="70"/>
                </a:cubicBezTo>
                <a:cubicBezTo>
                  <a:pt x="64" y="70"/>
                  <a:pt x="64" y="69"/>
                  <a:pt x="64" y="69"/>
                </a:cubicBezTo>
                <a:cubicBezTo>
                  <a:pt x="64" y="69"/>
                  <a:pt x="64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70"/>
                  <a:pt x="65" y="70"/>
                  <a:pt x="65" y="70"/>
                </a:cubicBezTo>
                <a:cubicBezTo>
                  <a:pt x="65" y="70"/>
                  <a:pt x="65" y="71"/>
                  <a:pt x="65" y="71"/>
                </a:cubicBezTo>
                <a:close/>
                <a:moveTo>
                  <a:pt x="52" y="77"/>
                </a:moveTo>
                <a:cubicBezTo>
                  <a:pt x="51" y="77"/>
                  <a:pt x="51" y="78"/>
                  <a:pt x="51" y="78"/>
                </a:cubicBezTo>
                <a:cubicBezTo>
                  <a:pt x="51" y="78"/>
                  <a:pt x="50" y="79"/>
                  <a:pt x="50" y="80"/>
                </a:cubicBezTo>
                <a:cubicBezTo>
                  <a:pt x="50" y="81"/>
                  <a:pt x="51" y="81"/>
                  <a:pt x="51" y="82"/>
                </a:cubicBezTo>
                <a:cubicBezTo>
                  <a:pt x="51" y="82"/>
                  <a:pt x="51" y="82"/>
                  <a:pt x="52" y="82"/>
                </a:cubicBezTo>
                <a:cubicBezTo>
                  <a:pt x="52" y="82"/>
                  <a:pt x="53" y="82"/>
                  <a:pt x="53" y="82"/>
                </a:cubicBezTo>
                <a:cubicBezTo>
                  <a:pt x="53" y="81"/>
                  <a:pt x="53" y="81"/>
                  <a:pt x="53" y="80"/>
                </a:cubicBezTo>
                <a:cubicBezTo>
                  <a:pt x="53" y="79"/>
                  <a:pt x="53" y="78"/>
                  <a:pt x="53" y="78"/>
                </a:cubicBezTo>
                <a:cubicBezTo>
                  <a:pt x="53" y="78"/>
                  <a:pt x="52" y="77"/>
                  <a:pt x="52" y="77"/>
                </a:cubicBezTo>
                <a:close/>
                <a:moveTo>
                  <a:pt x="52" y="81"/>
                </a:moveTo>
                <a:cubicBezTo>
                  <a:pt x="52" y="81"/>
                  <a:pt x="52" y="81"/>
                  <a:pt x="52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1"/>
                  <a:pt x="51" y="81"/>
                  <a:pt x="51" y="81"/>
                </a:cubicBezTo>
                <a:cubicBezTo>
                  <a:pt x="51" y="81"/>
                  <a:pt x="51" y="80"/>
                  <a:pt x="51" y="80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8"/>
                  <a:pt x="52" y="78"/>
                  <a:pt x="52" y="78"/>
                </a:cubicBezTo>
                <a:cubicBezTo>
                  <a:pt x="52" y="78"/>
                  <a:pt x="52" y="78"/>
                  <a:pt x="52" y="78"/>
                </a:cubicBezTo>
                <a:cubicBezTo>
                  <a:pt x="52" y="78"/>
                  <a:pt x="52" y="78"/>
                  <a:pt x="52" y="78"/>
                </a:cubicBezTo>
                <a:cubicBezTo>
                  <a:pt x="52" y="78"/>
                  <a:pt x="52" y="78"/>
                  <a:pt x="52" y="79"/>
                </a:cubicBezTo>
                <a:cubicBezTo>
                  <a:pt x="52" y="79"/>
                  <a:pt x="52" y="79"/>
                  <a:pt x="52" y="80"/>
                </a:cubicBezTo>
                <a:cubicBezTo>
                  <a:pt x="52" y="80"/>
                  <a:pt x="52" y="81"/>
                  <a:pt x="52" y="81"/>
                </a:cubicBezTo>
                <a:close/>
                <a:moveTo>
                  <a:pt x="38" y="69"/>
                </a:moveTo>
                <a:cubicBezTo>
                  <a:pt x="40" y="69"/>
                  <a:pt x="40" y="69"/>
                  <a:pt x="40" y="69"/>
                </a:cubicBezTo>
                <a:cubicBezTo>
                  <a:pt x="39" y="70"/>
                  <a:pt x="39" y="70"/>
                  <a:pt x="39" y="71"/>
                </a:cubicBezTo>
                <a:cubicBezTo>
                  <a:pt x="38" y="72"/>
                  <a:pt x="38" y="72"/>
                  <a:pt x="38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73"/>
                  <a:pt x="39" y="72"/>
                  <a:pt x="39" y="72"/>
                </a:cubicBezTo>
                <a:cubicBezTo>
                  <a:pt x="39" y="71"/>
                  <a:pt x="40" y="71"/>
                  <a:pt x="40" y="70"/>
                </a:cubicBezTo>
                <a:cubicBezTo>
                  <a:pt x="40" y="70"/>
                  <a:pt x="40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38" y="69"/>
                  <a:pt x="38" y="69"/>
                  <a:pt x="38" y="69"/>
                </a:cubicBezTo>
                <a:close/>
                <a:moveTo>
                  <a:pt x="41" y="78"/>
                </a:moveTo>
                <a:cubicBezTo>
                  <a:pt x="40" y="77"/>
                  <a:pt x="40" y="77"/>
                  <a:pt x="40" y="77"/>
                </a:cubicBezTo>
                <a:cubicBezTo>
                  <a:pt x="39" y="79"/>
                  <a:pt x="39" y="79"/>
                  <a:pt x="39" y="79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79"/>
                  <a:pt x="37" y="79"/>
                  <a:pt x="37" y="79"/>
                </a:cubicBezTo>
                <a:cubicBezTo>
                  <a:pt x="37" y="80"/>
                  <a:pt x="37" y="80"/>
                  <a:pt x="37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39" y="81"/>
                  <a:pt x="39" y="81"/>
                  <a:pt x="39" y="81"/>
                </a:cubicBezTo>
                <a:cubicBezTo>
                  <a:pt x="40" y="82"/>
                  <a:pt x="40" y="82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0"/>
                  <a:pt x="40" y="80"/>
                  <a:pt x="40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79"/>
                  <a:pt x="42" y="79"/>
                  <a:pt x="42" y="79"/>
                </a:cubicBezTo>
                <a:cubicBezTo>
                  <a:pt x="40" y="79"/>
                  <a:pt x="40" y="79"/>
                  <a:pt x="40" y="79"/>
                </a:cubicBezTo>
                <a:lnTo>
                  <a:pt x="41" y="78"/>
                </a:lnTo>
                <a:close/>
                <a:moveTo>
                  <a:pt x="52" y="54"/>
                </a:moveTo>
                <a:cubicBezTo>
                  <a:pt x="53" y="53"/>
                  <a:pt x="53" y="53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1"/>
                  <a:pt x="53" y="51"/>
                </a:cubicBezTo>
                <a:cubicBezTo>
                  <a:pt x="53" y="51"/>
                  <a:pt x="52" y="51"/>
                  <a:pt x="52" y="51"/>
                </a:cubicBezTo>
                <a:cubicBezTo>
                  <a:pt x="52" y="51"/>
                  <a:pt x="51" y="51"/>
                  <a:pt x="51" y="51"/>
                </a:cubicBezTo>
                <a:cubicBezTo>
                  <a:pt x="51" y="51"/>
                  <a:pt x="50" y="52"/>
                  <a:pt x="50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2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50" y="55"/>
                  <a:pt x="50" y="55"/>
                  <a:pt x="50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4"/>
                  <a:pt x="53" y="54"/>
                  <a:pt x="53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lose/>
                <a:moveTo>
                  <a:pt x="67" y="77"/>
                </a:moveTo>
                <a:cubicBezTo>
                  <a:pt x="66" y="77"/>
                  <a:pt x="66" y="77"/>
                  <a:pt x="66" y="77"/>
                </a:cubicBezTo>
                <a:cubicBezTo>
                  <a:pt x="66" y="78"/>
                  <a:pt x="66" y="78"/>
                  <a:pt x="66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7"/>
                  <a:pt x="64" y="77"/>
                  <a:pt x="64" y="77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9"/>
                  <a:pt x="62" y="79"/>
                  <a:pt x="62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81"/>
                  <a:pt x="63" y="81"/>
                  <a:pt x="63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8"/>
                  <a:pt x="67" y="78"/>
                  <a:pt x="67" y="78"/>
                </a:cubicBezTo>
                <a:cubicBezTo>
                  <a:pt x="67" y="78"/>
                  <a:pt x="67" y="78"/>
                  <a:pt x="67" y="78"/>
                </a:cubicBezTo>
                <a:lnTo>
                  <a:pt x="67" y="77"/>
                </a:lnTo>
                <a:close/>
                <a:moveTo>
                  <a:pt x="66" y="81"/>
                </a:moveTo>
                <a:cubicBezTo>
                  <a:pt x="64" y="81"/>
                  <a:pt x="64" y="81"/>
                  <a:pt x="64" y="81"/>
                </a:cubicBezTo>
                <a:cubicBezTo>
                  <a:pt x="64" y="79"/>
                  <a:pt x="64" y="79"/>
                  <a:pt x="64" y="79"/>
                </a:cubicBezTo>
                <a:cubicBezTo>
                  <a:pt x="66" y="79"/>
                  <a:pt x="66" y="79"/>
                  <a:pt x="66" y="79"/>
                </a:cubicBezTo>
                <a:lnTo>
                  <a:pt x="66" y="81"/>
                </a:lnTo>
                <a:close/>
                <a:moveTo>
                  <a:pt x="53" y="71"/>
                </a:moveTo>
                <a:cubicBezTo>
                  <a:pt x="53" y="71"/>
                  <a:pt x="53" y="70"/>
                  <a:pt x="53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2" y="68"/>
                  <a:pt x="52" y="68"/>
                </a:cubicBezTo>
                <a:cubicBezTo>
                  <a:pt x="51" y="68"/>
                  <a:pt x="51" y="69"/>
                  <a:pt x="51" y="69"/>
                </a:cubicBezTo>
                <a:cubicBezTo>
                  <a:pt x="51" y="69"/>
                  <a:pt x="50" y="69"/>
                  <a:pt x="50" y="70"/>
                </a:cubicBezTo>
                <a:cubicBezTo>
                  <a:pt x="50" y="70"/>
                  <a:pt x="51" y="70"/>
                  <a:pt x="51" y="70"/>
                </a:cubicBezTo>
                <a:cubicBezTo>
                  <a:pt x="51" y="70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0" y="71"/>
                  <a:pt x="50" y="72"/>
                  <a:pt x="50" y="72"/>
                </a:cubicBezTo>
                <a:cubicBezTo>
                  <a:pt x="50" y="72"/>
                  <a:pt x="51" y="73"/>
                  <a:pt x="51" y="73"/>
                </a:cubicBezTo>
                <a:cubicBezTo>
                  <a:pt x="51" y="73"/>
                  <a:pt x="51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53" y="73"/>
                  <a:pt x="53" y="72"/>
                  <a:pt x="53" y="72"/>
                </a:cubicBezTo>
                <a:cubicBezTo>
                  <a:pt x="53" y="71"/>
                  <a:pt x="53" y="71"/>
                  <a:pt x="53" y="71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51" y="69"/>
                </a:move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2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69"/>
                  <a:pt x="51" y="69"/>
                </a:cubicBezTo>
                <a:close/>
                <a:moveTo>
                  <a:pt x="52" y="72"/>
                </a:move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1"/>
                  <a:pt x="51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3" y="72"/>
                  <a:pt x="53" y="72"/>
                </a:cubicBezTo>
                <a:cubicBezTo>
                  <a:pt x="53" y="72"/>
                  <a:pt x="52" y="72"/>
                  <a:pt x="52" y="72"/>
                </a:cubicBezTo>
                <a:close/>
                <a:moveTo>
                  <a:pt x="52" y="61"/>
                </a:moveTo>
                <a:cubicBezTo>
                  <a:pt x="52" y="61"/>
                  <a:pt x="52" y="61"/>
                  <a:pt x="51" y="61"/>
                </a:cubicBezTo>
                <a:cubicBezTo>
                  <a:pt x="52" y="60"/>
                  <a:pt x="52" y="60"/>
                  <a:pt x="52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50" y="62"/>
                  <a:pt x="50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3" y="62"/>
                  <a:pt x="53" y="63"/>
                </a:cubicBezTo>
                <a:cubicBezTo>
                  <a:pt x="53" y="63"/>
                  <a:pt x="52" y="63"/>
                  <a:pt x="52" y="63"/>
                </a:cubicBezTo>
                <a:cubicBezTo>
                  <a:pt x="52" y="63"/>
                  <a:pt x="52" y="64"/>
                  <a:pt x="52" y="64"/>
                </a:cubicBezTo>
                <a:cubicBezTo>
                  <a:pt x="52" y="64"/>
                  <a:pt x="52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1" y="64"/>
                  <a:pt x="51" y="64"/>
                </a:cubicBezTo>
                <a:cubicBezTo>
                  <a:pt x="51" y="64"/>
                  <a:pt x="51" y="64"/>
                  <a:pt x="52" y="64"/>
                </a:cubicBezTo>
                <a:cubicBezTo>
                  <a:pt x="52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2" y="61"/>
                  <a:pt x="52" y="61"/>
                </a:cubicBezTo>
                <a:close/>
                <a:moveTo>
                  <a:pt x="38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6"/>
                  <a:pt x="38" y="36"/>
                </a:cubicBezTo>
                <a:close/>
                <a:moveTo>
                  <a:pt x="69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69" y="42"/>
                  <a:pt x="69" y="42"/>
                </a:cubicBezTo>
                <a:close/>
                <a:moveTo>
                  <a:pt x="5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53" y="30"/>
                  <a:pt x="53" y="30"/>
                  <a:pt x="53" y="30"/>
                </a:cubicBezTo>
                <a:close/>
                <a:moveTo>
                  <a:pt x="7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3"/>
                  <a:pt x="1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4" y="93"/>
                  <a:pt x="74" y="92"/>
                  <a:pt x="74" y="92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0"/>
                  <a:pt x="73" y="0"/>
                </a:cubicBezTo>
                <a:close/>
                <a:moveTo>
                  <a:pt x="30" y="82"/>
                </a:moveTo>
                <a:cubicBezTo>
                  <a:pt x="30" y="85"/>
                  <a:pt x="28" y="87"/>
                  <a:pt x="26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6" y="87"/>
                  <a:pt x="4" y="85"/>
                  <a:pt x="4" y="82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9"/>
                  <a:pt x="6" y="7"/>
                  <a:pt x="8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8" y="7"/>
                  <a:pt x="30" y="9"/>
                  <a:pt x="30" y="11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60"/>
                  <a:pt x="29" y="60"/>
                  <a:pt x="29" y="60"/>
                </a:cubicBezTo>
                <a:lnTo>
                  <a:pt x="30" y="82"/>
                </a:lnTo>
                <a:close/>
                <a:moveTo>
                  <a:pt x="45" y="81"/>
                </a:moveTo>
                <a:cubicBezTo>
                  <a:pt x="45" y="82"/>
                  <a:pt x="44" y="83"/>
                  <a:pt x="43" y="83"/>
                </a:cubicBezTo>
                <a:cubicBezTo>
                  <a:pt x="36" y="83"/>
                  <a:pt x="36" y="83"/>
                  <a:pt x="36" y="83"/>
                </a:cubicBezTo>
                <a:cubicBezTo>
                  <a:pt x="35" y="83"/>
                  <a:pt x="34" y="82"/>
                  <a:pt x="34" y="81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77"/>
                  <a:pt x="35" y="76"/>
                  <a:pt x="36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4" y="76"/>
                  <a:pt x="45" y="77"/>
                  <a:pt x="45" y="78"/>
                </a:cubicBezTo>
                <a:lnTo>
                  <a:pt x="45" y="81"/>
                </a:lnTo>
                <a:close/>
                <a:moveTo>
                  <a:pt x="45" y="72"/>
                </a:moveTo>
                <a:cubicBezTo>
                  <a:pt x="45" y="73"/>
                  <a:pt x="44" y="74"/>
                  <a:pt x="43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4" y="73"/>
                  <a:pt x="34" y="72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68"/>
                  <a:pt x="35" y="67"/>
                  <a:pt x="36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4" y="67"/>
                  <a:pt x="45" y="68"/>
                  <a:pt x="45" y="69"/>
                </a:cubicBezTo>
                <a:lnTo>
                  <a:pt x="45" y="72"/>
                </a:lnTo>
                <a:close/>
                <a:moveTo>
                  <a:pt x="45" y="63"/>
                </a:moveTo>
                <a:cubicBezTo>
                  <a:pt x="45" y="65"/>
                  <a:pt x="44" y="65"/>
                  <a:pt x="43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5" y="65"/>
                  <a:pt x="34" y="65"/>
                  <a:pt x="34" y="63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59"/>
                  <a:pt x="35" y="58"/>
                  <a:pt x="36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4" y="58"/>
                  <a:pt x="45" y="59"/>
                  <a:pt x="45" y="60"/>
                </a:cubicBezTo>
                <a:lnTo>
                  <a:pt x="45" y="63"/>
                </a:lnTo>
                <a:close/>
                <a:moveTo>
                  <a:pt x="45" y="54"/>
                </a:moveTo>
                <a:cubicBezTo>
                  <a:pt x="45" y="56"/>
                  <a:pt x="44" y="57"/>
                  <a:pt x="43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5" y="57"/>
                  <a:pt x="34" y="56"/>
                  <a:pt x="34" y="54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0"/>
                  <a:pt x="35" y="49"/>
                  <a:pt x="36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4" y="49"/>
                  <a:pt x="45" y="50"/>
                  <a:pt x="45" y="51"/>
                </a:cubicBezTo>
                <a:lnTo>
                  <a:pt x="45" y="54"/>
                </a:lnTo>
                <a:close/>
                <a:moveTo>
                  <a:pt x="57" y="81"/>
                </a:moveTo>
                <a:cubicBezTo>
                  <a:pt x="57" y="82"/>
                  <a:pt x="57" y="83"/>
                  <a:pt x="55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7" y="83"/>
                  <a:pt x="46" y="82"/>
                  <a:pt x="46" y="81"/>
                </a:cubicBezTo>
                <a:cubicBezTo>
                  <a:pt x="46" y="78"/>
                  <a:pt x="46" y="78"/>
                  <a:pt x="46" y="78"/>
                </a:cubicBezTo>
                <a:cubicBezTo>
                  <a:pt x="46" y="77"/>
                  <a:pt x="47" y="76"/>
                  <a:pt x="48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7" y="76"/>
                  <a:pt x="57" y="77"/>
                  <a:pt x="57" y="78"/>
                </a:cubicBezTo>
                <a:lnTo>
                  <a:pt x="57" y="81"/>
                </a:lnTo>
                <a:close/>
                <a:moveTo>
                  <a:pt x="57" y="72"/>
                </a:moveTo>
                <a:cubicBezTo>
                  <a:pt x="57" y="73"/>
                  <a:pt x="57" y="74"/>
                  <a:pt x="55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4"/>
                  <a:pt x="46" y="73"/>
                  <a:pt x="46" y="7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7" y="67"/>
                  <a:pt x="48" y="67"/>
                </a:cubicBezTo>
                <a:cubicBezTo>
                  <a:pt x="55" y="67"/>
                  <a:pt x="55" y="67"/>
                  <a:pt x="55" y="67"/>
                </a:cubicBezTo>
                <a:cubicBezTo>
                  <a:pt x="57" y="67"/>
                  <a:pt x="57" y="68"/>
                  <a:pt x="57" y="69"/>
                </a:cubicBezTo>
                <a:lnTo>
                  <a:pt x="57" y="72"/>
                </a:lnTo>
                <a:close/>
                <a:moveTo>
                  <a:pt x="57" y="63"/>
                </a:moveTo>
                <a:cubicBezTo>
                  <a:pt x="57" y="65"/>
                  <a:pt x="57" y="65"/>
                  <a:pt x="55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47" y="65"/>
                  <a:pt x="46" y="65"/>
                  <a:pt x="46" y="63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59"/>
                  <a:pt x="47" y="58"/>
                  <a:pt x="48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7" y="58"/>
                  <a:pt x="57" y="59"/>
                  <a:pt x="57" y="60"/>
                </a:cubicBezTo>
                <a:lnTo>
                  <a:pt x="57" y="63"/>
                </a:lnTo>
                <a:close/>
                <a:moveTo>
                  <a:pt x="57" y="54"/>
                </a:moveTo>
                <a:cubicBezTo>
                  <a:pt x="57" y="56"/>
                  <a:pt x="57" y="57"/>
                  <a:pt x="55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7" y="57"/>
                  <a:pt x="46" y="56"/>
                  <a:pt x="46" y="54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0"/>
                  <a:pt x="47" y="49"/>
                  <a:pt x="48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7" y="49"/>
                  <a:pt x="57" y="50"/>
                  <a:pt x="57" y="51"/>
                </a:cubicBezTo>
                <a:lnTo>
                  <a:pt x="57" y="54"/>
                </a:lnTo>
                <a:close/>
                <a:moveTo>
                  <a:pt x="70" y="81"/>
                </a:moveTo>
                <a:cubicBezTo>
                  <a:pt x="70" y="82"/>
                  <a:pt x="69" y="83"/>
                  <a:pt x="68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0" y="83"/>
                  <a:pt x="59" y="82"/>
                  <a:pt x="59" y="81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77"/>
                  <a:pt x="60" y="76"/>
                  <a:pt x="61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70" y="77"/>
                  <a:pt x="70" y="78"/>
                </a:cubicBezTo>
                <a:lnTo>
                  <a:pt x="70" y="81"/>
                </a:lnTo>
                <a:close/>
                <a:moveTo>
                  <a:pt x="70" y="72"/>
                </a:move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0" y="74"/>
                  <a:pt x="59" y="73"/>
                  <a:pt x="59" y="72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60" y="67"/>
                  <a:pt x="61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69" y="67"/>
                  <a:pt x="70" y="68"/>
                  <a:pt x="70" y="69"/>
                </a:cubicBezTo>
                <a:lnTo>
                  <a:pt x="70" y="72"/>
                </a:lnTo>
                <a:close/>
                <a:moveTo>
                  <a:pt x="70" y="63"/>
                </a:moveTo>
                <a:cubicBezTo>
                  <a:pt x="70" y="65"/>
                  <a:pt x="69" y="65"/>
                  <a:pt x="68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0" y="65"/>
                  <a:pt x="59" y="65"/>
                  <a:pt x="59" y="63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59"/>
                  <a:pt x="60" y="58"/>
                  <a:pt x="61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9" y="58"/>
                  <a:pt x="70" y="59"/>
                  <a:pt x="70" y="60"/>
                </a:cubicBezTo>
                <a:lnTo>
                  <a:pt x="70" y="63"/>
                </a:lnTo>
                <a:close/>
                <a:moveTo>
                  <a:pt x="70" y="54"/>
                </a:moveTo>
                <a:cubicBezTo>
                  <a:pt x="70" y="56"/>
                  <a:pt x="69" y="57"/>
                  <a:pt x="68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0" y="57"/>
                  <a:pt x="59" y="56"/>
                  <a:pt x="59" y="54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60" y="49"/>
                  <a:pt x="61" y="49"/>
                </a:cubicBezTo>
                <a:cubicBezTo>
                  <a:pt x="68" y="49"/>
                  <a:pt x="68" y="49"/>
                  <a:pt x="68" y="49"/>
                </a:cubicBezTo>
                <a:cubicBezTo>
                  <a:pt x="69" y="49"/>
                  <a:pt x="70" y="50"/>
                  <a:pt x="70" y="51"/>
                </a:cubicBezTo>
                <a:lnTo>
                  <a:pt x="70" y="54"/>
                </a:lnTo>
                <a:close/>
                <a:moveTo>
                  <a:pt x="70" y="44"/>
                </a:moveTo>
                <a:cubicBezTo>
                  <a:pt x="70" y="45"/>
                  <a:pt x="70" y="45"/>
                  <a:pt x="69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4" y="45"/>
                  <a:pt x="34" y="45"/>
                  <a:pt x="34" y="44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4"/>
                  <a:pt x="35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70" y="24"/>
                  <a:pt x="70" y="25"/>
                  <a:pt x="70" y="25"/>
                </a:cubicBezTo>
                <a:lnTo>
                  <a:pt x="70" y="44"/>
                </a:lnTo>
                <a:close/>
                <a:moveTo>
                  <a:pt x="70" y="19"/>
                </a:moveTo>
                <a:cubicBezTo>
                  <a:pt x="70" y="20"/>
                  <a:pt x="69" y="21"/>
                  <a:pt x="68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9"/>
                  <a:pt x="35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70" y="10"/>
                  <a:pt x="70" y="11"/>
                </a:cubicBezTo>
                <a:lnTo>
                  <a:pt x="70" y="19"/>
                </a:lnTo>
                <a:close/>
                <a:moveTo>
                  <a:pt x="69" y="36"/>
                </a:moveTo>
                <a:cubicBezTo>
                  <a:pt x="66" y="36"/>
                  <a:pt x="66" y="36"/>
                  <a:pt x="66" y="36"/>
                </a:cubicBezTo>
                <a:cubicBezTo>
                  <a:pt x="66" y="36"/>
                  <a:pt x="66" y="37"/>
                  <a:pt x="66" y="37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37"/>
                  <a:pt x="69" y="36"/>
                  <a:pt x="69" y="36"/>
                </a:cubicBezTo>
                <a:close/>
                <a:moveTo>
                  <a:pt x="53" y="28"/>
                </a:moveTo>
                <a:cubicBezTo>
                  <a:pt x="65" y="28"/>
                  <a:pt x="65" y="28"/>
                  <a:pt x="65" y="28"/>
                </a:cubicBezTo>
                <a:cubicBezTo>
                  <a:pt x="65" y="27"/>
                  <a:pt x="65" y="27"/>
                  <a:pt x="65" y="27"/>
                </a:cubicBezTo>
                <a:cubicBezTo>
                  <a:pt x="53" y="27"/>
                  <a:pt x="53" y="27"/>
                  <a:pt x="53" y="27"/>
                </a:cubicBezTo>
                <a:lnTo>
                  <a:pt x="53" y="28"/>
                </a:lnTo>
                <a:close/>
                <a:moveTo>
                  <a:pt x="69" y="29"/>
                </a:move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lose/>
                <a:moveTo>
                  <a:pt x="39" y="36"/>
                </a:moveTo>
                <a:cubicBezTo>
                  <a:pt x="51" y="36"/>
                  <a:pt x="51" y="36"/>
                  <a:pt x="51" y="36"/>
                </a:cubicBezTo>
                <a:cubicBezTo>
                  <a:pt x="51" y="35"/>
                  <a:pt x="51" y="35"/>
                  <a:pt x="51" y="35"/>
                </a:cubicBezTo>
                <a:cubicBezTo>
                  <a:pt x="39" y="35"/>
                  <a:pt x="39" y="35"/>
                  <a:pt x="39" y="35"/>
                </a:cubicBezTo>
                <a:lnTo>
                  <a:pt x="39" y="36"/>
                </a:lnTo>
                <a:close/>
                <a:moveTo>
                  <a:pt x="69" y="31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31"/>
                  <a:pt x="69" y="31"/>
                  <a:pt x="69" y="31"/>
                </a:cubicBezTo>
                <a:close/>
                <a:moveTo>
                  <a:pt x="69" y="26"/>
                </a:moveTo>
                <a:cubicBezTo>
                  <a:pt x="66" y="26"/>
                  <a:pt x="66" y="26"/>
                  <a:pt x="66" y="26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8"/>
                  <a:pt x="66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69" y="27"/>
                  <a:pt x="69" y="27"/>
                </a:cubicBezTo>
                <a:cubicBezTo>
                  <a:pt x="69" y="26"/>
                  <a:pt x="69" y="26"/>
                  <a:pt x="69" y="26"/>
                </a:cubicBezTo>
                <a:cubicBezTo>
                  <a:pt x="69" y="26"/>
                  <a:pt x="69" y="26"/>
                  <a:pt x="69" y="26"/>
                </a:cubicBezTo>
                <a:close/>
                <a:moveTo>
                  <a:pt x="69" y="34"/>
                </a:move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5"/>
                  <a:pt x="66" y="36"/>
                  <a:pt x="66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5"/>
                  <a:pt x="69" y="35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lose/>
                <a:moveTo>
                  <a:pt x="69" y="39"/>
                </a:moveTo>
                <a:cubicBezTo>
                  <a:pt x="66" y="39"/>
                  <a:pt x="66" y="39"/>
                  <a:pt x="66" y="39"/>
                </a:cubicBezTo>
                <a:cubicBezTo>
                  <a:pt x="66" y="39"/>
                  <a:pt x="66" y="39"/>
                  <a:pt x="66" y="39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69" y="39"/>
                </a:cubicBezTo>
                <a:close/>
                <a:moveTo>
                  <a:pt x="53" y="38"/>
                </a:move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53" y="38"/>
                  <a:pt x="53" y="38"/>
                  <a:pt x="53" y="38"/>
                </a:cubicBezTo>
                <a:close/>
                <a:moveTo>
                  <a:pt x="39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53" y="41"/>
                </a:move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53" y="41"/>
                  <a:pt x="53" y="41"/>
                  <a:pt x="53" y="41"/>
                </a:cubicBezTo>
                <a:close/>
                <a:moveTo>
                  <a:pt x="39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39" y="27"/>
                  <a:pt x="39" y="27"/>
                  <a:pt x="39" y="27"/>
                </a:cubicBezTo>
                <a:lnTo>
                  <a:pt x="39" y="28"/>
                </a:lnTo>
                <a:close/>
                <a:moveTo>
                  <a:pt x="53" y="43"/>
                </a:moveTo>
                <a:cubicBezTo>
                  <a:pt x="65" y="43"/>
                  <a:pt x="65" y="43"/>
                  <a:pt x="65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39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39" y="33"/>
                  <a:pt x="39" y="33"/>
                  <a:pt x="39" y="33"/>
                </a:cubicBezTo>
                <a:close/>
                <a:moveTo>
                  <a:pt x="53" y="36"/>
                </a:moveTo>
                <a:cubicBezTo>
                  <a:pt x="65" y="36"/>
                  <a:pt x="65" y="36"/>
                  <a:pt x="65" y="36"/>
                </a:cubicBezTo>
                <a:cubicBezTo>
                  <a:pt x="65" y="35"/>
                  <a:pt x="65" y="35"/>
                  <a:pt x="65" y="35"/>
                </a:cubicBezTo>
                <a:cubicBezTo>
                  <a:pt x="53" y="35"/>
                  <a:pt x="53" y="35"/>
                  <a:pt x="53" y="35"/>
                </a:cubicBezTo>
                <a:lnTo>
                  <a:pt x="53" y="36"/>
                </a:lnTo>
                <a:close/>
                <a:moveTo>
                  <a:pt x="53" y="33"/>
                </a:move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53" y="33"/>
                  <a:pt x="53" y="33"/>
                  <a:pt x="53" y="3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8" name="Freeform 198"/>
          <p:cNvSpPr>
            <a:spLocks noEditPoints="1"/>
          </p:cNvSpPr>
          <p:nvPr/>
        </p:nvSpPr>
        <p:spPr bwMode="auto">
          <a:xfrm>
            <a:off x="7912100" y="5087938"/>
            <a:ext cx="511175" cy="511175"/>
          </a:xfrm>
          <a:custGeom>
            <a:avLst/>
            <a:gdLst>
              <a:gd name="T0" fmla="*/ 0 w 93"/>
              <a:gd name="T1" fmla="*/ 2147483647 h 93"/>
              <a:gd name="T2" fmla="*/ 2147483647 w 93"/>
              <a:gd name="T3" fmla="*/ 2147483647 h 93"/>
              <a:gd name="T4" fmla="*/ 2147483647 w 93"/>
              <a:gd name="T5" fmla="*/ 2147483647 h 93"/>
              <a:gd name="T6" fmla="*/ 2147483647 w 93"/>
              <a:gd name="T7" fmla="*/ 2147483647 h 93"/>
              <a:gd name="T8" fmla="*/ 2147483647 w 93"/>
              <a:gd name="T9" fmla="*/ 2147483647 h 93"/>
              <a:gd name="T10" fmla="*/ 2147483647 w 93"/>
              <a:gd name="T11" fmla="*/ 2147483647 h 93"/>
              <a:gd name="T12" fmla="*/ 2147483647 w 93"/>
              <a:gd name="T13" fmla="*/ 2147483647 h 93"/>
              <a:gd name="T14" fmla="*/ 2147483647 w 93"/>
              <a:gd name="T15" fmla="*/ 2147483647 h 93"/>
              <a:gd name="T16" fmla="*/ 2147483647 w 93"/>
              <a:gd name="T17" fmla="*/ 2147483647 h 93"/>
              <a:gd name="T18" fmla="*/ 2147483647 w 93"/>
              <a:gd name="T19" fmla="*/ 2147483647 h 93"/>
              <a:gd name="T20" fmla="*/ 2147483647 w 93"/>
              <a:gd name="T21" fmla="*/ 2147483647 h 93"/>
              <a:gd name="T22" fmla="*/ 2147483647 w 93"/>
              <a:gd name="T23" fmla="*/ 2147483647 h 93"/>
              <a:gd name="T24" fmla="*/ 2147483647 w 93"/>
              <a:gd name="T25" fmla="*/ 2147483647 h 93"/>
              <a:gd name="T26" fmla="*/ 2147483647 w 93"/>
              <a:gd name="T27" fmla="*/ 2147483647 h 93"/>
              <a:gd name="T28" fmla="*/ 2147483647 w 93"/>
              <a:gd name="T29" fmla="*/ 2147483647 h 93"/>
              <a:gd name="T30" fmla="*/ 2147483647 w 93"/>
              <a:gd name="T31" fmla="*/ 2147483647 h 93"/>
              <a:gd name="T32" fmla="*/ 2147483647 w 93"/>
              <a:gd name="T33" fmla="*/ 2147483647 h 93"/>
              <a:gd name="T34" fmla="*/ 2147483647 w 93"/>
              <a:gd name="T35" fmla="*/ 2147483647 h 93"/>
              <a:gd name="T36" fmla="*/ 2147483647 w 93"/>
              <a:gd name="T37" fmla="*/ 2147483647 h 93"/>
              <a:gd name="T38" fmla="*/ 2147483647 w 93"/>
              <a:gd name="T39" fmla="*/ 2147483647 h 93"/>
              <a:gd name="T40" fmla="*/ 2147483647 w 93"/>
              <a:gd name="T41" fmla="*/ 2147483647 h 93"/>
              <a:gd name="T42" fmla="*/ 2147483647 w 93"/>
              <a:gd name="T43" fmla="*/ 2147483647 h 93"/>
              <a:gd name="T44" fmla="*/ 2147483647 w 93"/>
              <a:gd name="T45" fmla="*/ 2147483647 h 93"/>
              <a:gd name="T46" fmla="*/ 2147483647 w 93"/>
              <a:gd name="T47" fmla="*/ 2147483647 h 93"/>
              <a:gd name="T48" fmla="*/ 2147483647 w 93"/>
              <a:gd name="T49" fmla="*/ 2147483647 h 93"/>
              <a:gd name="T50" fmla="*/ 2147483647 w 93"/>
              <a:gd name="T51" fmla="*/ 2147483647 h 93"/>
              <a:gd name="T52" fmla="*/ 2147483647 w 93"/>
              <a:gd name="T53" fmla="*/ 2147483647 h 93"/>
              <a:gd name="T54" fmla="*/ 2147483647 w 93"/>
              <a:gd name="T55" fmla="*/ 2147483647 h 93"/>
              <a:gd name="T56" fmla="*/ 2147483647 w 93"/>
              <a:gd name="T57" fmla="*/ 2147483647 h 93"/>
              <a:gd name="T58" fmla="*/ 2147483647 w 93"/>
              <a:gd name="T59" fmla="*/ 2147483647 h 93"/>
              <a:gd name="T60" fmla="*/ 2147483647 w 93"/>
              <a:gd name="T61" fmla="*/ 2147483647 h 93"/>
              <a:gd name="T62" fmla="*/ 2147483647 w 93"/>
              <a:gd name="T63" fmla="*/ 2147483647 h 93"/>
              <a:gd name="T64" fmla="*/ 2147483647 w 93"/>
              <a:gd name="T65" fmla="*/ 2147483647 h 93"/>
              <a:gd name="T66" fmla="*/ 2147483647 w 93"/>
              <a:gd name="T67" fmla="*/ 2147483647 h 93"/>
              <a:gd name="T68" fmla="*/ 2147483647 w 93"/>
              <a:gd name="T69" fmla="*/ 2147483647 h 93"/>
              <a:gd name="T70" fmla="*/ 2147483647 w 93"/>
              <a:gd name="T71" fmla="*/ 2147483647 h 93"/>
              <a:gd name="T72" fmla="*/ 2147483647 w 93"/>
              <a:gd name="T73" fmla="*/ 2147483647 h 93"/>
              <a:gd name="T74" fmla="*/ 2147483647 w 93"/>
              <a:gd name="T75" fmla="*/ 2147483647 h 93"/>
              <a:gd name="T76" fmla="*/ 2147483647 w 93"/>
              <a:gd name="T77" fmla="*/ 2147483647 h 93"/>
              <a:gd name="T78" fmla="*/ 2147483647 w 93"/>
              <a:gd name="T79" fmla="*/ 2147483647 h 93"/>
              <a:gd name="T80" fmla="*/ 2147483647 w 93"/>
              <a:gd name="T81" fmla="*/ 2147483647 h 93"/>
              <a:gd name="T82" fmla="*/ 2147483647 w 93"/>
              <a:gd name="T83" fmla="*/ 2147483647 h 93"/>
              <a:gd name="T84" fmla="*/ 2147483647 w 93"/>
              <a:gd name="T85" fmla="*/ 2147483647 h 93"/>
              <a:gd name="T86" fmla="*/ 2147483647 w 93"/>
              <a:gd name="T87" fmla="*/ 2147483647 h 93"/>
              <a:gd name="T88" fmla="*/ 2147483647 w 93"/>
              <a:gd name="T89" fmla="*/ 2147483647 h 9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2"/>
                  <a:pt x="21" y="93"/>
                  <a:pt x="46" y="93"/>
                </a:cubicBezTo>
                <a:cubicBezTo>
                  <a:pt x="72" y="93"/>
                  <a:pt x="93" y="72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3" y="88"/>
                  <a:pt x="4" y="70"/>
                  <a:pt x="4" y="47"/>
                </a:cubicBezTo>
                <a:cubicBezTo>
                  <a:pt x="4" y="23"/>
                  <a:pt x="23" y="5"/>
                  <a:pt x="46" y="5"/>
                </a:cubicBezTo>
                <a:cubicBezTo>
                  <a:pt x="69" y="5"/>
                  <a:pt x="88" y="23"/>
                  <a:pt x="88" y="47"/>
                </a:cubicBezTo>
                <a:cubicBezTo>
                  <a:pt x="88" y="70"/>
                  <a:pt x="69" y="88"/>
                  <a:pt x="46" y="88"/>
                </a:cubicBezTo>
                <a:close/>
                <a:moveTo>
                  <a:pt x="46" y="16"/>
                </a:moveTo>
                <a:cubicBezTo>
                  <a:pt x="49" y="16"/>
                  <a:pt x="51" y="14"/>
                  <a:pt x="51" y="11"/>
                </a:cubicBezTo>
                <a:cubicBezTo>
                  <a:pt x="51" y="9"/>
                  <a:pt x="49" y="7"/>
                  <a:pt x="46" y="7"/>
                </a:cubicBezTo>
                <a:cubicBezTo>
                  <a:pt x="44" y="7"/>
                  <a:pt x="42" y="9"/>
                  <a:pt x="42" y="11"/>
                </a:cubicBezTo>
                <a:cubicBezTo>
                  <a:pt x="42" y="14"/>
                  <a:pt x="44" y="16"/>
                  <a:pt x="46" y="16"/>
                </a:cubicBezTo>
                <a:close/>
                <a:moveTo>
                  <a:pt x="31" y="20"/>
                </a:moveTo>
                <a:cubicBezTo>
                  <a:pt x="33" y="19"/>
                  <a:pt x="34" y="16"/>
                  <a:pt x="32" y="14"/>
                </a:cubicBezTo>
                <a:cubicBezTo>
                  <a:pt x="31" y="12"/>
                  <a:pt x="29" y="11"/>
                  <a:pt x="27" y="12"/>
                </a:cubicBezTo>
                <a:cubicBezTo>
                  <a:pt x="24" y="13"/>
                  <a:pt x="24" y="16"/>
                  <a:pt x="25" y="18"/>
                </a:cubicBezTo>
                <a:cubicBezTo>
                  <a:pt x="26" y="20"/>
                  <a:pt x="29" y="21"/>
                  <a:pt x="31" y="20"/>
                </a:cubicBezTo>
                <a:close/>
                <a:moveTo>
                  <a:pt x="14" y="33"/>
                </a:moveTo>
                <a:cubicBezTo>
                  <a:pt x="16" y="34"/>
                  <a:pt x="18" y="33"/>
                  <a:pt x="19" y="31"/>
                </a:cubicBezTo>
                <a:cubicBezTo>
                  <a:pt x="21" y="29"/>
                  <a:pt x="20" y="26"/>
                  <a:pt x="18" y="25"/>
                </a:cubicBezTo>
                <a:cubicBezTo>
                  <a:pt x="16" y="24"/>
                  <a:pt x="13" y="25"/>
                  <a:pt x="12" y="27"/>
                </a:cubicBezTo>
                <a:cubicBezTo>
                  <a:pt x="11" y="29"/>
                  <a:pt x="12" y="31"/>
                  <a:pt x="14" y="33"/>
                </a:cubicBezTo>
                <a:close/>
                <a:moveTo>
                  <a:pt x="15" y="47"/>
                </a:moveTo>
                <a:cubicBezTo>
                  <a:pt x="15" y="44"/>
                  <a:pt x="13" y="42"/>
                  <a:pt x="11" y="42"/>
                </a:cubicBezTo>
                <a:cubicBezTo>
                  <a:pt x="9" y="42"/>
                  <a:pt x="7" y="44"/>
                  <a:pt x="7" y="47"/>
                </a:cubicBezTo>
                <a:cubicBezTo>
                  <a:pt x="7" y="49"/>
                  <a:pt x="9" y="51"/>
                  <a:pt x="11" y="51"/>
                </a:cubicBezTo>
                <a:cubicBezTo>
                  <a:pt x="13" y="51"/>
                  <a:pt x="15" y="49"/>
                  <a:pt x="15" y="47"/>
                </a:cubicBezTo>
                <a:close/>
                <a:moveTo>
                  <a:pt x="14" y="61"/>
                </a:moveTo>
                <a:cubicBezTo>
                  <a:pt x="12" y="62"/>
                  <a:pt x="11" y="64"/>
                  <a:pt x="12" y="66"/>
                </a:cubicBezTo>
                <a:cubicBezTo>
                  <a:pt x="13" y="68"/>
                  <a:pt x="16" y="69"/>
                  <a:pt x="18" y="68"/>
                </a:cubicBezTo>
                <a:cubicBezTo>
                  <a:pt x="20" y="67"/>
                  <a:pt x="21" y="64"/>
                  <a:pt x="19" y="62"/>
                </a:cubicBezTo>
                <a:cubicBezTo>
                  <a:pt x="18" y="60"/>
                  <a:pt x="16" y="59"/>
                  <a:pt x="14" y="61"/>
                </a:cubicBezTo>
                <a:close/>
                <a:moveTo>
                  <a:pt x="31" y="73"/>
                </a:moveTo>
                <a:cubicBezTo>
                  <a:pt x="29" y="72"/>
                  <a:pt x="26" y="73"/>
                  <a:pt x="25" y="75"/>
                </a:cubicBezTo>
                <a:cubicBezTo>
                  <a:pt x="24" y="77"/>
                  <a:pt x="24" y="80"/>
                  <a:pt x="27" y="81"/>
                </a:cubicBezTo>
                <a:cubicBezTo>
                  <a:pt x="29" y="82"/>
                  <a:pt x="31" y="81"/>
                  <a:pt x="32" y="79"/>
                </a:cubicBezTo>
                <a:cubicBezTo>
                  <a:pt x="34" y="77"/>
                  <a:pt x="33" y="75"/>
                  <a:pt x="31" y="73"/>
                </a:cubicBezTo>
                <a:close/>
                <a:moveTo>
                  <a:pt x="46" y="78"/>
                </a:moveTo>
                <a:cubicBezTo>
                  <a:pt x="44" y="78"/>
                  <a:pt x="42" y="80"/>
                  <a:pt x="42" y="82"/>
                </a:cubicBezTo>
                <a:cubicBezTo>
                  <a:pt x="42" y="84"/>
                  <a:pt x="44" y="86"/>
                  <a:pt x="46" y="86"/>
                </a:cubicBezTo>
                <a:cubicBezTo>
                  <a:pt x="49" y="86"/>
                  <a:pt x="51" y="84"/>
                  <a:pt x="51" y="82"/>
                </a:cubicBezTo>
                <a:cubicBezTo>
                  <a:pt x="51" y="80"/>
                  <a:pt x="49" y="78"/>
                  <a:pt x="46" y="78"/>
                </a:cubicBezTo>
                <a:close/>
                <a:moveTo>
                  <a:pt x="62" y="73"/>
                </a:moveTo>
                <a:cubicBezTo>
                  <a:pt x="60" y="75"/>
                  <a:pt x="59" y="77"/>
                  <a:pt x="60" y="79"/>
                </a:cubicBezTo>
                <a:cubicBezTo>
                  <a:pt x="61" y="81"/>
                  <a:pt x="64" y="82"/>
                  <a:pt x="66" y="81"/>
                </a:cubicBezTo>
                <a:cubicBezTo>
                  <a:pt x="68" y="80"/>
                  <a:pt x="69" y="77"/>
                  <a:pt x="68" y="75"/>
                </a:cubicBezTo>
                <a:cubicBezTo>
                  <a:pt x="67" y="73"/>
                  <a:pt x="64" y="72"/>
                  <a:pt x="62" y="73"/>
                </a:cubicBezTo>
                <a:close/>
                <a:moveTo>
                  <a:pt x="79" y="61"/>
                </a:moveTo>
                <a:cubicBezTo>
                  <a:pt x="77" y="59"/>
                  <a:pt x="74" y="60"/>
                  <a:pt x="73" y="62"/>
                </a:cubicBezTo>
                <a:cubicBezTo>
                  <a:pt x="72" y="64"/>
                  <a:pt x="73" y="67"/>
                  <a:pt x="75" y="68"/>
                </a:cubicBezTo>
                <a:cubicBezTo>
                  <a:pt x="77" y="69"/>
                  <a:pt x="79" y="68"/>
                  <a:pt x="81" y="66"/>
                </a:cubicBezTo>
                <a:cubicBezTo>
                  <a:pt x="82" y="64"/>
                  <a:pt x="81" y="62"/>
                  <a:pt x="79" y="61"/>
                </a:cubicBezTo>
                <a:close/>
                <a:moveTo>
                  <a:pt x="82" y="42"/>
                </a:moveTo>
                <a:cubicBezTo>
                  <a:pt x="79" y="42"/>
                  <a:pt x="77" y="44"/>
                  <a:pt x="77" y="47"/>
                </a:cubicBezTo>
                <a:cubicBezTo>
                  <a:pt x="77" y="49"/>
                  <a:pt x="79" y="51"/>
                  <a:pt x="82" y="51"/>
                </a:cubicBezTo>
                <a:cubicBezTo>
                  <a:pt x="84" y="51"/>
                  <a:pt x="86" y="49"/>
                  <a:pt x="86" y="47"/>
                </a:cubicBezTo>
                <a:cubicBezTo>
                  <a:pt x="86" y="44"/>
                  <a:pt x="84" y="42"/>
                  <a:pt x="82" y="42"/>
                </a:cubicBezTo>
                <a:close/>
                <a:moveTo>
                  <a:pt x="79" y="33"/>
                </a:moveTo>
                <a:cubicBezTo>
                  <a:pt x="81" y="31"/>
                  <a:pt x="82" y="29"/>
                  <a:pt x="81" y="27"/>
                </a:cubicBezTo>
                <a:cubicBezTo>
                  <a:pt x="79" y="25"/>
                  <a:pt x="77" y="24"/>
                  <a:pt x="75" y="25"/>
                </a:cubicBezTo>
                <a:cubicBezTo>
                  <a:pt x="73" y="26"/>
                  <a:pt x="72" y="29"/>
                  <a:pt x="73" y="31"/>
                </a:cubicBezTo>
                <a:cubicBezTo>
                  <a:pt x="74" y="33"/>
                  <a:pt x="77" y="34"/>
                  <a:pt x="79" y="33"/>
                </a:cubicBezTo>
                <a:close/>
                <a:moveTo>
                  <a:pt x="62" y="20"/>
                </a:moveTo>
                <a:cubicBezTo>
                  <a:pt x="64" y="21"/>
                  <a:pt x="67" y="20"/>
                  <a:pt x="68" y="18"/>
                </a:cubicBezTo>
                <a:cubicBezTo>
                  <a:pt x="69" y="16"/>
                  <a:pt x="68" y="13"/>
                  <a:pt x="66" y="12"/>
                </a:cubicBezTo>
                <a:cubicBezTo>
                  <a:pt x="64" y="11"/>
                  <a:pt x="61" y="12"/>
                  <a:pt x="60" y="14"/>
                </a:cubicBezTo>
                <a:cubicBezTo>
                  <a:pt x="59" y="16"/>
                  <a:pt x="60" y="19"/>
                  <a:pt x="62" y="20"/>
                </a:cubicBezTo>
                <a:close/>
                <a:moveTo>
                  <a:pt x="59" y="44"/>
                </a:moveTo>
                <a:cubicBezTo>
                  <a:pt x="53" y="44"/>
                  <a:pt x="52" y="45"/>
                  <a:pt x="52" y="47"/>
                </a:cubicBezTo>
                <a:cubicBezTo>
                  <a:pt x="52" y="48"/>
                  <a:pt x="53" y="49"/>
                  <a:pt x="59" y="49"/>
                </a:cubicBezTo>
                <a:cubicBezTo>
                  <a:pt x="65" y="49"/>
                  <a:pt x="70" y="48"/>
                  <a:pt x="70" y="47"/>
                </a:cubicBezTo>
                <a:cubicBezTo>
                  <a:pt x="70" y="45"/>
                  <a:pt x="65" y="44"/>
                  <a:pt x="59" y="44"/>
                </a:cubicBezTo>
                <a:close/>
                <a:moveTo>
                  <a:pt x="61" y="72"/>
                </a:moveTo>
                <a:cubicBezTo>
                  <a:pt x="62" y="72"/>
                  <a:pt x="59" y="65"/>
                  <a:pt x="55" y="58"/>
                </a:cubicBezTo>
                <a:cubicBezTo>
                  <a:pt x="51" y="51"/>
                  <a:pt x="50" y="51"/>
                  <a:pt x="49" y="52"/>
                </a:cubicBezTo>
                <a:cubicBezTo>
                  <a:pt x="48" y="52"/>
                  <a:pt x="48" y="53"/>
                  <a:pt x="52" y="60"/>
                </a:cubicBezTo>
                <a:cubicBezTo>
                  <a:pt x="56" y="67"/>
                  <a:pt x="60" y="73"/>
                  <a:pt x="61" y="72"/>
                </a:cubicBezTo>
                <a:close/>
                <a:moveTo>
                  <a:pt x="45" y="41"/>
                </a:moveTo>
                <a:cubicBezTo>
                  <a:pt x="45" y="41"/>
                  <a:pt x="45" y="40"/>
                  <a:pt x="41" y="29"/>
                </a:cubicBezTo>
                <a:cubicBezTo>
                  <a:pt x="38" y="17"/>
                  <a:pt x="35" y="8"/>
                  <a:pt x="34" y="8"/>
                </a:cubicBezTo>
                <a:cubicBezTo>
                  <a:pt x="34" y="8"/>
                  <a:pt x="37" y="17"/>
                  <a:pt x="40" y="29"/>
                </a:cubicBezTo>
                <a:cubicBezTo>
                  <a:pt x="44" y="40"/>
                  <a:pt x="44" y="41"/>
                  <a:pt x="45" y="41"/>
                </a:cubicBezTo>
                <a:close/>
                <a:moveTo>
                  <a:pt x="46" y="43"/>
                </a:moveTo>
                <a:cubicBezTo>
                  <a:pt x="44" y="43"/>
                  <a:pt x="43" y="45"/>
                  <a:pt x="43" y="47"/>
                </a:cubicBezTo>
                <a:cubicBezTo>
                  <a:pt x="43" y="49"/>
                  <a:pt x="44" y="50"/>
                  <a:pt x="46" y="50"/>
                </a:cubicBezTo>
                <a:cubicBezTo>
                  <a:pt x="48" y="50"/>
                  <a:pt x="50" y="49"/>
                  <a:pt x="50" y="47"/>
                </a:cubicBezTo>
                <a:cubicBezTo>
                  <a:pt x="50" y="45"/>
                  <a:pt x="48" y="43"/>
                  <a:pt x="46" y="4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9" name="Freeform 411"/>
          <p:cNvSpPr>
            <a:spLocks noEditPoints="1"/>
          </p:cNvSpPr>
          <p:nvPr/>
        </p:nvSpPr>
        <p:spPr bwMode="auto">
          <a:xfrm>
            <a:off x="4003675" y="2657475"/>
            <a:ext cx="533400" cy="461963"/>
          </a:xfrm>
          <a:custGeom>
            <a:avLst/>
            <a:gdLst>
              <a:gd name="T0" fmla="*/ 2147483647 w 97"/>
              <a:gd name="T1" fmla="*/ 2147483647 h 84"/>
              <a:gd name="T2" fmla="*/ 2147483647 w 97"/>
              <a:gd name="T3" fmla="*/ 2147483647 h 84"/>
              <a:gd name="T4" fmla="*/ 2147483647 w 97"/>
              <a:gd name="T5" fmla="*/ 2147483647 h 84"/>
              <a:gd name="T6" fmla="*/ 0 w 97"/>
              <a:gd name="T7" fmla="*/ 2147483647 h 84"/>
              <a:gd name="T8" fmla="*/ 2147483647 w 97"/>
              <a:gd name="T9" fmla="*/ 2147483647 h 84"/>
              <a:gd name="T10" fmla="*/ 2147483647 w 97"/>
              <a:gd name="T11" fmla="*/ 2147483647 h 84"/>
              <a:gd name="T12" fmla="*/ 2147483647 w 97"/>
              <a:gd name="T13" fmla="*/ 2147483647 h 84"/>
              <a:gd name="T14" fmla="*/ 2147483647 w 97"/>
              <a:gd name="T15" fmla="*/ 2147483647 h 84"/>
              <a:gd name="T16" fmla="*/ 2147483647 w 97"/>
              <a:gd name="T17" fmla="*/ 2147483647 h 84"/>
              <a:gd name="T18" fmla="*/ 2147483647 w 97"/>
              <a:gd name="T19" fmla="*/ 2147483647 h 84"/>
              <a:gd name="T20" fmla="*/ 2147483647 w 97"/>
              <a:gd name="T21" fmla="*/ 0 h 84"/>
              <a:gd name="T22" fmla="*/ 2147483647 w 97"/>
              <a:gd name="T23" fmla="*/ 0 h 84"/>
              <a:gd name="T24" fmla="*/ 2147483647 w 97"/>
              <a:gd name="T25" fmla="*/ 2147483647 h 84"/>
              <a:gd name="T26" fmla="*/ 2147483647 w 97"/>
              <a:gd name="T27" fmla="*/ 2147483647 h 84"/>
              <a:gd name="T28" fmla="*/ 2147483647 w 97"/>
              <a:gd name="T29" fmla="*/ 2147483647 h 84"/>
              <a:gd name="T30" fmla="*/ 2147483647 w 97"/>
              <a:gd name="T31" fmla="*/ 2147483647 h 84"/>
              <a:gd name="T32" fmla="*/ 2147483647 w 97"/>
              <a:gd name="T33" fmla="*/ 2147483647 h 84"/>
              <a:gd name="T34" fmla="*/ 2147483647 w 97"/>
              <a:gd name="T35" fmla="*/ 2147483647 h 84"/>
              <a:gd name="T36" fmla="*/ 2147483647 w 97"/>
              <a:gd name="T37" fmla="*/ 2147483647 h 84"/>
              <a:gd name="T38" fmla="*/ 2147483647 w 97"/>
              <a:gd name="T39" fmla="*/ 2147483647 h 84"/>
              <a:gd name="T40" fmla="*/ 2147483647 w 97"/>
              <a:gd name="T41" fmla="*/ 2147483647 h 84"/>
              <a:gd name="T42" fmla="*/ 2147483647 w 97"/>
              <a:gd name="T43" fmla="*/ 2147483647 h 84"/>
              <a:gd name="T44" fmla="*/ 2147483647 w 97"/>
              <a:gd name="T45" fmla="*/ 2147483647 h 84"/>
              <a:gd name="T46" fmla="*/ 2147483647 w 97"/>
              <a:gd name="T47" fmla="*/ 2147483647 h 84"/>
              <a:gd name="T48" fmla="*/ 2147483647 w 97"/>
              <a:gd name="T49" fmla="*/ 2147483647 h 84"/>
              <a:gd name="T50" fmla="*/ 2147483647 w 97"/>
              <a:gd name="T51" fmla="*/ 2147483647 h 84"/>
              <a:gd name="T52" fmla="*/ 2147483647 w 97"/>
              <a:gd name="T53" fmla="*/ 2147483647 h 84"/>
              <a:gd name="T54" fmla="*/ 2147483647 w 97"/>
              <a:gd name="T55" fmla="*/ 2147483647 h 84"/>
              <a:gd name="T56" fmla="*/ 2147483647 w 97"/>
              <a:gd name="T57" fmla="*/ 2147483647 h 8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7" h="84">
                <a:moveTo>
                  <a:pt x="53" y="31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17"/>
                  <a:pt x="28" y="17"/>
                  <a:pt x="28" y="17"/>
                </a:cubicBezTo>
                <a:cubicBezTo>
                  <a:pt x="0" y="42"/>
                  <a:pt x="0" y="42"/>
                  <a:pt x="0" y="4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54"/>
                  <a:pt x="28" y="54"/>
                  <a:pt x="28" y="54"/>
                </a:cubicBezTo>
                <a:cubicBezTo>
                  <a:pt x="53" y="54"/>
                  <a:pt x="53" y="54"/>
                  <a:pt x="53" y="54"/>
                </a:cubicBezTo>
                <a:lnTo>
                  <a:pt x="53" y="31"/>
                </a:lnTo>
                <a:close/>
                <a:moveTo>
                  <a:pt x="97" y="76"/>
                </a:moveTo>
                <a:cubicBezTo>
                  <a:pt x="97" y="8"/>
                  <a:pt x="97" y="8"/>
                  <a:pt x="97" y="8"/>
                </a:cubicBezTo>
                <a:cubicBezTo>
                  <a:pt x="97" y="3"/>
                  <a:pt x="93" y="0"/>
                  <a:pt x="8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4" y="3"/>
                  <a:pt x="34" y="8"/>
                </a:cubicBezTo>
                <a:cubicBezTo>
                  <a:pt x="34" y="28"/>
                  <a:pt x="34" y="28"/>
                  <a:pt x="34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6"/>
                  <a:pt x="41" y="5"/>
                  <a:pt x="43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91" y="5"/>
                  <a:pt x="92" y="6"/>
                  <a:pt x="92" y="8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7"/>
                  <a:pt x="91" y="79"/>
                  <a:pt x="88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1" y="79"/>
                  <a:pt x="39" y="77"/>
                  <a:pt x="39" y="76"/>
                </a:cubicBezTo>
                <a:cubicBezTo>
                  <a:pt x="39" y="57"/>
                  <a:pt x="39" y="57"/>
                  <a:pt x="39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80"/>
                  <a:pt x="38" y="84"/>
                  <a:pt x="43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93" y="84"/>
                  <a:pt x="97" y="80"/>
                  <a:pt x="97" y="76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0" name="Freeform 413"/>
          <p:cNvSpPr>
            <a:spLocks noEditPoints="1"/>
          </p:cNvSpPr>
          <p:nvPr/>
        </p:nvSpPr>
        <p:spPr bwMode="auto">
          <a:xfrm>
            <a:off x="1852613" y="2816225"/>
            <a:ext cx="669925" cy="144463"/>
          </a:xfrm>
          <a:custGeom>
            <a:avLst/>
            <a:gdLst>
              <a:gd name="T0" fmla="*/ 2147483647 w 122"/>
              <a:gd name="T1" fmla="*/ 2147483647 h 26"/>
              <a:gd name="T2" fmla="*/ 2147483647 w 122"/>
              <a:gd name="T3" fmla="*/ 2147483647 h 26"/>
              <a:gd name="T4" fmla="*/ 2147483647 w 122"/>
              <a:gd name="T5" fmla="*/ 2147483647 h 26"/>
              <a:gd name="T6" fmla="*/ 2147483647 w 122"/>
              <a:gd name="T7" fmla="*/ 2147483647 h 26"/>
              <a:gd name="T8" fmla="*/ 2147483647 w 122"/>
              <a:gd name="T9" fmla="*/ 2147483647 h 26"/>
              <a:gd name="T10" fmla="*/ 2147483647 w 122"/>
              <a:gd name="T11" fmla="*/ 2147483647 h 26"/>
              <a:gd name="T12" fmla="*/ 2147483647 w 122"/>
              <a:gd name="T13" fmla="*/ 2147483647 h 26"/>
              <a:gd name="T14" fmla="*/ 2147483647 w 122"/>
              <a:gd name="T15" fmla="*/ 2147483647 h 26"/>
              <a:gd name="T16" fmla="*/ 2147483647 w 122"/>
              <a:gd name="T17" fmla="*/ 2147483647 h 26"/>
              <a:gd name="T18" fmla="*/ 2147483647 w 122"/>
              <a:gd name="T19" fmla="*/ 2147483647 h 26"/>
              <a:gd name="T20" fmla="*/ 2147483647 w 122"/>
              <a:gd name="T21" fmla="*/ 2147483647 h 26"/>
              <a:gd name="T22" fmla="*/ 2147483647 w 122"/>
              <a:gd name="T23" fmla="*/ 2147483647 h 26"/>
              <a:gd name="T24" fmla="*/ 2147483647 w 122"/>
              <a:gd name="T25" fmla="*/ 0 h 26"/>
              <a:gd name="T26" fmla="*/ 2147483647 w 122"/>
              <a:gd name="T27" fmla="*/ 2147483647 h 26"/>
              <a:gd name="T28" fmla="*/ 2147483647 w 122"/>
              <a:gd name="T29" fmla="*/ 2147483647 h 26"/>
              <a:gd name="T30" fmla="*/ 2147483647 w 122"/>
              <a:gd name="T31" fmla="*/ 2147483647 h 26"/>
              <a:gd name="T32" fmla="*/ 2147483647 w 122"/>
              <a:gd name="T33" fmla="*/ 2147483647 h 26"/>
              <a:gd name="T34" fmla="*/ 2147483647 w 122"/>
              <a:gd name="T35" fmla="*/ 2147483647 h 26"/>
              <a:gd name="T36" fmla="*/ 2147483647 w 122"/>
              <a:gd name="T37" fmla="*/ 2147483647 h 26"/>
              <a:gd name="T38" fmla="*/ 2147483647 w 122"/>
              <a:gd name="T39" fmla="*/ 2147483647 h 26"/>
              <a:gd name="T40" fmla="*/ 2147483647 w 122"/>
              <a:gd name="T41" fmla="*/ 2147483647 h 26"/>
              <a:gd name="T42" fmla="*/ 2147483647 w 122"/>
              <a:gd name="T43" fmla="*/ 2147483647 h 26"/>
              <a:gd name="T44" fmla="*/ 2147483647 w 122"/>
              <a:gd name="T45" fmla="*/ 2147483647 h 26"/>
              <a:gd name="T46" fmla="*/ 2147483647 w 122"/>
              <a:gd name="T47" fmla="*/ 2147483647 h 26"/>
              <a:gd name="T48" fmla="*/ 2147483647 w 122"/>
              <a:gd name="T49" fmla="*/ 2147483647 h 26"/>
              <a:gd name="T50" fmla="*/ 2147483647 w 122"/>
              <a:gd name="T51" fmla="*/ 2147483647 h 26"/>
              <a:gd name="T52" fmla="*/ 2147483647 w 122"/>
              <a:gd name="T53" fmla="*/ 2147483647 h 26"/>
              <a:gd name="T54" fmla="*/ 2147483647 w 122"/>
              <a:gd name="T55" fmla="*/ 2147483647 h 26"/>
              <a:gd name="T56" fmla="*/ 2147483647 w 122"/>
              <a:gd name="T57" fmla="*/ 2147483647 h 26"/>
              <a:gd name="T58" fmla="*/ 2147483647 w 122"/>
              <a:gd name="T59" fmla="*/ 2147483647 h 26"/>
              <a:gd name="T60" fmla="*/ 2147483647 w 122"/>
              <a:gd name="T61" fmla="*/ 2147483647 h 26"/>
              <a:gd name="T62" fmla="*/ 2147483647 w 122"/>
              <a:gd name="T63" fmla="*/ 2147483647 h 26"/>
              <a:gd name="T64" fmla="*/ 2147483647 w 122"/>
              <a:gd name="T65" fmla="*/ 2147483647 h 26"/>
              <a:gd name="T66" fmla="*/ 2147483647 w 122"/>
              <a:gd name="T67" fmla="*/ 2147483647 h 26"/>
              <a:gd name="T68" fmla="*/ 2147483647 w 122"/>
              <a:gd name="T69" fmla="*/ 2147483647 h 26"/>
              <a:gd name="T70" fmla="*/ 2147483647 w 122"/>
              <a:gd name="T71" fmla="*/ 2147483647 h 26"/>
              <a:gd name="T72" fmla="*/ 2147483647 w 122"/>
              <a:gd name="T73" fmla="*/ 2147483647 h 26"/>
              <a:gd name="T74" fmla="*/ 2147483647 w 122"/>
              <a:gd name="T75" fmla="*/ 2147483647 h 26"/>
              <a:gd name="T76" fmla="*/ 2147483647 w 122"/>
              <a:gd name="T77" fmla="*/ 2147483647 h 26"/>
              <a:gd name="T78" fmla="*/ 2147483647 w 122"/>
              <a:gd name="T79" fmla="*/ 2147483647 h 26"/>
              <a:gd name="T80" fmla="*/ 2147483647 w 122"/>
              <a:gd name="T81" fmla="*/ 2147483647 h 2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2" h="26">
                <a:moveTo>
                  <a:pt x="70" y="9"/>
                </a:moveTo>
                <a:cubicBezTo>
                  <a:pt x="63" y="1"/>
                  <a:pt x="63" y="1"/>
                  <a:pt x="63" y="1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3" y="2"/>
                  <a:pt x="63" y="2"/>
                  <a:pt x="63" y="2"/>
                </a:cubicBezTo>
                <a:cubicBezTo>
                  <a:pt x="69" y="9"/>
                  <a:pt x="69" y="9"/>
                  <a:pt x="6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7"/>
                  <a:pt x="62" y="7"/>
                  <a:pt x="62" y="7"/>
                </a:cubicBezTo>
                <a:cubicBezTo>
                  <a:pt x="62" y="7"/>
                  <a:pt x="62" y="7"/>
                  <a:pt x="62" y="7"/>
                </a:cubicBezTo>
                <a:cubicBezTo>
                  <a:pt x="61" y="9"/>
                  <a:pt x="61" y="9"/>
                  <a:pt x="61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5"/>
                  <a:pt x="43" y="5"/>
                </a:cubicBezTo>
                <a:cubicBezTo>
                  <a:pt x="40" y="5"/>
                  <a:pt x="37" y="0"/>
                  <a:pt x="32" y="0"/>
                </a:cubicBezTo>
                <a:cubicBezTo>
                  <a:pt x="27" y="0"/>
                  <a:pt x="16" y="0"/>
                  <a:pt x="23" y="4"/>
                </a:cubicBezTo>
                <a:cubicBezTo>
                  <a:pt x="23" y="4"/>
                  <a:pt x="22" y="6"/>
                  <a:pt x="23" y="6"/>
                </a:cubicBezTo>
                <a:cubicBezTo>
                  <a:pt x="23" y="6"/>
                  <a:pt x="0" y="5"/>
                  <a:pt x="4" y="9"/>
                </a:cubicBezTo>
                <a:cubicBezTo>
                  <a:pt x="4" y="9"/>
                  <a:pt x="4" y="15"/>
                  <a:pt x="17" y="16"/>
                </a:cubicBezTo>
                <a:cubicBezTo>
                  <a:pt x="20" y="16"/>
                  <a:pt x="20" y="19"/>
                  <a:pt x="21" y="19"/>
                </a:cubicBezTo>
                <a:cubicBezTo>
                  <a:pt x="22" y="20"/>
                  <a:pt x="25" y="19"/>
                  <a:pt x="26" y="21"/>
                </a:cubicBezTo>
                <a:cubicBezTo>
                  <a:pt x="27" y="23"/>
                  <a:pt x="62" y="26"/>
                  <a:pt x="80" y="24"/>
                </a:cubicBezTo>
                <a:cubicBezTo>
                  <a:pt x="97" y="23"/>
                  <a:pt x="122" y="9"/>
                  <a:pt x="122" y="9"/>
                </a:cubicBezTo>
                <a:lnTo>
                  <a:pt x="70" y="9"/>
                </a:lnTo>
                <a:close/>
                <a:moveTo>
                  <a:pt x="60" y="6"/>
                </a:move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1" y="3"/>
                  <a:pt x="61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58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0" y="7"/>
                  <a:pt x="60" y="7"/>
                  <a:pt x="60" y="7"/>
                </a:cubicBezTo>
                <a:cubicBezTo>
                  <a:pt x="62" y="7"/>
                  <a:pt x="62" y="7"/>
                  <a:pt x="62" y="7"/>
                </a:cubicBezTo>
                <a:cubicBezTo>
                  <a:pt x="62" y="6"/>
                  <a:pt x="62" y="6"/>
                  <a:pt x="62" y="6"/>
                </a:cubicBezTo>
                <a:lnTo>
                  <a:pt x="60" y="6"/>
                </a:lnTo>
                <a:close/>
                <a:moveTo>
                  <a:pt x="64" y="8"/>
                </a:moveTo>
                <a:cubicBezTo>
                  <a:pt x="64" y="8"/>
                  <a:pt x="64" y="8"/>
                  <a:pt x="64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7"/>
                  <a:pt x="65" y="7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7"/>
                  <a:pt x="62" y="7"/>
                  <a:pt x="62" y="7"/>
                </a:cubicBezTo>
                <a:lnTo>
                  <a:pt x="64" y="8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1" name="Freeform 414"/>
          <p:cNvSpPr>
            <a:spLocks/>
          </p:cNvSpPr>
          <p:nvPr/>
        </p:nvSpPr>
        <p:spPr bwMode="auto">
          <a:xfrm>
            <a:off x="804863" y="2609850"/>
            <a:ext cx="538162" cy="557213"/>
          </a:xfrm>
          <a:custGeom>
            <a:avLst/>
            <a:gdLst>
              <a:gd name="T0" fmla="*/ 2147483647 w 98"/>
              <a:gd name="T1" fmla="*/ 2147483647 h 101"/>
              <a:gd name="T2" fmla="*/ 2147483647 w 98"/>
              <a:gd name="T3" fmla="*/ 0 h 101"/>
              <a:gd name="T4" fmla="*/ 2147483647 w 98"/>
              <a:gd name="T5" fmla="*/ 2147483647 h 101"/>
              <a:gd name="T6" fmla="*/ 2147483647 w 98"/>
              <a:gd name="T7" fmla="*/ 2147483647 h 101"/>
              <a:gd name="T8" fmla="*/ 2147483647 w 98"/>
              <a:gd name="T9" fmla="*/ 0 h 101"/>
              <a:gd name="T10" fmla="*/ 2147483647 w 98"/>
              <a:gd name="T11" fmla="*/ 2147483647 h 101"/>
              <a:gd name="T12" fmla="*/ 0 w 98"/>
              <a:gd name="T13" fmla="*/ 2147483647 h 101"/>
              <a:gd name="T14" fmla="*/ 2147483647 w 98"/>
              <a:gd name="T15" fmla="*/ 2147483647 h 101"/>
              <a:gd name="T16" fmla="*/ 2147483647 w 98"/>
              <a:gd name="T17" fmla="*/ 2147483647 h 101"/>
              <a:gd name="T18" fmla="*/ 2147483647 w 98"/>
              <a:gd name="T19" fmla="*/ 2147483647 h 10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8" h="101">
                <a:moveTo>
                  <a:pt x="78" y="72"/>
                </a:moveTo>
                <a:cubicBezTo>
                  <a:pt x="98" y="37"/>
                  <a:pt x="41" y="0"/>
                  <a:pt x="41" y="0"/>
                </a:cubicBezTo>
                <a:cubicBezTo>
                  <a:pt x="59" y="17"/>
                  <a:pt x="49" y="54"/>
                  <a:pt x="43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55" y="31"/>
                  <a:pt x="41" y="0"/>
                  <a:pt x="41" y="0"/>
                </a:cubicBezTo>
                <a:cubicBezTo>
                  <a:pt x="49" y="18"/>
                  <a:pt x="33" y="55"/>
                  <a:pt x="25" y="72"/>
                </a:cubicBezTo>
                <a:cubicBezTo>
                  <a:pt x="11" y="72"/>
                  <a:pt x="0" y="72"/>
                  <a:pt x="0" y="72"/>
                </a:cubicBezTo>
                <a:cubicBezTo>
                  <a:pt x="0" y="72"/>
                  <a:pt x="8" y="96"/>
                  <a:pt x="31" y="99"/>
                </a:cubicBezTo>
                <a:cubicBezTo>
                  <a:pt x="53" y="101"/>
                  <a:pt x="85" y="91"/>
                  <a:pt x="98" y="72"/>
                </a:cubicBezTo>
                <a:lnTo>
                  <a:pt x="78" y="72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2" name="Freeform 417"/>
          <p:cNvSpPr>
            <a:spLocks noEditPoints="1"/>
          </p:cNvSpPr>
          <p:nvPr/>
        </p:nvSpPr>
        <p:spPr bwMode="auto">
          <a:xfrm>
            <a:off x="3032125" y="2673350"/>
            <a:ext cx="461963" cy="430213"/>
          </a:xfrm>
          <a:custGeom>
            <a:avLst/>
            <a:gdLst>
              <a:gd name="T0" fmla="*/ 2147483647 w 84"/>
              <a:gd name="T1" fmla="*/ 0 h 78"/>
              <a:gd name="T2" fmla="*/ 0 w 84"/>
              <a:gd name="T3" fmla="*/ 2147483647 h 78"/>
              <a:gd name="T4" fmla="*/ 2147483647 w 84"/>
              <a:gd name="T5" fmla="*/ 2147483647 h 78"/>
              <a:gd name="T6" fmla="*/ 2147483647 w 84"/>
              <a:gd name="T7" fmla="*/ 2147483647 h 78"/>
              <a:gd name="T8" fmla="*/ 2147483647 w 84"/>
              <a:gd name="T9" fmla="*/ 2147483647 h 78"/>
              <a:gd name="T10" fmla="*/ 2147483647 w 84"/>
              <a:gd name="T11" fmla="*/ 2147483647 h 78"/>
              <a:gd name="T12" fmla="*/ 2147483647 w 84"/>
              <a:gd name="T13" fmla="*/ 2147483647 h 78"/>
              <a:gd name="T14" fmla="*/ 2147483647 w 84"/>
              <a:gd name="T15" fmla="*/ 2147483647 h 78"/>
              <a:gd name="T16" fmla="*/ 2147483647 w 84"/>
              <a:gd name="T17" fmla="*/ 2147483647 h 78"/>
              <a:gd name="T18" fmla="*/ 2147483647 w 84"/>
              <a:gd name="T19" fmla="*/ 2147483647 h 78"/>
              <a:gd name="T20" fmla="*/ 2147483647 w 84"/>
              <a:gd name="T21" fmla="*/ 2147483647 h 78"/>
              <a:gd name="T22" fmla="*/ 2147483647 w 84"/>
              <a:gd name="T23" fmla="*/ 2147483647 h 78"/>
              <a:gd name="T24" fmla="*/ 2147483647 w 84"/>
              <a:gd name="T25" fmla="*/ 2147483647 h 78"/>
              <a:gd name="T26" fmla="*/ 2147483647 w 84"/>
              <a:gd name="T27" fmla="*/ 2147483647 h 78"/>
              <a:gd name="T28" fmla="*/ 2147483647 w 84"/>
              <a:gd name="T29" fmla="*/ 2147483647 h 78"/>
              <a:gd name="T30" fmla="*/ 2147483647 w 84"/>
              <a:gd name="T31" fmla="*/ 2147483647 h 78"/>
              <a:gd name="T32" fmla="*/ 2147483647 w 84"/>
              <a:gd name="T33" fmla="*/ 2147483647 h 78"/>
              <a:gd name="T34" fmla="*/ 2147483647 w 84"/>
              <a:gd name="T35" fmla="*/ 2147483647 h 78"/>
              <a:gd name="T36" fmla="*/ 2147483647 w 84"/>
              <a:gd name="T37" fmla="*/ 2147483647 h 78"/>
              <a:gd name="T38" fmla="*/ 2147483647 w 84"/>
              <a:gd name="T39" fmla="*/ 2147483647 h 78"/>
              <a:gd name="T40" fmla="*/ 2147483647 w 84"/>
              <a:gd name="T41" fmla="*/ 2147483647 h 78"/>
              <a:gd name="T42" fmla="*/ 2147483647 w 84"/>
              <a:gd name="T43" fmla="*/ 2147483647 h 78"/>
              <a:gd name="T44" fmla="*/ 2147483647 w 84"/>
              <a:gd name="T45" fmla="*/ 2147483647 h 78"/>
              <a:gd name="T46" fmla="*/ 2147483647 w 84"/>
              <a:gd name="T47" fmla="*/ 2147483647 h 78"/>
              <a:gd name="T48" fmla="*/ 2147483647 w 84"/>
              <a:gd name="T49" fmla="*/ 2147483647 h 78"/>
              <a:gd name="T50" fmla="*/ 2147483647 w 84"/>
              <a:gd name="T51" fmla="*/ 2147483647 h 78"/>
              <a:gd name="T52" fmla="*/ 2147483647 w 84"/>
              <a:gd name="T53" fmla="*/ 2147483647 h 78"/>
              <a:gd name="T54" fmla="*/ 2147483647 w 84"/>
              <a:gd name="T55" fmla="*/ 2147483647 h 78"/>
              <a:gd name="T56" fmla="*/ 2147483647 w 84"/>
              <a:gd name="T57" fmla="*/ 2147483647 h 78"/>
              <a:gd name="T58" fmla="*/ 2147483647 w 84"/>
              <a:gd name="T59" fmla="*/ 2147483647 h 78"/>
              <a:gd name="T60" fmla="*/ 2147483647 w 84"/>
              <a:gd name="T61" fmla="*/ 2147483647 h 78"/>
              <a:gd name="T62" fmla="*/ 2147483647 w 84"/>
              <a:gd name="T63" fmla="*/ 2147483647 h 78"/>
              <a:gd name="T64" fmla="*/ 2147483647 w 84"/>
              <a:gd name="T65" fmla="*/ 2147483647 h 78"/>
              <a:gd name="T66" fmla="*/ 2147483647 w 84"/>
              <a:gd name="T67" fmla="*/ 2147483647 h 78"/>
              <a:gd name="T68" fmla="*/ 2147483647 w 84"/>
              <a:gd name="T69" fmla="*/ 2147483647 h 7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84" h="78">
                <a:moveTo>
                  <a:pt x="8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8"/>
                  <a:pt x="1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11" y="78"/>
                  <a:pt x="11" y="77"/>
                  <a:pt x="11" y="77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3"/>
                  <a:pt x="18" y="13"/>
                  <a:pt x="17" y="13"/>
                </a:cubicBezTo>
                <a:cubicBezTo>
                  <a:pt x="17" y="14"/>
                  <a:pt x="17" y="14"/>
                  <a:pt x="17" y="15"/>
                </a:cubicBezTo>
                <a:cubicBezTo>
                  <a:pt x="17" y="15"/>
                  <a:pt x="17" y="16"/>
                  <a:pt x="17" y="16"/>
                </a:cubicBezTo>
                <a:cubicBezTo>
                  <a:pt x="18" y="16"/>
                  <a:pt x="18" y="17"/>
                  <a:pt x="18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8"/>
                  <a:pt x="13" y="19"/>
                  <a:pt x="13" y="2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7"/>
                  <a:pt x="14" y="38"/>
                  <a:pt x="15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70" y="38"/>
                  <a:pt x="71" y="37"/>
                  <a:pt x="71" y="36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19"/>
                  <a:pt x="70" y="18"/>
                  <a:pt x="69" y="18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17"/>
                  <a:pt x="66" y="17"/>
                  <a:pt x="66" y="17"/>
                </a:cubicBezTo>
                <a:cubicBezTo>
                  <a:pt x="66" y="17"/>
                  <a:pt x="66" y="16"/>
                  <a:pt x="67" y="16"/>
                </a:cubicBezTo>
                <a:cubicBezTo>
                  <a:pt x="67" y="16"/>
                  <a:pt x="67" y="15"/>
                  <a:pt x="67" y="15"/>
                </a:cubicBezTo>
                <a:cubicBezTo>
                  <a:pt x="67" y="14"/>
                  <a:pt x="67" y="14"/>
                  <a:pt x="67" y="13"/>
                </a:cubicBezTo>
                <a:cubicBezTo>
                  <a:pt x="66" y="13"/>
                  <a:pt x="66" y="13"/>
                  <a:pt x="66" y="12"/>
                </a:cubicBezTo>
                <a:cubicBezTo>
                  <a:pt x="66" y="11"/>
                  <a:pt x="66" y="11"/>
                  <a:pt x="66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3" y="78"/>
                  <a:pt x="74" y="78"/>
                </a:cubicBezTo>
                <a:cubicBezTo>
                  <a:pt x="83" y="78"/>
                  <a:pt x="83" y="78"/>
                  <a:pt x="83" y="78"/>
                </a:cubicBezTo>
                <a:cubicBezTo>
                  <a:pt x="84" y="78"/>
                  <a:pt x="84" y="77"/>
                  <a:pt x="84" y="77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3" y="0"/>
                </a:cubicBezTo>
                <a:close/>
                <a:moveTo>
                  <a:pt x="18" y="15"/>
                </a:move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lose/>
                <a:moveTo>
                  <a:pt x="66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5" y="15"/>
                  <a:pt x="65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6" y="14"/>
                  <a:pt x="66" y="14"/>
                </a:cubicBezTo>
                <a:cubicBezTo>
                  <a:pt x="66" y="14"/>
                  <a:pt x="66" y="14"/>
                  <a:pt x="66" y="15"/>
                </a:cubicBezTo>
                <a:close/>
                <a:moveTo>
                  <a:pt x="65" y="12"/>
                </a:moveTo>
                <a:cubicBezTo>
                  <a:pt x="65" y="13"/>
                  <a:pt x="64" y="13"/>
                  <a:pt x="64" y="13"/>
                </a:cubicBezTo>
                <a:cubicBezTo>
                  <a:pt x="64" y="14"/>
                  <a:pt x="64" y="14"/>
                  <a:pt x="64" y="15"/>
                </a:cubicBezTo>
                <a:cubicBezTo>
                  <a:pt x="64" y="15"/>
                  <a:pt x="64" y="16"/>
                  <a:pt x="64" y="16"/>
                </a:cubicBezTo>
                <a:cubicBezTo>
                  <a:pt x="64" y="16"/>
                  <a:pt x="65" y="17"/>
                  <a:pt x="65" y="17"/>
                </a:cubicBezTo>
                <a:cubicBezTo>
                  <a:pt x="65" y="18"/>
                  <a:pt x="65" y="18"/>
                  <a:pt x="65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20" y="16"/>
                  <a:pt x="20" y="16"/>
                </a:cubicBezTo>
                <a:cubicBezTo>
                  <a:pt x="20" y="16"/>
                  <a:pt x="20" y="15"/>
                  <a:pt x="20" y="15"/>
                </a:cubicBezTo>
                <a:cubicBezTo>
                  <a:pt x="20" y="14"/>
                  <a:pt x="20" y="14"/>
                  <a:pt x="20" y="13"/>
                </a:cubicBezTo>
                <a:cubicBezTo>
                  <a:pt x="20" y="13"/>
                  <a:pt x="19" y="13"/>
                  <a:pt x="19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65" y="11"/>
                  <a:pt x="65" y="11"/>
                  <a:pt x="65" y="11"/>
                </a:cubicBezTo>
                <a:lnTo>
                  <a:pt x="65" y="12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3" name="Freeform 418"/>
          <p:cNvSpPr>
            <a:spLocks noEditPoints="1"/>
          </p:cNvSpPr>
          <p:nvPr/>
        </p:nvSpPr>
        <p:spPr bwMode="auto">
          <a:xfrm>
            <a:off x="5048250" y="2630488"/>
            <a:ext cx="274638" cy="515937"/>
          </a:xfrm>
          <a:custGeom>
            <a:avLst/>
            <a:gdLst>
              <a:gd name="T0" fmla="*/ 2147483647 w 50"/>
              <a:gd name="T1" fmla="*/ 2147483647 h 94"/>
              <a:gd name="T2" fmla="*/ 2147483647 w 50"/>
              <a:gd name="T3" fmla="*/ 2147483647 h 94"/>
              <a:gd name="T4" fmla="*/ 2147483647 w 50"/>
              <a:gd name="T5" fmla="*/ 2147483647 h 94"/>
              <a:gd name="T6" fmla="*/ 2147483647 w 50"/>
              <a:gd name="T7" fmla="*/ 2147483647 h 94"/>
              <a:gd name="T8" fmla="*/ 2147483647 w 50"/>
              <a:gd name="T9" fmla="*/ 2147483647 h 94"/>
              <a:gd name="T10" fmla="*/ 2147483647 w 50"/>
              <a:gd name="T11" fmla="*/ 2147483647 h 94"/>
              <a:gd name="T12" fmla="*/ 2147483647 w 50"/>
              <a:gd name="T13" fmla="*/ 2147483647 h 94"/>
              <a:gd name="T14" fmla="*/ 2147483647 w 50"/>
              <a:gd name="T15" fmla="*/ 2147483647 h 94"/>
              <a:gd name="T16" fmla="*/ 2147483647 w 50"/>
              <a:gd name="T17" fmla="*/ 2147483647 h 94"/>
              <a:gd name="T18" fmla="*/ 2147483647 w 50"/>
              <a:gd name="T19" fmla="*/ 2147483647 h 94"/>
              <a:gd name="T20" fmla="*/ 2147483647 w 50"/>
              <a:gd name="T21" fmla="*/ 2147483647 h 94"/>
              <a:gd name="T22" fmla="*/ 2147483647 w 50"/>
              <a:gd name="T23" fmla="*/ 2147483647 h 94"/>
              <a:gd name="T24" fmla="*/ 2147483647 w 50"/>
              <a:gd name="T25" fmla="*/ 2147483647 h 94"/>
              <a:gd name="T26" fmla="*/ 2147483647 w 50"/>
              <a:gd name="T27" fmla="*/ 2147483647 h 94"/>
              <a:gd name="T28" fmla="*/ 2147483647 w 50"/>
              <a:gd name="T29" fmla="*/ 2147483647 h 94"/>
              <a:gd name="T30" fmla="*/ 2147483647 w 50"/>
              <a:gd name="T31" fmla="*/ 2147483647 h 94"/>
              <a:gd name="T32" fmla="*/ 2147483647 w 50"/>
              <a:gd name="T33" fmla="*/ 2147483647 h 94"/>
              <a:gd name="T34" fmla="*/ 2147483647 w 50"/>
              <a:gd name="T35" fmla="*/ 2147483647 h 94"/>
              <a:gd name="T36" fmla="*/ 2147483647 w 50"/>
              <a:gd name="T37" fmla="*/ 2147483647 h 94"/>
              <a:gd name="T38" fmla="*/ 2147483647 w 50"/>
              <a:gd name="T39" fmla="*/ 2147483647 h 94"/>
              <a:gd name="T40" fmla="*/ 2147483647 w 50"/>
              <a:gd name="T41" fmla="*/ 2147483647 h 94"/>
              <a:gd name="T42" fmla="*/ 2147483647 w 50"/>
              <a:gd name="T43" fmla="*/ 2147483647 h 94"/>
              <a:gd name="T44" fmla="*/ 2147483647 w 50"/>
              <a:gd name="T45" fmla="*/ 2147483647 h 94"/>
              <a:gd name="T46" fmla="*/ 2147483647 w 50"/>
              <a:gd name="T47" fmla="*/ 2147483647 h 94"/>
              <a:gd name="T48" fmla="*/ 2147483647 w 50"/>
              <a:gd name="T49" fmla="*/ 2147483647 h 94"/>
              <a:gd name="T50" fmla="*/ 2147483647 w 50"/>
              <a:gd name="T51" fmla="*/ 2147483647 h 94"/>
              <a:gd name="T52" fmla="*/ 2147483647 w 50"/>
              <a:gd name="T53" fmla="*/ 2147483647 h 94"/>
              <a:gd name="T54" fmla="*/ 2147483647 w 50"/>
              <a:gd name="T55" fmla="*/ 2147483647 h 94"/>
              <a:gd name="T56" fmla="*/ 2147483647 w 50"/>
              <a:gd name="T57" fmla="*/ 2147483647 h 94"/>
              <a:gd name="T58" fmla="*/ 2147483647 w 50"/>
              <a:gd name="T59" fmla="*/ 2147483647 h 94"/>
              <a:gd name="T60" fmla="*/ 2147483647 w 50"/>
              <a:gd name="T61" fmla="*/ 2147483647 h 94"/>
              <a:gd name="T62" fmla="*/ 2147483647 w 50"/>
              <a:gd name="T63" fmla="*/ 2147483647 h 94"/>
              <a:gd name="T64" fmla="*/ 0 w 50"/>
              <a:gd name="T65" fmla="*/ 0 h 94"/>
              <a:gd name="T66" fmla="*/ 2147483647 w 50"/>
              <a:gd name="T67" fmla="*/ 2147483647 h 94"/>
              <a:gd name="T68" fmla="*/ 2147483647 w 50"/>
              <a:gd name="T69" fmla="*/ 2147483647 h 94"/>
              <a:gd name="T70" fmla="*/ 2147483647 w 50"/>
              <a:gd name="T71" fmla="*/ 2147483647 h 94"/>
              <a:gd name="T72" fmla="*/ 2147483647 w 50"/>
              <a:gd name="T73" fmla="*/ 2147483647 h 94"/>
              <a:gd name="T74" fmla="*/ 2147483647 w 50"/>
              <a:gd name="T75" fmla="*/ 2147483647 h 94"/>
              <a:gd name="T76" fmla="*/ 2147483647 w 50"/>
              <a:gd name="T77" fmla="*/ 2147483647 h 94"/>
              <a:gd name="T78" fmla="*/ 2147483647 w 50"/>
              <a:gd name="T79" fmla="*/ 2147483647 h 94"/>
              <a:gd name="T80" fmla="*/ 2147483647 w 50"/>
              <a:gd name="T81" fmla="*/ 2147483647 h 94"/>
              <a:gd name="T82" fmla="*/ 2147483647 w 50"/>
              <a:gd name="T83" fmla="*/ 2147483647 h 94"/>
              <a:gd name="T84" fmla="*/ 2147483647 w 50"/>
              <a:gd name="T85" fmla="*/ 2147483647 h 94"/>
              <a:gd name="T86" fmla="*/ 2147483647 w 50"/>
              <a:gd name="T87" fmla="*/ 2147483647 h 94"/>
              <a:gd name="T88" fmla="*/ 2147483647 w 50"/>
              <a:gd name="T89" fmla="*/ 2147483647 h 94"/>
              <a:gd name="T90" fmla="*/ 2147483647 w 50"/>
              <a:gd name="T91" fmla="*/ 2147483647 h 94"/>
              <a:gd name="T92" fmla="*/ 2147483647 w 50"/>
              <a:gd name="T93" fmla="*/ 2147483647 h 94"/>
              <a:gd name="T94" fmla="*/ 2147483647 w 50"/>
              <a:gd name="T95" fmla="*/ 2147483647 h 94"/>
              <a:gd name="T96" fmla="*/ 2147483647 w 50"/>
              <a:gd name="T97" fmla="*/ 2147483647 h 94"/>
              <a:gd name="T98" fmla="*/ 2147483647 w 50"/>
              <a:gd name="T99" fmla="*/ 2147483647 h 94"/>
              <a:gd name="T100" fmla="*/ 2147483647 w 50"/>
              <a:gd name="T101" fmla="*/ 2147483647 h 9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" h="94">
                <a:moveTo>
                  <a:pt x="22" y="80"/>
                </a:moveTo>
                <a:cubicBezTo>
                  <a:pt x="22" y="80"/>
                  <a:pt x="21" y="80"/>
                  <a:pt x="21" y="81"/>
                </a:cubicBezTo>
                <a:cubicBezTo>
                  <a:pt x="21" y="82"/>
                  <a:pt x="22" y="82"/>
                  <a:pt x="22" y="82"/>
                </a:cubicBezTo>
                <a:cubicBezTo>
                  <a:pt x="23" y="82"/>
                  <a:pt x="23" y="82"/>
                  <a:pt x="23" y="81"/>
                </a:cubicBezTo>
                <a:cubicBezTo>
                  <a:pt x="23" y="80"/>
                  <a:pt x="23" y="80"/>
                  <a:pt x="22" y="80"/>
                </a:cubicBezTo>
                <a:close/>
                <a:moveTo>
                  <a:pt x="22" y="74"/>
                </a:moveTo>
                <a:cubicBezTo>
                  <a:pt x="22" y="74"/>
                  <a:pt x="21" y="75"/>
                  <a:pt x="21" y="75"/>
                </a:cubicBezTo>
                <a:cubicBezTo>
                  <a:pt x="21" y="76"/>
                  <a:pt x="22" y="76"/>
                  <a:pt x="22" y="76"/>
                </a:cubicBezTo>
                <a:cubicBezTo>
                  <a:pt x="23" y="76"/>
                  <a:pt x="23" y="76"/>
                  <a:pt x="23" y="75"/>
                </a:cubicBezTo>
                <a:cubicBezTo>
                  <a:pt x="23" y="75"/>
                  <a:pt x="23" y="74"/>
                  <a:pt x="22" y="74"/>
                </a:cubicBezTo>
                <a:close/>
                <a:moveTo>
                  <a:pt x="22" y="77"/>
                </a:moveTo>
                <a:cubicBezTo>
                  <a:pt x="22" y="77"/>
                  <a:pt x="21" y="78"/>
                  <a:pt x="21" y="78"/>
                </a:cubicBezTo>
                <a:cubicBezTo>
                  <a:pt x="21" y="79"/>
                  <a:pt x="22" y="79"/>
                  <a:pt x="22" y="79"/>
                </a:cubicBezTo>
                <a:cubicBezTo>
                  <a:pt x="23" y="79"/>
                  <a:pt x="23" y="79"/>
                  <a:pt x="23" y="78"/>
                </a:cubicBezTo>
                <a:cubicBezTo>
                  <a:pt x="23" y="78"/>
                  <a:pt x="23" y="77"/>
                  <a:pt x="22" y="77"/>
                </a:cubicBezTo>
                <a:close/>
                <a:moveTo>
                  <a:pt x="25" y="83"/>
                </a:moveTo>
                <a:cubicBezTo>
                  <a:pt x="24" y="83"/>
                  <a:pt x="24" y="83"/>
                  <a:pt x="24" y="84"/>
                </a:cubicBezTo>
                <a:cubicBezTo>
                  <a:pt x="24" y="85"/>
                  <a:pt x="24" y="85"/>
                  <a:pt x="25" y="85"/>
                </a:cubicBezTo>
                <a:cubicBezTo>
                  <a:pt x="25" y="85"/>
                  <a:pt x="26" y="85"/>
                  <a:pt x="26" y="84"/>
                </a:cubicBezTo>
                <a:cubicBezTo>
                  <a:pt x="26" y="83"/>
                  <a:pt x="25" y="83"/>
                  <a:pt x="25" y="83"/>
                </a:cubicBezTo>
                <a:close/>
                <a:moveTo>
                  <a:pt x="25" y="77"/>
                </a:moveTo>
                <a:cubicBezTo>
                  <a:pt x="24" y="77"/>
                  <a:pt x="24" y="78"/>
                  <a:pt x="24" y="78"/>
                </a:cubicBezTo>
                <a:cubicBezTo>
                  <a:pt x="24" y="79"/>
                  <a:pt x="24" y="79"/>
                  <a:pt x="25" y="79"/>
                </a:cubicBezTo>
                <a:cubicBezTo>
                  <a:pt x="25" y="79"/>
                  <a:pt x="26" y="79"/>
                  <a:pt x="26" y="78"/>
                </a:cubicBezTo>
                <a:cubicBezTo>
                  <a:pt x="26" y="78"/>
                  <a:pt x="25" y="77"/>
                  <a:pt x="25" y="77"/>
                </a:cubicBezTo>
                <a:close/>
                <a:moveTo>
                  <a:pt x="25" y="80"/>
                </a:moveTo>
                <a:cubicBezTo>
                  <a:pt x="24" y="80"/>
                  <a:pt x="24" y="80"/>
                  <a:pt x="24" y="81"/>
                </a:cubicBezTo>
                <a:cubicBezTo>
                  <a:pt x="24" y="82"/>
                  <a:pt x="24" y="82"/>
                  <a:pt x="25" y="82"/>
                </a:cubicBezTo>
                <a:cubicBezTo>
                  <a:pt x="25" y="82"/>
                  <a:pt x="26" y="82"/>
                  <a:pt x="26" y="81"/>
                </a:cubicBezTo>
                <a:cubicBezTo>
                  <a:pt x="26" y="80"/>
                  <a:pt x="25" y="80"/>
                  <a:pt x="25" y="80"/>
                </a:cubicBezTo>
                <a:close/>
                <a:moveTo>
                  <a:pt x="22" y="83"/>
                </a:moveTo>
                <a:cubicBezTo>
                  <a:pt x="22" y="83"/>
                  <a:pt x="21" y="83"/>
                  <a:pt x="21" y="84"/>
                </a:cubicBezTo>
                <a:cubicBezTo>
                  <a:pt x="21" y="85"/>
                  <a:pt x="22" y="85"/>
                  <a:pt x="22" y="85"/>
                </a:cubicBezTo>
                <a:cubicBezTo>
                  <a:pt x="23" y="85"/>
                  <a:pt x="23" y="85"/>
                  <a:pt x="23" y="84"/>
                </a:cubicBezTo>
                <a:cubicBezTo>
                  <a:pt x="23" y="83"/>
                  <a:pt x="23" y="83"/>
                  <a:pt x="22" y="83"/>
                </a:cubicBezTo>
                <a:close/>
                <a:moveTo>
                  <a:pt x="17" y="83"/>
                </a:moveTo>
                <a:cubicBezTo>
                  <a:pt x="16" y="83"/>
                  <a:pt x="16" y="83"/>
                  <a:pt x="16" y="84"/>
                </a:cubicBezTo>
                <a:cubicBezTo>
                  <a:pt x="16" y="85"/>
                  <a:pt x="16" y="85"/>
                  <a:pt x="17" y="85"/>
                </a:cubicBezTo>
                <a:cubicBezTo>
                  <a:pt x="18" y="85"/>
                  <a:pt x="18" y="85"/>
                  <a:pt x="18" y="84"/>
                </a:cubicBezTo>
                <a:cubicBezTo>
                  <a:pt x="18" y="83"/>
                  <a:pt x="18" y="83"/>
                  <a:pt x="17" y="83"/>
                </a:cubicBezTo>
                <a:close/>
                <a:moveTo>
                  <a:pt x="14" y="83"/>
                </a:moveTo>
                <a:cubicBezTo>
                  <a:pt x="14" y="83"/>
                  <a:pt x="13" y="83"/>
                  <a:pt x="13" y="84"/>
                </a:cubicBezTo>
                <a:cubicBezTo>
                  <a:pt x="13" y="85"/>
                  <a:pt x="14" y="85"/>
                  <a:pt x="14" y="85"/>
                </a:cubicBezTo>
                <a:cubicBezTo>
                  <a:pt x="15" y="85"/>
                  <a:pt x="15" y="85"/>
                  <a:pt x="15" y="84"/>
                </a:cubicBezTo>
                <a:cubicBezTo>
                  <a:pt x="15" y="83"/>
                  <a:pt x="15" y="83"/>
                  <a:pt x="14" y="83"/>
                </a:cubicBezTo>
                <a:close/>
                <a:moveTo>
                  <a:pt x="17" y="80"/>
                </a:moveTo>
                <a:cubicBezTo>
                  <a:pt x="16" y="80"/>
                  <a:pt x="16" y="80"/>
                  <a:pt x="16" y="81"/>
                </a:cubicBezTo>
                <a:cubicBezTo>
                  <a:pt x="16" y="82"/>
                  <a:pt x="16" y="82"/>
                  <a:pt x="17" y="82"/>
                </a:cubicBezTo>
                <a:cubicBezTo>
                  <a:pt x="18" y="82"/>
                  <a:pt x="18" y="82"/>
                  <a:pt x="18" y="81"/>
                </a:cubicBezTo>
                <a:cubicBezTo>
                  <a:pt x="18" y="80"/>
                  <a:pt x="18" y="80"/>
                  <a:pt x="17" y="80"/>
                </a:cubicBezTo>
                <a:close/>
                <a:moveTo>
                  <a:pt x="20" y="80"/>
                </a:moveTo>
                <a:cubicBezTo>
                  <a:pt x="19" y="80"/>
                  <a:pt x="19" y="80"/>
                  <a:pt x="19" y="81"/>
                </a:cubicBezTo>
                <a:cubicBezTo>
                  <a:pt x="19" y="82"/>
                  <a:pt x="19" y="82"/>
                  <a:pt x="20" y="82"/>
                </a:cubicBezTo>
                <a:cubicBezTo>
                  <a:pt x="20" y="82"/>
                  <a:pt x="21" y="82"/>
                  <a:pt x="21" y="81"/>
                </a:cubicBezTo>
                <a:cubicBezTo>
                  <a:pt x="21" y="80"/>
                  <a:pt x="20" y="80"/>
                  <a:pt x="20" y="80"/>
                </a:cubicBezTo>
                <a:close/>
                <a:moveTo>
                  <a:pt x="20" y="77"/>
                </a:moveTo>
                <a:cubicBezTo>
                  <a:pt x="19" y="77"/>
                  <a:pt x="19" y="78"/>
                  <a:pt x="19" y="78"/>
                </a:cubicBezTo>
                <a:cubicBezTo>
                  <a:pt x="19" y="79"/>
                  <a:pt x="19" y="79"/>
                  <a:pt x="20" y="79"/>
                </a:cubicBezTo>
                <a:cubicBezTo>
                  <a:pt x="20" y="79"/>
                  <a:pt x="21" y="79"/>
                  <a:pt x="21" y="78"/>
                </a:cubicBezTo>
                <a:cubicBezTo>
                  <a:pt x="21" y="78"/>
                  <a:pt x="20" y="77"/>
                  <a:pt x="20" y="77"/>
                </a:cubicBezTo>
                <a:close/>
                <a:moveTo>
                  <a:pt x="20" y="83"/>
                </a:moveTo>
                <a:cubicBezTo>
                  <a:pt x="19" y="83"/>
                  <a:pt x="19" y="83"/>
                  <a:pt x="19" y="84"/>
                </a:cubicBezTo>
                <a:cubicBezTo>
                  <a:pt x="19" y="85"/>
                  <a:pt x="19" y="85"/>
                  <a:pt x="20" y="85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3"/>
                  <a:pt x="20" y="83"/>
                  <a:pt x="20" y="83"/>
                </a:cubicBezTo>
                <a:close/>
                <a:moveTo>
                  <a:pt x="25" y="74"/>
                </a:moveTo>
                <a:cubicBezTo>
                  <a:pt x="24" y="74"/>
                  <a:pt x="24" y="75"/>
                  <a:pt x="24" y="75"/>
                </a:cubicBezTo>
                <a:cubicBezTo>
                  <a:pt x="24" y="76"/>
                  <a:pt x="24" y="76"/>
                  <a:pt x="25" y="76"/>
                </a:cubicBezTo>
                <a:cubicBezTo>
                  <a:pt x="25" y="76"/>
                  <a:pt x="26" y="76"/>
                  <a:pt x="26" y="75"/>
                </a:cubicBezTo>
                <a:cubicBezTo>
                  <a:pt x="26" y="75"/>
                  <a:pt x="25" y="74"/>
                  <a:pt x="25" y="74"/>
                </a:cubicBezTo>
                <a:close/>
                <a:moveTo>
                  <a:pt x="30" y="80"/>
                </a:moveTo>
                <a:cubicBezTo>
                  <a:pt x="30" y="80"/>
                  <a:pt x="29" y="80"/>
                  <a:pt x="29" y="81"/>
                </a:cubicBezTo>
                <a:cubicBezTo>
                  <a:pt x="29" y="82"/>
                  <a:pt x="30" y="82"/>
                  <a:pt x="30" y="82"/>
                </a:cubicBezTo>
                <a:cubicBezTo>
                  <a:pt x="31" y="82"/>
                  <a:pt x="31" y="82"/>
                  <a:pt x="31" y="81"/>
                </a:cubicBezTo>
                <a:cubicBezTo>
                  <a:pt x="31" y="80"/>
                  <a:pt x="31" y="80"/>
                  <a:pt x="30" y="80"/>
                </a:cubicBezTo>
                <a:close/>
                <a:moveTo>
                  <a:pt x="33" y="83"/>
                </a:moveTo>
                <a:cubicBezTo>
                  <a:pt x="32" y="83"/>
                  <a:pt x="32" y="83"/>
                  <a:pt x="32" y="84"/>
                </a:cubicBezTo>
                <a:cubicBezTo>
                  <a:pt x="32" y="85"/>
                  <a:pt x="32" y="85"/>
                  <a:pt x="33" y="85"/>
                </a:cubicBezTo>
                <a:cubicBezTo>
                  <a:pt x="33" y="85"/>
                  <a:pt x="34" y="85"/>
                  <a:pt x="34" y="84"/>
                </a:cubicBezTo>
                <a:cubicBezTo>
                  <a:pt x="34" y="83"/>
                  <a:pt x="33" y="83"/>
                  <a:pt x="33" y="83"/>
                </a:cubicBezTo>
                <a:close/>
                <a:moveTo>
                  <a:pt x="25" y="71"/>
                </a:moveTo>
                <a:cubicBezTo>
                  <a:pt x="24" y="71"/>
                  <a:pt x="24" y="72"/>
                  <a:pt x="24" y="72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3"/>
                  <a:pt x="26" y="73"/>
                  <a:pt x="26" y="72"/>
                </a:cubicBezTo>
                <a:cubicBezTo>
                  <a:pt x="26" y="72"/>
                  <a:pt x="25" y="71"/>
                  <a:pt x="25" y="71"/>
                </a:cubicBezTo>
                <a:close/>
                <a:moveTo>
                  <a:pt x="33" y="80"/>
                </a:moveTo>
                <a:cubicBezTo>
                  <a:pt x="32" y="80"/>
                  <a:pt x="32" y="80"/>
                  <a:pt x="32" y="81"/>
                </a:cubicBezTo>
                <a:cubicBezTo>
                  <a:pt x="32" y="82"/>
                  <a:pt x="32" y="82"/>
                  <a:pt x="33" y="82"/>
                </a:cubicBezTo>
                <a:cubicBezTo>
                  <a:pt x="33" y="82"/>
                  <a:pt x="34" y="82"/>
                  <a:pt x="34" y="81"/>
                </a:cubicBezTo>
                <a:cubicBezTo>
                  <a:pt x="34" y="80"/>
                  <a:pt x="33" y="80"/>
                  <a:pt x="33" y="80"/>
                </a:cubicBezTo>
                <a:close/>
                <a:moveTo>
                  <a:pt x="35" y="83"/>
                </a:moveTo>
                <a:cubicBezTo>
                  <a:pt x="35" y="83"/>
                  <a:pt x="34" y="83"/>
                  <a:pt x="34" y="84"/>
                </a:cubicBezTo>
                <a:cubicBezTo>
                  <a:pt x="34" y="85"/>
                  <a:pt x="35" y="85"/>
                  <a:pt x="35" y="85"/>
                </a:cubicBezTo>
                <a:cubicBezTo>
                  <a:pt x="36" y="85"/>
                  <a:pt x="36" y="85"/>
                  <a:pt x="36" y="84"/>
                </a:cubicBezTo>
                <a:cubicBezTo>
                  <a:pt x="36" y="83"/>
                  <a:pt x="36" y="83"/>
                  <a:pt x="35" y="83"/>
                </a:cubicBezTo>
                <a:close/>
                <a:moveTo>
                  <a:pt x="30" y="47"/>
                </a:moveTo>
                <a:cubicBezTo>
                  <a:pt x="30" y="43"/>
                  <a:pt x="39" y="29"/>
                  <a:pt x="43" y="22"/>
                </a:cubicBezTo>
                <a:cubicBezTo>
                  <a:pt x="50" y="11"/>
                  <a:pt x="50" y="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1"/>
                  <a:pt x="7" y="22"/>
                </a:cubicBezTo>
                <a:cubicBezTo>
                  <a:pt x="11" y="29"/>
                  <a:pt x="20" y="43"/>
                  <a:pt x="20" y="47"/>
                </a:cubicBezTo>
                <a:cubicBezTo>
                  <a:pt x="20" y="51"/>
                  <a:pt x="11" y="66"/>
                  <a:pt x="7" y="72"/>
                </a:cubicBezTo>
                <a:cubicBezTo>
                  <a:pt x="0" y="83"/>
                  <a:pt x="0" y="94"/>
                  <a:pt x="0" y="94"/>
                </a:cubicBezTo>
                <a:cubicBezTo>
                  <a:pt x="50" y="94"/>
                  <a:pt x="50" y="94"/>
                  <a:pt x="50" y="94"/>
                </a:cubicBezTo>
                <a:cubicBezTo>
                  <a:pt x="50" y="94"/>
                  <a:pt x="50" y="83"/>
                  <a:pt x="43" y="72"/>
                </a:cubicBezTo>
                <a:cubicBezTo>
                  <a:pt x="39" y="66"/>
                  <a:pt x="30" y="51"/>
                  <a:pt x="30" y="47"/>
                </a:cubicBezTo>
                <a:close/>
                <a:moveTo>
                  <a:pt x="8" y="86"/>
                </a:moveTo>
                <a:cubicBezTo>
                  <a:pt x="9" y="83"/>
                  <a:pt x="10" y="78"/>
                  <a:pt x="13" y="74"/>
                </a:cubicBezTo>
                <a:cubicBezTo>
                  <a:pt x="15" y="71"/>
                  <a:pt x="18" y="67"/>
                  <a:pt x="21" y="63"/>
                </a:cubicBezTo>
                <a:cubicBezTo>
                  <a:pt x="22" y="61"/>
                  <a:pt x="23" y="60"/>
                  <a:pt x="24" y="58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4"/>
                  <a:pt x="21" y="32"/>
                  <a:pt x="20" y="30"/>
                </a:cubicBezTo>
                <a:cubicBezTo>
                  <a:pt x="17" y="26"/>
                  <a:pt x="14" y="23"/>
                  <a:pt x="13" y="21"/>
                </a:cubicBezTo>
                <a:cubicBezTo>
                  <a:pt x="11" y="17"/>
                  <a:pt x="9" y="13"/>
                  <a:pt x="9" y="10"/>
                </a:cubicBezTo>
                <a:cubicBezTo>
                  <a:pt x="9" y="9"/>
                  <a:pt x="8" y="8"/>
                  <a:pt x="8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11"/>
                  <a:pt x="40" y="16"/>
                  <a:pt x="37" y="21"/>
                </a:cubicBezTo>
                <a:cubicBezTo>
                  <a:pt x="35" y="23"/>
                  <a:pt x="32" y="27"/>
                  <a:pt x="29" y="31"/>
                </a:cubicBezTo>
                <a:cubicBezTo>
                  <a:pt x="28" y="33"/>
                  <a:pt x="27" y="35"/>
                  <a:pt x="26" y="36"/>
                </a:cubicBezTo>
                <a:cubicBezTo>
                  <a:pt x="26" y="58"/>
                  <a:pt x="26" y="58"/>
                  <a:pt x="26" y="58"/>
                </a:cubicBezTo>
                <a:cubicBezTo>
                  <a:pt x="27" y="60"/>
                  <a:pt x="29" y="62"/>
                  <a:pt x="30" y="65"/>
                </a:cubicBezTo>
                <a:cubicBezTo>
                  <a:pt x="33" y="68"/>
                  <a:pt x="35" y="72"/>
                  <a:pt x="37" y="74"/>
                </a:cubicBezTo>
                <a:cubicBezTo>
                  <a:pt x="39" y="78"/>
                  <a:pt x="40" y="82"/>
                  <a:pt x="41" y="85"/>
                </a:cubicBezTo>
                <a:cubicBezTo>
                  <a:pt x="41" y="85"/>
                  <a:pt x="41" y="86"/>
                  <a:pt x="42" y="86"/>
                </a:cubicBezTo>
                <a:lnTo>
                  <a:pt x="8" y="86"/>
                </a:lnTo>
                <a:close/>
                <a:moveTo>
                  <a:pt x="30" y="77"/>
                </a:moveTo>
                <a:cubicBezTo>
                  <a:pt x="30" y="77"/>
                  <a:pt x="29" y="78"/>
                  <a:pt x="29" y="78"/>
                </a:cubicBezTo>
                <a:cubicBezTo>
                  <a:pt x="29" y="79"/>
                  <a:pt x="30" y="79"/>
                  <a:pt x="30" y="79"/>
                </a:cubicBezTo>
                <a:cubicBezTo>
                  <a:pt x="31" y="79"/>
                  <a:pt x="31" y="79"/>
                  <a:pt x="31" y="78"/>
                </a:cubicBezTo>
                <a:cubicBezTo>
                  <a:pt x="31" y="78"/>
                  <a:pt x="31" y="77"/>
                  <a:pt x="30" y="77"/>
                </a:cubicBezTo>
                <a:close/>
                <a:moveTo>
                  <a:pt x="28" y="80"/>
                </a:moveTo>
                <a:cubicBezTo>
                  <a:pt x="27" y="80"/>
                  <a:pt x="27" y="80"/>
                  <a:pt x="27" y="81"/>
                </a:cubicBezTo>
                <a:cubicBezTo>
                  <a:pt x="27" y="82"/>
                  <a:pt x="27" y="82"/>
                  <a:pt x="28" y="82"/>
                </a:cubicBezTo>
                <a:cubicBezTo>
                  <a:pt x="28" y="82"/>
                  <a:pt x="29" y="82"/>
                  <a:pt x="29" y="81"/>
                </a:cubicBezTo>
                <a:cubicBezTo>
                  <a:pt x="29" y="80"/>
                  <a:pt x="28" y="80"/>
                  <a:pt x="28" y="80"/>
                </a:cubicBezTo>
                <a:close/>
                <a:moveTo>
                  <a:pt x="30" y="83"/>
                </a:moveTo>
                <a:cubicBezTo>
                  <a:pt x="30" y="83"/>
                  <a:pt x="29" y="83"/>
                  <a:pt x="29" y="84"/>
                </a:cubicBezTo>
                <a:cubicBezTo>
                  <a:pt x="29" y="85"/>
                  <a:pt x="30" y="85"/>
                  <a:pt x="30" y="85"/>
                </a:cubicBezTo>
                <a:cubicBezTo>
                  <a:pt x="31" y="85"/>
                  <a:pt x="31" y="85"/>
                  <a:pt x="31" y="84"/>
                </a:cubicBezTo>
                <a:cubicBezTo>
                  <a:pt x="31" y="83"/>
                  <a:pt x="31" y="83"/>
                  <a:pt x="30" y="83"/>
                </a:cubicBezTo>
                <a:close/>
                <a:moveTo>
                  <a:pt x="28" y="74"/>
                </a:moveTo>
                <a:cubicBezTo>
                  <a:pt x="27" y="74"/>
                  <a:pt x="27" y="75"/>
                  <a:pt x="27" y="75"/>
                </a:cubicBezTo>
                <a:cubicBezTo>
                  <a:pt x="27" y="76"/>
                  <a:pt x="27" y="76"/>
                  <a:pt x="28" y="76"/>
                </a:cubicBezTo>
                <a:cubicBezTo>
                  <a:pt x="28" y="76"/>
                  <a:pt x="29" y="76"/>
                  <a:pt x="29" y="75"/>
                </a:cubicBezTo>
                <a:cubicBezTo>
                  <a:pt x="29" y="75"/>
                  <a:pt x="28" y="74"/>
                  <a:pt x="28" y="74"/>
                </a:cubicBezTo>
                <a:close/>
                <a:moveTo>
                  <a:pt x="28" y="83"/>
                </a:moveTo>
                <a:cubicBezTo>
                  <a:pt x="27" y="83"/>
                  <a:pt x="27" y="83"/>
                  <a:pt x="27" y="84"/>
                </a:cubicBezTo>
                <a:cubicBezTo>
                  <a:pt x="27" y="85"/>
                  <a:pt x="27" y="85"/>
                  <a:pt x="28" y="85"/>
                </a:cubicBezTo>
                <a:cubicBezTo>
                  <a:pt x="28" y="85"/>
                  <a:pt x="29" y="85"/>
                  <a:pt x="29" y="84"/>
                </a:cubicBezTo>
                <a:cubicBezTo>
                  <a:pt x="29" y="83"/>
                  <a:pt x="28" y="83"/>
                  <a:pt x="28" y="83"/>
                </a:cubicBezTo>
                <a:close/>
                <a:moveTo>
                  <a:pt x="28" y="77"/>
                </a:moveTo>
                <a:cubicBezTo>
                  <a:pt x="27" y="77"/>
                  <a:pt x="27" y="78"/>
                  <a:pt x="27" y="78"/>
                </a:cubicBezTo>
                <a:cubicBezTo>
                  <a:pt x="27" y="79"/>
                  <a:pt x="27" y="79"/>
                  <a:pt x="28" y="79"/>
                </a:cubicBezTo>
                <a:cubicBezTo>
                  <a:pt x="28" y="79"/>
                  <a:pt x="29" y="79"/>
                  <a:pt x="29" y="78"/>
                </a:cubicBezTo>
                <a:cubicBezTo>
                  <a:pt x="29" y="78"/>
                  <a:pt x="28" y="77"/>
                  <a:pt x="28" y="7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4" name="Freeform 419"/>
          <p:cNvSpPr>
            <a:spLocks noEditPoints="1"/>
          </p:cNvSpPr>
          <p:nvPr/>
        </p:nvSpPr>
        <p:spPr bwMode="auto">
          <a:xfrm>
            <a:off x="5832475" y="2668588"/>
            <a:ext cx="446088" cy="439737"/>
          </a:xfrm>
          <a:custGeom>
            <a:avLst/>
            <a:gdLst>
              <a:gd name="T0" fmla="*/ 2147483647 w 81"/>
              <a:gd name="T1" fmla="*/ 0 h 80"/>
              <a:gd name="T2" fmla="*/ 2147483647 w 81"/>
              <a:gd name="T3" fmla="*/ 0 h 80"/>
              <a:gd name="T4" fmla="*/ 0 w 81"/>
              <a:gd name="T5" fmla="*/ 2147483647 h 80"/>
              <a:gd name="T6" fmla="*/ 0 w 81"/>
              <a:gd name="T7" fmla="*/ 2147483647 h 80"/>
              <a:gd name="T8" fmla="*/ 2147483647 w 81"/>
              <a:gd name="T9" fmla="*/ 2147483647 h 80"/>
              <a:gd name="T10" fmla="*/ 2147483647 w 81"/>
              <a:gd name="T11" fmla="*/ 2147483647 h 80"/>
              <a:gd name="T12" fmla="*/ 2147483647 w 81"/>
              <a:gd name="T13" fmla="*/ 0 h 80"/>
              <a:gd name="T14" fmla="*/ 0 w 81"/>
              <a:gd name="T15" fmla="*/ 2147483647 h 80"/>
              <a:gd name="T16" fmla="*/ 2147483647 w 81"/>
              <a:gd name="T17" fmla="*/ 2147483647 h 80"/>
              <a:gd name="T18" fmla="*/ 2147483647 w 81"/>
              <a:gd name="T19" fmla="*/ 2147483647 h 80"/>
              <a:gd name="T20" fmla="*/ 2147483647 w 81"/>
              <a:gd name="T21" fmla="*/ 2147483647 h 80"/>
              <a:gd name="T22" fmla="*/ 2147483647 w 81"/>
              <a:gd name="T23" fmla="*/ 2147483647 h 80"/>
              <a:gd name="T24" fmla="*/ 0 w 81"/>
              <a:gd name="T25" fmla="*/ 2147483647 h 80"/>
              <a:gd name="T26" fmla="*/ 0 w 81"/>
              <a:gd name="T27" fmla="*/ 2147483647 h 80"/>
              <a:gd name="T28" fmla="*/ 2147483647 w 81"/>
              <a:gd name="T29" fmla="*/ 2147483647 h 80"/>
              <a:gd name="T30" fmla="*/ 2147483647 w 81"/>
              <a:gd name="T31" fmla="*/ 2147483647 h 80"/>
              <a:gd name="T32" fmla="*/ 2147483647 w 81"/>
              <a:gd name="T33" fmla="*/ 2147483647 h 80"/>
              <a:gd name="T34" fmla="*/ 2147483647 w 81"/>
              <a:gd name="T35" fmla="*/ 2147483647 h 80"/>
              <a:gd name="T36" fmla="*/ 2147483647 w 81"/>
              <a:gd name="T37" fmla="*/ 2147483647 h 80"/>
              <a:gd name="T38" fmla="*/ 2147483647 w 81"/>
              <a:gd name="T39" fmla="*/ 2147483647 h 80"/>
              <a:gd name="T40" fmla="*/ 2147483647 w 81"/>
              <a:gd name="T41" fmla="*/ 2147483647 h 80"/>
              <a:gd name="T42" fmla="*/ 2147483647 w 81"/>
              <a:gd name="T43" fmla="*/ 2147483647 h 80"/>
              <a:gd name="T44" fmla="*/ 2147483647 w 81"/>
              <a:gd name="T45" fmla="*/ 2147483647 h 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1" h="80">
                <a:moveTo>
                  <a:pt x="7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0"/>
                  <a:pt x="0" y="10"/>
                  <a:pt x="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1"/>
                  <a:pt x="79" y="0"/>
                  <a:pt x="77" y="0"/>
                </a:cubicBezTo>
                <a:close/>
                <a:moveTo>
                  <a:pt x="0" y="77"/>
                </a:moveTo>
                <a:cubicBezTo>
                  <a:pt x="0" y="78"/>
                  <a:pt x="2" y="80"/>
                  <a:pt x="4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9" y="80"/>
                  <a:pt x="81" y="78"/>
                  <a:pt x="81" y="77"/>
                </a:cubicBezTo>
                <a:cubicBezTo>
                  <a:pt x="81" y="20"/>
                  <a:pt x="81" y="20"/>
                  <a:pt x="81" y="20"/>
                </a:cubicBezTo>
                <a:cubicBezTo>
                  <a:pt x="0" y="20"/>
                  <a:pt x="0" y="20"/>
                  <a:pt x="0" y="20"/>
                </a:cubicBezTo>
                <a:lnTo>
                  <a:pt x="0" y="77"/>
                </a:lnTo>
                <a:close/>
                <a:moveTo>
                  <a:pt x="34" y="39"/>
                </a:moveTo>
                <a:cubicBezTo>
                  <a:pt x="35" y="39"/>
                  <a:pt x="37" y="38"/>
                  <a:pt x="39" y="36"/>
                </a:cubicBezTo>
                <a:cubicBezTo>
                  <a:pt x="40" y="35"/>
                  <a:pt x="42" y="34"/>
                  <a:pt x="42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62"/>
                  <a:pt x="47" y="62"/>
                  <a:pt x="47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40"/>
                  <a:pt x="41" y="40"/>
                  <a:pt x="41" y="40"/>
                </a:cubicBezTo>
                <a:cubicBezTo>
                  <a:pt x="39" y="42"/>
                  <a:pt x="37" y="44"/>
                  <a:pt x="34" y="44"/>
                </a:cubicBezTo>
                <a:lnTo>
                  <a:pt x="34" y="39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5" name="Freeform 420"/>
          <p:cNvSpPr>
            <a:spLocks noEditPoints="1"/>
          </p:cNvSpPr>
          <p:nvPr/>
        </p:nvSpPr>
        <p:spPr bwMode="auto">
          <a:xfrm>
            <a:off x="6788150" y="2673350"/>
            <a:ext cx="544513" cy="430213"/>
          </a:xfrm>
          <a:custGeom>
            <a:avLst/>
            <a:gdLst>
              <a:gd name="T0" fmla="*/ 2147483647 w 99"/>
              <a:gd name="T1" fmla="*/ 2147483647 h 78"/>
              <a:gd name="T2" fmla="*/ 2147483647 w 99"/>
              <a:gd name="T3" fmla="*/ 2147483647 h 78"/>
              <a:gd name="T4" fmla="*/ 2147483647 w 99"/>
              <a:gd name="T5" fmla="*/ 2147483647 h 78"/>
              <a:gd name="T6" fmla="*/ 2147483647 w 99"/>
              <a:gd name="T7" fmla="*/ 2147483647 h 78"/>
              <a:gd name="T8" fmla="*/ 2147483647 w 99"/>
              <a:gd name="T9" fmla="*/ 2147483647 h 78"/>
              <a:gd name="T10" fmla="*/ 2147483647 w 99"/>
              <a:gd name="T11" fmla="*/ 2147483647 h 78"/>
              <a:gd name="T12" fmla="*/ 2147483647 w 99"/>
              <a:gd name="T13" fmla="*/ 2147483647 h 78"/>
              <a:gd name="T14" fmla="*/ 2147483647 w 99"/>
              <a:gd name="T15" fmla="*/ 2147483647 h 78"/>
              <a:gd name="T16" fmla="*/ 2147483647 w 99"/>
              <a:gd name="T17" fmla="*/ 2147483647 h 78"/>
              <a:gd name="T18" fmla="*/ 2147483647 w 99"/>
              <a:gd name="T19" fmla="*/ 2147483647 h 78"/>
              <a:gd name="T20" fmla="*/ 2147483647 w 99"/>
              <a:gd name="T21" fmla="*/ 2147483647 h 78"/>
              <a:gd name="T22" fmla="*/ 2147483647 w 99"/>
              <a:gd name="T23" fmla="*/ 2147483647 h 78"/>
              <a:gd name="T24" fmla="*/ 2147483647 w 99"/>
              <a:gd name="T25" fmla="*/ 2147483647 h 78"/>
              <a:gd name="T26" fmla="*/ 2147483647 w 99"/>
              <a:gd name="T27" fmla="*/ 2147483647 h 78"/>
              <a:gd name="T28" fmla="*/ 2147483647 w 99"/>
              <a:gd name="T29" fmla="*/ 2147483647 h 78"/>
              <a:gd name="T30" fmla="*/ 2147483647 w 99"/>
              <a:gd name="T31" fmla="*/ 2147483647 h 78"/>
              <a:gd name="T32" fmla="*/ 2147483647 w 99"/>
              <a:gd name="T33" fmla="*/ 2147483647 h 78"/>
              <a:gd name="T34" fmla="*/ 2147483647 w 99"/>
              <a:gd name="T35" fmla="*/ 2147483647 h 78"/>
              <a:gd name="T36" fmla="*/ 2147483647 w 99"/>
              <a:gd name="T37" fmla="*/ 2147483647 h 78"/>
              <a:gd name="T38" fmla="*/ 0 w 99"/>
              <a:gd name="T39" fmla="*/ 2147483647 h 78"/>
              <a:gd name="T40" fmla="*/ 2147483647 w 99"/>
              <a:gd name="T41" fmla="*/ 2147483647 h 78"/>
              <a:gd name="T42" fmla="*/ 2147483647 w 99"/>
              <a:gd name="T43" fmla="*/ 2147483647 h 78"/>
              <a:gd name="T44" fmla="*/ 2147483647 w 99"/>
              <a:gd name="T45" fmla="*/ 2147483647 h 78"/>
              <a:gd name="T46" fmla="*/ 2147483647 w 99"/>
              <a:gd name="T47" fmla="*/ 0 h 78"/>
              <a:gd name="T48" fmla="*/ 2147483647 w 99"/>
              <a:gd name="T49" fmla="*/ 2147483647 h 78"/>
              <a:gd name="T50" fmla="*/ 2147483647 w 99"/>
              <a:gd name="T51" fmla="*/ 0 h 78"/>
              <a:gd name="T52" fmla="*/ 2147483647 w 99"/>
              <a:gd name="T53" fmla="*/ 2147483647 h 78"/>
              <a:gd name="T54" fmla="*/ 2147483647 w 99"/>
              <a:gd name="T55" fmla="*/ 2147483647 h 78"/>
              <a:gd name="T56" fmla="*/ 2147483647 w 99"/>
              <a:gd name="T57" fmla="*/ 2147483647 h 78"/>
              <a:gd name="T58" fmla="*/ 2147483647 w 99"/>
              <a:gd name="T59" fmla="*/ 2147483647 h 78"/>
              <a:gd name="T60" fmla="*/ 2147483647 w 99"/>
              <a:gd name="T61" fmla="*/ 2147483647 h 78"/>
              <a:gd name="T62" fmla="*/ 2147483647 w 99"/>
              <a:gd name="T63" fmla="*/ 2147483647 h 78"/>
              <a:gd name="T64" fmla="*/ 2147483647 w 99"/>
              <a:gd name="T65" fmla="*/ 2147483647 h 78"/>
              <a:gd name="T66" fmla="*/ 2147483647 w 99"/>
              <a:gd name="T67" fmla="*/ 2147483647 h 78"/>
              <a:gd name="T68" fmla="*/ 2147483647 w 99"/>
              <a:gd name="T69" fmla="*/ 2147483647 h 78"/>
              <a:gd name="T70" fmla="*/ 2147483647 w 99"/>
              <a:gd name="T71" fmla="*/ 2147483647 h 78"/>
              <a:gd name="T72" fmla="*/ 2147483647 w 99"/>
              <a:gd name="T73" fmla="*/ 2147483647 h 78"/>
              <a:gd name="T74" fmla="*/ 2147483647 w 99"/>
              <a:gd name="T75" fmla="*/ 2147483647 h 78"/>
              <a:gd name="T76" fmla="*/ 2147483647 w 99"/>
              <a:gd name="T77" fmla="*/ 2147483647 h 78"/>
              <a:gd name="T78" fmla="*/ 2147483647 w 99"/>
              <a:gd name="T79" fmla="*/ 2147483647 h 78"/>
              <a:gd name="T80" fmla="*/ 2147483647 w 99"/>
              <a:gd name="T81" fmla="*/ 2147483647 h 78"/>
              <a:gd name="T82" fmla="*/ 2147483647 w 99"/>
              <a:gd name="T83" fmla="*/ 2147483647 h 78"/>
              <a:gd name="T84" fmla="*/ 2147483647 w 99"/>
              <a:gd name="T85" fmla="*/ 2147483647 h 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9" h="78">
                <a:moveTo>
                  <a:pt x="34" y="21"/>
                </a:move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4" y="19"/>
                  <a:pt x="35" y="18"/>
                </a:cubicBezTo>
                <a:cubicBezTo>
                  <a:pt x="35" y="18"/>
                  <a:pt x="35" y="17"/>
                  <a:pt x="35" y="17"/>
                </a:cubicBezTo>
                <a:cubicBezTo>
                  <a:pt x="35" y="17"/>
                  <a:pt x="35" y="16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5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1"/>
                </a:cubicBezTo>
                <a:cubicBezTo>
                  <a:pt x="37" y="11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7"/>
                  <a:pt x="38" y="7"/>
                  <a:pt x="38" y="6"/>
                </a:cubicBezTo>
                <a:cubicBezTo>
                  <a:pt x="38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39" y="5"/>
                  <a:pt x="39" y="5"/>
                  <a:pt x="39" y="4"/>
                </a:cubicBezTo>
                <a:cubicBezTo>
                  <a:pt x="39" y="4"/>
                  <a:pt x="39" y="3"/>
                  <a:pt x="40" y="3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1" y="0"/>
                  <a:pt x="41" y="0"/>
                </a:cubicBezTo>
                <a:cubicBezTo>
                  <a:pt x="9" y="16"/>
                  <a:pt x="0" y="58"/>
                  <a:pt x="0" y="58"/>
                </a:cubicBezTo>
                <a:cubicBezTo>
                  <a:pt x="0" y="58"/>
                  <a:pt x="12" y="56"/>
                  <a:pt x="28" y="61"/>
                </a:cubicBezTo>
                <a:cubicBezTo>
                  <a:pt x="28" y="61"/>
                  <a:pt x="33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3" y="22"/>
                  <a:pt x="33" y="22"/>
                </a:cubicBezTo>
                <a:cubicBezTo>
                  <a:pt x="34" y="21"/>
                  <a:pt x="34" y="21"/>
                  <a:pt x="34" y="21"/>
                </a:cubicBezTo>
                <a:close/>
                <a:moveTo>
                  <a:pt x="44" y="0"/>
                </a:moveTo>
                <a:cubicBezTo>
                  <a:pt x="49" y="4"/>
                  <a:pt x="64" y="22"/>
                  <a:pt x="63" y="75"/>
                </a:cubicBezTo>
                <a:cubicBezTo>
                  <a:pt x="67" y="67"/>
                  <a:pt x="80" y="44"/>
                  <a:pt x="99" y="34"/>
                </a:cubicBezTo>
                <a:cubicBezTo>
                  <a:pt x="79" y="6"/>
                  <a:pt x="53" y="1"/>
                  <a:pt x="44" y="0"/>
                </a:cubicBezTo>
                <a:close/>
                <a:moveTo>
                  <a:pt x="42" y="0"/>
                </a:moveTo>
                <a:cubicBezTo>
                  <a:pt x="42" y="0"/>
                  <a:pt x="42" y="1"/>
                  <a:pt x="42" y="1"/>
                </a:cubicBezTo>
                <a:cubicBezTo>
                  <a:pt x="42" y="1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4"/>
                  <a:pt x="41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39" y="8"/>
                  <a:pt x="39" y="8"/>
                </a:cubicBezTo>
                <a:cubicBezTo>
                  <a:pt x="39" y="8"/>
                  <a:pt x="39" y="9"/>
                  <a:pt x="39" y="9"/>
                </a:cubicBezTo>
                <a:cubicBezTo>
                  <a:pt x="39" y="9"/>
                  <a:pt x="38" y="9"/>
                  <a:pt x="38" y="9"/>
                </a:cubicBezTo>
                <a:cubicBezTo>
                  <a:pt x="38" y="9"/>
                  <a:pt x="38" y="9"/>
                  <a:pt x="38" y="10"/>
                </a:cubicBezTo>
                <a:cubicBezTo>
                  <a:pt x="38" y="10"/>
                  <a:pt x="39" y="10"/>
                  <a:pt x="38" y="10"/>
                </a:cubicBezTo>
                <a:cubicBezTo>
                  <a:pt x="38" y="11"/>
                  <a:pt x="38" y="11"/>
                  <a:pt x="38" y="12"/>
                </a:cubicBezTo>
                <a:cubicBezTo>
                  <a:pt x="38" y="12"/>
                  <a:pt x="38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5"/>
                  <a:pt x="37" y="15"/>
                </a:cubicBezTo>
                <a:cubicBezTo>
                  <a:pt x="37" y="15"/>
                  <a:pt x="37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8"/>
                  <a:pt x="36" y="18"/>
                  <a:pt x="36" y="19"/>
                </a:cubicBezTo>
                <a:cubicBezTo>
                  <a:pt x="36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1"/>
                  <a:pt x="35" y="21"/>
                </a:cubicBezTo>
                <a:cubicBezTo>
                  <a:pt x="35" y="21"/>
                  <a:pt x="35" y="22"/>
                  <a:pt x="35" y="22"/>
                </a:cubicBezTo>
                <a:cubicBezTo>
                  <a:pt x="35" y="23"/>
                  <a:pt x="35" y="23"/>
                  <a:pt x="34" y="23"/>
                </a:cubicBezTo>
                <a:cubicBezTo>
                  <a:pt x="36" y="33"/>
                  <a:pt x="44" y="45"/>
                  <a:pt x="44" y="55"/>
                </a:cubicBezTo>
                <a:cubicBezTo>
                  <a:pt x="26" y="59"/>
                  <a:pt x="50" y="69"/>
                  <a:pt x="61" y="78"/>
                </a:cubicBezTo>
                <a:cubicBezTo>
                  <a:pt x="63" y="17"/>
                  <a:pt x="46" y="2"/>
                  <a:pt x="42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6" name="Freeform 421"/>
          <p:cNvSpPr>
            <a:spLocks noEditPoints="1"/>
          </p:cNvSpPr>
          <p:nvPr/>
        </p:nvSpPr>
        <p:spPr bwMode="auto">
          <a:xfrm>
            <a:off x="7842250" y="2690813"/>
            <a:ext cx="542925" cy="395287"/>
          </a:xfrm>
          <a:custGeom>
            <a:avLst/>
            <a:gdLst>
              <a:gd name="T0" fmla="*/ 2147483647 w 99"/>
              <a:gd name="T1" fmla="*/ 2147483647 h 72"/>
              <a:gd name="T2" fmla="*/ 2147483647 w 99"/>
              <a:gd name="T3" fmla="*/ 2147483647 h 72"/>
              <a:gd name="T4" fmla="*/ 2147483647 w 99"/>
              <a:gd name="T5" fmla="*/ 2147483647 h 72"/>
              <a:gd name="T6" fmla="*/ 2147483647 w 99"/>
              <a:gd name="T7" fmla="*/ 2147483647 h 72"/>
              <a:gd name="T8" fmla="*/ 2147483647 w 99"/>
              <a:gd name="T9" fmla="*/ 0 h 72"/>
              <a:gd name="T10" fmla="*/ 2147483647 w 99"/>
              <a:gd name="T11" fmla="*/ 2147483647 h 72"/>
              <a:gd name="T12" fmla="*/ 2147483647 w 99"/>
              <a:gd name="T13" fmla="*/ 2147483647 h 72"/>
              <a:gd name="T14" fmla="*/ 2147483647 w 99"/>
              <a:gd name="T15" fmla="*/ 2147483647 h 72"/>
              <a:gd name="T16" fmla="*/ 2147483647 w 99"/>
              <a:gd name="T17" fmla="*/ 2147483647 h 72"/>
              <a:gd name="T18" fmla="*/ 2147483647 w 99"/>
              <a:gd name="T19" fmla="*/ 2147483647 h 72"/>
              <a:gd name="T20" fmla="*/ 2147483647 w 99"/>
              <a:gd name="T21" fmla="*/ 2147483647 h 72"/>
              <a:gd name="T22" fmla="*/ 2147483647 w 99"/>
              <a:gd name="T23" fmla="*/ 2147483647 h 72"/>
              <a:gd name="T24" fmla="*/ 2147483647 w 99"/>
              <a:gd name="T25" fmla="*/ 2147483647 h 72"/>
              <a:gd name="T26" fmla="*/ 2147483647 w 99"/>
              <a:gd name="T27" fmla="*/ 2147483647 h 72"/>
              <a:gd name="T28" fmla="*/ 2147483647 w 99"/>
              <a:gd name="T29" fmla="*/ 2147483647 h 72"/>
              <a:gd name="T30" fmla="*/ 2147483647 w 99"/>
              <a:gd name="T31" fmla="*/ 2147483647 h 72"/>
              <a:gd name="T32" fmla="*/ 2147483647 w 99"/>
              <a:gd name="T33" fmla="*/ 2147483647 h 72"/>
              <a:gd name="T34" fmla="*/ 2147483647 w 99"/>
              <a:gd name="T35" fmla="*/ 2147483647 h 72"/>
              <a:gd name="T36" fmla="*/ 2147483647 w 99"/>
              <a:gd name="T37" fmla="*/ 2147483647 h 72"/>
              <a:gd name="T38" fmla="*/ 0 w 99"/>
              <a:gd name="T39" fmla="*/ 2147483647 h 72"/>
              <a:gd name="T40" fmla="*/ 2147483647 w 99"/>
              <a:gd name="T41" fmla="*/ 2147483647 h 72"/>
              <a:gd name="T42" fmla="*/ 2147483647 w 99"/>
              <a:gd name="T43" fmla="*/ 2147483647 h 72"/>
              <a:gd name="T44" fmla="*/ 2147483647 w 99"/>
              <a:gd name="T45" fmla="*/ 2147483647 h 72"/>
              <a:gd name="T46" fmla="*/ 2147483647 w 99"/>
              <a:gd name="T47" fmla="*/ 2147483647 h 72"/>
              <a:gd name="T48" fmla="*/ 2147483647 w 99"/>
              <a:gd name="T49" fmla="*/ 2147483647 h 72"/>
              <a:gd name="T50" fmla="*/ 2147483647 w 99"/>
              <a:gd name="T51" fmla="*/ 2147483647 h 72"/>
              <a:gd name="T52" fmla="*/ 2147483647 w 99"/>
              <a:gd name="T53" fmla="*/ 2147483647 h 72"/>
              <a:gd name="T54" fmla="*/ 2147483647 w 99"/>
              <a:gd name="T55" fmla="*/ 2147483647 h 72"/>
              <a:gd name="T56" fmla="*/ 2147483647 w 99"/>
              <a:gd name="T57" fmla="*/ 2147483647 h 72"/>
              <a:gd name="T58" fmla="*/ 2147483647 w 99"/>
              <a:gd name="T59" fmla="*/ 2147483647 h 72"/>
              <a:gd name="T60" fmla="*/ 2147483647 w 99"/>
              <a:gd name="T61" fmla="*/ 2147483647 h 72"/>
              <a:gd name="T62" fmla="*/ 2147483647 w 99"/>
              <a:gd name="T63" fmla="*/ 2147483647 h 72"/>
              <a:gd name="T64" fmla="*/ 2147483647 w 99"/>
              <a:gd name="T65" fmla="*/ 2147483647 h 72"/>
              <a:gd name="T66" fmla="*/ 2147483647 w 99"/>
              <a:gd name="T67" fmla="*/ 2147483647 h 72"/>
              <a:gd name="T68" fmla="*/ 2147483647 w 99"/>
              <a:gd name="T69" fmla="*/ 2147483647 h 72"/>
              <a:gd name="T70" fmla="*/ 2147483647 w 99"/>
              <a:gd name="T71" fmla="*/ 2147483647 h 72"/>
              <a:gd name="T72" fmla="*/ 2147483647 w 99"/>
              <a:gd name="T73" fmla="*/ 2147483647 h 72"/>
              <a:gd name="T74" fmla="*/ 2147483647 w 99"/>
              <a:gd name="T75" fmla="*/ 2147483647 h 72"/>
              <a:gd name="T76" fmla="*/ 2147483647 w 99"/>
              <a:gd name="T77" fmla="*/ 2147483647 h 72"/>
              <a:gd name="T78" fmla="*/ 2147483647 w 99"/>
              <a:gd name="T79" fmla="*/ 2147483647 h 72"/>
              <a:gd name="T80" fmla="*/ 2147483647 w 99"/>
              <a:gd name="T81" fmla="*/ 2147483647 h 72"/>
              <a:gd name="T82" fmla="*/ 2147483647 w 99"/>
              <a:gd name="T83" fmla="*/ 2147483647 h 72"/>
              <a:gd name="T84" fmla="*/ 2147483647 w 99"/>
              <a:gd name="T85" fmla="*/ 2147483647 h 72"/>
              <a:gd name="T86" fmla="*/ 2147483647 w 99"/>
              <a:gd name="T87" fmla="*/ 2147483647 h 72"/>
              <a:gd name="T88" fmla="*/ 2147483647 w 99"/>
              <a:gd name="T89" fmla="*/ 2147483647 h 72"/>
              <a:gd name="T90" fmla="*/ 2147483647 w 99"/>
              <a:gd name="T91" fmla="*/ 2147483647 h 72"/>
              <a:gd name="T92" fmla="*/ 2147483647 w 99"/>
              <a:gd name="T93" fmla="*/ 2147483647 h 72"/>
              <a:gd name="T94" fmla="*/ 2147483647 w 99"/>
              <a:gd name="T95" fmla="*/ 2147483647 h 72"/>
              <a:gd name="T96" fmla="*/ 2147483647 w 99"/>
              <a:gd name="T97" fmla="*/ 2147483647 h 72"/>
              <a:gd name="T98" fmla="*/ 2147483647 w 99"/>
              <a:gd name="T99" fmla="*/ 2147483647 h 72"/>
              <a:gd name="T100" fmla="*/ 2147483647 w 99"/>
              <a:gd name="T101" fmla="*/ 2147483647 h 72"/>
              <a:gd name="T102" fmla="*/ 2147483647 w 99"/>
              <a:gd name="T103" fmla="*/ 2147483647 h 72"/>
              <a:gd name="T104" fmla="*/ 2147483647 w 99"/>
              <a:gd name="T105" fmla="*/ 2147483647 h 72"/>
              <a:gd name="T106" fmla="*/ 2147483647 w 99"/>
              <a:gd name="T107" fmla="*/ 2147483647 h 72"/>
              <a:gd name="T108" fmla="*/ 2147483647 w 99"/>
              <a:gd name="T109" fmla="*/ 2147483647 h 72"/>
              <a:gd name="T110" fmla="*/ 2147483647 w 99"/>
              <a:gd name="T111" fmla="*/ 2147483647 h 72"/>
              <a:gd name="T112" fmla="*/ 2147483647 w 99"/>
              <a:gd name="T113" fmla="*/ 2147483647 h 72"/>
              <a:gd name="T114" fmla="*/ 2147483647 w 99"/>
              <a:gd name="T115" fmla="*/ 2147483647 h 72"/>
              <a:gd name="T116" fmla="*/ 2147483647 w 99"/>
              <a:gd name="T117" fmla="*/ 2147483647 h 72"/>
              <a:gd name="T118" fmla="*/ 2147483647 w 99"/>
              <a:gd name="T119" fmla="*/ 2147483647 h 7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9" h="72">
                <a:moveTo>
                  <a:pt x="55" y="10"/>
                </a:moveTo>
                <a:cubicBezTo>
                  <a:pt x="57" y="11"/>
                  <a:pt x="59" y="11"/>
                  <a:pt x="62" y="10"/>
                </a:cubicBezTo>
                <a:cubicBezTo>
                  <a:pt x="65" y="9"/>
                  <a:pt x="67" y="8"/>
                  <a:pt x="67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6" y="3"/>
                  <a:pt x="63" y="2"/>
                  <a:pt x="59" y="3"/>
                </a:cubicBezTo>
                <a:cubicBezTo>
                  <a:pt x="56" y="5"/>
                  <a:pt x="54" y="7"/>
                  <a:pt x="55" y="10"/>
                </a:cubicBezTo>
                <a:cubicBezTo>
                  <a:pt x="55" y="10"/>
                  <a:pt x="55" y="10"/>
                  <a:pt x="55" y="10"/>
                </a:cubicBezTo>
                <a:close/>
                <a:moveTo>
                  <a:pt x="99" y="12"/>
                </a:moveTo>
                <a:cubicBezTo>
                  <a:pt x="99" y="5"/>
                  <a:pt x="93" y="0"/>
                  <a:pt x="86" y="0"/>
                </a:cubicBezTo>
                <a:cubicBezTo>
                  <a:pt x="85" y="0"/>
                  <a:pt x="82" y="0"/>
                  <a:pt x="82" y="0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7" y="9"/>
                  <a:pt x="65" y="10"/>
                  <a:pt x="62" y="11"/>
                </a:cubicBezTo>
                <a:cubicBezTo>
                  <a:pt x="60" y="12"/>
                  <a:pt x="59" y="12"/>
                  <a:pt x="58" y="12"/>
                </a:cubicBezTo>
                <a:cubicBezTo>
                  <a:pt x="56" y="12"/>
                  <a:pt x="55" y="11"/>
                  <a:pt x="54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46" y="13"/>
                  <a:pt x="46" y="13"/>
                  <a:pt x="46" y="13"/>
                </a:cubicBezTo>
                <a:cubicBezTo>
                  <a:pt x="47" y="13"/>
                  <a:pt x="48" y="14"/>
                  <a:pt x="48" y="14"/>
                </a:cubicBezTo>
                <a:cubicBezTo>
                  <a:pt x="50" y="15"/>
                  <a:pt x="51" y="16"/>
                  <a:pt x="53" y="17"/>
                </a:cubicBezTo>
                <a:cubicBezTo>
                  <a:pt x="51" y="16"/>
                  <a:pt x="48" y="16"/>
                  <a:pt x="46" y="16"/>
                </a:cubicBezTo>
                <a:cubicBezTo>
                  <a:pt x="38" y="16"/>
                  <a:pt x="31" y="22"/>
                  <a:pt x="31" y="31"/>
                </a:cubicBezTo>
                <a:cubicBezTo>
                  <a:pt x="31" y="39"/>
                  <a:pt x="38" y="46"/>
                  <a:pt x="46" y="46"/>
                </a:cubicBezTo>
                <a:cubicBezTo>
                  <a:pt x="53" y="46"/>
                  <a:pt x="58" y="41"/>
                  <a:pt x="60" y="35"/>
                </a:cubicBezTo>
                <a:cubicBezTo>
                  <a:pt x="60" y="37"/>
                  <a:pt x="60" y="39"/>
                  <a:pt x="59" y="41"/>
                </a:cubicBezTo>
                <a:cubicBezTo>
                  <a:pt x="59" y="42"/>
                  <a:pt x="58" y="43"/>
                  <a:pt x="57" y="43"/>
                </a:cubicBezTo>
                <a:cubicBezTo>
                  <a:pt x="55" y="45"/>
                  <a:pt x="54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0" y="47"/>
                  <a:pt x="48" y="47"/>
                  <a:pt x="46" y="47"/>
                </a:cubicBezTo>
                <a:cubicBezTo>
                  <a:pt x="37" y="47"/>
                  <a:pt x="30" y="40"/>
                  <a:pt x="30" y="31"/>
                </a:cubicBezTo>
                <a:cubicBezTo>
                  <a:pt x="30" y="23"/>
                  <a:pt x="35" y="16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6" y="13"/>
                  <a:pt x="46" y="13"/>
                  <a:pt x="46" y="13"/>
                </a:cubicBezTo>
                <a:cubicBezTo>
                  <a:pt x="44" y="12"/>
                  <a:pt x="41" y="12"/>
                  <a:pt x="38" y="12"/>
                </a:cubicBezTo>
                <a:cubicBezTo>
                  <a:pt x="30" y="12"/>
                  <a:pt x="22" y="17"/>
                  <a:pt x="18" y="24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8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6" y="32"/>
                  <a:pt x="16" y="34"/>
                </a:cubicBezTo>
                <a:cubicBezTo>
                  <a:pt x="16" y="39"/>
                  <a:pt x="18" y="44"/>
                  <a:pt x="21" y="47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5"/>
                  <a:pt x="8" y="56"/>
                  <a:pt x="9" y="57"/>
                </a:cubicBezTo>
                <a:cubicBezTo>
                  <a:pt x="9" y="57"/>
                  <a:pt x="10" y="57"/>
                  <a:pt x="10" y="57"/>
                </a:cubicBezTo>
                <a:cubicBezTo>
                  <a:pt x="10" y="57"/>
                  <a:pt x="11" y="57"/>
                  <a:pt x="11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7" y="54"/>
                  <a:pt x="32" y="56"/>
                  <a:pt x="38" y="56"/>
                </a:cubicBezTo>
                <a:cubicBezTo>
                  <a:pt x="39" y="56"/>
                  <a:pt x="40" y="56"/>
                  <a:pt x="40" y="56"/>
                </a:cubicBezTo>
                <a:cubicBezTo>
                  <a:pt x="31" y="70"/>
                  <a:pt x="31" y="70"/>
                  <a:pt x="31" y="70"/>
                </a:cubicBezTo>
                <a:cubicBezTo>
                  <a:pt x="30" y="70"/>
                  <a:pt x="30" y="71"/>
                  <a:pt x="31" y="72"/>
                </a:cubicBezTo>
                <a:cubicBezTo>
                  <a:pt x="31" y="72"/>
                  <a:pt x="32" y="72"/>
                  <a:pt x="32" y="72"/>
                </a:cubicBezTo>
                <a:cubicBezTo>
                  <a:pt x="32" y="72"/>
                  <a:pt x="33" y="72"/>
                  <a:pt x="33" y="71"/>
                </a:cubicBezTo>
                <a:cubicBezTo>
                  <a:pt x="44" y="55"/>
                  <a:pt x="44" y="55"/>
                  <a:pt x="44" y="55"/>
                </a:cubicBezTo>
                <a:cubicBezTo>
                  <a:pt x="51" y="53"/>
                  <a:pt x="56" y="48"/>
                  <a:pt x="59" y="42"/>
                </a:cubicBezTo>
                <a:cubicBezTo>
                  <a:pt x="93" y="23"/>
                  <a:pt x="93" y="23"/>
                  <a:pt x="93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6" y="21"/>
                  <a:pt x="99" y="17"/>
                  <a:pt x="99" y="12"/>
                </a:cubicBezTo>
                <a:close/>
                <a:moveTo>
                  <a:pt x="50" y="18"/>
                </a:moveTo>
                <a:cubicBezTo>
                  <a:pt x="51" y="18"/>
                  <a:pt x="53" y="19"/>
                  <a:pt x="53" y="21"/>
                </a:cubicBezTo>
                <a:cubicBezTo>
                  <a:pt x="53" y="22"/>
                  <a:pt x="51" y="23"/>
                  <a:pt x="50" y="23"/>
                </a:cubicBezTo>
                <a:cubicBezTo>
                  <a:pt x="48" y="23"/>
                  <a:pt x="47" y="22"/>
                  <a:pt x="47" y="21"/>
                </a:cubicBezTo>
                <a:cubicBezTo>
                  <a:pt x="47" y="19"/>
                  <a:pt x="48" y="18"/>
                  <a:pt x="50" y="18"/>
                </a:cubicBezTo>
                <a:close/>
                <a:moveTo>
                  <a:pt x="42" y="18"/>
                </a:moveTo>
                <a:cubicBezTo>
                  <a:pt x="43" y="18"/>
                  <a:pt x="45" y="19"/>
                  <a:pt x="45" y="21"/>
                </a:cubicBezTo>
                <a:cubicBezTo>
                  <a:pt x="45" y="22"/>
                  <a:pt x="43" y="23"/>
                  <a:pt x="42" y="23"/>
                </a:cubicBezTo>
                <a:cubicBezTo>
                  <a:pt x="40" y="23"/>
                  <a:pt x="39" y="22"/>
                  <a:pt x="39" y="21"/>
                </a:cubicBezTo>
                <a:cubicBezTo>
                  <a:pt x="39" y="19"/>
                  <a:pt x="40" y="18"/>
                  <a:pt x="42" y="18"/>
                </a:cubicBezTo>
                <a:close/>
                <a:moveTo>
                  <a:pt x="45" y="27"/>
                </a:moveTo>
                <a:cubicBezTo>
                  <a:pt x="45" y="29"/>
                  <a:pt x="44" y="30"/>
                  <a:pt x="43" y="30"/>
                </a:cubicBezTo>
                <a:cubicBezTo>
                  <a:pt x="41" y="30"/>
                  <a:pt x="40" y="29"/>
                  <a:pt x="40" y="27"/>
                </a:cubicBezTo>
                <a:cubicBezTo>
                  <a:pt x="40" y="26"/>
                  <a:pt x="41" y="25"/>
                  <a:pt x="43" y="25"/>
                </a:cubicBezTo>
                <a:cubicBezTo>
                  <a:pt x="44" y="25"/>
                  <a:pt x="45" y="26"/>
                  <a:pt x="45" y="27"/>
                </a:cubicBezTo>
                <a:close/>
                <a:moveTo>
                  <a:pt x="33" y="27"/>
                </a:moveTo>
                <a:cubicBezTo>
                  <a:pt x="33" y="25"/>
                  <a:pt x="35" y="24"/>
                  <a:pt x="36" y="24"/>
                </a:cubicBezTo>
                <a:cubicBezTo>
                  <a:pt x="38" y="24"/>
                  <a:pt x="39" y="25"/>
                  <a:pt x="39" y="27"/>
                </a:cubicBezTo>
                <a:cubicBezTo>
                  <a:pt x="39" y="28"/>
                  <a:pt x="38" y="29"/>
                  <a:pt x="36" y="29"/>
                </a:cubicBezTo>
                <a:cubicBezTo>
                  <a:pt x="35" y="29"/>
                  <a:pt x="33" y="28"/>
                  <a:pt x="33" y="27"/>
                </a:cubicBezTo>
                <a:close/>
                <a:moveTo>
                  <a:pt x="37" y="38"/>
                </a:moveTo>
                <a:cubicBezTo>
                  <a:pt x="36" y="38"/>
                  <a:pt x="34" y="37"/>
                  <a:pt x="34" y="35"/>
                </a:cubicBezTo>
                <a:cubicBezTo>
                  <a:pt x="34" y="34"/>
                  <a:pt x="36" y="32"/>
                  <a:pt x="37" y="32"/>
                </a:cubicBezTo>
                <a:cubicBezTo>
                  <a:pt x="39" y="32"/>
                  <a:pt x="40" y="34"/>
                  <a:pt x="40" y="35"/>
                </a:cubicBezTo>
                <a:cubicBezTo>
                  <a:pt x="40" y="37"/>
                  <a:pt x="39" y="38"/>
                  <a:pt x="37" y="38"/>
                </a:cubicBezTo>
                <a:close/>
                <a:moveTo>
                  <a:pt x="43" y="43"/>
                </a:moveTo>
                <a:cubicBezTo>
                  <a:pt x="41" y="43"/>
                  <a:pt x="40" y="42"/>
                  <a:pt x="40" y="41"/>
                </a:cubicBezTo>
                <a:cubicBezTo>
                  <a:pt x="40" y="39"/>
                  <a:pt x="41" y="38"/>
                  <a:pt x="43" y="38"/>
                </a:cubicBezTo>
                <a:cubicBezTo>
                  <a:pt x="44" y="38"/>
                  <a:pt x="45" y="39"/>
                  <a:pt x="45" y="41"/>
                </a:cubicBezTo>
                <a:cubicBezTo>
                  <a:pt x="45" y="42"/>
                  <a:pt x="44" y="43"/>
                  <a:pt x="43" y="43"/>
                </a:cubicBezTo>
                <a:close/>
                <a:moveTo>
                  <a:pt x="44" y="36"/>
                </a:moveTo>
                <a:cubicBezTo>
                  <a:pt x="43" y="36"/>
                  <a:pt x="41" y="35"/>
                  <a:pt x="41" y="34"/>
                </a:cubicBezTo>
                <a:cubicBezTo>
                  <a:pt x="41" y="32"/>
                  <a:pt x="43" y="31"/>
                  <a:pt x="44" y="31"/>
                </a:cubicBezTo>
                <a:cubicBezTo>
                  <a:pt x="46" y="31"/>
                  <a:pt x="47" y="32"/>
                  <a:pt x="47" y="34"/>
                </a:cubicBezTo>
                <a:cubicBezTo>
                  <a:pt x="47" y="35"/>
                  <a:pt x="46" y="36"/>
                  <a:pt x="44" y="36"/>
                </a:cubicBezTo>
                <a:close/>
                <a:moveTo>
                  <a:pt x="46" y="27"/>
                </a:moveTo>
                <a:cubicBezTo>
                  <a:pt x="46" y="26"/>
                  <a:pt x="48" y="24"/>
                  <a:pt x="49" y="24"/>
                </a:cubicBezTo>
                <a:cubicBezTo>
                  <a:pt x="51" y="24"/>
                  <a:pt x="52" y="26"/>
                  <a:pt x="52" y="27"/>
                </a:cubicBezTo>
                <a:cubicBezTo>
                  <a:pt x="52" y="29"/>
                  <a:pt x="51" y="30"/>
                  <a:pt x="49" y="30"/>
                </a:cubicBezTo>
                <a:cubicBezTo>
                  <a:pt x="48" y="30"/>
                  <a:pt x="46" y="29"/>
                  <a:pt x="46" y="27"/>
                </a:cubicBezTo>
                <a:close/>
                <a:moveTo>
                  <a:pt x="51" y="31"/>
                </a:moveTo>
                <a:cubicBezTo>
                  <a:pt x="52" y="31"/>
                  <a:pt x="53" y="32"/>
                  <a:pt x="53" y="33"/>
                </a:cubicBezTo>
                <a:cubicBezTo>
                  <a:pt x="53" y="35"/>
                  <a:pt x="52" y="36"/>
                  <a:pt x="51" y="36"/>
                </a:cubicBezTo>
                <a:cubicBezTo>
                  <a:pt x="49" y="36"/>
                  <a:pt x="48" y="35"/>
                  <a:pt x="48" y="33"/>
                </a:cubicBezTo>
                <a:cubicBezTo>
                  <a:pt x="48" y="32"/>
                  <a:pt x="49" y="31"/>
                  <a:pt x="51" y="31"/>
                </a:cubicBezTo>
                <a:close/>
                <a:moveTo>
                  <a:pt x="51" y="43"/>
                </a:moveTo>
                <a:cubicBezTo>
                  <a:pt x="49" y="43"/>
                  <a:pt x="48" y="42"/>
                  <a:pt x="48" y="41"/>
                </a:cubicBezTo>
                <a:cubicBezTo>
                  <a:pt x="48" y="39"/>
                  <a:pt x="49" y="38"/>
                  <a:pt x="51" y="38"/>
                </a:cubicBezTo>
                <a:cubicBezTo>
                  <a:pt x="52" y="38"/>
                  <a:pt x="53" y="39"/>
                  <a:pt x="53" y="41"/>
                </a:cubicBezTo>
                <a:cubicBezTo>
                  <a:pt x="53" y="42"/>
                  <a:pt x="52" y="43"/>
                  <a:pt x="51" y="43"/>
                </a:cubicBezTo>
                <a:close/>
                <a:moveTo>
                  <a:pt x="53" y="26"/>
                </a:moveTo>
                <a:cubicBezTo>
                  <a:pt x="53" y="25"/>
                  <a:pt x="54" y="24"/>
                  <a:pt x="56" y="24"/>
                </a:cubicBezTo>
                <a:cubicBezTo>
                  <a:pt x="57" y="24"/>
                  <a:pt x="58" y="25"/>
                  <a:pt x="58" y="26"/>
                </a:cubicBezTo>
                <a:cubicBezTo>
                  <a:pt x="58" y="28"/>
                  <a:pt x="57" y="29"/>
                  <a:pt x="56" y="29"/>
                </a:cubicBezTo>
                <a:cubicBezTo>
                  <a:pt x="54" y="29"/>
                  <a:pt x="53" y="28"/>
                  <a:pt x="53" y="26"/>
                </a:cubicBezTo>
                <a:close/>
                <a:moveTo>
                  <a:pt x="57" y="38"/>
                </a:moveTo>
                <a:cubicBezTo>
                  <a:pt x="55" y="38"/>
                  <a:pt x="54" y="36"/>
                  <a:pt x="54" y="35"/>
                </a:cubicBezTo>
                <a:cubicBezTo>
                  <a:pt x="54" y="33"/>
                  <a:pt x="55" y="32"/>
                  <a:pt x="57" y="32"/>
                </a:cubicBezTo>
                <a:cubicBezTo>
                  <a:pt x="58" y="32"/>
                  <a:pt x="59" y="33"/>
                  <a:pt x="59" y="35"/>
                </a:cubicBezTo>
                <a:cubicBezTo>
                  <a:pt x="59" y="36"/>
                  <a:pt x="58" y="38"/>
                  <a:pt x="57" y="3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7" name="Freeform 440"/>
          <p:cNvSpPr>
            <a:spLocks noEditPoints="1"/>
          </p:cNvSpPr>
          <p:nvPr/>
        </p:nvSpPr>
        <p:spPr bwMode="auto">
          <a:xfrm>
            <a:off x="819150" y="3506788"/>
            <a:ext cx="544513" cy="547687"/>
          </a:xfrm>
          <a:custGeom>
            <a:avLst/>
            <a:gdLst>
              <a:gd name="T0" fmla="*/ 2147483647 w 99"/>
              <a:gd name="T1" fmla="*/ 2147483647 h 100"/>
              <a:gd name="T2" fmla="*/ 2147483647 w 99"/>
              <a:gd name="T3" fmla="*/ 2147483647 h 100"/>
              <a:gd name="T4" fmla="*/ 2147483647 w 99"/>
              <a:gd name="T5" fmla="*/ 2147483647 h 100"/>
              <a:gd name="T6" fmla="*/ 2147483647 w 99"/>
              <a:gd name="T7" fmla="*/ 2147483647 h 100"/>
              <a:gd name="T8" fmla="*/ 2147483647 w 99"/>
              <a:gd name="T9" fmla="*/ 2147483647 h 100"/>
              <a:gd name="T10" fmla="*/ 2147483647 w 99"/>
              <a:gd name="T11" fmla="*/ 2147483647 h 100"/>
              <a:gd name="T12" fmla="*/ 2147483647 w 99"/>
              <a:gd name="T13" fmla="*/ 2147483647 h 100"/>
              <a:gd name="T14" fmla="*/ 2147483647 w 99"/>
              <a:gd name="T15" fmla="*/ 2147483647 h 100"/>
              <a:gd name="T16" fmla="*/ 2147483647 w 99"/>
              <a:gd name="T17" fmla="*/ 2147483647 h 100"/>
              <a:gd name="T18" fmla="*/ 2147483647 w 99"/>
              <a:gd name="T19" fmla="*/ 2147483647 h 100"/>
              <a:gd name="T20" fmla="*/ 2147483647 w 99"/>
              <a:gd name="T21" fmla="*/ 2147483647 h 100"/>
              <a:gd name="T22" fmla="*/ 2147483647 w 99"/>
              <a:gd name="T23" fmla="*/ 2147483647 h 100"/>
              <a:gd name="T24" fmla="*/ 2147483647 w 99"/>
              <a:gd name="T25" fmla="*/ 2147483647 h 100"/>
              <a:gd name="T26" fmla="*/ 2147483647 w 99"/>
              <a:gd name="T27" fmla="*/ 2147483647 h 100"/>
              <a:gd name="T28" fmla="*/ 2147483647 w 99"/>
              <a:gd name="T29" fmla="*/ 2147483647 h 100"/>
              <a:gd name="T30" fmla="*/ 2147483647 w 99"/>
              <a:gd name="T31" fmla="*/ 2147483647 h 100"/>
              <a:gd name="T32" fmla="*/ 2147483647 w 99"/>
              <a:gd name="T33" fmla="*/ 2147483647 h 100"/>
              <a:gd name="T34" fmla="*/ 2147483647 w 99"/>
              <a:gd name="T35" fmla="*/ 2147483647 h 100"/>
              <a:gd name="T36" fmla="*/ 2147483647 w 99"/>
              <a:gd name="T37" fmla="*/ 2147483647 h 100"/>
              <a:gd name="T38" fmla="*/ 2147483647 w 99"/>
              <a:gd name="T39" fmla="*/ 2147483647 h 100"/>
              <a:gd name="T40" fmla="*/ 2147483647 w 99"/>
              <a:gd name="T41" fmla="*/ 2147483647 h 100"/>
              <a:gd name="T42" fmla="*/ 2147483647 w 99"/>
              <a:gd name="T43" fmla="*/ 2147483647 h 100"/>
              <a:gd name="T44" fmla="*/ 2147483647 w 99"/>
              <a:gd name="T45" fmla="*/ 2147483647 h 100"/>
              <a:gd name="T46" fmla="*/ 2147483647 w 99"/>
              <a:gd name="T47" fmla="*/ 2147483647 h 100"/>
              <a:gd name="T48" fmla="*/ 2147483647 w 99"/>
              <a:gd name="T49" fmla="*/ 2147483647 h 100"/>
              <a:gd name="T50" fmla="*/ 2147483647 w 99"/>
              <a:gd name="T51" fmla="*/ 2147483647 h 100"/>
              <a:gd name="T52" fmla="*/ 2147483647 w 99"/>
              <a:gd name="T53" fmla="*/ 2147483647 h 100"/>
              <a:gd name="T54" fmla="*/ 2147483647 w 99"/>
              <a:gd name="T55" fmla="*/ 2147483647 h 100"/>
              <a:gd name="T56" fmla="*/ 2147483647 w 99"/>
              <a:gd name="T57" fmla="*/ 2147483647 h 100"/>
              <a:gd name="T58" fmla="*/ 2147483647 w 99"/>
              <a:gd name="T59" fmla="*/ 2147483647 h 100"/>
              <a:gd name="T60" fmla="*/ 2147483647 w 99"/>
              <a:gd name="T61" fmla="*/ 2147483647 h 100"/>
              <a:gd name="T62" fmla="*/ 2147483647 w 99"/>
              <a:gd name="T63" fmla="*/ 2147483647 h 100"/>
              <a:gd name="T64" fmla="*/ 2147483647 w 99"/>
              <a:gd name="T65" fmla="*/ 2147483647 h 100"/>
              <a:gd name="T66" fmla="*/ 2147483647 w 99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9" h="100">
                <a:moveTo>
                  <a:pt x="14" y="33"/>
                </a:moveTo>
                <a:cubicBezTo>
                  <a:pt x="17" y="39"/>
                  <a:pt x="24" y="41"/>
                  <a:pt x="30" y="41"/>
                </a:cubicBezTo>
                <a:cubicBezTo>
                  <a:pt x="33" y="41"/>
                  <a:pt x="36" y="39"/>
                  <a:pt x="38" y="37"/>
                </a:cubicBezTo>
                <a:cubicBezTo>
                  <a:pt x="42" y="41"/>
                  <a:pt x="49" y="42"/>
                  <a:pt x="54" y="40"/>
                </a:cubicBezTo>
                <a:cubicBezTo>
                  <a:pt x="56" y="40"/>
                  <a:pt x="58" y="38"/>
                  <a:pt x="60" y="36"/>
                </a:cubicBezTo>
                <a:cubicBezTo>
                  <a:pt x="63" y="43"/>
                  <a:pt x="76" y="42"/>
                  <a:pt x="79" y="33"/>
                </a:cubicBezTo>
                <a:cubicBezTo>
                  <a:pt x="80" y="27"/>
                  <a:pt x="84" y="20"/>
                  <a:pt x="78" y="14"/>
                </a:cubicBezTo>
                <a:cubicBezTo>
                  <a:pt x="77" y="13"/>
                  <a:pt x="76" y="12"/>
                  <a:pt x="74" y="11"/>
                </a:cubicBezTo>
                <a:cubicBezTo>
                  <a:pt x="73" y="10"/>
                  <a:pt x="72" y="9"/>
                  <a:pt x="71" y="8"/>
                </a:cubicBezTo>
                <a:cubicBezTo>
                  <a:pt x="70" y="7"/>
                  <a:pt x="61" y="5"/>
                  <a:pt x="62" y="6"/>
                </a:cubicBezTo>
                <a:cubicBezTo>
                  <a:pt x="61" y="4"/>
                  <a:pt x="60" y="2"/>
                  <a:pt x="58" y="1"/>
                </a:cubicBezTo>
                <a:cubicBezTo>
                  <a:pt x="53" y="0"/>
                  <a:pt x="48" y="3"/>
                  <a:pt x="45" y="6"/>
                </a:cubicBezTo>
                <a:cubicBezTo>
                  <a:pt x="44" y="3"/>
                  <a:pt x="42" y="1"/>
                  <a:pt x="37" y="1"/>
                </a:cubicBezTo>
                <a:cubicBezTo>
                  <a:pt x="31" y="1"/>
                  <a:pt x="26" y="3"/>
                  <a:pt x="24" y="7"/>
                </a:cubicBezTo>
                <a:cubicBezTo>
                  <a:pt x="21" y="6"/>
                  <a:pt x="19" y="4"/>
                  <a:pt x="15" y="5"/>
                </a:cubicBezTo>
                <a:cubicBezTo>
                  <a:pt x="9" y="6"/>
                  <a:pt x="9" y="10"/>
                  <a:pt x="9" y="14"/>
                </a:cubicBezTo>
                <a:cubicBezTo>
                  <a:pt x="8" y="14"/>
                  <a:pt x="7" y="15"/>
                  <a:pt x="6" y="16"/>
                </a:cubicBezTo>
                <a:cubicBezTo>
                  <a:pt x="1" y="19"/>
                  <a:pt x="0" y="27"/>
                  <a:pt x="3" y="31"/>
                </a:cubicBezTo>
                <a:cubicBezTo>
                  <a:pt x="7" y="36"/>
                  <a:pt x="11" y="36"/>
                  <a:pt x="14" y="33"/>
                </a:cubicBezTo>
                <a:close/>
                <a:moveTo>
                  <a:pt x="96" y="34"/>
                </a:moveTo>
                <a:cubicBezTo>
                  <a:pt x="95" y="32"/>
                  <a:pt x="94" y="30"/>
                  <a:pt x="92" y="29"/>
                </a:cubicBezTo>
                <a:cubicBezTo>
                  <a:pt x="90" y="28"/>
                  <a:pt x="88" y="27"/>
                  <a:pt x="86" y="27"/>
                </a:cubicBezTo>
                <a:cubicBezTo>
                  <a:pt x="85" y="27"/>
                  <a:pt x="85" y="27"/>
                  <a:pt x="84" y="27"/>
                </a:cubicBezTo>
                <a:cubicBezTo>
                  <a:pt x="83" y="27"/>
                  <a:pt x="83" y="27"/>
                  <a:pt x="82" y="27"/>
                </a:cubicBezTo>
                <a:cubicBezTo>
                  <a:pt x="82" y="28"/>
                  <a:pt x="82" y="30"/>
                  <a:pt x="81" y="31"/>
                </a:cubicBezTo>
                <a:cubicBezTo>
                  <a:pt x="81" y="32"/>
                  <a:pt x="81" y="33"/>
                  <a:pt x="80" y="34"/>
                </a:cubicBezTo>
                <a:cubicBezTo>
                  <a:pt x="79" y="38"/>
                  <a:pt x="75" y="42"/>
                  <a:pt x="70" y="43"/>
                </a:cubicBezTo>
                <a:cubicBezTo>
                  <a:pt x="70" y="52"/>
                  <a:pt x="70" y="67"/>
                  <a:pt x="67" y="85"/>
                </a:cubicBezTo>
                <a:cubicBezTo>
                  <a:pt x="67" y="88"/>
                  <a:pt x="64" y="89"/>
                  <a:pt x="61" y="89"/>
                </a:cubicBezTo>
                <a:cubicBezTo>
                  <a:pt x="59" y="89"/>
                  <a:pt x="57" y="86"/>
                  <a:pt x="57" y="83"/>
                </a:cubicBezTo>
                <a:cubicBezTo>
                  <a:pt x="60" y="64"/>
                  <a:pt x="60" y="48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41"/>
                  <a:pt x="56" y="42"/>
                  <a:pt x="55" y="42"/>
                </a:cubicBezTo>
                <a:cubicBezTo>
                  <a:pt x="53" y="43"/>
                  <a:pt x="51" y="43"/>
                  <a:pt x="49" y="43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86"/>
                  <a:pt x="47" y="86"/>
                  <a:pt x="47" y="86"/>
                </a:cubicBezTo>
                <a:cubicBezTo>
                  <a:pt x="47" y="89"/>
                  <a:pt x="44" y="91"/>
                  <a:pt x="42" y="91"/>
                </a:cubicBezTo>
                <a:cubicBezTo>
                  <a:pt x="39" y="91"/>
                  <a:pt x="37" y="89"/>
                  <a:pt x="37" y="86"/>
                </a:cubicBezTo>
                <a:cubicBezTo>
                  <a:pt x="37" y="41"/>
                  <a:pt x="37" y="41"/>
                  <a:pt x="37" y="41"/>
                </a:cubicBezTo>
                <a:cubicBezTo>
                  <a:pt x="35" y="42"/>
                  <a:pt x="33" y="43"/>
                  <a:pt x="30" y="43"/>
                </a:cubicBezTo>
                <a:cubicBezTo>
                  <a:pt x="30" y="43"/>
                  <a:pt x="29" y="43"/>
                  <a:pt x="28" y="43"/>
                </a:cubicBezTo>
                <a:cubicBezTo>
                  <a:pt x="27" y="43"/>
                  <a:pt x="25" y="43"/>
                  <a:pt x="24" y="42"/>
                </a:cubicBezTo>
                <a:cubicBezTo>
                  <a:pt x="23" y="52"/>
                  <a:pt x="24" y="66"/>
                  <a:pt x="26" y="83"/>
                </a:cubicBezTo>
                <a:cubicBezTo>
                  <a:pt x="26" y="86"/>
                  <a:pt x="25" y="89"/>
                  <a:pt x="22" y="89"/>
                </a:cubicBezTo>
                <a:cubicBezTo>
                  <a:pt x="19" y="89"/>
                  <a:pt x="17" y="88"/>
                  <a:pt x="16" y="85"/>
                </a:cubicBezTo>
                <a:cubicBezTo>
                  <a:pt x="13" y="63"/>
                  <a:pt x="13" y="45"/>
                  <a:pt x="14" y="37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7"/>
                  <a:pt x="11" y="37"/>
                  <a:pt x="9" y="37"/>
                </a:cubicBezTo>
                <a:cubicBezTo>
                  <a:pt x="8" y="37"/>
                  <a:pt x="6" y="37"/>
                  <a:pt x="5" y="36"/>
                </a:cubicBezTo>
                <a:cubicBezTo>
                  <a:pt x="5" y="49"/>
                  <a:pt x="6" y="68"/>
                  <a:pt x="11" y="92"/>
                </a:cubicBezTo>
                <a:cubicBezTo>
                  <a:pt x="11" y="96"/>
                  <a:pt x="25" y="100"/>
                  <a:pt x="42" y="100"/>
                </a:cubicBezTo>
                <a:cubicBezTo>
                  <a:pt x="58" y="100"/>
                  <a:pt x="72" y="96"/>
                  <a:pt x="72" y="92"/>
                </a:cubicBezTo>
                <a:cubicBezTo>
                  <a:pt x="72" y="91"/>
                  <a:pt x="72" y="90"/>
                  <a:pt x="73" y="89"/>
                </a:cubicBezTo>
                <a:cubicBezTo>
                  <a:pt x="75" y="88"/>
                  <a:pt x="78" y="87"/>
                  <a:pt x="80" y="86"/>
                </a:cubicBezTo>
                <a:cubicBezTo>
                  <a:pt x="85" y="83"/>
                  <a:pt x="88" y="79"/>
                  <a:pt x="91" y="74"/>
                </a:cubicBezTo>
                <a:cubicBezTo>
                  <a:pt x="94" y="69"/>
                  <a:pt x="95" y="64"/>
                  <a:pt x="96" y="59"/>
                </a:cubicBezTo>
                <a:cubicBezTo>
                  <a:pt x="97" y="55"/>
                  <a:pt x="99" y="50"/>
                  <a:pt x="99" y="44"/>
                </a:cubicBezTo>
                <a:cubicBezTo>
                  <a:pt x="99" y="41"/>
                  <a:pt x="98" y="37"/>
                  <a:pt x="96" y="34"/>
                </a:cubicBezTo>
                <a:close/>
                <a:moveTo>
                  <a:pt x="87" y="56"/>
                </a:moveTo>
                <a:cubicBezTo>
                  <a:pt x="85" y="62"/>
                  <a:pt x="83" y="69"/>
                  <a:pt x="80" y="73"/>
                </a:cubicBezTo>
                <a:cubicBezTo>
                  <a:pt x="79" y="75"/>
                  <a:pt x="77" y="77"/>
                  <a:pt x="75" y="78"/>
                </a:cubicBezTo>
                <a:cubicBezTo>
                  <a:pt x="78" y="63"/>
                  <a:pt x="78" y="51"/>
                  <a:pt x="78" y="41"/>
                </a:cubicBezTo>
                <a:cubicBezTo>
                  <a:pt x="79" y="40"/>
                  <a:pt x="79" y="39"/>
                  <a:pt x="80" y="39"/>
                </a:cubicBezTo>
                <a:cubicBezTo>
                  <a:pt x="81" y="38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6" y="37"/>
                  <a:pt x="86" y="37"/>
                  <a:pt x="87" y="38"/>
                </a:cubicBezTo>
                <a:cubicBezTo>
                  <a:pt x="87" y="38"/>
                  <a:pt x="88" y="39"/>
                  <a:pt x="88" y="40"/>
                </a:cubicBezTo>
                <a:cubicBezTo>
                  <a:pt x="89" y="41"/>
                  <a:pt x="89" y="42"/>
                  <a:pt x="89" y="44"/>
                </a:cubicBezTo>
                <a:cubicBezTo>
                  <a:pt x="89" y="48"/>
                  <a:pt x="88" y="53"/>
                  <a:pt x="87" y="56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8" name="Freeform 441"/>
          <p:cNvSpPr>
            <a:spLocks noEditPoints="1"/>
          </p:cNvSpPr>
          <p:nvPr/>
        </p:nvSpPr>
        <p:spPr bwMode="auto">
          <a:xfrm>
            <a:off x="1884363" y="3508375"/>
            <a:ext cx="444500" cy="544513"/>
          </a:xfrm>
          <a:custGeom>
            <a:avLst/>
            <a:gdLst>
              <a:gd name="T0" fmla="*/ 2147483647 w 81"/>
              <a:gd name="T1" fmla="*/ 2147483647 h 99"/>
              <a:gd name="T2" fmla="*/ 2147483647 w 81"/>
              <a:gd name="T3" fmla="*/ 2147483647 h 99"/>
              <a:gd name="T4" fmla="*/ 2147483647 w 81"/>
              <a:gd name="T5" fmla="*/ 2147483647 h 99"/>
              <a:gd name="T6" fmla="*/ 2147483647 w 81"/>
              <a:gd name="T7" fmla="*/ 2147483647 h 99"/>
              <a:gd name="T8" fmla="*/ 2147483647 w 81"/>
              <a:gd name="T9" fmla="*/ 2147483647 h 99"/>
              <a:gd name="T10" fmla="*/ 2147483647 w 81"/>
              <a:gd name="T11" fmla="*/ 2147483647 h 99"/>
              <a:gd name="T12" fmla="*/ 2147483647 w 81"/>
              <a:gd name="T13" fmla="*/ 2147483647 h 99"/>
              <a:gd name="T14" fmla="*/ 2147483647 w 81"/>
              <a:gd name="T15" fmla="*/ 2147483647 h 99"/>
              <a:gd name="T16" fmla="*/ 2147483647 w 81"/>
              <a:gd name="T17" fmla="*/ 2147483647 h 99"/>
              <a:gd name="T18" fmla="*/ 2147483647 w 81"/>
              <a:gd name="T19" fmla="*/ 2147483647 h 99"/>
              <a:gd name="T20" fmla="*/ 2147483647 w 81"/>
              <a:gd name="T21" fmla="*/ 2147483647 h 99"/>
              <a:gd name="T22" fmla="*/ 2147483647 w 81"/>
              <a:gd name="T23" fmla="*/ 2147483647 h 99"/>
              <a:gd name="T24" fmla="*/ 2147483647 w 81"/>
              <a:gd name="T25" fmla="*/ 2147483647 h 99"/>
              <a:gd name="T26" fmla="*/ 2147483647 w 81"/>
              <a:gd name="T27" fmla="*/ 2147483647 h 99"/>
              <a:gd name="T28" fmla="*/ 2147483647 w 81"/>
              <a:gd name="T29" fmla="*/ 2147483647 h 99"/>
              <a:gd name="T30" fmla="*/ 2147483647 w 81"/>
              <a:gd name="T31" fmla="*/ 2147483647 h 99"/>
              <a:gd name="T32" fmla="*/ 2147483647 w 81"/>
              <a:gd name="T33" fmla="*/ 2147483647 h 99"/>
              <a:gd name="T34" fmla="*/ 2147483647 w 81"/>
              <a:gd name="T35" fmla="*/ 2147483647 h 99"/>
              <a:gd name="T36" fmla="*/ 2147483647 w 81"/>
              <a:gd name="T37" fmla="*/ 2147483647 h 99"/>
              <a:gd name="T38" fmla="*/ 2147483647 w 81"/>
              <a:gd name="T39" fmla="*/ 2147483647 h 99"/>
              <a:gd name="T40" fmla="*/ 2147483647 w 81"/>
              <a:gd name="T41" fmla="*/ 2147483647 h 99"/>
              <a:gd name="T42" fmla="*/ 2147483647 w 81"/>
              <a:gd name="T43" fmla="*/ 2147483647 h 99"/>
              <a:gd name="T44" fmla="*/ 2147483647 w 81"/>
              <a:gd name="T45" fmla="*/ 2147483647 h 99"/>
              <a:gd name="T46" fmla="*/ 2147483647 w 81"/>
              <a:gd name="T47" fmla="*/ 2147483647 h 99"/>
              <a:gd name="T48" fmla="*/ 2147483647 w 81"/>
              <a:gd name="T49" fmla="*/ 2147483647 h 99"/>
              <a:gd name="T50" fmla="*/ 2147483647 w 81"/>
              <a:gd name="T51" fmla="*/ 2147483647 h 99"/>
              <a:gd name="T52" fmla="*/ 2147483647 w 81"/>
              <a:gd name="T53" fmla="*/ 2147483647 h 99"/>
              <a:gd name="T54" fmla="*/ 2147483647 w 81"/>
              <a:gd name="T55" fmla="*/ 2147483647 h 99"/>
              <a:gd name="T56" fmla="*/ 2147483647 w 81"/>
              <a:gd name="T57" fmla="*/ 2147483647 h 99"/>
              <a:gd name="T58" fmla="*/ 2147483647 w 81"/>
              <a:gd name="T59" fmla="*/ 2147483647 h 99"/>
              <a:gd name="T60" fmla="*/ 2147483647 w 81"/>
              <a:gd name="T61" fmla="*/ 2147483647 h 99"/>
              <a:gd name="T62" fmla="*/ 2147483647 w 81"/>
              <a:gd name="T63" fmla="*/ 2147483647 h 99"/>
              <a:gd name="T64" fmla="*/ 2147483647 w 81"/>
              <a:gd name="T65" fmla="*/ 2147483647 h 99"/>
              <a:gd name="T66" fmla="*/ 2147483647 w 81"/>
              <a:gd name="T67" fmla="*/ 2147483647 h 99"/>
              <a:gd name="T68" fmla="*/ 2147483647 w 81"/>
              <a:gd name="T69" fmla="*/ 2147483647 h 99"/>
              <a:gd name="T70" fmla="*/ 2147483647 w 81"/>
              <a:gd name="T71" fmla="*/ 2147483647 h 99"/>
              <a:gd name="T72" fmla="*/ 2147483647 w 81"/>
              <a:gd name="T73" fmla="*/ 2147483647 h 99"/>
              <a:gd name="T74" fmla="*/ 2147483647 w 81"/>
              <a:gd name="T75" fmla="*/ 2147483647 h 99"/>
              <a:gd name="T76" fmla="*/ 2147483647 w 81"/>
              <a:gd name="T77" fmla="*/ 2147483647 h 99"/>
              <a:gd name="T78" fmla="*/ 2147483647 w 81"/>
              <a:gd name="T79" fmla="*/ 2147483647 h 99"/>
              <a:gd name="T80" fmla="*/ 2147483647 w 81"/>
              <a:gd name="T81" fmla="*/ 2147483647 h 99"/>
              <a:gd name="T82" fmla="*/ 2147483647 w 81"/>
              <a:gd name="T83" fmla="*/ 2147483647 h 99"/>
              <a:gd name="T84" fmla="*/ 2147483647 w 81"/>
              <a:gd name="T85" fmla="*/ 2147483647 h 99"/>
              <a:gd name="T86" fmla="*/ 2147483647 w 81"/>
              <a:gd name="T87" fmla="*/ 2147483647 h 99"/>
              <a:gd name="T88" fmla="*/ 2147483647 w 81"/>
              <a:gd name="T89" fmla="*/ 2147483647 h 99"/>
              <a:gd name="T90" fmla="*/ 2147483647 w 81"/>
              <a:gd name="T91" fmla="*/ 2147483647 h 99"/>
              <a:gd name="T92" fmla="*/ 2147483647 w 81"/>
              <a:gd name="T93" fmla="*/ 2147483647 h 99"/>
              <a:gd name="T94" fmla="*/ 2147483647 w 81"/>
              <a:gd name="T95" fmla="*/ 2147483647 h 99"/>
              <a:gd name="T96" fmla="*/ 2147483647 w 81"/>
              <a:gd name="T97" fmla="*/ 2147483647 h 99"/>
              <a:gd name="T98" fmla="*/ 2147483647 w 81"/>
              <a:gd name="T99" fmla="*/ 2147483647 h 99"/>
              <a:gd name="T100" fmla="*/ 2147483647 w 81"/>
              <a:gd name="T101" fmla="*/ 2147483647 h 99"/>
              <a:gd name="T102" fmla="*/ 2147483647 w 81"/>
              <a:gd name="T103" fmla="*/ 2147483647 h 99"/>
              <a:gd name="T104" fmla="*/ 2147483647 w 81"/>
              <a:gd name="T105" fmla="*/ 2147483647 h 99"/>
              <a:gd name="T106" fmla="*/ 2147483647 w 81"/>
              <a:gd name="T107" fmla="*/ 2147483647 h 99"/>
              <a:gd name="T108" fmla="*/ 2147483647 w 81"/>
              <a:gd name="T109" fmla="*/ 2147483647 h 99"/>
              <a:gd name="T110" fmla="*/ 2147483647 w 81"/>
              <a:gd name="T111" fmla="*/ 2147483647 h 99"/>
              <a:gd name="T112" fmla="*/ 2147483647 w 81"/>
              <a:gd name="T113" fmla="*/ 2147483647 h 99"/>
              <a:gd name="T114" fmla="*/ 2147483647 w 81"/>
              <a:gd name="T115" fmla="*/ 2147483647 h 99"/>
              <a:gd name="T116" fmla="*/ 2147483647 w 81"/>
              <a:gd name="T117" fmla="*/ 2147483647 h 99"/>
              <a:gd name="T118" fmla="*/ 2147483647 w 81"/>
              <a:gd name="T119" fmla="*/ 2147483647 h 99"/>
              <a:gd name="T120" fmla="*/ 2147483647 w 81"/>
              <a:gd name="T121" fmla="*/ 2147483647 h 99"/>
              <a:gd name="T122" fmla="*/ 2147483647 w 81"/>
              <a:gd name="T123" fmla="*/ 2147483647 h 99"/>
              <a:gd name="T124" fmla="*/ 2147483647 w 81"/>
              <a:gd name="T125" fmla="*/ 2147483647 h 9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1" h="99">
                <a:moveTo>
                  <a:pt x="53" y="40"/>
                </a:moveTo>
                <a:cubicBezTo>
                  <a:pt x="53" y="40"/>
                  <a:pt x="53" y="40"/>
                  <a:pt x="54" y="40"/>
                </a:cubicBezTo>
                <a:cubicBezTo>
                  <a:pt x="55" y="38"/>
                  <a:pt x="56" y="36"/>
                  <a:pt x="57" y="34"/>
                </a:cubicBezTo>
                <a:cubicBezTo>
                  <a:pt x="58" y="31"/>
                  <a:pt x="59" y="29"/>
                  <a:pt x="59" y="27"/>
                </a:cubicBezTo>
                <a:cubicBezTo>
                  <a:pt x="58" y="27"/>
                  <a:pt x="58" y="27"/>
                  <a:pt x="57" y="27"/>
                </a:cubicBezTo>
                <a:cubicBezTo>
                  <a:pt x="57" y="29"/>
                  <a:pt x="56" y="31"/>
                  <a:pt x="55" y="33"/>
                </a:cubicBezTo>
                <a:cubicBezTo>
                  <a:pt x="55" y="36"/>
                  <a:pt x="54" y="38"/>
                  <a:pt x="53" y="40"/>
                </a:cubicBezTo>
                <a:close/>
                <a:moveTo>
                  <a:pt x="50" y="45"/>
                </a:moveTo>
                <a:cubicBezTo>
                  <a:pt x="51" y="44"/>
                  <a:pt x="52" y="43"/>
                  <a:pt x="53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1" y="43"/>
                  <a:pt x="50" y="44"/>
                  <a:pt x="50" y="45"/>
                </a:cubicBezTo>
                <a:close/>
                <a:moveTo>
                  <a:pt x="41" y="16"/>
                </a:moveTo>
                <a:cubicBezTo>
                  <a:pt x="43" y="14"/>
                  <a:pt x="44" y="12"/>
                  <a:pt x="46" y="10"/>
                </a:cubicBezTo>
                <a:cubicBezTo>
                  <a:pt x="44" y="10"/>
                  <a:pt x="43" y="10"/>
                  <a:pt x="41" y="10"/>
                </a:cubicBezTo>
                <a:cubicBezTo>
                  <a:pt x="40" y="12"/>
                  <a:pt x="39" y="13"/>
                  <a:pt x="38" y="15"/>
                </a:cubicBezTo>
                <a:cubicBezTo>
                  <a:pt x="39" y="15"/>
                  <a:pt x="40" y="16"/>
                  <a:pt x="41" y="16"/>
                </a:cubicBezTo>
                <a:close/>
                <a:moveTo>
                  <a:pt x="57" y="17"/>
                </a:moveTo>
                <a:cubicBezTo>
                  <a:pt x="56" y="15"/>
                  <a:pt x="55" y="14"/>
                  <a:pt x="54" y="13"/>
                </a:cubicBezTo>
                <a:cubicBezTo>
                  <a:pt x="54" y="14"/>
                  <a:pt x="54" y="16"/>
                  <a:pt x="54" y="17"/>
                </a:cubicBezTo>
                <a:cubicBezTo>
                  <a:pt x="55" y="17"/>
                  <a:pt x="56" y="17"/>
                  <a:pt x="57" y="17"/>
                </a:cubicBezTo>
                <a:close/>
                <a:moveTo>
                  <a:pt x="41" y="50"/>
                </a:moveTo>
                <a:cubicBezTo>
                  <a:pt x="42" y="49"/>
                  <a:pt x="43" y="49"/>
                  <a:pt x="44" y="48"/>
                </a:cubicBezTo>
                <a:cubicBezTo>
                  <a:pt x="44" y="48"/>
                  <a:pt x="43" y="48"/>
                  <a:pt x="43" y="47"/>
                </a:cubicBezTo>
                <a:cubicBezTo>
                  <a:pt x="42" y="48"/>
                  <a:pt x="42" y="49"/>
                  <a:pt x="41" y="50"/>
                </a:cubicBezTo>
                <a:close/>
                <a:moveTo>
                  <a:pt x="44" y="17"/>
                </a:moveTo>
                <a:cubicBezTo>
                  <a:pt x="45" y="17"/>
                  <a:pt x="46" y="17"/>
                  <a:pt x="46" y="17"/>
                </a:cubicBezTo>
                <a:cubicBezTo>
                  <a:pt x="47" y="15"/>
                  <a:pt x="47" y="13"/>
                  <a:pt x="47" y="11"/>
                </a:cubicBezTo>
                <a:cubicBezTo>
                  <a:pt x="45" y="13"/>
                  <a:pt x="44" y="15"/>
                  <a:pt x="43" y="17"/>
                </a:cubicBezTo>
                <a:cubicBezTo>
                  <a:pt x="43" y="17"/>
                  <a:pt x="44" y="17"/>
                  <a:pt x="44" y="17"/>
                </a:cubicBezTo>
                <a:close/>
                <a:moveTo>
                  <a:pt x="38" y="44"/>
                </a:moveTo>
                <a:cubicBezTo>
                  <a:pt x="37" y="46"/>
                  <a:pt x="35" y="48"/>
                  <a:pt x="34" y="50"/>
                </a:cubicBezTo>
                <a:cubicBezTo>
                  <a:pt x="35" y="50"/>
                  <a:pt x="37" y="50"/>
                  <a:pt x="38" y="50"/>
                </a:cubicBezTo>
                <a:cubicBezTo>
                  <a:pt x="39" y="49"/>
                  <a:pt x="41" y="48"/>
                  <a:pt x="41" y="46"/>
                </a:cubicBezTo>
                <a:cubicBezTo>
                  <a:pt x="40" y="46"/>
                  <a:pt x="39" y="45"/>
                  <a:pt x="38" y="44"/>
                </a:cubicBezTo>
                <a:close/>
                <a:moveTo>
                  <a:pt x="51" y="26"/>
                </a:moveTo>
                <a:cubicBezTo>
                  <a:pt x="52" y="23"/>
                  <a:pt x="52" y="21"/>
                  <a:pt x="52" y="19"/>
                </a:cubicBezTo>
                <a:cubicBezTo>
                  <a:pt x="51" y="19"/>
                  <a:pt x="49" y="19"/>
                  <a:pt x="48" y="19"/>
                </a:cubicBezTo>
                <a:cubicBezTo>
                  <a:pt x="47" y="21"/>
                  <a:pt x="47" y="23"/>
                  <a:pt x="47" y="25"/>
                </a:cubicBezTo>
                <a:cubicBezTo>
                  <a:pt x="48" y="26"/>
                  <a:pt x="50" y="26"/>
                  <a:pt x="51" y="26"/>
                </a:cubicBezTo>
                <a:close/>
                <a:moveTo>
                  <a:pt x="57" y="18"/>
                </a:moveTo>
                <a:cubicBezTo>
                  <a:pt x="56" y="19"/>
                  <a:pt x="55" y="19"/>
                  <a:pt x="54" y="19"/>
                </a:cubicBezTo>
                <a:cubicBezTo>
                  <a:pt x="54" y="21"/>
                  <a:pt x="54" y="23"/>
                  <a:pt x="53" y="26"/>
                </a:cubicBezTo>
                <a:cubicBezTo>
                  <a:pt x="54" y="26"/>
                  <a:pt x="55" y="26"/>
                  <a:pt x="56" y="26"/>
                </a:cubicBezTo>
                <a:cubicBezTo>
                  <a:pt x="56" y="23"/>
                  <a:pt x="57" y="21"/>
                  <a:pt x="57" y="18"/>
                </a:cubicBezTo>
                <a:close/>
                <a:moveTo>
                  <a:pt x="52" y="17"/>
                </a:moveTo>
                <a:cubicBezTo>
                  <a:pt x="53" y="15"/>
                  <a:pt x="52" y="14"/>
                  <a:pt x="52" y="12"/>
                </a:cubicBezTo>
                <a:cubicBezTo>
                  <a:pt x="51" y="11"/>
                  <a:pt x="50" y="11"/>
                  <a:pt x="48" y="10"/>
                </a:cubicBezTo>
                <a:cubicBezTo>
                  <a:pt x="48" y="13"/>
                  <a:pt x="48" y="15"/>
                  <a:pt x="48" y="17"/>
                </a:cubicBezTo>
                <a:cubicBezTo>
                  <a:pt x="49" y="17"/>
                  <a:pt x="51" y="17"/>
                  <a:pt x="52" y="17"/>
                </a:cubicBezTo>
                <a:close/>
                <a:moveTo>
                  <a:pt x="49" y="38"/>
                </a:moveTo>
                <a:cubicBezTo>
                  <a:pt x="50" y="38"/>
                  <a:pt x="50" y="38"/>
                  <a:pt x="51" y="39"/>
                </a:cubicBezTo>
                <a:cubicBezTo>
                  <a:pt x="52" y="37"/>
                  <a:pt x="53" y="35"/>
                  <a:pt x="54" y="33"/>
                </a:cubicBezTo>
                <a:cubicBezTo>
                  <a:pt x="54" y="31"/>
                  <a:pt x="55" y="29"/>
                  <a:pt x="55" y="28"/>
                </a:cubicBezTo>
                <a:cubicBezTo>
                  <a:pt x="54" y="28"/>
                  <a:pt x="54" y="28"/>
                  <a:pt x="53" y="28"/>
                </a:cubicBezTo>
                <a:cubicBezTo>
                  <a:pt x="52" y="29"/>
                  <a:pt x="52" y="31"/>
                  <a:pt x="51" y="32"/>
                </a:cubicBezTo>
                <a:cubicBezTo>
                  <a:pt x="50" y="34"/>
                  <a:pt x="50" y="36"/>
                  <a:pt x="49" y="38"/>
                </a:cubicBezTo>
                <a:close/>
                <a:moveTo>
                  <a:pt x="48" y="39"/>
                </a:moveTo>
                <a:cubicBezTo>
                  <a:pt x="47" y="42"/>
                  <a:pt x="46" y="44"/>
                  <a:pt x="44" y="46"/>
                </a:cubicBezTo>
                <a:cubicBezTo>
                  <a:pt x="45" y="46"/>
                  <a:pt x="45" y="47"/>
                  <a:pt x="46" y="47"/>
                </a:cubicBezTo>
                <a:cubicBezTo>
                  <a:pt x="48" y="45"/>
                  <a:pt x="49" y="43"/>
                  <a:pt x="50" y="41"/>
                </a:cubicBezTo>
                <a:cubicBezTo>
                  <a:pt x="50" y="40"/>
                  <a:pt x="49" y="40"/>
                  <a:pt x="48" y="39"/>
                </a:cubicBezTo>
                <a:close/>
                <a:moveTo>
                  <a:pt x="42" y="35"/>
                </a:moveTo>
                <a:cubicBezTo>
                  <a:pt x="42" y="33"/>
                  <a:pt x="43" y="32"/>
                  <a:pt x="43" y="31"/>
                </a:cubicBezTo>
                <a:cubicBezTo>
                  <a:pt x="44" y="29"/>
                  <a:pt x="44" y="28"/>
                  <a:pt x="45" y="27"/>
                </a:cubicBezTo>
                <a:cubicBezTo>
                  <a:pt x="43" y="27"/>
                  <a:pt x="42" y="27"/>
                  <a:pt x="41" y="26"/>
                </a:cubicBezTo>
                <a:cubicBezTo>
                  <a:pt x="40" y="26"/>
                  <a:pt x="39" y="26"/>
                  <a:pt x="38" y="26"/>
                </a:cubicBezTo>
                <a:cubicBezTo>
                  <a:pt x="37" y="27"/>
                  <a:pt x="37" y="28"/>
                  <a:pt x="36" y="29"/>
                </a:cubicBezTo>
                <a:cubicBezTo>
                  <a:pt x="36" y="30"/>
                  <a:pt x="35" y="31"/>
                  <a:pt x="35" y="33"/>
                </a:cubicBezTo>
                <a:cubicBezTo>
                  <a:pt x="36" y="33"/>
                  <a:pt x="37" y="33"/>
                  <a:pt x="38" y="34"/>
                </a:cubicBezTo>
                <a:cubicBezTo>
                  <a:pt x="39" y="34"/>
                  <a:pt x="41" y="34"/>
                  <a:pt x="42" y="35"/>
                </a:cubicBezTo>
                <a:close/>
                <a:moveTo>
                  <a:pt x="35" y="43"/>
                </a:moveTo>
                <a:cubicBezTo>
                  <a:pt x="34" y="43"/>
                  <a:pt x="34" y="43"/>
                  <a:pt x="33" y="43"/>
                </a:cubicBezTo>
                <a:cubicBezTo>
                  <a:pt x="33" y="45"/>
                  <a:pt x="33" y="46"/>
                  <a:pt x="33" y="48"/>
                </a:cubicBezTo>
                <a:cubicBezTo>
                  <a:pt x="34" y="47"/>
                  <a:pt x="35" y="45"/>
                  <a:pt x="36" y="44"/>
                </a:cubicBezTo>
                <a:cubicBezTo>
                  <a:pt x="36" y="44"/>
                  <a:pt x="35" y="43"/>
                  <a:pt x="35" y="43"/>
                </a:cubicBezTo>
                <a:close/>
                <a:moveTo>
                  <a:pt x="49" y="32"/>
                </a:moveTo>
                <a:cubicBezTo>
                  <a:pt x="50" y="31"/>
                  <a:pt x="51" y="29"/>
                  <a:pt x="51" y="28"/>
                </a:cubicBezTo>
                <a:cubicBezTo>
                  <a:pt x="49" y="27"/>
                  <a:pt x="48" y="27"/>
                  <a:pt x="46" y="27"/>
                </a:cubicBezTo>
                <a:cubicBezTo>
                  <a:pt x="46" y="28"/>
                  <a:pt x="45" y="30"/>
                  <a:pt x="45" y="31"/>
                </a:cubicBezTo>
                <a:cubicBezTo>
                  <a:pt x="44" y="32"/>
                  <a:pt x="44" y="34"/>
                  <a:pt x="43" y="35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5"/>
                  <a:pt x="49" y="34"/>
                  <a:pt x="49" y="32"/>
                </a:cubicBezTo>
                <a:close/>
                <a:moveTo>
                  <a:pt x="33" y="41"/>
                </a:moveTo>
                <a:cubicBezTo>
                  <a:pt x="34" y="41"/>
                  <a:pt x="35" y="41"/>
                  <a:pt x="35" y="41"/>
                </a:cubicBezTo>
                <a:cubicBezTo>
                  <a:pt x="36" y="42"/>
                  <a:pt x="37" y="42"/>
                  <a:pt x="37" y="42"/>
                </a:cubicBezTo>
                <a:cubicBezTo>
                  <a:pt x="39" y="40"/>
                  <a:pt x="40" y="38"/>
                  <a:pt x="41" y="36"/>
                </a:cubicBezTo>
                <a:cubicBezTo>
                  <a:pt x="40" y="36"/>
                  <a:pt x="39" y="36"/>
                  <a:pt x="38" y="35"/>
                </a:cubicBezTo>
                <a:cubicBezTo>
                  <a:pt x="37" y="35"/>
                  <a:pt x="36" y="35"/>
                  <a:pt x="35" y="35"/>
                </a:cubicBezTo>
                <a:cubicBezTo>
                  <a:pt x="34" y="37"/>
                  <a:pt x="34" y="39"/>
                  <a:pt x="33" y="41"/>
                </a:cubicBezTo>
                <a:close/>
                <a:moveTo>
                  <a:pt x="28" y="46"/>
                </a:moveTo>
                <a:cubicBezTo>
                  <a:pt x="29" y="47"/>
                  <a:pt x="30" y="48"/>
                  <a:pt x="31" y="49"/>
                </a:cubicBezTo>
                <a:cubicBezTo>
                  <a:pt x="31" y="47"/>
                  <a:pt x="32" y="45"/>
                  <a:pt x="32" y="42"/>
                </a:cubicBezTo>
                <a:cubicBezTo>
                  <a:pt x="30" y="42"/>
                  <a:pt x="29" y="42"/>
                  <a:pt x="28" y="42"/>
                </a:cubicBezTo>
                <a:cubicBezTo>
                  <a:pt x="28" y="43"/>
                  <a:pt x="28" y="45"/>
                  <a:pt x="28" y="46"/>
                </a:cubicBezTo>
                <a:close/>
                <a:moveTo>
                  <a:pt x="47" y="39"/>
                </a:moveTo>
                <a:cubicBezTo>
                  <a:pt x="45" y="38"/>
                  <a:pt x="44" y="37"/>
                  <a:pt x="42" y="37"/>
                </a:cubicBezTo>
                <a:cubicBezTo>
                  <a:pt x="41" y="39"/>
                  <a:pt x="40" y="41"/>
                  <a:pt x="39" y="43"/>
                </a:cubicBezTo>
                <a:cubicBezTo>
                  <a:pt x="40" y="43"/>
                  <a:pt x="41" y="44"/>
                  <a:pt x="43" y="45"/>
                </a:cubicBezTo>
                <a:cubicBezTo>
                  <a:pt x="44" y="43"/>
                  <a:pt x="45" y="41"/>
                  <a:pt x="47" y="39"/>
                </a:cubicBezTo>
                <a:close/>
                <a:moveTo>
                  <a:pt x="29" y="34"/>
                </a:moveTo>
                <a:cubicBezTo>
                  <a:pt x="29" y="36"/>
                  <a:pt x="28" y="38"/>
                  <a:pt x="28" y="40"/>
                </a:cubicBezTo>
                <a:cubicBezTo>
                  <a:pt x="29" y="40"/>
                  <a:pt x="31" y="40"/>
                  <a:pt x="32" y="41"/>
                </a:cubicBezTo>
                <a:cubicBezTo>
                  <a:pt x="32" y="38"/>
                  <a:pt x="33" y="36"/>
                  <a:pt x="33" y="34"/>
                </a:cubicBezTo>
                <a:cubicBezTo>
                  <a:pt x="32" y="34"/>
                  <a:pt x="30" y="34"/>
                  <a:pt x="29" y="34"/>
                </a:cubicBezTo>
                <a:close/>
                <a:moveTo>
                  <a:pt x="28" y="27"/>
                </a:moveTo>
                <a:cubicBezTo>
                  <a:pt x="27" y="29"/>
                  <a:pt x="26" y="30"/>
                  <a:pt x="26" y="32"/>
                </a:cubicBezTo>
                <a:cubicBezTo>
                  <a:pt x="27" y="32"/>
                  <a:pt x="27" y="32"/>
                  <a:pt x="28" y="32"/>
                </a:cubicBezTo>
                <a:cubicBezTo>
                  <a:pt x="29" y="31"/>
                  <a:pt x="29" y="29"/>
                  <a:pt x="30" y="27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23"/>
                  <a:pt x="30" y="23"/>
                  <a:pt x="30" y="22"/>
                </a:cubicBezTo>
                <a:cubicBezTo>
                  <a:pt x="29" y="24"/>
                  <a:pt x="28" y="25"/>
                  <a:pt x="28" y="27"/>
                </a:cubicBezTo>
                <a:close/>
                <a:moveTo>
                  <a:pt x="33" y="22"/>
                </a:moveTo>
                <a:cubicBezTo>
                  <a:pt x="35" y="23"/>
                  <a:pt x="36" y="23"/>
                  <a:pt x="37" y="23"/>
                </a:cubicBezTo>
                <a:cubicBezTo>
                  <a:pt x="38" y="22"/>
                  <a:pt x="39" y="20"/>
                  <a:pt x="40" y="18"/>
                </a:cubicBezTo>
                <a:cubicBezTo>
                  <a:pt x="39" y="17"/>
                  <a:pt x="38" y="17"/>
                  <a:pt x="37" y="16"/>
                </a:cubicBezTo>
                <a:cubicBezTo>
                  <a:pt x="36" y="18"/>
                  <a:pt x="34" y="20"/>
                  <a:pt x="33" y="22"/>
                </a:cubicBezTo>
                <a:close/>
                <a:moveTo>
                  <a:pt x="42" y="18"/>
                </a:moveTo>
                <a:cubicBezTo>
                  <a:pt x="40" y="20"/>
                  <a:pt x="39" y="22"/>
                  <a:pt x="39" y="24"/>
                </a:cubicBezTo>
                <a:cubicBezTo>
                  <a:pt x="40" y="24"/>
                  <a:pt x="41" y="24"/>
                  <a:pt x="42" y="25"/>
                </a:cubicBezTo>
                <a:cubicBezTo>
                  <a:pt x="43" y="25"/>
                  <a:pt x="44" y="25"/>
                  <a:pt x="45" y="25"/>
                </a:cubicBezTo>
                <a:cubicBezTo>
                  <a:pt x="46" y="23"/>
                  <a:pt x="46" y="21"/>
                  <a:pt x="46" y="19"/>
                </a:cubicBezTo>
                <a:cubicBezTo>
                  <a:pt x="45" y="19"/>
                  <a:pt x="45" y="19"/>
                  <a:pt x="44" y="19"/>
                </a:cubicBezTo>
                <a:cubicBezTo>
                  <a:pt x="43" y="18"/>
                  <a:pt x="42" y="18"/>
                  <a:pt x="42" y="18"/>
                </a:cubicBezTo>
                <a:close/>
                <a:moveTo>
                  <a:pt x="31" y="28"/>
                </a:moveTo>
                <a:cubicBezTo>
                  <a:pt x="30" y="29"/>
                  <a:pt x="30" y="31"/>
                  <a:pt x="29" y="32"/>
                </a:cubicBezTo>
                <a:cubicBezTo>
                  <a:pt x="31" y="32"/>
                  <a:pt x="32" y="32"/>
                  <a:pt x="34" y="33"/>
                </a:cubicBezTo>
                <a:cubicBezTo>
                  <a:pt x="34" y="31"/>
                  <a:pt x="34" y="30"/>
                  <a:pt x="35" y="29"/>
                </a:cubicBezTo>
                <a:cubicBezTo>
                  <a:pt x="35" y="27"/>
                  <a:pt x="36" y="26"/>
                  <a:pt x="36" y="25"/>
                </a:cubicBezTo>
                <a:cubicBezTo>
                  <a:pt x="35" y="25"/>
                  <a:pt x="34" y="24"/>
                  <a:pt x="33" y="24"/>
                </a:cubicBezTo>
                <a:cubicBezTo>
                  <a:pt x="32" y="25"/>
                  <a:pt x="31" y="26"/>
                  <a:pt x="31" y="28"/>
                </a:cubicBezTo>
                <a:close/>
                <a:moveTo>
                  <a:pt x="58" y="21"/>
                </a:moveTo>
                <a:cubicBezTo>
                  <a:pt x="58" y="22"/>
                  <a:pt x="58" y="24"/>
                  <a:pt x="58" y="26"/>
                </a:cubicBezTo>
                <a:cubicBezTo>
                  <a:pt x="58" y="25"/>
                  <a:pt x="58" y="25"/>
                  <a:pt x="59" y="25"/>
                </a:cubicBezTo>
                <a:cubicBezTo>
                  <a:pt x="59" y="24"/>
                  <a:pt x="59" y="22"/>
                  <a:pt x="58" y="21"/>
                </a:cubicBezTo>
                <a:close/>
                <a:moveTo>
                  <a:pt x="29" y="65"/>
                </a:moveTo>
                <a:cubicBezTo>
                  <a:pt x="29" y="65"/>
                  <a:pt x="29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7"/>
                  <a:pt x="27" y="67"/>
                  <a:pt x="27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8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5"/>
                </a:cubicBezTo>
                <a:close/>
                <a:moveTo>
                  <a:pt x="15" y="62"/>
                </a:moveTo>
                <a:cubicBezTo>
                  <a:pt x="15" y="59"/>
                  <a:pt x="15" y="59"/>
                  <a:pt x="15" y="59"/>
                </a:cubicBezTo>
                <a:cubicBezTo>
                  <a:pt x="13" y="62"/>
                  <a:pt x="13" y="62"/>
                  <a:pt x="13" y="62"/>
                </a:cubicBezTo>
                <a:lnTo>
                  <a:pt x="15" y="62"/>
                </a:lnTo>
                <a:close/>
                <a:moveTo>
                  <a:pt x="34" y="68"/>
                </a:moveTo>
                <a:cubicBezTo>
                  <a:pt x="34" y="67"/>
                  <a:pt x="33" y="67"/>
                  <a:pt x="33" y="68"/>
                </a:cubicBezTo>
                <a:cubicBezTo>
                  <a:pt x="32" y="68"/>
                  <a:pt x="32" y="68"/>
                  <a:pt x="32" y="69"/>
                </a:cubicBezTo>
                <a:cubicBezTo>
                  <a:pt x="31" y="70"/>
                  <a:pt x="31" y="71"/>
                  <a:pt x="32" y="71"/>
                </a:cubicBezTo>
                <a:cubicBezTo>
                  <a:pt x="32" y="72"/>
                  <a:pt x="32" y="72"/>
                  <a:pt x="32" y="72"/>
                </a:cubicBezTo>
                <a:cubicBezTo>
                  <a:pt x="33" y="73"/>
                  <a:pt x="33" y="73"/>
                  <a:pt x="34" y="72"/>
                </a:cubicBezTo>
                <a:cubicBezTo>
                  <a:pt x="34" y="72"/>
                  <a:pt x="35" y="72"/>
                  <a:pt x="35" y="71"/>
                </a:cubicBezTo>
                <a:cubicBezTo>
                  <a:pt x="35" y="70"/>
                  <a:pt x="35" y="69"/>
                  <a:pt x="35" y="69"/>
                </a:cubicBezTo>
                <a:cubicBezTo>
                  <a:pt x="35" y="68"/>
                  <a:pt x="35" y="68"/>
                  <a:pt x="34" y="68"/>
                </a:cubicBezTo>
                <a:close/>
                <a:moveTo>
                  <a:pt x="41" y="71"/>
                </a:moveTo>
                <a:cubicBezTo>
                  <a:pt x="41" y="71"/>
                  <a:pt x="40" y="70"/>
                  <a:pt x="40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38" y="72"/>
                  <a:pt x="38" y="72"/>
                  <a:pt x="38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1" y="72"/>
                  <a:pt x="41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lose/>
                <a:moveTo>
                  <a:pt x="80" y="5"/>
                </a:moveTo>
                <a:cubicBezTo>
                  <a:pt x="77" y="5"/>
                  <a:pt x="77" y="5"/>
                  <a:pt x="77" y="5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3"/>
                  <a:pt x="0" y="73"/>
                </a:cubicBezTo>
                <a:cubicBezTo>
                  <a:pt x="44" y="99"/>
                  <a:pt x="44" y="99"/>
                  <a:pt x="44" y="99"/>
                </a:cubicBezTo>
                <a:cubicBezTo>
                  <a:pt x="45" y="99"/>
                  <a:pt x="46" y="99"/>
                  <a:pt x="46" y="98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8" y="98"/>
                  <a:pt x="49" y="97"/>
                  <a:pt x="49" y="96"/>
                </a:cubicBezTo>
                <a:cubicBezTo>
                  <a:pt x="81" y="7"/>
                  <a:pt x="81" y="7"/>
                  <a:pt x="81" y="7"/>
                </a:cubicBezTo>
                <a:cubicBezTo>
                  <a:pt x="81" y="6"/>
                  <a:pt x="81" y="5"/>
                  <a:pt x="80" y="5"/>
                </a:cubicBezTo>
                <a:close/>
                <a:moveTo>
                  <a:pt x="24" y="26"/>
                </a:moveTo>
                <a:cubicBezTo>
                  <a:pt x="28" y="15"/>
                  <a:pt x="38" y="7"/>
                  <a:pt x="48" y="8"/>
                </a:cubicBezTo>
                <a:cubicBezTo>
                  <a:pt x="58" y="10"/>
                  <a:pt x="64" y="21"/>
                  <a:pt x="59" y="34"/>
                </a:cubicBezTo>
                <a:cubicBezTo>
                  <a:pt x="54" y="47"/>
                  <a:pt x="42" y="55"/>
                  <a:pt x="32" y="51"/>
                </a:cubicBezTo>
                <a:cubicBezTo>
                  <a:pt x="23" y="48"/>
                  <a:pt x="20" y="37"/>
                  <a:pt x="24" y="26"/>
                </a:cubicBezTo>
                <a:close/>
                <a:moveTo>
                  <a:pt x="9" y="60"/>
                </a:moveTo>
                <a:cubicBezTo>
                  <a:pt x="9" y="62"/>
                  <a:pt x="9" y="62"/>
                  <a:pt x="9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10" y="56"/>
                  <a:pt x="10" y="56"/>
                  <a:pt x="10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2" y="56"/>
                  <a:pt x="12" y="57"/>
                  <a:pt x="12" y="57"/>
                </a:cubicBezTo>
                <a:cubicBezTo>
                  <a:pt x="13" y="57"/>
                  <a:pt x="13" y="57"/>
                  <a:pt x="13" y="58"/>
                </a:cubicBezTo>
                <a:cubicBezTo>
                  <a:pt x="13" y="58"/>
                  <a:pt x="13" y="59"/>
                  <a:pt x="13" y="59"/>
                </a:cubicBezTo>
                <a:cubicBezTo>
                  <a:pt x="12" y="59"/>
                  <a:pt x="12" y="60"/>
                  <a:pt x="12" y="60"/>
                </a:cubicBezTo>
                <a:cubicBezTo>
                  <a:pt x="12" y="60"/>
                  <a:pt x="12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0" y="60"/>
                  <a:pt x="10" y="60"/>
                </a:cubicBezTo>
                <a:lnTo>
                  <a:pt x="9" y="60"/>
                </a:lnTo>
                <a:close/>
                <a:moveTo>
                  <a:pt x="15" y="65"/>
                </a:moveTo>
                <a:cubicBezTo>
                  <a:pt x="14" y="65"/>
                  <a:pt x="14" y="65"/>
                  <a:pt x="14" y="65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2"/>
                  <a:pt x="13" y="62"/>
                  <a:pt x="13" y="62"/>
                </a:cubicBezTo>
                <a:cubicBezTo>
                  <a:pt x="12" y="64"/>
                  <a:pt x="12" y="64"/>
                  <a:pt x="12" y="64"/>
                </a:cubicBezTo>
                <a:cubicBezTo>
                  <a:pt x="11" y="63"/>
                  <a:pt x="11" y="63"/>
                  <a:pt x="11" y="63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6" y="58"/>
                </a:cubicBezTo>
                <a:lnTo>
                  <a:pt x="15" y="65"/>
                </a:lnTo>
                <a:close/>
                <a:moveTo>
                  <a:pt x="20" y="65"/>
                </a:moveTo>
                <a:cubicBezTo>
                  <a:pt x="20" y="66"/>
                  <a:pt x="20" y="66"/>
                  <a:pt x="19" y="66"/>
                </a:cubicBezTo>
                <a:cubicBezTo>
                  <a:pt x="19" y="67"/>
                  <a:pt x="19" y="67"/>
                  <a:pt x="18" y="67"/>
                </a:cubicBezTo>
                <a:cubicBezTo>
                  <a:pt x="18" y="67"/>
                  <a:pt x="18" y="67"/>
                  <a:pt x="17" y="67"/>
                </a:cubicBezTo>
                <a:cubicBezTo>
                  <a:pt x="17" y="66"/>
                  <a:pt x="16" y="66"/>
                  <a:pt x="16" y="65"/>
                </a:cubicBezTo>
                <a:cubicBezTo>
                  <a:pt x="16" y="65"/>
                  <a:pt x="16" y="64"/>
                  <a:pt x="16" y="63"/>
                </a:cubicBezTo>
                <a:cubicBezTo>
                  <a:pt x="17" y="64"/>
                  <a:pt x="17" y="64"/>
                  <a:pt x="17" y="64"/>
                </a:cubicBezTo>
                <a:cubicBezTo>
                  <a:pt x="17" y="64"/>
                  <a:pt x="17" y="65"/>
                  <a:pt x="17" y="65"/>
                </a:cubicBezTo>
                <a:cubicBezTo>
                  <a:pt x="17" y="65"/>
                  <a:pt x="17" y="65"/>
                  <a:pt x="18" y="66"/>
                </a:cubicBezTo>
                <a:cubicBezTo>
                  <a:pt x="18" y="66"/>
                  <a:pt x="18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8" y="63"/>
                </a:cubicBezTo>
                <a:cubicBezTo>
                  <a:pt x="18" y="63"/>
                  <a:pt x="17" y="63"/>
                  <a:pt x="17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8" y="61"/>
                  <a:pt x="18" y="60"/>
                  <a:pt x="18" y="60"/>
                </a:cubicBezTo>
                <a:cubicBezTo>
                  <a:pt x="18" y="60"/>
                  <a:pt x="19" y="60"/>
                  <a:pt x="19" y="60"/>
                </a:cubicBezTo>
                <a:cubicBezTo>
                  <a:pt x="19" y="60"/>
                  <a:pt x="19" y="60"/>
                  <a:pt x="20" y="60"/>
                </a:cubicBezTo>
                <a:cubicBezTo>
                  <a:pt x="20" y="60"/>
                  <a:pt x="21" y="60"/>
                  <a:pt x="21" y="61"/>
                </a:cubicBezTo>
                <a:cubicBezTo>
                  <a:pt x="21" y="61"/>
                  <a:pt x="21" y="62"/>
                  <a:pt x="21" y="63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8" y="61"/>
                  <a:pt x="18" y="61"/>
                </a:cubicBezTo>
                <a:cubicBezTo>
                  <a:pt x="18" y="61"/>
                  <a:pt x="18" y="61"/>
                  <a:pt x="18" y="62"/>
                </a:cubicBezTo>
                <a:cubicBezTo>
                  <a:pt x="18" y="62"/>
                  <a:pt x="19" y="62"/>
                  <a:pt x="19" y="62"/>
                </a:cubicBezTo>
                <a:cubicBezTo>
                  <a:pt x="19" y="63"/>
                  <a:pt x="20" y="63"/>
                  <a:pt x="20" y="63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5"/>
                  <a:pt x="20" y="65"/>
                  <a:pt x="20" y="65"/>
                </a:cubicBezTo>
                <a:close/>
                <a:moveTo>
                  <a:pt x="24" y="69"/>
                </a:moveTo>
                <a:cubicBezTo>
                  <a:pt x="24" y="69"/>
                  <a:pt x="23" y="69"/>
                  <a:pt x="23" y="69"/>
                </a:cubicBezTo>
                <a:cubicBezTo>
                  <a:pt x="23" y="69"/>
                  <a:pt x="22" y="69"/>
                  <a:pt x="22" y="69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20" y="66"/>
                  <a:pt x="21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6"/>
                  <a:pt x="22" y="67"/>
                  <a:pt x="22" y="67"/>
                </a:cubicBezTo>
                <a:cubicBezTo>
                  <a:pt x="22" y="67"/>
                  <a:pt x="22" y="67"/>
                  <a:pt x="22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3" y="68"/>
                  <a:pt x="23" y="67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4" y="67"/>
                  <a:pt x="24" y="66"/>
                  <a:pt x="23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2" y="65"/>
                  <a:pt x="22" y="65"/>
                  <a:pt x="22" y="64"/>
                </a:cubicBezTo>
                <a:cubicBezTo>
                  <a:pt x="22" y="64"/>
                  <a:pt x="22" y="63"/>
                  <a:pt x="22" y="63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5" y="62"/>
                  <a:pt x="25" y="62"/>
                  <a:pt x="26" y="63"/>
                </a:cubicBezTo>
                <a:cubicBezTo>
                  <a:pt x="26" y="63"/>
                  <a:pt x="26" y="64"/>
                  <a:pt x="26" y="65"/>
                </a:cubicBezTo>
                <a:cubicBezTo>
                  <a:pt x="24" y="64"/>
                  <a:pt x="24" y="64"/>
                  <a:pt x="24" y="64"/>
                </a:cubicBezTo>
                <a:cubicBezTo>
                  <a:pt x="25" y="64"/>
                  <a:pt x="25" y="64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4"/>
                </a:cubicBezTo>
                <a:cubicBezTo>
                  <a:pt x="23" y="64"/>
                  <a:pt x="23" y="64"/>
                  <a:pt x="24" y="65"/>
                </a:cubicBezTo>
                <a:cubicBezTo>
                  <a:pt x="24" y="65"/>
                  <a:pt x="24" y="65"/>
                  <a:pt x="24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7"/>
                  <a:pt x="25" y="67"/>
                  <a:pt x="25" y="68"/>
                </a:cubicBezTo>
                <a:cubicBezTo>
                  <a:pt x="24" y="68"/>
                  <a:pt x="24" y="68"/>
                  <a:pt x="24" y="69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8" y="68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0"/>
                  <a:pt x="25" y="70"/>
                  <a:pt x="25" y="70"/>
                </a:cubicBezTo>
                <a:cubicBezTo>
                  <a:pt x="27" y="63"/>
                  <a:pt x="27" y="63"/>
                  <a:pt x="27" y="63"/>
                </a:cubicBezTo>
                <a:cubicBezTo>
                  <a:pt x="29" y="64"/>
                  <a:pt x="29" y="64"/>
                  <a:pt x="29" y="64"/>
                </a:cubicBezTo>
                <a:cubicBezTo>
                  <a:pt x="30" y="64"/>
                  <a:pt x="30" y="64"/>
                  <a:pt x="30" y="65"/>
                </a:cubicBezTo>
                <a:cubicBezTo>
                  <a:pt x="30" y="65"/>
                  <a:pt x="31" y="65"/>
                  <a:pt x="31" y="66"/>
                </a:cubicBezTo>
                <a:cubicBezTo>
                  <a:pt x="31" y="66"/>
                  <a:pt x="31" y="67"/>
                  <a:pt x="30" y="67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68"/>
                  <a:pt x="29" y="69"/>
                  <a:pt x="29" y="69"/>
                </a:cubicBezTo>
                <a:close/>
                <a:moveTo>
                  <a:pt x="34" y="74"/>
                </a:moveTo>
                <a:cubicBezTo>
                  <a:pt x="34" y="74"/>
                  <a:pt x="33" y="74"/>
                  <a:pt x="32" y="74"/>
                </a:cubicBezTo>
                <a:cubicBezTo>
                  <a:pt x="31" y="73"/>
                  <a:pt x="31" y="73"/>
                  <a:pt x="30" y="72"/>
                </a:cubicBezTo>
                <a:cubicBezTo>
                  <a:pt x="30" y="71"/>
                  <a:pt x="30" y="70"/>
                  <a:pt x="31" y="69"/>
                </a:cubicBezTo>
                <a:cubicBezTo>
                  <a:pt x="31" y="68"/>
                  <a:pt x="31" y="68"/>
                  <a:pt x="32" y="67"/>
                </a:cubicBezTo>
                <a:cubicBezTo>
                  <a:pt x="32" y="67"/>
                  <a:pt x="32" y="67"/>
                  <a:pt x="32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35" y="67"/>
                  <a:pt x="36" y="67"/>
                  <a:pt x="36" y="68"/>
                </a:cubicBezTo>
                <a:cubicBezTo>
                  <a:pt x="37" y="69"/>
                  <a:pt x="36" y="70"/>
                  <a:pt x="36" y="71"/>
                </a:cubicBezTo>
                <a:cubicBezTo>
                  <a:pt x="36" y="72"/>
                  <a:pt x="35" y="73"/>
                  <a:pt x="34" y="74"/>
                </a:cubicBezTo>
                <a:close/>
                <a:moveTo>
                  <a:pt x="42" y="72"/>
                </a:moveTo>
                <a:cubicBezTo>
                  <a:pt x="42" y="73"/>
                  <a:pt x="42" y="73"/>
                  <a:pt x="41" y="73"/>
                </a:cubicBezTo>
                <a:cubicBezTo>
                  <a:pt x="41" y="74"/>
                  <a:pt x="41" y="74"/>
                  <a:pt x="40" y="74"/>
                </a:cubicBezTo>
                <a:cubicBezTo>
                  <a:pt x="40" y="74"/>
                  <a:pt x="40" y="74"/>
                  <a:pt x="40" y="75"/>
                </a:cubicBezTo>
                <a:cubicBezTo>
                  <a:pt x="41" y="75"/>
                  <a:pt x="41" y="75"/>
                  <a:pt x="41" y="76"/>
                </a:cubicBezTo>
                <a:cubicBezTo>
                  <a:pt x="41" y="78"/>
                  <a:pt x="41" y="78"/>
                  <a:pt x="41" y="78"/>
                </a:cubicBezTo>
                <a:cubicBezTo>
                  <a:pt x="39" y="77"/>
                  <a:pt x="39" y="77"/>
                  <a:pt x="39" y="77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3"/>
                  <a:pt x="39" y="73"/>
                </a:cubicBezTo>
                <a:cubicBezTo>
                  <a:pt x="39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5"/>
                  <a:pt x="36" y="75"/>
                  <a:pt x="36" y="75"/>
                </a:cubicBezTo>
                <a:cubicBezTo>
                  <a:pt x="38" y="68"/>
                  <a:pt x="38" y="68"/>
                  <a:pt x="38" y="68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2" y="70"/>
                  <a:pt x="42" y="70"/>
                </a:cubicBezTo>
                <a:cubicBezTo>
                  <a:pt x="42" y="70"/>
                  <a:pt x="42" y="71"/>
                  <a:pt x="43" y="71"/>
                </a:cubicBezTo>
                <a:cubicBezTo>
                  <a:pt x="43" y="71"/>
                  <a:pt x="43" y="72"/>
                  <a:pt x="42" y="72"/>
                </a:cubicBezTo>
                <a:close/>
                <a:moveTo>
                  <a:pt x="46" y="73"/>
                </a:moveTo>
                <a:cubicBezTo>
                  <a:pt x="44" y="79"/>
                  <a:pt x="44" y="79"/>
                  <a:pt x="44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0"/>
                  <a:pt x="44" y="70"/>
                  <a:pt x="44" y="70"/>
                </a:cubicBezTo>
                <a:cubicBezTo>
                  <a:pt x="49" y="73"/>
                  <a:pt x="49" y="73"/>
                  <a:pt x="49" y="73"/>
                </a:cubicBezTo>
                <a:cubicBezTo>
                  <a:pt x="48" y="74"/>
                  <a:pt x="48" y="74"/>
                  <a:pt x="48" y="74"/>
                </a:cubicBezTo>
                <a:lnTo>
                  <a:pt x="46" y="73"/>
                </a:lnTo>
                <a:close/>
                <a:moveTo>
                  <a:pt x="80" y="8"/>
                </a:move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7"/>
                  <a:pt x="47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79" y="7"/>
                  <a:pt x="79" y="7"/>
                  <a:pt x="79" y="7"/>
                </a:cubicBezTo>
                <a:cubicBezTo>
                  <a:pt x="80" y="6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80" y="5"/>
                  <a:pt x="80" y="6"/>
                </a:cubicBezTo>
                <a:cubicBezTo>
                  <a:pt x="81" y="6"/>
                  <a:pt x="81" y="7"/>
                  <a:pt x="80" y="8"/>
                </a:cubicBezTo>
                <a:close/>
                <a:moveTo>
                  <a:pt x="80" y="7"/>
                </a:moveTo>
                <a:cubicBezTo>
                  <a:pt x="47" y="97"/>
                  <a:pt x="47" y="97"/>
                  <a:pt x="47" y="97"/>
                </a:cubicBezTo>
                <a:cubicBezTo>
                  <a:pt x="48" y="97"/>
                  <a:pt x="48" y="96"/>
                  <a:pt x="49" y="95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6"/>
                  <a:pt x="80" y="6"/>
                </a:cubicBezTo>
                <a:cubicBezTo>
                  <a:pt x="80" y="6"/>
                  <a:pt x="80" y="7"/>
                  <a:pt x="80" y="7"/>
                </a:cubicBezTo>
                <a:close/>
                <a:moveTo>
                  <a:pt x="11" y="59"/>
                </a:moveTo>
                <a:cubicBezTo>
                  <a:pt x="12" y="59"/>
                  <a:pt x="12" y="59"/>
                  <a:pt x="12" y="59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9"/>
                  <a:pt x="11" y="59"/>
                  <a:pt x="11" y="59"/>
                </a:cubicBezTo>
                <a:close/>
                <a:moveTo>
                  <a:pt x="31" y="16"/>
                </a:moveTo>
                <a:cubicBezTo>
                  <a:pt x="30" y="17"/>
                  <a:pt x="29" y="18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19"/>
                  <a:pt x="31" y="17"/>
                  <a:pt x="31" y="16"/>
                </a:cubicBezTo>
                <a:close/>
                <a:moveTo>
                  <a:pt x="26" y="27"/>
                </a:moveTo>
                <a:cubicBezTo>
                  <a:pt x="27" y="25"/>
                  <a:pt x="28" y="23"/>
                  <a:pt x="29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23"/>
                  <a:pt x="26" y="24"/>
                  <a:pt x="25" y="26"/>
                </a:cubicBezTo>
                <a:cubicBezTo>
                  <a:pt x="24" y="28"/>
                  <a:pt x="24" y="30"/>
                  <a:pt x="24" y="32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0"/>
                  <a:pt x="26" y="28"/>
                  <a:pt x="26" y="27"/>
                </a:cubicBezTo>
                <a:close/>
                <a:moveTo>
                  <a:pt x="24" y="37"/>
                </a:moveTo>
                <a:cubicBezTo>
                  <a:pt x="24" y="36"/>
                  <a:pt x="24" y="35"/>
                  <a:pt x="24" y="34"/>
                </a:cubicBezTo>
                <a:cubicBezTo>
                  <a:pt x="24" y="34"/>
                  <a:pt x="24" y="34"/>
                  <a:pt x="23" y="34"/>
                </a:cubicBezTo>
                <a:cubicBezTo>
                  <a:pt x="23" y="35"/>
                  <a:pt x="23" y="36"/>
                  <a:pt x="24" y="37"/>
                </a:cubicBezTo>
                <a:close/>
                <a:moveTo>
                  <a:pt x="26" y="45"/>
                </a:moveTo>
                <a:cubicBezTo>
                  <a:pt x="26" y="44"/>
                  <a:pt x="26" y="43"/>
                  <a:pt x="26" y="42"/>
                </a:cubicBezTo>
                <a:cubicBezTo>
                  <a:pt x="26" y="42"/>
                  <a:pt x="25" y="42"/>
                  <a:pt x="25" y="42"/>
                </a:cubicBezTo>
                <a:cubicBezTo>
                  <a:pt x="25" y="43"/>
                  <a:pt x="26" y="44"/>
                  <a:pt x="26" y="45"/>
                </a:cubicBezTo>
                <a:close/>
                <a:moveTo>
                  <a:pt x="26" y="34"/>
                </a:moveTo>
                <a:cubicBezTo>
                  <a:pt x="25" y="36"/>
                  <a:pt x="25" y="38"/>
                  <a:pt x="24" y="40"/>
                </a:cubicBezTo>
                <a:cubicBezTo>
                  <a:pt x="25" y="40"/>
                  <a:pt x="26" y="40"/>
                  <a:pt x="27" y="40"/>
                </a:cubicBezTo>
                <a:cubicBezTo>
                  <a:pt x="27" y="38"/>
                  <a:pt x="27" y="36"/>
                  <a:pt x="28" y="34"/>
                </a:cubicBezTo>
                <a:cubicBezTo>
                  <a:pt x="27" y="34"/>
                  <a:pt x="26" y="34"/>
                  <a:pt x="26" y="34"/>
                </a:cubicBezTo>
                <a:close/>
                <a:moveTo>
                  <a:pt x="32" y="22"/>
                </a:moveTo>
                <a:cubicBezTo>
                  <a:pt x="33" y="20"/>
                  <a:pt x="34" y="18"/>
                  <a:pt x="36" y="16"/>
                </a:cubicBezTo>
                <a:cubicBezTo>
                  <a:pt x="35" y="15"/>
                  <a:pt x="34" y="15"/>
                  <a:pt x="34" y="15"/>
                </a:cubicBezTo>
                <a:cubicBezTo>
                  <a:pt x="33" y="17"/>
                  <a:pt x="31" y="19"/>
                  <a:pt x="30" y="21"/>
                </a:cubicBezTo>
                <a:cubicBezTo>
                  <a:pt x="31" y="21"/>
                  <a:pt x="32" y="21"/>
                  <a:pt x="32" y="22"/>
                </a:cubicBezTo>
                <a:close/>
                <a:moveTo>
                  <a:pt x="39" y="11"/>
                </a:moveTo>
                <a:cubicBezTo>
                  <a:pt x="38" y="12"/>
                  <a:pt x="36" y="12"/>
                  <a:pt x="35" y="13"/>
                </a:cubicBezTo>
                <a:cubicBezTo>
                  <a:pt x="36" y="14"/>
                  <a:pt x="36" y="14"/>
                  <a:pt x="37" y="14"/>
                </a:cubicBezTo>
                <a:cubicBezTo>
                  <a:pt x="37" y="13"/>
                  <a:pt x="38" y="12"/>
                  <a:pt x="39" y="11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9" name="Freeform 492"/>
          <p:cNvSpPr>
            <a:spLocks noEditPoints="1"/>
          </p:cNvSpPr>
          <p:nvPr/>
        </p:nvSpPr>
        <p:spPr bwMode="auto">
          <a:xfrm>
            <a:off x="3802063" y="4354513"/>
            <a:ext cx="495300" cy="461962"/>
          </a:xfrm>
          <a:custGeom>
            <a:avLst/>
            <a:gdLst>
              <a:gd name="T0" fmla="*/ 2147483647 w 90"/>
              <a:gd name="T1" fmla="*/ 2147483647 h 84"/>
              <a:gd name="T2" fmla="*/ 2147483647 w 90"/>
              <a:gd name="T3" fmla="*/ 2147483647 h 84"/>
              <a:gd name="T4" fmla="*/ 2147483647 w 90"/>
              <a:gd name="T5" fmla="*/ 2147483647 h 84"/>
              <a:gd name="T6" fmla="*/ 2147483647 w 90"/>
              <a:gd name="T7" fmla="*/ 0 h 84"/>
              <a:gd name="T8" fmla="*/ 2147483647 w 90"/>
              <a:gd name="T9" fmla="*/ 2147483647 h 84"/>
              <a:gd name="T10" fmla="*/ 0 w 90"/>
              <a:gd name="T11" fmla="*/ 2147483647 h 84"/>
              <a:gd name="T12" fmla="*/ 2147483647 w 90"/>
              <a:gd name="T13" fmla="*/ 2147483647 h 84"/>
              <a:gd name="T14" fmla="*/ 2147483647 w 90"/>
              <a:gd name="T15" fmla="*/ 2147483647 h 84"/>
              <a:gd name="T16" fmla="*/ 2147483647 w 90"/>
              <a:gd name="T17" fmla="*/ 2147483647 h 84"/>
              <a:gd name="T18" fmla="*/ 2147483647 w 90"/>
              <a:gd name="T19" fmla="*/ 2147483647 h 84"/>
              <a:gd name="T20" fmla="*/ 2147483647 w 90"/>
              <a:gd name="T21" fmla="*/ 2147483647 h 84"/>
              <a:gd name="T22" fmla="*/ 2147483647 w 90"/>
              <a:gd name="T23" fmla="*/ 2147483647 h 84"/>
              <a:gd name="T24" fmla="*/ 2147483647 w 90"/>
              <a:gd name="T25" fmla="*/ 2147483647 h 84"/>
              <a:gd name="T26" fmla="*/ 2147483647 w 90"/>
              <a:gd name="T27" fmla="*/ 2147483647 h 84"/>
              <a:gd name="T28" fmla="*/ 2147483647 w 90"/>
              <a:gd name="T29" fmla="*/ 2147483647 h 84"/>
              <a:gd name="T30" fmla="*/ 2147483647 w 90"/>
              <a:gd name="T31" fmla="*/ 2147483647 h 84"/>
              <a:gd name="T32" fmla="*/ 2147483647 w 90"/>
              <a:gd name="T33" fmla="*/ 2147483647 h 84"/>
              <a:gd name="T34" fmla="*/ 2147483647 w 90"/>
              <a:gd name="T35" fmla="*/ 2147483647 h 84"/>
              <a:gd name="T36" fmla="*/ 2147483647 w 90"/>
              <a:gd name="T37" fmla="*/ 2147483647 h 84"/>
              <a:gd name="T38" fmla="*/ 2147483647 w 90"/>
              <a:gd name="T39" fmla="*/ 2147483647 h 84"/>
              <a:gd name="T40" fmla="*/ 2147483647 w 90"/>
              <a:gd name="T41" fmla="*/ 2147483647 h 84"/>
              <a:gd name="T42" fmla="*/ 2147483647 w 90"/>
              <a:gd name="T43" fmla="*/ 2147483647 h 84"/>
              <a:gd name="T44" fmla="*/ 2147483647 w 90"/>
              <a:gd name="T45" fmla="*/ 2147483647 h 84"/>
              <a:gd name="T46" fmla="*/ 2147483647 w 90"/>
              <a:gd name="T47" fmla="*/ 2147483647 h 84"/>
              <a:gd name="T48" fmla="*/ 2147483647 w 90"/>
              <a:gd name="T49" fmla="*/ 2147483647 h 84"/>
              <a:gd name="T50" fmla="*/ 2147483647 w 90"/>
              <a:gd name="T51" fmla="*/ 2147483647 h 84"/>
              <a:gd name="T52" fmla="*/ 2147483647 w 90"/>
              <a:gd name="T53" fmla="*/ 2147483647 h 8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90" h="84">
                <a:moveTo>
                  <a:pt x="17" y="32"/>
                </a:moveTo>
                <a:cubicBezTo>
                  <a:pt x="17" y="29"/>
                  <a:pt x="18" y="27"/>
                  <a:pt x="19" y="25"/>
                </a:cubicBezTo>
                <a:cubicBezTo>
                  <a:pt x="22" y="18"/>
                  <a:pt x="28" y="13"/>
                  <a:pt x="35" y="9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6"/>
                  <a:pt x="9" y="18"/>
                  <a:pt x="6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13" y="52"/>
                  <a:pt x="13" y="52"/>
                  <a:pt x="13" y="52"/>
                </a:cubicBezTo>
                <a:cubicBezTo>
                  <a:pt x="24" y="31"/>
                  <a:pt x="24" y="31"/>
                  <a:pt x="24" y="31"/>
                </a:cubicBezTo>
                <a:lnTo>
                  <a:pt x="17" y="32"/>
                </a:lnTo>
                <a:close/>
                <a:moveTo>
                  <a:pt x="54" y="70"/>
                </a:moveTo>
                <a:cubicBezTo>
                  <a:pt x="52" y="71"/>
                  <a:pt x="50" y="71"/>
                  <a:pt x="48" y="71"/>
                </a:cubicBezTo>
                <a:cubicBezTo>
                  <a:pt x="40" y="72"/>
                  <a:pt x="33" y="70"/>
                  <a:pt x="26" y="65"/>
                </a:cubicBezTo>
                <a:cubicBezTo>
                  <a:pt x="20" y="73"/>
                  <a:pt x="20" y="73"/>
                  <a:pt x="20" y="73"/>
                </a:cubicBezTo>
                <a:cubicBezTo>
                  <a:pt x="32" y="82"/>
                  <a:pt x="47" y="83"/>
                  <a:pt x="60" y="79"/>
                </a:cubicBezTo>
                <a:cubicBezTo>
                  <a:pt x="64" y="84"/>
                  <a:pt x="64" y="84"/>
                  <a:pt x="64" y="84"/>
                </a:cubicBezTo>
                <a:cubicBezTo>
                  <a:pt x="75" y="63"/>
                  <a:pt x="75" y="63"/>
                  <a:pt x="75" y="63"/>
                </a:cubicBezTo>
                <a:cubicBezTo>
                  <a:pt x="51" y="64"/>
                  <a:pt x="51" y="64"/>
                  <a:pt x="51" y="64"/>
                </a:cubicBezTo>
                <a:lnTo>
                  <a:pt x="54" y="70"/>
                </a:lnTo>
                <a:close/>
                <a:moveTo>
                  <a:pt x="74" y="9"/>
                </a:moveTo>
                <a:cubicBezTo>
                  <a:pt x="77" y="3"/>
                  <a:pt x="77" y="3"/>
                  <a:pt x="77" y="3"/>
                </a:cubicBezTo>
                <a:cubicBezTo>
                  <a:pt x="53" y="4"/>
                  <a:pt x="53" y="4"/>
                  <a:pt x="53" y="4"/>
                </a:cubicBezTo>
                <a:cubicBezTo>
                  <a:pt x="66" y="24"/>
                  <a:pt x="66" y="24"/>
                  <a:pt x="66" y="24"/>
                </a:cubicBezTo>
                <a:cubicBezTo>
                  <a:pt x="69" y="18"/>
                  <a:pt x="69" y="18"/>
                  <a:pt x="69" y="18"/>
                </a:cubicBezTo>
                <a:cubicBezTo>
                  <a:pt x="71" y="20"/>
                  <a:pt x="72" y="22"/>
                  <a:pt x="73" y="23"/>
                </a:cubicBezTo>
                <a:cubicBezTo>
                  <a:pt x="78" y="30"/>
                  <a:pt x="80" y="37"/>
                  <a:pt x="79" y="45"/>
                </a:cubicBezTo>
                <a:cubicBezTo>
                  <a:pt x="89" y="46"/>
                  <a:pt x="89" y="46"/>
                  <a:pt x="89" y="46"/>
                </a:cubicBezTo>
                <a:cubicBezTo>
                  <a:pt x="90" y="32"/>
                  <a:pt x="84" y="18"/>
                  <a:pt x="74" y="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0" name="Freeform 496"/>
          <p:cNvSpPr>
            <a:spLocks/>
          </p:cNvSpPr>
          <p:nvPr/>
        </p:nvSpPr>
        <p:spPr bwMode="auto">
          <a:xfrm>
            <a:off x="804863" y="4349750"/>
            <a:ext cx="471487" cy="471488"/>
          </a:xfrm>
          <a:custGeom>
            <a:avLst/>
            <a:gdLst>
              <a:gd name="T0" fmla="*/ 2147483647 w 86"/>
              <a:gd name="T1" fmla="*/ 2147483647 h 86"/>
              <a:gd name="T2" fmla="*/ 2147483647 w 86"/>
              <a:gd name="T3" fmla="*/ 2147483647 h 86"/>
              <a:gd name="T4" fmla="*/ 2147483647 w 86"/>
              <a:gd name="T5" fmla="*/ 2147483647 h 86"/>
              <a:gd name="T6" fmla="*/ 2147483647 w 86"/>
              <a:gd name="T7" fmla="*/ 2147483647 h 86"/>
              <a:gd name="T8" fmla="*/ 2147483647 w 86"/>
              <a:gd name="T9" fmla="*/ 2147483647 h 86"/>
              <a:gd name="T10" fmla="*/ 2147483647 w 86"/>
              <a:gd name="T11" fmla="*/ 2147483647 h 86"/>
              <a:gd name="T12" fmla="*/ 2147483647 w 86"/>
              <a:gd name="T13" fmla="*/ 2147483647 h 86"/>
              <a:gd name="T14" fmla="*/ 2147483647 w 86"/>
              <a:gd name="T15" fmla="*/ 2147483647 h 86"/>
              <a:gd name="T16" fmla="*/ 2147483647 w 86"/>
              <a:gd name="T17" fmla="*/ 2147483647 h 86"/>
              <a:gd name="T18" fmla="*/ 2147483647 w 86"/>
              <a:gd name="T19" fmla="*/ 2147483647 h 86"/>
              <a:gd name="T20" fmla="*/ 2147483647 w 86"/>
              <a:gd name="T21" fmla="*/ 2147483647 h 86"/>
              <a:gd name="T22" fmla="*/ 2147483647 w 86"/>
              <a:gd name="T23" fmla="*/ 2147483647 h 86"/>
              <a:gd name="T24" fmla="*/ 2147483647 w 86"/>
              <a:gd name="T25" fmla="*/ 2147483647 h 86"/>
              <a:gd name="T26" fmla="*/ 2147483647 w 86"/>
              <a:gd name="T27" fmla="*/ 2147483647 h 86"/>
              <a:gd name="T28" fmla="*/ 2147483647 w 86"/>
              <a:gd name="T29" fmla="*/ 2147483647 h 86"/>
              <a:gd name="T30" fmla="*/ 0 w 86"/>
              <a:gd name="T31" fmla="*/ 2147483647 h 86"/>
              <a:gd name="T32" fmla="*/ 2147483647 w 86"/>
              <a:gd name="T33" fmla="*/ 2147483647 h 86"/>
              <a:gd name="T34" fmla="*/ 2147483647 w 86"/>
              <a:gd name="T35" fmla="*/ 2147483647 h 86"/>
              <a:gd name="T36" fmla="*/ 2147483647 w 86"/>
              <a:gd name="T37" fmla="*/ 2147483647 h 86"/>
              <a:gd name="T38" fmla="*/ 2147483647 w 86"/>
              <a:gd name="T39" fmla="*/ 2147483647 h 86"/>
              <a:gd name="T40" fmla="*/ 2147483647 w 86"/>
              <a:gd name="T41" fmla="*/ 2147483647 h 86"/>
              <a:gd name="T42" fmla="*/ 2147483647 w 86"/>
              <a:gd name="T43" fmla="*/ 2147483647 h 86"/>
              <a:gd name="T44" fmla="*/ 2147483647 w 86"/>
              <a:gd name="T45" fmla="*/ 2147483647 h 86"/>
              <a:gd name="T46" fmla="*/ 2147483647 w 86"/>
              <a:gd name="T47" fmla="*/ 2147483647 h 86"/>
              <a:gd name="T48" fmla="*/ 2147483647 w 86"/>
              <a:gd name="T49" fmla="*/ 2147483647 h 8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6" h="86">
                <a:moveTo>
                  <a:pt x="68" y="19"/>
                </a:moveTo>
                <a:cubicBezTo>
                  <a:pt x="68" y="19"/>
                  <a:pt x="66" y="11"/>
                  <a:pt x="73" y="3"/>
                </a:cubicBezTo>
                <a:cubicBezTo>
                  <a:pt x="66" y="11"/>
                  <a:pt x="59" y="12"/>
                  <a:pt x="59" y="12"/>
                </a:cubicBezTo>
                <a:cubicBezTo>
                  <a:pt x="36" y="0"/>
                  <a:pt x="15" y="7"/>
                  <a:pt x="15" y="7"/>
                </a:cubicBezTo>
                <a:cubicBezTo>
                  <a:pt x="50" y="32"/>
                  <a:pt x="50" y="32"/>
                  <a:pt x="50" y="32"/>
                </a:cubicBezTo>
                <a:cubicBezTo>
                  <a:pt x="40" y="45"/>
                  <a:pt x="13" y="81"/>
                  <a:pt x="13" y="81"/>
                </a:cubicBezTo>
                <a:cubicBezTo>
                  <a:pt x="12" y="83"/>
                  <a:pt x="10" y="84"/>
                  <a:pt x="9" y="84"/>
                </a:cubicBezTo>
                <a:cubicBezTo>
                  <a:pt x="8" y="84"/>
                  <a:pt x="6" y="84"/>
                  <a:pt x="5" y="83"/>
                </a:cubicBezTo>
                <a:cubicBezTo>
                  <a:pt x="4" y="82"/>
                  <a:pt x="4" y="82"/>
                  <a:pt x="3" y="81"/>
                </a:cubicBezTo>
                <a:cubicBezTo>
                  <a:pt x="3" y="80"/>
                  <a:pt x="2" y="79"/>
                  <a:pt x="3" y="77"/>
                </a:cubicBezTo>
                <a:cubicBezTo>
                  <a:pt x="3" y="76"/>
                  <a:pt x="3" y="74"/>
                  <a:pt x="4" y="73"/>
                </a:cubicBezTo>
                <a:cubicBezTo>
                  <a:pt x="5" y="72"/>
                  <a:pt x="5" y="72"/>
                  <a:pt x="6" y="71"/>
                </a:cubicBezTo>
                <a:cubicBezTo>
                  <a:pt x="6" y="71"/>
                  <a:pt x="7" y="70"/>
                  <a:pt x="6" y="70"/>
                </a:cubicBezTo>
                <a:cubicBezTo>
                  <a:pt x="6" y="69"/>
                  <a:pt x="5" y="69"/>
                  <a:pt x="5" y="70"/>
                </a:cubicBezTo>
                <a:cubicBezTo>
                  <a:pt x="4" y="70"/>
                  <a:pt x="3" y="71"/>
                  <a:pt x="2" y="72"/>
                </a:cubicBezTo>
                <a:cubicBezTo>
                  <a:pt x="1" y="73"/>
                  <a:pt x="1" y="75"/>
                  <a:pt x="0" y="77"/>
                </a:cubicBezTo>
                <a:cubicBezTo>
                  <a:pt x="0" y="79"/>
                  <a:pt x="0" y="81"/>
                  <a:pt x="1" y="82"/>
                </a:cubicBezTo>
                <a:cubicBezTo>
                  <a:pt x="2" y="83"/>
                  <a:pt x="3" y="84"/>
                  <a:pt x="4" y="85"/>
                </a:cubicBezTo>
                <a:cubicBezTo>
                  <a:pt x="5" y="86"/>
                  <a:pt x="7" y="86"/>
                  <a:pt x="9" y="86"/>
                </a:cubicBezTo>
                <a:cubicBezTo>
                  <a:pt x="11" y="86"/>
                  <a:pt x="13" y="85"/>
                  <a:pt x="15" y="83"/>
                </a:cubicBezTo>
                <a:cubicBezTo>
                  <a:pt x="15" y="83"/>
                  <a:pt x="25" y="69"/>
                  <a:pt x="35" y="56"/>
                </a:cubicBezTo>
                <a:cubicBezTo>
                  <a:pt x="40" y="49"/>
                  <a:pt x="45" y="42"/>
                  <a:pt x="49" y="37"/>
                </a:cubicBezTo>
                <a:cubicBezTo>
                  <a:pt x="50" y="36"/>
                  <a:pt x="51" y="35"/>
                  <a:pt x="51" y="33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37"/>
                  <a:pt x="68" y="1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1" name="Freeform 497"/>
          <p:cNvSpPr>
            <a:spLocks noEditPoints="1"/>
          </p:cNvSpPr>
          <p:nvPr/>
        </p:nvSpPr>
        <p:spPr bwMode="auto">
          <a:xfrm>
            <a:off x="2801938" y="4333875"/>
            <a:ext cx="530225" cy="501650"/>
          </a:xfrm>
          <a:custGeom>
            <a:avLst/>
            <a:gdLst>
              <a:gd name="T0" fmla="*/ 2147483647 w 97"/>
              <a:gd name="T1" fmla="*/ 2147483647 h 91"/>
              <a:gd name="T2" fmla="*/ 2147483647 w 97"/>
              <a:gd name="T3" fmla="*/ 2147483647 h 91"/>
              <a:gd name="T4" fmla="*/ 2147483647 w 97"/>
              <a:gd name="T5" fmla="*/ 2147483647 h 91"/>
              <a:gd name="T6" fmla="*/ 2147483647 w 97"/>
              <a:gd name="T7" fmla="*/ 2147483647 h 91"/>
              <a:gd name="T8" fmla="*/ 2147483647 w 97"/>
              <a:gd name="T9" fmla="*/ 2147483647 h 91"/>
              <a:gd name="T10" fmla="*/ 2147483647 w 97"/>
              <a:gd name="T11" fmla="*/ 2147483647 h 91"/>
              <a:gd name="T12" fmla="*/ 2147483647 w 97"/>
              <a:gd name="T13" fmla="*/ 2147483647 h 91"/>
              <a:gd name="T14" fmla="*/ 2147483647 w 97"/>
              <a:gd name="T15" fmla="*/ 2147483647 h 91"/>
              <a:gd name="T16" fmla="*/ 2147483647 w 97"/>
              <a:gd name="T17" fmla="*/ 2147483647 h 91"/>
              <a:gd name="T18" fmla="*/ 2147483647 w 97"/>
              <a:gd name="T19" fmla="*/ 2147483647 h 91"/>
              <a:gd name="T20" fmla="*/ 2147483647 w 97"/>
              <a:gd name="T21" fmla="*/ 2147483647 h 91"/>
              <a:gd name="T22" fmla="*/ 2147483647 w 97"/>
              <a:gd name="T23" fmla="*/ 2147483647 h 91"/>
              <a:gd name="T24" fmla="*/ 2147483647 w 97"/>
              <a:gd name="T25" fmla="*/ 2147483647 h 91"/>
              <a:gd name="T26" fmla="*/ 2147483647 w 97"/>
              <a:gd name="T27" fmla="*/ 2147483647 h 91"/>
              <a:gd name="T28" fmla="*/ 2147483647 w 97"/>
              <a:gd name="T29" fmla="*/ 2147483647 h 91"/>
              <a:gd name="T30" fmla="*/ 2147483647 w 97"/>
              <a:gd name="T31" fmla="*/ 2147483647 h 91"/>
              <a:gd name="T32" fmla="*/ 2147483647 w 97"/>
              <a:gd name="T33" fmla="*/ 2147483647 h 91"/>
              <a:gd name="T34" fmla="*/ 2147483647 w 97"/>
              <a:gd name="T35" fmla="*/ 2147483647 h 91"/>
              <a:gd name="T36" fmla="*/ 2147483647 w 97"/>
              <a:gd name="T37" fmla="*/ 2147483647 h 91"/>
              <a:gd name="T38" fmla="*/ 2147483647 w 97"/>
              <a:gd name="T39" fmla="*/ 2147483647 h 91"/>
              <a:gd name="T40" fmla="*/ 2147483647 w 97"/>
              <a:gd name="T41" fmla="*/ 2147483647 h 91"/>
              <a:gd name="T42" fmla="*/ 2147483647 w 97"/>
              <a:gd name="T43" fmla="*/ 2147483647 h 91"/>
              <a:gd name="T44" fmla="*/ 2147483647 w 97"/>
              <a:gd name="T45" fmla="*/ 2147483647 h 91"/>
              <a:gd name="T46" fmla="*/ 2147483647 w 97"/>
              <a:gd name="T47" fmla="*/ 2147483647 h 91"/>
              <a:gd name="T48" fmla="*/ 2147483647 w 97"/>
              <a:gd name="T49" fmla="*/ 2147483647 h 91"/>
              <a:gd name="T50" fmla="*/ 2147483647 w 97"/>
              <a:gd name="T51" fmla="*/ 2147483647 h 91"/>
              <a:gd name="T52" fmla="*/ 2147483647 w 97"/>
              <a:gd name="T53" fmla="*/ 2147483647 h 91"/>
              <a:gd name="T54" fmla="*/ 2147483647 w 97"/>
              <a:gd name="T55" fmla="*/ 2147483647 h 91"/>
              <a:gd name="T56" fmla="*/ 2147483647 w 97"/>
              <a:gd name="T57" fmla="*/ 2147483647 h 91"/>
              <a:gd name="T58" fmla="*/ 2147483647 w 97"/>
              <a:gd name="T59" fmla="*/ 2147483647 h 91"/>
              <a:gd name="T60" fmla="*/ 2147483647 w 97"/>
              <a:gd name="T61" fmla="*/ 2147483647 h 91"/>
              <a:gd name="T62" fmla="*/ 2147483647 w 97"/>
              <a:gd name="T63" fmla="*/ 2147483647 h 91"/>
              <a:gd name="T64" fmla="*/ 2147483647 w 97"/>
              <a:gd name="T65" fmla="*/ 0 h 91"/>
              <a:gd name="T66" fmla="*/ 2147483647 w 97"/>
              <a:gd name="T67" fmla="*/ 2147483647 h 9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7" h="91">
                <a:moveTo>
                  <a:pt x="43" y="18"/>
                </a:moveTo>
                <a:cubicBezTo>
                  <a:pt x="42" y="16"/>
                  <a:pt x="41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5" y="16"/>
                  <a:pt x="14" y="18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5"/>
                  <a:pt x="1" y="48"/>
                  <a:pt x="3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7" y="49"/>
                  <a:pt x="8" y="48"/>
                  <a:pt x="9" y="47"/>
                </a:cubicBezTo>
                <a:cubicBezTo>
                  <a:pt x="21" y="24"/>
                  <a:pt x="21" y="24"/>
                  <a:pt x="21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7" y="55"/>
                  <a:pt x="7" y="55"/>
                  <a:pt x="7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87"/>
                  <a:pt x="19" y="87"/>
                  <a:pt x="19" y="87"/>
                </a:cubicBezTo>
                <a:cubicBezTo>
                  <a:pt x="19" y="89"/>
                  <a:pt x="21" y="91"/>
                  <a:pt x="24" y="91"/>
                </a:cubicBezTo>
                <a:cubicBezTo>
                  <a:pt x="26" y="91"/>
                  <a:pt x="28" y="89"/>
                  <a:pt x="28" y="87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9"/>
                  <a:pt x="31" y="91"/>
                  <a:pt x="33" y="91"/>
                </a:cubicBezTo>
                <a:cubicBezTo>
                  <a:pt x="36" y="91"/>
                  <a:pt x="38" y="89"/>
                  <a:pt x="38" y="87"/>
                </a:cubicBezTo>
                <a:cubicBezTo>
                  <a:pt x="38" y="55"/>
                  <a:pt x="38" y="55"/>
                  <a:pt x="38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34" y="24"/>
                  <a:pt x="34" y="24"/>
                  <a:pt x="3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8"/>
                  <a:pt x="50" y="49"/>
                  <a:pt x="52" y="49"/>
                </a:cubicBezTo>
                <a:cubicBezTo>
                  <a:pt x="53" y="49"/>
                  <a:pt x="53" y="49"/>
                  <a:pt x="54" y="49"/>
                </a:cubicBezTo>
                <a:cubicBezTo>
                  <a:pt x="56" y="48"/>
                  <a:pt x="57" y="45"/>
                  <a:pt x="56" y="43"/>
                </a:cubicBezTo>
                <a:lnTo>
                  <a:pt x="43" y="18"/>
                </a:lnTo>
                <a:close/>
                <a:moveTo>
                  <a:pt x="96" y="16"/>
                </a:moveTo>
                <a:cubicBezTo>
                  <a:pt x="95" y="16"/>
                  <a:pt x="94" y="15"/>
                  <a:pt x="93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3" y="15"/>
                  <a:pt x="62" y="16"/>
                  <a:pt x="61" y="16"/>
                </a:cubicBezTo>
                <a:cubicBezTo>
                  <a:pt x="60" y="17"/>
                  <a:pt x="60" y="18"/>
                  <a:pt x="60" y="19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51"/>
                  <a:pt x="62" y="52"/>
                  <a:pt x="64" y="52"/>
                </a:cubicBezTo>
                <a:cubicBezTo>
                  <a:pt x="67" y="52"/>
                  <a:pt x="68" y="51"/>
                  <a:pt x="68" y="48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5"/>
                  <a:pt x="69" y="24"/>
                  <a:pt x="69" y="24"/>
                </a:cubicBezTo>
                <a:cubicBezTo>
                  <a:pt x="69" y="24"/>
                  <a:pt x="69" y="24"/>
                  <a:pt x="70" y="24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9"/>
                  <a:pt x="71" y="91"/>
                  <a:pt x="74" y="91"/>
                </a:cubicBezTo>
                <a:cubicBezTo>
                  <a:pt x="76" y="91"/>
                  <a:pt x="78" y="89"/>
                  <a:pt x="78" y="87"/>
                </a:cubicBezTo>
                <a:cubicBezTo>
                  <a:pt x="78" y="55"/>
                  <a:pt x="78" y="55"/>
                  <a:pt x="78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9"/>
                  <a:pt x="81" y="91"/>
                  <a:pt x="83" y="91"/>
                </a:cubicBezTo>
                <a:cubicBezTo>
                  <a:pt x="86" y="91"/>
                  <a:pt x="88" y="89"/>
                  <a:pt x="88" y="87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5"/>
                  <a:pt x="89" y="25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51"/>
                  <a:pt x="91" y="52"/>
                  <a:pt x="93" y="52"/>
                </a:cubicBezTo>
                <a:cubicBezTo>
                  <a:pt x="95" y="52"/>
                  <a:pt x="97" y="51"/>
                  <a:pt x="97" y="48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8"/>
                  <a:pt x="97" y="17"/>
                  <a:pt x="96" y="16"/>
                </a:cubicBezTo>
                <a:close/>
                <a:moveTo>
                  <a:pt x="79" y="15"/>
                </a:moveTo>
                <a:cubicBezTo>
                  <a:pt x="83" y="15"/>
                  <a:pt x="86" y="11"/>
                  <a:pt x="86" y="7"/>
                </a:cubicBezTo>
                <a:cubicBezTo>
                  <a:pt x="86" y="3"/>
                  <a:pt x="83" y="0"/>
                  <a:pt x="79" y="0"/>
                </a:cubicBezTo>
                <a:cubicBezTo>
                  <a:pt x="74" y="0"/>
                  <a:pt x="71" y="3"/>
                  <a:pt x="71" y="7"/>
                </a:cubicBezTo>
                <a:cubicBezTo>
                  <a:pt x="71" y="11"/>
                  <a:pt x="74" y="15"/>
                  <a:pt x="79" y="15"/>
                </a:cubicBezTo>
                <a:close/>
                <a:moveTo>
                  <a:pt x="29" y="15"/>
                </a:moveTo>
                <a:cubicBezTo>
                  <a:pt x="33" y="15"/>
                  <a:pt x="36" y="11"/>
                  <a:pt x="36" y="7"/>
                </a:cubicBezTo>
                <a:cubicBezTo>
                  <a:pt x="36" y="3"/>
                  <a:pt x="33" y="0"/>
                  <a:pt x="29" y="0"/>
                </a:cubicBezTo>
                <a:cubicBezTo>
                  <a:pt x="24" y="0"/>
                  <a:pt x="21" y="3"/>
                  <a:pt x="21" y="7"/>
                </a:cubicBezTo>
                <a:cubicBezTo>
                  <a:pt x="21" y="11"/>
                  <a:pt x="24" y="15"/>
                  <a:pt x="29" y="1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2" name="Freeform 498"/>
          <p:cNvSpPr>
            <a:spLocks/>
          </p:cNvSpPr>
          <p:nvPr/>
        </p:nvSpPr>
        <p:spPr bwMode="auto">
          <a:xfrm>
            <a:off x="1744663" y="4395788"/>
            <a:ext cx="587375" cy="379412"/>
          </a:xfrm>
          <a:custGeom>
            <a:avLst/>
            <a:gdLst>
              <a:gd name="T0" fmla="*/ 2147483647 w 107"/>
              <a:gd name="T1" fmla="*/ 2147483647 h 69"/>
              <a:gd name="T2" fmla="*/ 2147483647 w 107"/>
              <a:gd name="T3" fmla="*/ 0 h 69"/>
              <a:gd name="T4" fmla="*/ 2147483647 w 107"/>
              <a:gd name="T5" fmla="*/ 2147483647 h 69"/>
              <a:gd name="T6" fmla="*/ 0 w 107"/>
              <a:gd name="T7" fmla="*/ 2147483647 h 69"/>
              <a:gd name="T8" fmla="*/ 2147483647 w 107"/>
              <a:gd name="T9" fmla="*/ 2147483647 h 69"/>
              <a:gd name="T10" fmla="*/ 2147483647 w 107"/>
              <a:gd name="T11" fmla="*/ 2147483647 h 69"/>
              <a:gd name="T12" fmla="*/ 2147483647 w 107"/>
              <a:gd name="T13" fmla="*/ 2147483647 h 69"/>
              <a:gd name="T14" fmla="*/ 2147483647 w 107"/>
              <a:gd name="T15" fmla="*/ 2147483647 h 69"/>
              <a:gd name="T16" fmla="*/ 2147483647 w 107"/>
              <a:gd name="T17" fmla="*/ 2147483647 h 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7" h="69">
                <a:moveTo>
                  <a:pt x="92" y="17"/>
                </a:moveTo>
                <a:cubicBezTo>
                  <a:pt x="92" y="17"/>
                  <a:pt x="65" y="12"/>
                  <a:pt x="53" y="0"/>
                </a:cubicBezTo>
                <a:cubicBezTo>
                  <a:pt x="42" y="12"/>
                  <a:pt x="15" y="17"/>
                  <a:pt x="15" y="17"/>
                </a:cubicBezTo>
                <a:cubicBezTo>
                  <a:pt x="15" y="34"/>
                  <a:pt x="0" y="69"/>
                  <a:pt x="0" y="6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36"/>
                  <a:pt x="53" y="33"/>
                  <a:pt x="53" y="33"/>
                </a:cubicBezTo>
                <a:cubicBezTo>
                  <a:pt x="53" y="33"/>
                  <a:pt x="76" y="36"/>
                  <a:pt x="76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69"/>
                  <a:pt x="92" y="34"/>
                  <a:pt x="92" y="1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3" name="Freeform 499"/>
          <p:cNvSpPr>
            <a:spLocks/>
          </p:cNvSpPr>
          <p:nvPr/>
        </p:nvSpPr>
        <p:spPr bwMode="auto">
          <a:xfrm>
            <a:off x="5805488" y="4313238"/>
            <a:ext cx="434975" cy="542925"/>
          </a:xfrm>
          <a:custGeom>
            <a:avLst/>
            <a:gdLst>
              <a:gd name="T0" fmla="*/ 2147483647 w 79"/>
              <a:gd name="T1" fmla="*/ 2147483647 h 99"/>
              <a:gd name="T2" fmla="*/ 2147483647 w 79"/>
              <a:gd name="T3" fmla="*/ 2147483647 h 99"/>
              <a:gd name="T4" fmla="*/ 2147483647 w 79"/>
              <a:gd name="T5" fmla="*/ 2147483647 h 99"/>
              <a:gd name="T6" fmla="*/ 2147483647 w 79"/>
              <a:gd name="T7" fmla="*/ 2147483647 h 99"/>
              <a:gd name="T8" fmla="*/ 2147483647 w 79"/>
              <a:gd name="T9" fmla="*/ 2147483647 h 99"/>
              <a:gd name="T10" fmla="*/ 2147483647 w 79"/>
              <a:gd name="T11" fmla="*/ 2147483647 h 99"/>
              <a:gd name="T12" fmla="*/ 2147483647 w 79"/>
              <a:gd name="T13" fmla="*/ 2147483647 h 99"/>
              <a:gd name="T14" fmla="*/ 2147483647 w 79"/>
              <a:gd name="T15" fmla="*/ 2147483647 h 99"/>
              <a:gd name="T16" fmla="*/ 2147483647 w 79"/>
              <a:gd name="T17" fmla="*/ 2147483647 h 99"/>
              <a:gd name="T18" fmla="*/ 2147483647 w 79"/>
              <a:gd name="T19" fmla="*/ 2147483647 h 99"/>
              <a:gd name="T20" fmla="*/ 2147483647 w 79"/>
              <a:gd name="T21" fmla="*/ 2147483647 h 99"/>
              <a:gd name="T22" fmla="*/ 2147483647 w 79"/>
              <a:gd name="T23" fmla="*/ 0 h 99"/>
              <a:gd name="T24" fmla="*/ 2147483647 w 79"/>
              <a:gd name="T25" fmla="*/ 2147483647 h 99"/>
              <a:gd name="T26" fmla="*/ 2147483647 w 79"/>
              <a:gd name="T27" fmla="*/ 2147483647 h 99"/>
              <a:gd name="T28" fmla="*/ 2147483647 w 79"/>
              <a:gd name="T29" fmla="*/ 2147483647 h 99"/>
              <a:gd name="T30" fmla="*/ 2147483647 w 79"/>
              <a:gd name="T31" fmla="*/ 2147483647 h 99"/>
              <a:gd name="T32" fmla="*/ 0 w 79"/>
              <a:gd name="T33" fmla="*/ 2147483647 h 99"/>
              <a:gd name="T34" fmla="*/ 2147483647 w 79"/>
              <a:gd name="T35" fmla="*/ 2147483647 h 99"/>
              <a:gd name="T36" fmla="*/ 2147483647 w 79"/>
              <a:gd name="T37" fmla="*/ 2147483647 h 99"/>
              <a:gd name="T38" fmla="*/ 2147483647 w 79"/>
              <a:gd name="T39" fmla="*/ 2147483647 h 99"/>
              <a:gd name="T40" fmla="*/ 2147483647 w 79"/>
              <a:gd name="T41" fmla="*/ 2147483647 h 9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9" h="99">
                <a:moveTo>
                  <a:pt x="64" y="89"/>
                </a:moveTo>
                <a:cubicBezTo>
                  <a:pt x="40" y="89"/>
                  <a:pt x="40" y="89"/>
                  <a:pt x="40" y="89"/>
                </a:cubicBezTo>
                <a:cubicBezTo>
                  <a:pt x="40" y="71"/>
                  <a:pt x="40" y="71"/>
                  <a:pt x="40" y="71"/>
                </a:cubicBezTo>
                <a:cubicBezTo>
                  <a:pt x="54" y="74"/>
                  <a:pt x="69" y="70"/>
                  <a:pt x="79" y="59"/>
                </a:cubicBezTo>
                <a:cubicBezTo>
                  <a:pt x="52" y="32"/>
                  <a:pt x="52" y="32"/>
                  <a:pt x="52" y="32"/>
                </a:cubicBezTo>
                <a:cubicBezTo>
                  <a:pt x="60" y="24"/>
                  <a:pt x="60" y="24"/>
                  <a:pt x="60" y="24"/>
                </a:cubicBezTo>
                <a:cubicBezTo>
                  <a:pt x="63" y="26"/>
                  <a:pt x="67" y="26"/>
                  <a:pt x="69" y="24"/>
                </a:cubicBezTo>
                <a:cubicBezTo>
                  <a:pt x="71" y="22"/>
                  <a:pt x="69" y="17"/>
                  <a:pt x="65" y="13"/>
                </a:cubicBezTo>
                <a:cubicBezTo>
                  <a:pt x="61" y="9"/>
                  <a:pt x="56" y="8"/>
                  <a:pt x="54" y="10"/>
                </a:cubicBezTo>
                <a:cubicBezTo>
                  <a:pt x="52" y="12"/>
                  <a:pt x="53" y="15"/>
                  <a:pt x="55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18" y="0"/>
                  <a:pt x="18" y="0"/>
                  <a:pt x="18" y="0"/>
                </a:cubicBezTo>
                <a:cubicBezTo>
                  <a:pt x="2" y="17"/>
                  <a:pt x="3" y="44"/>
                  <a:pt x="19" y="60"/>
                </a:cubicBezTo>
                <a:cubicBezTo>
                  <a:pt x="22" y="63"/>
                  <a:pt x="26" y="65"/>
                  <a:pt x="29" y="67"/>
                </a:cubicBezTo>
                <a:cubicBezTo>
                  <a:pt x="29" y="89"/>
                  <a:pt x="29" y="89"/>
                  <a:pt x="29" y="89"/>
                </a:cubicBezTo>
                <a:cubicBezTo>
                  <a:pt x="5" y="89"/>
                  <a:pt x="5" y="89"/>
                  <a:pt x="5" y="89"/>
                </a:cubicBezTo>
                <a:cubicBezTo>
                  <a:pt x="2" y="89"/>
                  <a:pt x="0" y="91"/>
                  <a:pt x="0" y="94"/>
                </a:cubicBezTo>
                <a:cubicBezTo>
                  <a:pt x="0" y="97"/>
                  <a:pt x="2" y="99"/>
                  <a:pt x="5" y="99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7"/>
                  <a:pt x="69" y="94"/>
                </a:cubicBezTo>
                <a:cubicBezTo>
                  <a:pt x="69" y="91"/>
                  <a:pt x="67" y="89"/>
                  <a:pt x="64" y="8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4" name="Freeform 500"/>
          <p:cNvSpPr>
            <a:spLocks noEditPoints="1"/>
          </p:cNvSpPr>
          <p:nvPr/>
        </p:nvSpPr>
        <p:spPr bwMode="auto">
          <a:xfrm>
            <a:off x="4765675" y="4327525"/>
            <a:ext cx="569913" cy="514350"/>
          </a:xfrm>
          <a:custGeom>
            <a:avLst/>
            <a:gdLst>
              <a:gd name="T0" fmla="*/ 2147483647 w 104"/>
              <a:gd name="T1" fmla="*/ 2147483647 h 94"/>
              <a:gd name="T2" fmla="*/ 2147483647 w 104"/>
              <a:gd name="T3" fmla="*/ 2147483647 h 94"/>
              <a:gd name="T4" fmla="*/ 2147483647 w 104"/>
              <a:gd name="T5" fmla="*/ 2147483647 h 94"/>
              <a:gd name="T6" fmla="*/ 2147483647 w 104"/>
              <a:gd name="T7" fmla="*/ 2147483647 h 94"/>
              <a:gd name="T8" fmla="*/ 2147483647 w 104"/>
              <a:gd name="T9" fmla="*/ 2147483647 h 94"/>
              <a:gd name="T10" fmla="*/ 2147483647 w 104"/>
              <a:gd name="T11" fmla="*/ 2147483647 h 94"/>
              <a:gd name="T12" fmla="*/ 2147483647 w 104"/>
              <a:gd name="T13" fmla="*/ 2147483647 h 94"/>
              <a:gd name="T14" fmla="*/ 2147483647 w 104"/>
              <a:gd name="T15" fmla="*/ 2147483647 h 94"/>
              <a:gd name="T16" fmla="*/ 0 w 104"/>
              <a:gd name="T17" fmla="*/ 2147483647 h 94"/>
              <a:gd name="T18" fmla="*/ 2147483647 w 104"/>
              <a:gd name="T19" fmla="*/ 2147483647 h 94"/>
              <a:gd name="T20" fmla="*/ 2147483647 w 104"/>
              <a:gd name="T21" fmla="*/ 2147483647 h 94"/>
              <a:gd name="T22" fmla="*/ 2147483647 w 104"/>
              <a:gd name="T23" fmla="*/ 2147483647 h 94"/>
              <a:gd name="T24" fmla="*/ 2147483647 w 104"/>
              <a:gd name="T25" fmla="*/ 2147483647 h 94"/>
              <a:gd name="T26" fmla="*/ 2147483647 w 104"/>
              <a:gd name="T27" fmla="*/ 2147483647 h 94"/>
              <a:gd name="T28" fmla="*/ 2147483647 w 104"/>
              <a:gd name="T29" fmla="*/ 2147483647 h 94"/>
              <a:gd name="T30" fmla="*/ 2147483647 w 104"/>
              <a:gd name="T31" fmla="*/ 2147483647 h 94"/>
              <a:gd name="T32" fmla="*/ 2147483647 w 104"/>
              <a:gd name="T33" fmla="*/ 2147483647 h 94"/>
              <a:gd name="T34" fmla="*/ 2147483647 w 104"/>
              <a:gd name="T35" fmla="*/ 2147483647 h 94"/>
              <a:gd name="T36" fmla="*/ 2147483647 w 104"/>
              <a:gd name="T37" fmla="*/ 2147483647 h 94"/>
              <a:gd name="T38" fmla="*/ 2147483647 w 104"/>
              <a:gd name="T39" fmla="*/ 2147483647 h 94"/>
              <a:gd name="T40" fmla="*/ 2147483647 w 104"/>
              <a:gd name="T41" fmla="*/ 2147483647 h 94"/>
              <a:gd name="T42" fmla="*/ 2147483647 w 104"/>
              <a:gd name="T43" fmla="*/ 2147483647 h 94"/>
              <a:gd name="T44" fmla="*/ 2147483647 w 104"/>
              <a:gd name="T45" fmla="*/ 2147483647 h 94"/>
              <a:gd name="T46" fmla="*/ 2147483647 w 104"/>
              <a:gd name="T47" fmla="*/ 2147483647 h 94"/>
              <a:gd name="T48" fmla="*/ 2147483647 w 104"/>
              <a:gd name="T49" fmla="*/ 2147483647 h 94"/>
              <a:gd name="T50" fmla="*/ 2147483647 w 104"/>
              <a:gd name="T51" fmla="*/ 2147483647 h 94"/>
              <a:gd name="T52" fmla="*/ 2147483647 w 104"/>
              <a:gd name="T53" fmla="*/ 2147483647 h 94"/>
              <a:gd name="T54" fmla="*/ 2147483647 w 104"/>
              <a:gd name="T55" fmla="*/ 2147483647 h 94"/>
              <a:gd name="T56" fmla="*/ 2147483647 w 104"/>
              <a:gd name="T57" fmla="*/ 2147483647 h 94"/>
              <a:gd name="T58" fmla="*/ 2147483647 w 104"/>
              <a:gd name="T59" fmla="*/ 2147483647 h 94"/>
              <a:gd name="T60" fmla="*/ 2147483647 w 104"/>
              <a:gd name="T61" fmla="*/ 2147483647 h 94"/>
              <a:gd name="T62" fmla="*/ 2147483647 w 104"/>
              <a:gd name="T63" fmla="*/ 2147483647 h 9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4" h="94">
                <a:moveTo>
                  <a:pt x="52" y="43"/>
                </a:moveTo>
                <a:cubicBezTo>
                  <a:pt x="52" y="20"/>
                  <a:pt x="52" y="20"/>
                  <a:pt x="52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4" y="0"/>
                  <a:pt x="32" y="2"/>
                </a:cubicBezTo>
                <a:cubicBezTo>
                  <a:pt x="32" y="2"/>
                  <a:pt x="22" y="12"/>
                  <a:pt x="18" y="16"/>
                </a:cubicBezTo>
                <a:cubicBezTo>
                  <a:pt x="17" y="16"/>
                  <a:pt x="16" y="17"/>
                  <a:pt x="16" y="18"/>
                </a:cubicBezTo>
                <a:cubicBezTo>
                  <a:pt x="11" y="22"/>
                  <a:pt x="2" y="28"/>
                  <a:pt x="2" y="28"/>
                </a:cubicBezTo>
                <a:cubicBezTo>
                  <a:pt x="1" y="29"/>
                  <a:pt x="0" y="30"/>
                  <a:pt x="0" y="31"/>
                </a:cubicBezTo>
                <a:cubicBezTo>
                  <a:pt x="0" y="33"/>
                  <a:pt x="1" y="34"/>
                  <a:pt x="2" y="35"/>
                </a:cubicBezTo>
                <a:cubicBezTo>
                  <a:pt x="2" y="35"/>
                  <a:pt x="13" y="43"/>
                  <a:pt x="17" y="46"/>
                </a:cubicBezTo>
                <a:cubicBezTo>
                  <a:pt x="17" y="47"/>
                  <a:pt x="18" y="47"/>
                  <a:pt x="18" y="47"/>
                </a:cubicBezTo>
                <a:cubicBezTo>
                  <a:pt x="22" y="50"/>
                  <a:pt x="32" y="61"/>
                  <a:pt x="32" y="61"/>
                </a:cubicBezTo>
                <a:cubicBezTo>
                  <a:pt x="34" y="63"/>
                  <a:pt x="36" y="62"/>
                  <a:pt x="36" y="59"/>
                </a:cubicBezTo>
                <a:cubicBezTo>
                  <a:pt x="36" y="43"/>
                  <a:pt x="36" y="43"/>
                  <a:pt x="36" y="43"/>
                </a:cubicBezTo>
                <a:lnTo>
                  <a:pt x="52" y="43"/>
                </a:lnTo>
                <a:close/>
                <a:moveTo>
                  <a:pt x="102" y="59"/>
                </a:moveTo>
                <a:cubicBezTo>
                  <a:pt x="102" y="59"/>
                  <a:pt x="93" y="53"/>
                  <a:pt x="88" y="49"/>
                </a:cubicBezTo>
                <a:cubicBezTo>
                  <a:pt x="87" y="48"/>
                  <a:pt x="86" y="48"/>
                  <a:pt x="86" y="47"/>
                </a:cubicBezTo>
                <a:cubicBezTo>
                  <a:pt x="82" y="44"/>
                  <a:pt x="72" y="34"/>
                  <a:pt x="72" y="34"/>
                </a:cubicBezTo>
                <a:cubicBezTo>
                  <a:pt x="70" y="32"/>
                  <a:pt x="68" y="33"/>
                  <a:pt x="68" y="36"/>
                </a:cubicBezTo>
                <a:cubicBezTo>
                  <a:pt x="68" y="51"/>
                  <a:pt x="68" y="51"/>
                  <a:pt x="68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75"/>
                  <a:pt x="52" y="75"/>
                  <a:pt x="52" y="75"/>
                </a:cubicBezTo>
                <a:cubicBezTo>
                  <a:pt x="68" y="75"/>
                  <a:pt x="68" y="75"/>
                  <a:pt x="68" y="75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3"/>
                  <a:pt x="70" y="94"/>
                  <a:pt x="72" y="92"/>
                </a:cubicBezTo>
                <a:cubicBezTo>
                  <a:pt x="72" y="92"/>
                  <a:pt x="82" y="82"/>
                  <a:pt x="86" y="78"/>
                </a:cubicBezTo>
                <a:cubicBezTo>
                  <a:pt x="86" y="78"/>
                  <a:pt x="86" y="78"/>
                  <a:pt x="87" y="78"/>
                </a:cubicBezTo>
                <a:cubicBezTo>
                  <a:pt x="91" y="74"/>
                  <a:pt x="102" y="67"/>
                  <a:pt x="102" y="67"/>
                </a:cubicBezTo>
                <a:cubicBezTo>
                  <a:pt x="103" y="66"/>
                  <a:pt x="104" y="64"/>
                  <a:pt x="104" y="63"/>
                </a:cubicBezTo>
                <a:cubicBezTo>
                  <a:pt x="104" y="62"/>
                  <a:pt x="103" y="60"/>
                  <a:pt x="102" y="5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5" name="Freeform 501"/>
          <p:cNvSpPr>
            <a:spLocks noEditPoints="1"/>
          </p:cNvSpPr>
          <p:nvPr/>
        </p:nvSpPr>
        <p:spPr bwMode="auto">
          <a:xfrm>
            <a:off x="6710363" y="4332288"/>
            <a:ext cx="504825" cy="506412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2147483647 w 92"/>
              <a:gd name="T9" fmla="*/ 2147483647 h 92"/>
              <a:gd name="T10" fmla="*/ 2147483647 w 92"/>
              <a:gd name="T11" fmla="*/ 2147483647 h 92"/>
              <a:gd name="T12" fmla="*/ 2147483647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2147483647 w 92"/>
              <a:gd name="T97" fmla="*/ 2147483647 h 92"/>
              <a:gd name="T98" fmla="*/ 2147483647 w 92"/>
              <a:gd name="T99" fmla="*/ 2147483647 h 92"/>
              <a:gd name="T100" fmla="*/ 2147483647 w 92"/>
              <a:gd name="T101" fmla="*/ 2147483647 h 92"/>
              <a:gd name="T102" fmla="*/ 2147483647 w 92"/>
              <a:gd name="T103" fmla="*/ 2147483647 h 92"/>
              <a:gd name="T104" fmla="*/ 2147483647 w 92"/>
              <a:gd name="T105" fmla="*/ 2147483647 h 92"/>
              <a:gd name="T106" fmla="*/ 2147483647 w 92"/>
              <a:gd name="T107" fmla="*/ 2147483647 h 92"/>
              <a:gd name="T108" fmla="*/ 2147483647 w 92"/>
              <a:gd name="T109" fmla="*/ 2147483647 h 92"/>
              <a:gd name="T110" fmla="*/ 2147483647 w 92"/>
              <a:gd name="T111" fmla="*/ 2147483647 h 9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92" h="92">
                <a:moveTo>
                  <a:pt x="76" y="58"/>
                </a:moveTo>
                <a:cubicBezTo>
                  <a:pt x="78" y="50"/>
                  <a:pt x="78" y="50"/>
                  <a:pt x="78" y="50"/>
                </a:cubicBezTo>
                <a:cubicBezTo>
                  <a:pt x="92" y="42"/>
                  <a:pt x="92" y="42"/>
                  <a:pt x="92" y="42"/>
                </a:cubicBezTo>
                <a:cubicBezTo>
                  <a:pt x="88" y="26"/>
                  <a:pt x="88" y="26"/>
                  <a:pt x="88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4"/>
                  <a:pt x="66" y="4"/>
                  <a:pt x="66" y="4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14"/>
                  <a:pt x="41" y="14"/>
                  <a:pt x="41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19" y="8"/>
                  <a:pt x="19" y="8"/>
                  <a:pt x="19" y="8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4" y="42"/>
                  <a:pt x="14" y="42"/>
                  <a:pt x="14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4" y="66"/>
                  <a:pt x="4" y="66"/>
                  <a:pt x="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88"/>
                  <a:pt x="26" y="88"/>
                  <a:pt x="26" y="88"/>
                </a:cubicBezTo>
                <a:cubicBezTo>
                  <a:pt x="42" y="92"/>
                  <a:pt x="42" y="92"/>
                  <a:pt x="42" y="92"/>
                </a:cubicBezTo>
                <a:cubicBezTo>
                  <a:pt x="50" y="79"/>
                  <a:pt x="50" y="79"/>
                  <a:pt x="50" y="79"/>
                </a:cubicBezTo>
                <a:cubicBezTo>
                  <a:pt x="58" y="76"/>
                  <a:pt x="58" y="76"/>
                  <a:pt x="58" y="76"/>
                </a:cubicBezTo>
                <a:cubicBezTo>
                  <a:pt x="72" y="84"/>
                  <a:pt x="72" y="84"/>
                  <a:pt x="72" y="84"/>
                </a:cubicBezTo>
                <a:cubicBezTo>
                  <a:pt x="84" y="72"/>
                  <a:pt x="84" y="72"/>
                  <a:pt x="84" y="72"/>
                </a:cubicBezTo>
                <a:cubicBezTo>
                  <a:pt x="76" y="58"/>
                  <a:pt x="76" y="58"/>
                  <a:pt x="76" y="58"/>
                </a:cubicBezTo>
                <a:close/>
                <a:moveTo>
                  <a:pt x="74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7" y="29"/>
                  <a:pt x="87" y="29"/>
                  <a:pt x="87" y="29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7"/>
                  <a:pt x="79" y="47"/>
                  <a:pt x="78" y="47"/>
                </a:cubicBezTo>
                <a:cubicBezTo>
                  <a:pt x="78" y="46"/>
                  <a:pt x="78" y="46"/>
                  <a:pt x="79" y="46"/>
                </a:cubicBezTo>
                <a:cubicBezTo>
                  <a:pt x="88" y="40"/>
                  <a:pt x="88" y="40"/>
                  <a:pt x="88" y="40"/>
                </a:cubicBezTo>
                <a:cubicBezTo>
                  <a:pt x="85" y="30"/>
                  <a:pt x="85" y="30"/>
                  <a:pt x="85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29"/>
                </a:cubicBezTo>
                <a:cubicBezTo>
                  <a:pt x="74" y="29"/>
                  <a:pt x="74" y="28"/>
                  <a:pt x="74" y="28"/>
                </a:cubicBezTo>
                <a:close/>
                <a:moveTo>
                  <a:pt x="41" y="31"/>
                </a:moveTo>
                <a:cubicBezTo>
                  <a:pt x="42" y="32"/>
                  <a:pt x="41" y="33"/>
                  <a:pt x="40" y="33"/>
                </a:cubicBezTo>
                <a:cubicBezTo>
                  <a:pt x="37" y="35"/>
                  <a:pt x="34" y="38"/>
                  <a:pt x="32" y="42"/>
                </a:cubicBezTo>
                <a:cubicBezTo>
                  <a:pt x="32" y="43"/>
                  <a:pt x="31" y="44"/>
                  <a:pt x="31" y="44"/>
                </a:cubicBezTo>
                <a:cubicBezTo>
                  <a:pt x="30" y="43"/>
                  <a:pt x="30" y="42"/>
                  <a:pt x="30" y="41"/>
                </a:cubicBezTo>
                <a:cubicBezTo>
                  <a:pt x="32" y="37"/>
                  <a:pt x="35" y="34"/>
                  <a:pt x="39" y="31"/>
                </a:cubicBezTo>
                <a:cubicBezTo>
                  <a:pt x="40" y="31"/>
                  <a:pt x="41" y="31"/>
                  <a:pt x="41" y="31"/>
                </a:cubicBezTo>
                <a:close/>
                <a:moveTo>
                  <a:pt x="17" y="64"/>
                </a:move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6"/>
                  <a:pt x="13" y="46"/>
                  <a:pt x="13" y="47"/>
                </a:cubicBezTo>
                <a:cubicBezTo>
                  <a:pt x="4" y="52"/>
                  <a:pt x="4" y="52"/>
                  <a:pt x="4" y="52"/>
                </a:cubicBezTo>
                <a:cubicBezTo>
                  <a:pt x="7" y="62"/>
                  <a:pt x="7" y="62"/>
                  <a:pt x="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8" y="62"/>
                  <a:pt x="18" y="63"/>
                  <a:pt x="18" y="63"/>
                </a:cubicBezTo>
                <a:cubicBezTo>
                  <a:pt x="18" y="63"/>
                  <a:pt x="18" y="64"/>
                  <a:pt x="17" y="64"/>
                </a:cubicBezTo>
                <a:close/>
                <a:moveTo>
                  <a:pt x="20" y="13"/>
                </a:moveTo>
                <a:cubicBezTo>
                  <a:pt x="12" y="20"/>
                  <a:pt x="12" y="20"/>
                  <a:pt x="12" y="20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0"/>
                  <a:pt x="18" y="30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8"/>
                </a:cubicBezTo>
                <a:cubicBezTo>
                  <a:pt x="30" y="18"/>
                  <a:pt x="29" y="18"/>
                  <a:pt x="29" y="18"/>
                </a:cubicBezTo>
                <a:lnTo>
                  <a:pt x="20" y="13"/>
                </a:lnTo>
                <a:close/>
                <a:moveTo>
                  <a:pt x="26" y="40"/>
                </a:moveTo>
                <a:cubicBezTo>
                  <a:pt x="25" y="41"/>
                  <a:pt x="25" y="42"/>
                  <a:pt x="24" y="42"/>
                </a:cubicBezTo>
                <a:cubicBezTo>
                  <a:pt x="23" y="42"/>
                  <a:pt x="23" y="41"/>
                  <a:pt x="24" y="40"/>
                </a:cubicBezTo>
                <a:cubicBezTo>
                  <a:pt x="26" y="33"/>
                  <a:pt x="30" y="28"/>
                  <a:pt x="36" y="25"/>
                </a:cubicBezTo>
                <a:cubicBezTo>
                  <a:pt x="37" y="24"/>
                  <a:pt x="38" y="24"/>
                  <a:pt x="39" y="25"/>
                </a:cubicBezTo>
                <a:cubicBezTo>
                  <a:pt x="39" y="26"/>
                  <a:pt x="38" y="26"/>
                  <a:pt x="37" y="27"/>
                </a:cubicBezTo>
                <a:cubicBezTo>
                  <a:pt x="32" y="30"/>
                  <a:pt x="28" y="34"/>
                  <a:pt x="26" y="40"/>
                </a:cubicBezTo>
                <a:close/>
                <a:moveTo>
                  <a:pt x="47" y="80"/>
                </a:move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8" y="87"/>
                </a:cubicBezTo>
                <a:cubicBezTo>
                  <a:pt x="28" y="87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5"/>
                </a:cubicBezTo>
                <a:cubicBezTo>
                  <a:pt x="30" y="86"/>
                  <a:pt x="30" y="86"/>
                  <a:pt x="30" y="86"/>
                </a:cubicBezTo>
                <a:cubicBezTo>
                  <a:pt x="40" y="88"/>
                  <a:pt x="40" y="88"/>
                  <a:pt x="40" y="88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8"/>
                  <a:pt x="47" y="79"/>
                </a:cubicBezTo>
                <a:cubicBezTo>
                  <a:pt x="47" y="79"/>
                  <a:pt x="47" y="79"/>
                  <a:pt x="47" y="80"/>
                </a:cubicBezTo>
                <a:close/>
                <a:moveTo>
                  <a:pt x="48" y="54"/>
                </a:moveTo>
                <a:cubicBezTo>
                  <a:pt x="44" y="55"/>
                  <a:pt x="39" y="53"/>
                  <a:pt x="38" y="48"/>
                </a:cubicBezTo>
                <a:cubicBezTo>
                  <a:pt x="37" y="44"/>
                  <a:pt x="39" y="39"/>
                  <a:pt x="44" y="38"/>
                </a:cubicBezTo>
                <a:cubicBezTo>
                  <a:pt x="48" y="37"/>
                  <a:pt x="53" y="39"/>
                  <a:pt x="54" y="44"/>
                </a:cubicBezTo>
                <a:cubicBezTo>
                  <a:pt x="55" y="48"/>
                  <a:pt x="52" y="53"/>
                  <a:pt x="48" y="54"/>
                </a:cubicBezTo>
                <a:close/>
                <a:moveTo>
                  <a:pt x="52" y="4"/>
                </a:moveTo>
                <a:cubicBezTo>
                  <a:pt x="46" y="13"/>
                  <a:pt x="46" y="13"/>
                  <a:pt x="46" y="13"/>
                </a:cubicBezTo>
                <a:cubicBezTo>
                  <a:pt x="46" y="14"/>
                  <a:pt x="45" y="14"/>
                  <a:pt x="45" y="14"/>
                </a:cubicBezTo>
                <a:cubicBezTo>
                  <a:pt x="45" y="13"/>
                  <a:pt x="45" y="13"/>
                  <a:pt x="45" y="12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8"/>
                  <a:pt x="62" y="18"/>
                  <a:pt x="62" y="17"/>
                </a:cubicBezTo>
                <a:cubicBezTo>
                  <a:pt x="62" y="7"/>
                  <a:pt x="62" y="7"/>
                  <a:pt x="62" y="7"/>
                </a:cubicBezTo>
                <a:lnTo>
                  <a:pt x="52" y="4"/>
                </a:lnTo>
                <a:close/>
                <a:moveTo>
                  <a:pt x="81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5"/>
                  <a:pt x="61" y="75"/>
                  <a:pt x="62" y="75"/>
                </a:cubicBezTo>
                <a:cubicBezTo>
                  <a:pt x="62" y="74"/>
                  <a:pt x="62" y="74"/>
                  <a:pt x="63" y="74"/>
                </a:cubicBezTo>
                <a:cubicBezTo>
                  <a:pt x="72" y="80"/>
                  <a:pt x="72" y="80"/>
                  <a:pt x="72" y="80"/>
                </a:cubicBezTo>
                <a:cubicBezTo>
                  <a:pt x="79" y="72"/>
                  <a:pt x="79" y="72"/>
                  <a:pt x="79" y="72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4" y="62"/>
                </a:cubicBezTo>
                <a:cubicBezTo>
                  <a:pt x="75" y="61"/>
                  <a:pt x="75" y="62"/>
                  <a:pt x="75" y="6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6" name="Freeform 502"/>
          <p:cNvSpPr>
            <a:spLocks noEditPoints="1"/>
          </p:cNvSpPr>
          <p:nvPr/>
        </p:nvSpPr>
        <p:spPr bwMode="auto">
          <a:xfrm>
            <a:off x="7683500" y="4367213"/>
            <a:ext cx="587375" cy="434975"/>
          </a:xfrm>
          <a:custGeom>
            <a:avLst/>
            <a:gdLst>
              <a:gd name="T0" fmla="*/ 2147483647 w 107"/>
              <a:gd name="T1" fmla="*/ 2147483647 h 79"/>
              <a:gd name="T2" fmla="*/ 2147483647 w 107"/>
              <a:gd name="T3" fmla="*/ 2147483647 h 79"/>
              <a:gd name="T4" fmla="*/ 2147483647 w 107"/>
              <a:gd name="T5" fmla="*/ 2147483647 h 79"/>
              <a:gd name="T6" fmla="*/ 0 w 107"/>
              <a:gd name="T7" fmla="*/ 2147483647 h 79"/>
              <a:gd name="T8" fmla="*/ 2147483647 w 107"/>
              <a:gd name="T9" fmla="*/ 2147483647 h 79"/>
              <a:gd name="T10" fmla="*/ 2147483647 w 107"/>
              <a:gd name="T11" fmla="*/ 2147483647 h 79"/>
              <a:gd name="T12" fmla="*/ 2147483647 w 107"/>
              <a:gd name="T13" fmla="*/ 2147483647 h 79"/>
              <a:gd name="T14" fmla="*/ 2147483647 w 107"/>
              <a:gd name="T15" fmla="*/ 2147483647 h 79"/>
              <a:gd name="T16" fmla="*/ 2147483647 w 107"/>
              <a:gd name="T17" fmla="*/ 2147483647 h 79"/>
              <a:gd name="T18" fmla="*/ 2147483647 w 107"/>
              <a:gd name="T19" fmla="*/ 2147483647 h 79"/>
              <a:gd name="T20" fmla="*/ 2147483647 w 107"/>
              <a:gd name="T21" fmla="*/ 2147483647 h 79"/>
              <a:gd name="T22" fmla="*/ 2147483647 w 107"/>
              <a:gd name="T23" fmla="*/ 2147483647 h 79"/>
              <a:gd name="T24" fmla="*/ 2147483647 w 107"/>
              <a:gd name="T25" fmla="*/ 2147483647 h 79"/>
              <a:gd name="T26" fmla="*/ 2147483647 w 107"/>
              <a:gd name="T27" fmla="*/ 2147483647 h 79"/>
              <a:gd name="T28" fmla="*/ 2147483647 w 107"/>
              <a:gd name="T29" fmla="*/ 0 h 79"/>
              <a:gd name="T30" fmla="*/ 2147483647 w 107"/>
              <a:gd name="T31" fmla="*/ 0 h 79"/>
              <a:gd name="T32" fmla="*/ 0 w 107"/>
              <a:gd name="T33" fmla="*/ 2147483647 h 79"/>
              <a:gd name="T34" fmla="*/ 0 w 107"/>
              <a:gd name="T35" fmla="*/ 2147483647 h 79"/>
              <a:gd name="T36" fmla="*/ 2147483647 w 107"/>
              <a:gd name="T37" fmla="*/ 2147483647 h 79"/>
              <a:gd name="T38" fmla="*/ 2147483647 w 107"/>
              <a:gd name="T39" fmla="*/ 2147483647 h 7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7" h="79">
                <a:moveTo>
                  <a:pt x="106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6" y="34"/>
                  <a:pt x="16" y="35"/>
                </a:cubicBezTo>
                <a:cubicBezTo>
                  <a:pt x="0" y="79"/>
                  <a:pt x="0" y="79"/>
                  <a:pt x="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4"/>
                  <a:pt x="107" y="33"/>
                  <a:pt x="106" y="33"/>
                </a:cubicBezTo>
                <a:close/>
                <a:moveTo>
                  <a:pt x="17" y="30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14"/>
                  <a:pt x="91" y="14"/>
                  <a:pt x="91" y="14"/>
                </a:cubicBezTo>
                <a:cubicBezTo>
                  <a:pt x="91" y="13"/>
                  <a:pt x="90" y="13"/>
                  <a:pt x="90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0" y="13"/>
                  <a:pt x="40" y="12"/>
                  <a:pt x="40" y="12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2"/>
                  <a:pt x="38" y="0"/>
                  <a:pt x="3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0"/>
                  <a:pt x="0" y="70"/>
                  <a:pt x="0" y="70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2"/>
                  <a:pt x="15" y="30"/>
                  <a:pt x="17" y="3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7" name="Freeform 375"/>
          <p:cNvSpPr>
            <a:spLocks noEditPoints="1"/>
          </p:cNvSpPr>
          <p:nvPr/>
        </p:nvSpPr>
        <p:spPr bwMode="auto">
          <a:xfrm>
            <a:off x="8940800" y="5087938"/>
            <a:ext cx="460375" cy="511175"/>
          </a:xfrm>
          <a:custGeom>
            <a:avLst/>
            <a:gdLst>
              <a:gd name="T0" fmla="*/ 2147483647 w 84"/>
              <a:gd name="T1" fmla="*/ 2147483647 h 93"/>
              <a:gd name="T2" fmla="*/ 2147483647 w 84"/>
              <a:gd name="T3" fmla="*/ 2147483647 h 93"/>
              <a:gd name="T4" fmla="*/ 2147483647 w 84"/>
              <a:gd name="T5" fmla="*/ 2147483647 h 93"/>
              <a:gd name="T6" fmla="*/ 2147483647 w 84"/>
              <a:gd name="T7" fmla="*/ 2147483647 h 93"/>
              <a:gd name="T8" fmla="*/ 0 w 84"/>
              <a:gd name="T9" fmla="*/ 2147483647 h 93"/>
              <a:gd name="T10" fmla="*/ 0 w 84"/>
              <a:gd name="T11" fmla="*/ 2147483647 h 93"/>
              <a:gd name="T12" fmla="*/ 2147483647 w 84"/>
              <a:gd name="T13" fmla="*/ 2147483647 h 93"/>
              <a:gd name="T14" fmla="*/ 2147483647 w 84"/>
              <a:gd name="T15" fmla="*/ 2147483647 h 93"/>
              <a:gd name="T16" fmla="*/ 2147483647 w 84"/>
              <a:gd name="T17" fmla="*/ 2147483647 h 93"/>
              <a:gd name="T18" fmla="*/ 2147483647 w 84"/>
              <a:gd name="T19" fmla="*/ 2147483647 h 93"/>
              <a:gd name="T20" fmla="*/ 2147483647 w 84"/>
              <a:gd name="T21" fmla="*/ 0 h 93"/>
              <a:gd name="T22" fmla="*/ 2147483647 w 84"/>
              <a:gd name="T23" fmla="*/ 0 h 93"/>
              <a:gd name="T24" fmla="*/ 2147483647 w 84"/>
              <a:gd name="T25" fmla="*/ 2147483647 h 93"/>
              <a:gd name="T26" fmla="*/ 2147483647 w 84"/>
              <a:gd name="T27" fmla="*/ 2147483647 h 93"/>
              <a:gd name="T28" fmla="*/ 2147483647 w 84"/>
              <a:gd name="T29" fmla="*/ 2147483647 h 93"/>
              <a:gd name="T30" fmla="*/ 2147483647 w 84"/>
              <a:gd name="T31" fmla="*/ 2147483647 h 93"/>
              <a:gd name="T32" fmla="*/ 2147483647 w 84"/>
              <a:gd name="T33" fmla="*/ 2147483647 h 93"/>
              <a:gd name="T34" fmla="*/ 2147483647 w 84"/>
              <a:gd name="T35" fmla="*/ 2147483647 h 93"/>
              <a:gd name="T36" fmla="*/ 2147483647 w 84"/>
              <a:gd name="T37" fmla="*/ 2147483647 h 93"/>
              <a:gd name="T38" fmla="*/ 2147483647 w 84"/>
              <a:gd name="T39" fmla="*/ 2147483647 h 93"/>
              <a:gd name="T40" fmla="*/ 2147483647 w 84"/>
              <a:gd name="T41" fmla="*/ 2147483647 h 93"/>
              <a:gd name="T42" fmla="*/ 2147483647 w 84"/>
              <a:gd name="T43" fmla="*/ 2147483647 h 93"/>
              <a:gd name="T44" fmla="*/ 2147483647 w 84"/>
              <a:gd name="T45" fmla="*/ 2147483647 h 93"/>
              <a:gd name="T46" fmla="*/ 2147483647 w 84"/>
              <a:gd name="T47" fmla="*/ 2147483647 h 93"/>
              <a:gd name="T48" fmla="*/ 2147483647 w 84"/>
              <a:gd name="T49" fmla="*/ 2147483647 h 93"/>
              <a:gd name="T50" fmla="*/ 2147483647 w 84"/>
              <a:gd name="T51" fmla="*/ 2147483647 h 93"/>
              <a:gd name="T52" fmla="*/ 2147483647 w 84"/>
              <a:gd name="T53" fmla="*/ 2147483647 h 93"/>
              <a:gd name="T54" fmla="*/ 2147483647 w 84"/>
              <a:gd name="T55" fmla="*/ 2147483647 h 93"/>
              <a:gd name="T56" fmla="*/ 2147483647 w 84"/>
              <a:gd name="T57" fmla="*/ 2147483647 h 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4" h="93">
                <a:moveTo>
                  <a:pt x="28" y="75"/>
                </a:moveTo>
                <a:cubicBezTo>
                  <a:pt x="59" y="47"/>
                  <a:pt x="59" y="47"/>
                  <a:pt x="59" y="47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34"/>
                  <a:pt x="28" y="34"/>
                  <a:pt x="28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60"/>
                  <a:pt x="0" y="60"/>
                  <a:pt x="0" y="60"/>
                </a:cubicBezTo>
                <a:cubicBezTo>
                  <a:pt x="28" y="60"/>
                  <a:pt x="28" y="60"/>
                  <a:pt x="28" y="60"/>
                </a:cubicBezTo>
                <a:lnTo>
                  <a:pt x="28" y="75"/>
                </a:lnTo>
                <a:close/>
                <a:moveTo>
                  <a:pt x="84" y="84"/>
                </a:moveTo>
                <a:cubicBezTo>
                  <a:pt x="84" y="9"/>
                  <a:pt x="84" y="9"/>
                  <a:pt x="84" y="9"/>
                </a:cubicBezTo>
                <a:cubicBezTo>
                  <a:pt x="84" y="4"/>
                  <a:pt x="79" y="0"/>
                  <a:pt x="7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4"/>
                  <a:pt x="15" y="9"/>
                </a:cubicBezTo>
                <a:cubicBezTo>
                  <a:pt x="15" y="31"/>
                  <a:pt x="15" y="31"/>
                  <a:pt x="15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7"/>
                  <a:pt x="22" y="5"/>
                  <a:pt x="2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7" y="5"/>
                  <a:pt x="78" y="7"/>
                  <a:pt x="79" y="9"/>
                </a:cubicBezTo>
                <a:cubicBezTo>
                  <a:pt x="79" y="84"/>
                  <a:pt x="79" y="84"/>
                  <a:pt x="79" y="84"/>
                </a:cubicBezTo>
                <a:cubicBezTo>
                  <a:pt x="78" y="86"/>
                  <a:pt x="77" y="88"/>
                  <a:pt x="74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86"/>
                  <a:pt x="20" y="84"/>
                </a:cubicBezTo>
                <a:cubicBezTo>
                  <a:pt x="20" y="63"/>
                  <a:pt x="20" y="63"/>
                  <a:pt x="20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90"/>
                  <a:pt x="19" y="93"/>
                  <a:pt x="24" y="93"/>
                </a:cubicBezTo>
                <a:cubicBezTo>
                  <a:pt x="74" y="93"/>
                  <a:pt x="74" y="93"/>
                  <a:pt x="74" y="93"/>
                </a:cubicBezTo>
                <a:cubicBezTo>
                  <a:pt x="79" y="93"/>
                  <a:pt x="84" y="90"/>
                  <a:pt x="84" y="8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8" name="Freeform 376"/>
          <p:cNvSpPr>
            <a:spLocks noEditPoints="1"/>
          </p:cNvSpPr>
          <p:nvPr/>
        </p:nvSpPr>
        <p:spPr bwMode="auto">
          <a:xfrm>
            <a:off x="8739188" y="4362450"/>
            <a:ext cx="444500" cy="444500"/>
          </a:xfrm>
          <a:custGeom>
            <a:avLst/>
            <a:gdLst>
              <a:gd name="T0" fmla="*/ 2147483647 w 81"/>
              <a:gd name="T1" fmla="*/ 2147483647 h 81"/>
              <a:gd name="T2" fmla="*/ 2147483647 w 81"/>
              <a:gd name="T3" fmla="*/ 2147483647 h 81"/>
              <a:gd name="T4" fmla="*/ 2147483647 w 81"/>
              <a:gd name="T5" fmla="*/ 0 h 81"/>
              <a:gd name="T6" fmla="*/ 0 w 81"/>
              <a:gd name="T7" fmla="*/ 2147483647 h 81"/>
              <a:gd name="T8" fmla="*/ 2147483647 w 81"/>
              <a:gd name="T9" fmla="*/ 2147483647 h 81"/>
              <a:gd name="T10" fmla="*/ 2147483647 w 81"/>
              <a:gd name="T11" fmla="*/ 2147483647 h 81"/>
              <a:gd name="T12" fmla="*/ 2147483647 w 81"/>
              <a:gd name="T13" fmla="*/ 2147483647 h 81"/>
              <a:gd name="T14" fmla="*/ 2147483647 w 81"/>
              <a:gd name="T15" fmla="*/ 2147483647 h 81"/>
              <a:gd name="T16" fmla="*/ 2147483647 w 81"/>
              <a:gd name="T17" fmla="*/ 2147483647 h 81"/>
              <a:gd name="T18" fmla="*/ 2147483647 w 81"/>
              <a:gd name="T19" fmla="*/ 2147483647 h 81"/>
              <a:gd name="T20" fmla="*/ 2147483647 w 81"/>
              <a:gd name="T21" fmla="*/ 2147483647 h 81"/>
              <a:gd name="T22" fmla="*/ 2147483647 w 81"/>
              <a:gd name="T23" fmla="*/ 2147483647 h 81"/>
              <a:gd name="T24" fmla="*/ 2147483647 w 81"/>
              <a:gd name="T25" fmla="*/ 2147483647 h 81"/>
              <a:gd name="T26" fmla="*/ 2147483647 w 81"/>
              <a:gd name="T27" fmla="*/ 2147483647 h 81"/>
              <a:gd name="T28" fmla="*/ 2147483647 w 81"/>
              <a:gd name="T29" fmla="*/ 2147483647 h 81"/>
              <a:gd name="T30" fmla="*/ 2147483647 w 81"/>
              <a:gd name="T31" fmla="*/ 2147483647 h 81"/>
              <a:gd name="T32" fmla="*/ 2147483647 w 81"/>
              <a:gd name="T33" fmla="*/ 2147483647 h 81"/>
              <a:gd name="T34" fmla="*/ 2147483647 w 81"/>
              <a:gd name="T35" fmla="*/ 2147483647 h 81"/>
              <a:gd name="T36" fmla="*/ 2147483647 w 81"/>
              <a:gd name="T37" fmla="*/ 2147483647 h 81"/>
              <a:gd name="T38" fmla="*/ 2147483647 w 81"/>
              <a:gd name="T39" fmla="*/ 2147483647 h 81"/>
              <a:gd name="T40" fmla="*/ 2147483647 w 81"/>
              <a:gd name="T41" fmla="*/ 2147483647 h 81"/>
              <a:gd name="T42" fmla="*/ 2147483647 w 81"/>
              <a:gd name="T43" fmla="*/ 2147483647 h 81"/>
              <a:gd name="T44" fmla="*/ 2147483647 w 81"/>
              <a:gd name="T45" fmla="*/ 2147483647 h 81"/>
              <a:gd name="T46" fmla="*/ 2147483647 w 81"/>
              <a:gd name="T47" fmla="*/ 2147483647 h 81"/>
              <a:gd name="T48" fmla="*/ 2147483647 w 81"/>
              <a:gd name="T49" fmla="*/ 2147483647 h 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1" h="81">
                <a:moveTo>
                  <a:pt x="20" y="39"/>
                </a:moveTo>
                <a:cubicBezTo>
                  <a:pt x="31" y="39"/>
                  <a:pt x="39" y="30"/>
                  <a:pt x="39" y="19"/>
                </a:cubicBezTo>
                <a:cubicBezTo>
                  <a:pt x="39" y="8"/>
                  <a:pt x="31" y="0"/>
                  <a:pt x="20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0"/>
                  <a:pt x="9" y="39"/>
                  <a:pt x="20" y="39"/>
                </a:cubicBezTo>
                <a:close/>
                <a:moveTo>
                  <a:pt x="20" y="7"/>
                </a:moveTo>
                <a:cubicBezTo>
                  <a:pt x="26" y="7"/>
                  <a:pt x="31" y="13"/>
                  <a:pt x="31" y="19"/>
                </a:cubicBezTo>
                <a:cubicBezTo>
                  <a:pt x="31" y="25"/>
                  <a:pt x="26" y="31"/>
                  <a:pt x="20" y="31"/>
                </a:cubicBezTo>
                <a:cubicBezTo>
                  <a:pt x="13" y="31"/>
                  <a:pt x="8" y="25"/>
                  <a:pt x="8" y="19"/>
                </a:cubicBezTo>
                <a:cubicBezTo>
                  <a:pt x="8" y="13"/>
                  <a:pt x="13" y="7"/>
                  <a:pt x="20" y="7"/>
                </a:cubicBezTo>
                <a:close/>
                <a:moveTo>
                  <a:pt x="62" y="42"/>
                </a:moveTo>
                <a:cubicBezTo>
                  <a:pt x="51" y="42"/>
                  <a:pt x="42" y="51"/>
                  <a:pt x="42" y="62"/>
                </a:cubicBezTo>
                <a:cubicBezTo>
                  <a:pt x="42" y="73"/>
                  <a:pt x="51" y="81"/>
                  <a:pt x="62" y="81"/>
                </a:cubicBezTo>
                <a:cubicBezTo>
                  <a:pt x="73" y="81"/>
                  <a:pt x="81" y="73"/>
                  <a:pt x="81" y="62"/>
                </a:cubicBezTo>
                <a:cubicBezTo>
                  <a:pt x="81" y="51"/>
                  <a:pt x="73" y="42"/>
                  <a:pt x="62" y="42"/>
                </a:cubicBezTo>
                <a:close/>
                <a:moveTo>
                  <a:pt x="62" y="73"/>
                </a:moveTo>
                <a:cubicBezTo>
                  <a:pt x="55" y="73"/>
                  <a:pt x="50" y="68"/>
                  <a:pt x="50" y="62"/>
                </a:cubicBezTo>
                <a:cubicBezTo>
                  <a:pt x="50" y="56"/>
                  <a:pt x="55" y="50"/>
                  <a:pt x="62" y="50"/>
                </a:cubicBezTo>
                <a:cubicBezTo>
                  <a:pt x="68" y="50"/>
                  <a:pt x="73" y="56"/>
                  <a:pt x="73" y="62"/>
                </a:cubicBezTo>
                <a:cubicBezTo>
                  <a:pt x="73" y="68"/>
                  <a:pt x="68" y="73"/>
                  <a:pt x="62" y="73"/>
                </a:cubicBezTo>
                <a:close/>
                <a:moveTo>
                  <a:pt x="74" y="1"/>
                </a:moveTo>
                <a:cubicBezTo>
                  <a:pt x="2" y="73"/>
                  <a:pt x="2" y="73"/>
                  <a:pt x="2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80" y="8"/>
                  <a:pt x="80" y="8"/>
                  <a:pt x="80" y="8"/>
                </a:cubicBezTo>
                <a:lnTo>
                  <a:pt x="74" y="1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9" name="Freeform 377"/>
          <p:cNvSpPr>
            <a:spLocks noEditPoints="1"/>
          </p:cNvSpPr>
          <p:nvPr/>
        </p:nvSpPr>
        <p:spPr bwMode="auto">
          <a:xfrm>
            <a:off x="8896350" y="2633663"/>
            <a:ext cx="434975" cy="509587"/>
          </a:xfrm>
          <a:custGeom>
            <a:avLst/>
            <a:gdLst>
              <a:gd name="T0" fmla="*/ 2147483647 w 79"/>
              <a:gd name="T1" fmla="*/ 2147483647 h 93"/>
              <a:gd name="T2" fmla="*/ 2147483647 w 79"/>
              <a:gd name="T3" fmla="*/ 0 h 93"/>
              <a:gd name="T4" fmla="*/ 0 w 79"/>
              <a:gd name="T5" fmla="*/ 2147483647 h 93"/>
              <a:gd name="T6" fmla="*/ 2147483647 w 79"/>
              <a:gd name="T7" fmla="*/ 2147483647 h 93"/>
              <a:gd name="T8" fmla="*/ 2147483647 w 79"/>
              <a:gd name="T9" fmla="*/ 2147483647 h 93"/>
              <a:gd name="T10" fmla="*/ 2147483647 w 79"/>
              <a:gd name="T11" fmla="*/ 2147483647 h 93"/>
              <a:gd name="T12" fmla="*/ 2147483647 w 79"/>
              <a:gd name="T13" fmla="*/ 2147483647 h 93"/>
              <a:gd name="T14" fmla="*/ 2147483647 w 79"/>
              <a:gd name="T15" fmla="*/ 2147483647 h 93"/>
              <a:gd name="T16" fmla="*/ 2147483647 w 79"/>
              <a:gd name="T17" fmla="*/ 2147483647 h 93"/>
              <a:gd name="T18" fmla="*/ 2147483647 w 79"/>
              <a:gd name="T19" fmla="*/ 2147483647 h 93"/>
              <a:gd name="T20" fmla="*/ 2147483647 w 79"/>
              <a:gd name="T21" fmla="*/ 2147483647 h 93"/>
              <a:gd name="T22" fmla="*/ 2147483647 w 79"/>
              <a:gd name="T23" fmla="*/ 2147483647 h 93"/>
              <a:gd name="T24" fmla="*/ 2147483647 w 79"/>
              <a:gd name="T25" fmla="*/ 2147483647 h 93"/>
              <a:gd name="T26" fmla="*/ 2147483647 w 79"/>
              <a:gd name="T27" fmla="*/ 2147483647 h 93"/>
              <a:gd name="T28" fmla="*/ 2147483647 w 79"/>
              <a:gd name="T29" fmla="*/ 2147483647 h 93"/>
              <a:gd name="T30" fmla="*/ 2147483647 w 79"/>
              <a:gd name="T31" fmla="*/ 2147483647 h 93"/>
              <a:gd name="T32" fmla="*/ 2147483647 w 79"/>
              <a:gd name="T33" fmla="*/ 2147483647 h 93"/>
              <a:gd name="T34" fmla="*/ 2147483647 w 79"/>
              <a:gd name="T35" fmla="*/ 2147483647 h 93"/>
              <a:gd name="T36" fmla="*/ 2147483647 w 79"/>
              <a:gd name="T37" fmla="*/ 2147483647 h 93"/>
              <a:gd name="T38" fmla="*/ 2147483647 w 79"/>
              <a:gd name="T39" fmla="*/ 2147483647 h 93"/>
              <a:gd name="T40" fmla="*/ 2147483647 w 79"/>
              <a:gd name="T41" fmla="*/ 2147483647 h 93"/>
              <a:gd name="T42" fmla="*/ 2147483647 w 79"/>
              <a:gd name="T43" fmla="*/ 2147483647 h 93"/>
              <a:gd name="T44" fmla="*/ 2147483647 w 79"/>
              <a:gd name="T45" fmla="*/ 2147483647 h 93"/>
              <a:gd name="T46" fmla="*/ 2147483647 w 79"/>
              <a:gd name="T47" fmla="*/ 2147483647 h 93"/>
              <a:gd name="T48" fmla="*/ 2147483647 w 79"/>
              <a:gd name="T49" fmla="*/ 2147483647 h 93"/>
              <a:gd name="T50" fmla="*/ 2147483647 w 79"/>
              <a:gd name="T51" fmla="*/ 2147483647 h 93"/>
              <a:gd name="T52" fmla="*/ 2147483647 w 79"/>
              <a:gd name="T53" fmla="*/ 2147483647 h 93"/>
              <a:gd name="T54" fmla="*/ 2147483647 w 79"/>
              <a:gd name="T55" fmla="*/ 2147483647 h 93"/>
              <a:gd name="T56" fmla="*/ 2147483647 w 79"/>
              <a:gd name="T57" fmla="*/ 2147483647 h 93"/>
              <a:gd name="T58" fmla="*/ 2147483647 w 79"/>
              <a:gd name="T59" fmla="*/ 2147483647 h 93"/>
              <a:gd name="T60" fmla="*/ 2147483647 w 79"/>
              <a:gd name="T61" fmla="*/ 2147483647 h 93"/>
              <a:gd name="T62" fmla="*/ 2147483647 w 79"/>
              <a:gd name="T63" fmla="*/ 2147483647 h 93"/>
              <a:gd name="T64" fmla="*/ 2147483647 w 79"/>
              <a:gd name="T65" fmla="*/ 2147483647 h 93"/>
              <a:gd name="T66" fmla="*/ 2147483647 w 79"/>
              <a:gd name="T67" fmla="*/ 2147483647 h 93"/>
              <a:gd name="T68" fmla="*/ 2147483647 w 79"/>
              <a:gd name="T69" fmla="*/ 2147483647 h 93"/>
              <a:gd name="T70" fmla="*/ 2147483647 w 79"/>
              <a:gd name="T71" fmla="*/ 2147483647 h 93"/>
              <a:gd name="T72" fmla="*/ 2147483647 w 79"/>
              <a:gd name="T73" fmla="*/ 2147483647 h 93"/>
              <a:gd name="T74" fmla="*/ 2147483647 w 79"/>
              <a:gd name="T75" fmla="*/ 2147483647 h 93"/>
              <a:gd name="T76" fmla="*/ 2147483647 w 79"/>
              <a:gd name="T77" fmla="*/ 2147483647 h 93"/>
              <a:gd name="T78" fmla="*/ 2147483647 w 79"/>
              <a:gd name="T79" fmla="*/ 2147483647 h 93"/>
              <a:gd name="T80" fmla="*/ 2147483647 w 79"/>
              <a:gd name="T81" fmla="*/ 2147483647 h 93"/>
              <a:gd name="T82" fmla="*/ 2147483647 w 79"/>
              <a:gd name="T83" fmla="*/ 2147483647 h 93"/>
              <a:gd name="T84" fmla="*/ 2147483647 w 79"/>
              <a:gd name="T85" fmla="*/ 2147483647 h 93"/>
              <a:gd name="T86" fmla="*/ 2147483647 w 79"/>
              <a:gd name="T87" fmla="*/ 2147483647 h 93"/>
              <a:gd name="T88" fmla="*/ 2147483647 w 79"/>
              <a:gd name="T89" fmla="*/ 2147483647 h 93"/>
              <a:gd name="T90" fmla="*/ 2147483647 w 79"/>
              <a:gd name="T91" fmla="*/ 2147483647 h 93"/>
              <a:gd name="T92" fmla="*/ 2147483647 w 79"/>
              <a:gd name="T93" fmla="*/ 2147483647 h 93"/>
              <a:gd name="T94" fmla="*/ 2147483647 w 79"/>
              <a:gd name="T95" fmla="*/ 2147483647 h 93"/>
              <a:gd name="T96" fmla="*/ 2147483647 w 79"/>
              <a:gd name="T97" fmla="*/ 2147483647 h 93"/>
              <a:gd name="T98" fmla="*/ 2147483647 w 79"/>
              <a:gd name="T99" fmla="*/ 2147483647 h 93"/>
              <a:gd name="T100" fmla="*/ 2147483647 w 79"/>
              <a:gd name="T101" fmla="*/ 2147483647 h 93"/>
              <a:gd name="T102" fmla="*/ 2147483647 w 79"/>
              <a:gd name="T103" fmla="*/ 2147483647 h 93"/>
              <a:gd name="T104" fmla="*/ 2147483647 w 79"/>
              <a:gd name="T105" fmla="*/ 2147483647 h 93"/>
              <a:gd name="T106" fmla="*/ 2147483647 w 79"/>
              <a:gd name="T107" fmla="*/ 2147483647 h 93"/>
              <a:gd name="T108" fmla="*/ 2147483647 w 79"/>
              <a:gd name="T109" fmla="*/ 2147483647 h 93"/>
              <a:gd name="T110" fmla="*/ 2147483647 w 79"/>
              <a:gd name="T111" fmla="*/ 2147483647 h 93"/>
              <a:gd name="T112" fmla="*/ 2147483647 w 79"/>
              <a:gd name="T113" fmla="*/ 2147483647 h 93"/>
              <a:gd name="T114" fmla="*/ 2147483647 w 79"/>
              <a:gd name="T115" fmla="*/ 2147483647 h 93"/>
              <a:gd name="T116" fmla="*/ 2147483647 w 79"/>
              <a:gd name="T117" fmla="*/ 2147483647 h 93"/>
              <a:gd name="T118" fmla="*/ 2147483647 w 79"/>
              <a:gd name="T119" fmla="*/ 2147483647 h 93"/>
              <a:gd name="T120" fmla="*/ 2147483647 w 79"/>
              <a:gd name="T121" fmla="*/ 2147483647 h 93"/>
              <a:gd name="T122" fmla="*/ 2147483647 w 79"/>
              <a:gd name="T123" fmla="*/ 2147483647 h 93"/>
              <a:gd name="T124" fmla="*/ 2147483647 w 79"/>
              <a:gd name="T125" fmla="*/ 2147483647 h 9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9" h="93">
                <a:moveTo>
                  <a:pt x="79" y="84"/>
                </a:moveTo>
                <a:cubicBezTo>
                  <a:pt x="79" y="9"/>
                  <a:pt x="79" y="9"/>
                  <a:pt x="79" y="9"/>
                </a:cubicBezTo>
                <a:cubicBezTo>
                  <a:pt x="79" y="4"/>
                  <a:pt x="74" y="0"/>
                  <a:pt x="68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5" y="93"/>
                  <a:pt x="1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74" y="93"/>
                  <a:pt x="79" y="90"/>
                  <a:pt x="79" y="84"/>
                </a:cubicBezTo>
                <a:close/>
                <a:moveTo>
                  <a:pt x="10" y="16"/>
                </a:moveTo>
                <a:cubicBezTo>
                  <a:pt x="10" y="13"/>
                  <a:pt x="13" y="10"/>
                  <a:pt x="16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7" y="10"/>
                  <a:pt x="69" y="13"/>
                  <a:pt x="69" y="16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30"/>
                  <a:pt x="67" y="33"/>
                  <a:pt x="64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3" y="33"/>
                  <a:pt x="10" y="30"/>
                  <a:pt x="10" y="27"/>
                </a:cubicBezTo>
                <a:lnTo>
                  <a:pt x="10" y="16"/>
                </a:lnTo>
                <a:close/>
                <a:moveTo>
                  <a:pt x="69" y="45"/>
                </a:moveTo>
                <a:cubicBezTo>
                  <a:pt x="69" y="49"/>
                  <a:pt x="69" y="49"/>
                  <a:pt x="69" y="49"/>
                </a:cubicBezTo>
                <a:cubicBezTo>
                  <a:pt x="69" y="50"/>
                  <a:pt x="69" y="50"/>
                  <a:pt x="68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0"/>
                  <a:pt x="60" y="49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4"/>
                  <a:pt x="61" y="44"/>
                  <a:pt x="61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4"/>
                  <a:pt x="69" y="44"/>
                  <a:pt x="69" y="45"/>
                </a:cubicBezTo>
                <a:close/>
                <a:moveTo>
                  <a:pt x="20" y="81"/>
                </a:moveTo>
                <a:cubicBezTo>
                  <a:pt x="20" y="82"/>
                  <a:pt x="19" y="82"/>
                  <a:pt x="18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2"/>
                  <a:pt x="10" y="82"/>
                  <a:pt x="10" y="81"/>
                </a:cubicBezTo>
                <a:cubicBezTo>
                  <a:pt x="10" y="77"/>
                  <a:pt x="10" y="77"/>
                  <a:pt x="10" y="77"/>
                </a:cubicBezTo>
                <a:cubicBezTo>
                  <a:pt x="10" y="76"/>
                  <a:pt x="11" y="76"/>
                  <a:pt x="12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20" y="76"/>
                  <a:pt x="20" y="77"/>
                </a:cubicBezTo>
                <a:lnTo>
                  <a:pt x="20" y="81"/>
                </a:lnTo>
                <a:close/>
                <a:moveTo>
                  <a:pt x="20" y="65"/>
                </a:moveTo>
                <a:cubicBezTo>
                  <a:pt x="20" y="66"/>
                  <a:pt x="19" y="66"/>
                  <a:pt x="18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1" y="66"/>
                  <a:pt x="10" y="66"/>
                  <a:pt x="10" y="65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0"/>
                  <a:pt x="11" y="60"/>
                  <a:pt x="12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9" y="60"/>
                  <a:pt x="20" y="60"/>
                  <a:pt x="20" y="61"/>
                </a:cubicBezTo>
                <a:lnTo>
                  <a:pt x="20" y="65"/>
                </a:lnTo>
                <a:close/>
                <a:moveTo>
                  <a:pt x="20" y="49"/>
                </a:moveTo>
                <a:cubicBezTo>
                  <a:pt x="20" y="50"/>
                  <a:pt x="19" y="50"/>
                  <a:pt x="18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0" y="50"/>
                  <a:pt x="10" y="4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4"/>
                  <a:pt x="11" y="44"/>
                  <a:pt x="12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20" y="44"/>
                  <a:pt x="20" y="45"/>
                </a:cubicBezTo>
                <a:lnTo>
                  <a:pt x="20" y="49"/>
                </a:lnTo>
                <a:close/>
                <a:moveTo>
                  <a:pt x="36" y="81"/>
                </a:moveTo>
                <a:cubicBezTo>
                  <a:pt x="36" y="82"/>
                  <a:pt x="35" y="82"/>
                  <a:pt x="35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7" y="82"/>
                  <a:pt x="27" y="82"/>
                  <a:pt x="27" y="8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6"/>
                  <a:pt x="27" y="76"/>
                  <a:pt x="28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5" y="76"/>
                  <a:pt x="36" y="76"/>
                  <a:pt x="36" y="77"/>
                </a:cubicBezTo>
                <a:lnTo>
                  <a:pt x="36" y="81"/>
                </a:lnTo>
                <a:close/>
                <a:moveTo>
                  <a:pt x="36" y="65"/>
                </a:moveTo>
                <a:cubicBezTo>
                  <a:pt x="36" y="66"/>
                  <a:pt x="35" y="66"/>
                  <a:pt x="35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7" y="66"/>
                  <a:pt x="27" y="66"/>
                  <a:pt x="27" y="65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0"/>
                  <a:pt x="27" y="60"/>
                  <a:pt x="2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0"/>
                  <a:pt x="36" y="60"/>
                  <a:pt x="36" y="61"/>
                </a:cubicBezTo>
                <a:lnTo>
                  <a:pt x="36" y="65"/>
                </a:lnTo>
                <a:close/>
                <a:moveTo>
                  <a:pt x="36" y="49"/>
                </a:moveTo>
                <a:cubicBezTo>
                  <a:pt x="36" y="50"/>
                  <a:pt x="35" y="50"/>
                  <a:pt x="35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7" y="50"/>
                  <a:pt x="27" y="50"/>
                  <a:pt x="27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4"/>
                  <a:pt x="27" y="44"/>
                  <a:pt x="28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6" y="44"/>
                  <a:pt x="36" y="45"/>
                </a:cubicBezTo>
                <a:lnTo>
                  <a:pt x="36" y="49"/>
                </a:lnTo>
                <a:close/>
                <a:moveTo>
                  <a:pt x="53" y="81"/>
                </a:moveTo>
                <a:cubicBezTo>
                  <a:pt x="53" y="82"/>
                  <a:pt x="52" y="82"/>
                  <a:pt x="51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4" y="82"/>
                  <a:pt x="43" y="82"/>
                  <a:pt x="43" y="81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4" y="76"/>
                  <a:pt x="45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2" y="76"/>
                  <a:pt x="53" y="76"/>
                  <a:pt x="53" y="77"/>
                </a:cubicBezTo>
                <a:lnTo>
                  <a:pt x="53" y="81"/>
                </a:lnTo>
                <a:close/>
                <a:moveTo>
                  <a:pt x="53" y="65"/>
                </a:moveTo>
                <a:cubicBezTo>
                  <a:pt x="53" y="66"/>
                  <a:pt x="52" y="66"/>
                  <a:pt x="51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44" y="66"/>
                  <a:pt x="43" y="66"/>
                  <a:pt x="43" y="65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0"/>
                  <a:pt x="44" y="60"/>
                  <a:pt x="4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2" y="60"/>
                  <a:pt x="53" y="60"/>
                  <a:pt x="53" y="61"/>
                </a:cubicBezTo>
                <a:lnTo>
                  <a:pt x="53" y="65"/>
                </a:lnTo>
                <a:close/>
                <a:moveTo>
                  <a:pt x="53" y="49"/>
                </a:moveTo>
                <a:cubicBezTo>
                  <a:pt x="53" y="50"/>
                  <a:pt x="52" y="50"/>
                  <a:pt x="51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4" y="50"/>
                  <a:pt x="43" y="50"/>
                  <a:pt x="43" y="49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4"/>
                  <a:pt x="44" y="44"/>
                  <a:pt x="45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3" y="44"/>
                  <a:pt x="53" y="45"/>
                </a:cubicBezTo>
                <a:lnTo>
                  <a:pt x="53" y="49"/>
                </a:lnTo>
                <a:close/>
                <a:moveTo>
                  <a:pt x="69" y="81"/>
                </a:moveTo>
                <a:cubicBezTo>
                  <a:pt x="69" y="82"/>
                  <a:pt x="69" y="82"/>
                  <a:pt x="68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1" y="82"/>
                  <a:pt x="60" y="82"/>
                  <a:pt x="60" y="81"/>
                </a:cubicBezTo>
                <a:cubicBezTo>
                  <a:pt x="60" y="77"/>
                  <a:pt x="60" y="77"/>
                  <a:pt x="60" y="77"/>
                </a:cubicBezTo>
                <a:cubicBezTo>
                  <a:pt x="60" y="76"/>
                  <a:pt x="61" y="76"/>
                  <a:pt x="61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69" y="76"/>
                  <a:pt x="69" y="77"/>
                </a:cubicBezTo>
                <a:lnTo>
                  <a:pt x="69" y="81"/>
                </a:lnTo>
                <a:close/>
                <a:moveTo>
                  <a:pt x="69" y="65"/>
                </a:moveTo>
                <a:cubicBezTo>
                  <a:pt x="69" y="66"/>
                  <a:pt x="69" y="66"/>
                  <a:pt x="68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5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0"/>
                  <a:pt x="61" y="60"/>
                  <a:pt x="61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9" y="60"/>
                  <a:pt x="69" y="60"/>
                  <a:pt x="69" y="61"/>
                </a:cubicBezTo>
                <a:lnTo>
                  <a:pt x="69" y="65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0" name="Freeform 378"/>
          <p:cNvSpPr>
            <a:spLocks noEditPoints="1"/>
          </p:cNvSpPr>
          <p:nvPr/>
        </p:nvSpPr>
        <p:spPr bwMode="auto">
          <a:xfrm>
            <a:off x="8726488" y="3524250"/>
            <a:ext cx="333375" cy="511175"/>
          </a:xfrm>
          <a:custGeom>
            <a:avLst/>
            <a:gdLst>
              <a:gd name="T0" fmla="*/ 2147483647 w 61"/>
              <a:gd name="T1" fmla="*/ 2147483647 h 93"/>
              <a:gd name="T2" fmla="*/ 2147483647 w 61"/>
              <a:gd name="T3" fmla="*/ 2147483647 h 93"/>
              <a:gd name="T4" fmla="*/ 2147483647 w 61"/>
              <a:gd name="T5" fmla="*/ 2147483647 h 93"/>
              <a:gd name="T6" fmla="*/ 2147483647 w 61"/>
              <a:gd name="T7" fmla="*/ 0 h 93"/>
              <a:gd name="T8" fmla="*/ 2147483647 w 61"/>
              <a:gd name="T9" fmla="*/ 2147483647 h 93"/>
              <a:gd name="T10" fmla="*/ 2147483647 w 61"/>
              <a:gd name="T11" fmla="*/ 2147483647 h 93"/>
              <a:gd name="T12" fmla="*/ 2147483647 w 61"/>
              <a:gd name="T13" fmla="*/ 2147483647 h 93"/>
              <a:gd name="T14" fmla="*/ 2147483647 w 61"/>
              <a:gd name="T15" fmla="*/ 2147483647 h 93"/>
              <a:gd name="T16" fmla="*/ 2147483647 w 61"/>
              <a:gd name="T17" fmla="*/ 2147483647 h 93"/>
              <a:gd name="T18" fmla="*/ 2147483647 w 61"/>
              <a:gd name="T19" fmla="*/ 2147483647 h 93"/>
              <a:gd name="T20" fmla="*/ 2147483647 w 61"/>
              <a:gd name="T21" fmla="*/ 2147483647 h 93"/>
              <a:gd name="T22" fmla="*/ 2147483647 w 61"/>
              <a:gd name="T23" fmla="*/ 2147483647 h 93"/>
              <a:gd name="T24" fmla="*/ 2147483647 w 61"/>
              <a:gd name="T25" fmla="*/ 2147483647 h 93"/>
              <a:gd name="T26" fmla="*/ 2147483647 w 61"/>
              <a:gd name="T27" fmla="*/ 2147483647 h 93"/>
              <a:gd name="T28" fmla="*/ 2147483647 w 61"/>
              <a:gd name="T29" fmla="*/ 2147483647 h 93"/>
              <a:gd name="T30" fmla="*/ 2147483647 w 61"/>
              <a:gd name="T31" fmla="*/ 2147483647 h 93"/>
              <a:gd name="T32" fmla="*/ 2147483647 w 61"/>
              <a:gd name="T33" fmla="*/ 2147483647 h 93"/>
              <a:gd name="T34" fmla="*/ 2147483647 w 61"/>
              <a:gd name="T35" fmla="*/ 2147483647 h 93"/>
              <a:gd name="T36" fmla="*/ 2147483647 w 61"/>
              <a:gd name="T37" fmla="*/ 2147483647 h 93"/>
              <a:gd name="T38" fmla="*/ 2147483647 w 61"/>
              <a:gd name="T39" fmla="*/ 2147483647 h 93"/>
              <a:gd name="T40" fmla="*/ 2147483647 w 61"/>
              <a:gd name="T41" fmla="*/ 2147483647 h 93"/>
              <a:gd name="T42" fmla="*/ 2147483647 w 61"/>
              <a:gd name="T43" fmla="*/ 2147483647 h 93"/>
              <a:gd name="T44" fmla="*/ 2147483647 w 61"/>
              <a:gd name="T45" fmla="*/ 2147483647 h 93"/>
              <a:gd name="T46" fmla="*/ 2147483647 w 61"/>
              <a:gd name="T47" fmla="*/ 2147483647 h 93"/>
              <a:gd name="T48" fmla="*/ 2147483647 w 61"/>
              <a:gd name="T49" fmla="*/ 2147483647 h 93"/>
              <a:gd name="T50" fmla="*/ 2147483647 w 61"/>
              <a:gd name="T51" fmla="*/ 2147483647 h 93"/>
              <a:gd name="T52" fmla="*/ 2147483647 w 61"/>
              <a:gd name="T53" fmla="*/ 2147483647 h 93"/>
              <a:gd name="T54" fmla="*/ 2147483647 w 61"/>
              <a:gd name="T55" fmla="*/ 2147483647 h 93"/>
              <a:gd name="T56" fmla="*/ 2147483647 w 61"/>
              <a:gd name="T57" fmla="*/ 2147483647 h 93"/>
              <a:gd name="T58" fmla="*/ 2147483647 w 61"/>
              <a:gd name="T59" fmla="*/ 2147483647 h 93"/>
              <a:gd name="T60" fmla="*/ 2147483647 w 61"/>
              <a:gd name="T61" fmla="*/ 2147483647 h 93"/>
              <a:gd name="T62" fmla="*/ 2147483647 w 61"/>
              <a:gd name="T63" fmla="*/ 2147483647 h 93"/>
              <a:gd name="T64" fmla="*/ 2147483647 w 61"/>
              <a:gd name="T65" fmla="*/ 2147483647 h 93"/>
              <a:gd name="T66" fmla="*/ 2147483647 w 61"/>
              <a:gd name="T67" fmla="*/ 2147483647 h 93"/>
              <a:gd name="T68" fmla="*/ 2147483647 w 61"/>
              <a:gd name="T69" fmla="*/ 2147483647 h 93"/>
              <a:gd name="T70" fmla="*/ 2147483647 w 61"/>
              <a:gd name="T71" fmla="*/ 2147483647 h 93"/>
              <a:gd name="T72" fmla="*/ 2147483647 w 61"/>
              <a:gd name="T73" fmla="*/ 2147483647 h 93"/>
              <a:gd name="T74" fmla="*/ 2147483647 w 61"/>
              <a:gd name="T75" fmla="*/ 2147483647 h 93"/>
              <a:gd name="T76" fmla="*/ 2147483647 w 61"/>
              <a:gd name="T77" fmla="*/ 2147483647 h 93"/>
              <a:gd name="T78" fmla="*/ 2147483647 w 61"/>
              <a:gd name="T79" fmla="*/ 2147483647 h 93"/>
              <a:gd name="T80" fmla="*/ 2147483647 w 61"/>
              <a:gd name="T81" fmla="*/ 2147483647 h 93"/>
              <a:gd name="T82" fmla="*/ 2147483647 w 61"/>
              <a:gd name="T83" fmla="*/ 2147483647 h 93"/>
              <a:gd name="T84" fmla="*/ 2147483647 w 61"/>
              <a:gd name="T85" fmla="*/ 2147483647 h 93"/>
              <a:gd name="T86" fmla="*/ 2147483647 w 61"/>
              <a:gd name="T87" fmla="*/ 2147483647 h 9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1" h="93">
                <a:moveTo>
                  <a:pt x="48" y="17"/>
                </a:moveTo>
                <a:cubicBezTo>
                  <a:pt x="50" y="16"/>
                  <a:pt x="52" y="15"/>
                  <a:pt x="56" y="14"/>
                </a:cubicBezTo>
                <a:cubicBezTo>
                  <a:pt x="59" y="13"/>
                  <a:pt x="61" y="12"/>
                  <a:pt x="61" y="10"/>
                </a:cubicBezTo>
                <a:cubicBezTo>
                  <a:pt x="61" y="8"/>
                  <a:pt x="59" y="6"/>
                  <a:pt x="56" y="6"/>
                </a:cubicBezTo>
                <a:cubicBezTo>
                  <a:pt x="55" y="6"/>
                  <a:pt x="54" y="7"/>
                  <a:pt x="53" y="7"/>
                </a:cubicBezTo>
                <a:cubicBezTo>
                  <a:pt x="49" y="10"/>
                  <a:pt x="47" y="13"/>
                  <a:pt x="45" y="15"/>
                </a:cubicBezTo>
                <a:cubicBezTo>
                  <a:pt x="45" y="15"/>
                  <a:pt x="45" y="16"/>
                  <a:pt x="44" y="16"/>
                </a:cubicBezTo>
                <a:cubicBezTo>
                  <a:pt x="53" y="0"/>
                  <a:pt x="53" y="0"/>
                  <a:pt x="53" y="0"/>
                </a:cubicBezTo>
                <a:cubicBezTo>
                  <a:pt x="6" y="0"/>
                  <a:pt x="6" y="0"/>
                  <a:pt x="6" y="0"/>
                </a:cubicBezTo>
                <a:cubicBezTo>
                  <a:pt x="17" y="20"/>
                  <a:pt x="17" y="20"/>
                  <a:pt x="17" y="20"/>
                </a:cubicBezTo>
                <a:cubicBezTo>
                  <a:pt x="16" y="20"/>
                  <a:pt x="16" y="20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6" y="32"/>
                  <a:pt x="0" y="52"/>
                  <a:pt x="0" y="64"/>
                </a:cubicBezTo>
                <a:cubicBezTo>
                  <a:pt x="0" y="80"/>
                  <a:pt x="13" y="93"/>
                  <a:pt x="29" y="93"/>
                </a:cubicBezTo>
                <a:cubicBezTo>
                  <a:pt x="46" y="93"/>
                  <a:pt x="59" y="80"/>
                  <a:pt x="59" y="64"/>
                </a:cubicBezTo>
                <a:cubicBezTo>
                  <a:pt x="59" y="54"/>
                  <a:pt x="55" y="39"/>
                  <a:pt x="48" y="27"/>
                </a:cubicBezTo>
                <a:cubicBezTo>
                  <a:pt x="49" y="28"/>
                  <a:pt x="50" y="29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29"/>
                  <a:pt x="53" y="28"/>
                  <a:pt x="53" y="28"/>
                </a:cubicBezTo>
                <a:cubicBezTo>
                  <a:pt x="54" y="27"/>
                  <a:pt x="55" y="26"/>
                  <a:pt x="55" y="25"/>
                </a:cubicBezTo>
                <a:cubicBezTo>
                  <a:pt x="55" y="24"/>
                  <a:pt x="53" y="22"/>
                  <a:pt x="51" y="20"/>
                </a:cubicBezTo>
                <a:cubicBezTo>
                  <a:pt x="53" y="21"/>
                  <a:pt x="54" y="22"/>
                  <a:pt x="55" y="23"/>
                </a:cubicBezTo>
                <a:cubicBezTo>
                  <a:pt x="56" y="25"/>
                  <a:pt x="56" y="27"/>
                  <a:pt x="58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58" y="27"/>
                  <a:pt x="57" y="24"/>
                  <a:pt x="56" y="23"/>
                </a:cubicBezTo>
                <a:cubicBezTo>
                  <a:pt x="55" y="21"/>
                  <a:pt x="53" y="19"/>
                  <a:pt x="51" y="18"/>
                </a:cubicBezTo>
                <a:cubicBezTo>
                  <a:pt x="55" y="18"/>
                  <a:pt x="58" y="16"/>
                  <a:pt x="60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57" y="16"/>
                  <a:pt x="52" y="17"/>
                  <a:pt x="48" y="17"/>
                </a:cubicBezTo>
                <a:close/>
                <a:moveTo>
                  <a:pt x="54" y="9"/>
                </a:moveTo>
                <a:cubicBezTo>
                  <a:pt x="55" y="8"/>
                  <a:pt x="56" y="8"/>
                  <a:pt x="56" y="8"/>
                </a:cubicBezTo>
                <a:cubicBezTo>
                  <a:pt x="57" y="8"/>
                  <a:pt x="58" y="8"/>
                  <a:pt x="58" y="8"/>
                </a:cubicBezTo>
                <a:cubicBezTo>
                  <a:pt x="59" y="9"/>
                  <a:pt x="59" y="9"/>
                  <a:pt x="59" y="10"/>
                </a:cubicBezTo>
                <a:cubicBezTo>
                  <a:pt x="59" y="11"/>
                  <a:pt x="58" y="12"/>
                  <a:pt x="56" y="13"/>
                </a:cubicBezTo>
                <a:cubicBezTo>
                  <a:pt x="52" y="14"/>
                  <a:pt x="49" y="15"/>
                  <a:pt x="47" y="16"/>
                </a:cubicBezTo>
                <a:cubicBezTo>
                  <a:pt x="49" y="14"/>
                  <a:pt x="50" y="11"/>
                  <a:pt x="54" y="9"/>
                </a:cubicBezTo>
                <a:close/>
                <a:moveTo>
                  <a:pt x="34" y="81"/>
                </a:moveTo>
                <a:cubicBezTo>
                  <a:pt x="34" y="88"/>
                  <a:pt x="34" y="88"/>
                  <a:pt x="34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30" y="82"/>
                  <a:pt x="30" y="82"/>
                  <a:pt x="29" y="82"/>
                </a:cubicBezTo>
                <a:cubicBezTo>
                  <a:pt x="29" y="88"/>
                  <a:pt x="29" y="88"/>
                  <a:pt x="29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82"/>
                  <a:pt x="26" y="82"/>
                  <a:pt x="26" y="82"/>
                </a:cubicBezTo>
                <a:cubicBezTo>
                  <a:pt x="22" y="82"/>
                  <a:pt x="18" y="80"/>
                  <a:pt x="16" y="79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6"/>
                  <a:pt x="23" y="77"/>
                  <a:pt x="26" y="77"/>
                </a:cubicBezTo>
                <a:cubicBezTo>
                  <a:pt x="26" y="60"/>
                  <a:pt x="26" y="60"/>
                  <a:pt x="26" y="60"/>
                </a:cubicBezTo>
                <a:cubicBezTo>
                  <a:pt x="20" y="58"/>
                  <a:pt x="17" y="54"/>
                  <a:pt x="17" y="49"/>
                </a:cubicBezTo>
                <a:cubicBezTo>
                  <a:pt x="17" y="44"/>
                  <a:pt x="20" y="40"/>
                  <a:pt x="26" y="38"/>
                </a:cubicBezTo>
                <a:cubicBezTo>
                  <a:pt x="26" y="32"/>
                  <a:pt x="26" y="32"/>
                  <a:pt x="2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30" y="37"/>
                  <a:pt x="31" y="37"/>
                </a:cubicBezTo>
                <a:cubicBezTo>
                  <a:pt x="31" y="32"/>
                  <a:pt x="31" y="32"/>
                  <a:pt x="31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7"/>
                  <a:pt x="34" y="37"/>
                  <a:pt x="34" y="37"/>
                </a:cubicBezTo>
                <a:cubicBezTo>
                  <a:pt x="37" y="38"/>
                  <a:pt x="39" y="39"/>
                  <a:pt x="41" y="39"/>
                </a:cubicBezTo>
                <a:cubicBezTo>
                  <a:pt x="39" y="44"/>
                  <a:pt x="39" y="44"/>
                  <a:pt x="39" y="44"/>
                </a:cubicBezTo>
                <a:cubicBezTo>
                  <a:pt x="38" y="43"/>
                  <a:pt x="36" y="43"/>
                  <a:pt x="34" y="42"/>
                </a:cubicBezTo>
                <a:cubicBezTo>
                  <a:pt x="34" y="58"/>
                  <a:pt x="34" y="58"/>
                  <a:pt x="34" y="58"/>
                </a:cubicBezTo>
                <a:cubicBezTo>
                  <a:pt x="40" y="60"/>
                  <a:pt x="42" y="64"/>
                  <a:pt x="42" y="69"/>
                </a:cubicBezTo>
                <a:cubicBezTo>
                  <a:pt x="42" y="74"/>
                  <a:pt x="40" y="79"/>
                  <a:pt x="34" y="81"/>
                </a:cubicBezTo>
                <a:close/>
                <a:moveTo>
                  <a:pt x="53" y="25"/>
                </a:moveTo>
                <a:cubicBezTo>
                  <a:pt x="53" y="26"/>
                  <a:pt x="53" y="26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0" y="27"/>
                  <a:pt x="48" y="26"/>
                  <a:pt x="47" y="24"/>
                </a:cubicBezTo>
                <a:cubicBezTo>
                  <a:pt x="45" y="23"/>
                  <a:pt x="44" y="21"/>
                  <a:pt x="43" y="19"/>
                </a:cubicBezTo>
                <a:cubicBezTo>
                  <a:pt x="43" y="19"/>
                  <a:pt x="43" y="19"/>
                  <a:pt x="44" y="19"/>
                </a:cubicBezTo>
                <a:cubicBezTo>
                  <a:pt x="46" y="19"/>
                  <a:pt x="48" y="20"/>
                  <a:pt x="50" y="21"/>
                </a:cubicBezTo>
                <a:cubicBezTo>
                  <a:pt x="52" y="23"/>
                  <a:pt x="53" y="24"/>
                  <a:pt x="53" y="25"/>
                </a:cubicBezTo>
                <a:close/>
                <a:moveTo>
                  <a:pt x="23" y="48"/>
                </a:moveTo>
                <a:cubicBezTo>
                  <a:pt x="23" y="51"/>
                  <a:pt x="24" y="52"/>
                  <a:pt x="26" y="54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5"/>
                  <a:pt x="23" y="47"/>
                  <a:pt x="23" y="48"/>
                </a:cubicBezTo>
                <a:close/>
                <a:moveTo>
                  <a:pt x="29" y="77"/>
                </a:moveTo>
                <a:cubicBezTo>
                  <a:pt x="30" y="77"/>
                  <a:pt x="30" y="77"/>
                  <a:pt x="31" y="77"/>
                </a:cubicBez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30" y="62"/>
                  <a:pt x="29" y="61"/>
                </a:cubicBezTo>
                <a:lnTo>
                  <a:pt x="29" y="77"/>
                </a:lnTo>
                <a:close/>
                <a:moveTo>
                  <a:pt x="29" y="56"/>
                </a:moveTo>
                <a:cubicBezTo>
                  <a:pt x="29" y="56"/>
                  <a:pt x="30" y="56"/>
                  <a:pt x="31" y="56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2"/>
                  <a:pt x="29" y="42"/>
                  <a:pt x="29" y="42"/>
                </a:cubicBezTo>
                <a:lnTo>
                  <a:pt x="29" y="56"/>
                </a:lnTo>
                <a:close/>
                <a:moveTo>
                  <a:pt x="34" y="64"/>
                </a:moveTo>
                <a:cubicBezTo>
                  <a:pt x="34" y="75"/>
                  <a:pt x="34" y="75"/>
                  <a:pt x="34" y="75"/>
                </a:cubicBezTo>
                <a:cubicBezTo>
                  <a:pt x="36" y="74"/>
                  <a:pt x="37" y="72"/>
                  <a:pt x="37" y="70"/>
                </a:cubicBezTo>
                <a:cubicBezTo>
                  <a:pt x="37" y="68"/>
                  <a:pt x="36" y="66"/>
                  <a:pt x="34" y="6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1" name="Freeform 370"/>
          <p:cNvSpPr>
            <a:spLocks noEditPoints="1"/>
          </p:cNvSpPr>
          <p:nvPr/>
        </p:nvSpPr>
        <p:spPr bwMode="auto">
          <a:xfrm>
            <a:off x="6837363" y="3546475"/>
            <a:ext cx="388937" cy="468313"/>
          </a:xfrm>
          <a:custGeom>
            <a:avLst/>
            <a:gdLst>
              <a:gd name="T0" fmla="*/ 2147483647 w 73"/>
              <a:gd name="T1" fmla="*/ 2147483647 h 88"/>
              <a:gd name="T2" fmla="*/ 2147483647 w 73"/>
              <a:gd name="T3" fmla="*/ 2147483647 h 88"/>
              <a:gd name="T4" fmla="*/ 2147483647 w 73"/>
              <a:gd name="T5" fmla="*/ 2147483647 h 88"/>
              <a:gd name="T6" fmla="*/ 2147483647 w 73"/>
              <a:gd name="T7" fmla="*/ 2147483647 h 88"/>
              <a:gd name="T8" fmla="*/ 2147483647 w 73"/>
              <a:gd name="T9" fmla="*/ 2147483647 h 88"/>
              <a:gd name="T10" fmla="*/ 2147483647 w 73"/>
              <a:gd name="T11" fmla="*/ 2147483647 h 88"/>
              <a:gd name="T12" fmla="*/ 2147483647 w 73"/>
              <a:gd name="T13" fmla="*/ 2147483647 h 88"/>
              <a:gd name="T14" fmla="*/ 2147483647 w 73"/>
              <a:gd name="T15" fmla="*/ 2147483647 h 88"/>
              <a:gd name="T16" fmla="*/ 2147483647 w 73"/>
              <a:gd name="T17" fmla="*/ 2147483647 h 88"/>
              <a:gd name="T18" fmla="*/ 2147483647 w 73"/>
              <a:gd name="T19" fmla="*/ 2147483647 h 88"/>
              <a:gd name="T20" fmla="*/ 2147483647 w 73"/>
              <a:gd name="T21" fmla="*/ 2147483647 h 88"/>
              <a:gd name="T22" fmla="*/ 2147483647 w 73"/>
              <a:gd name="T23" fmla="*/ 2147483647 h 88"/>
              <a:gd name="T24" fmla="*/ 2147483647 w 73"/>
              <a:gd name="T25" fmla="*/ 2147483647 h 88"/>
              <a:gd name="T26" fmla="*/ 2147483647 w 73"/>
              <a:gd name="T27" fmla="*/ 2147483647 h 88"/>
              <a:gd name="T28" fmla="*/ 2147483647 w 73"/>
              <a:gd name="T29" fmla="*/ 2147483647 h 88"/>
              <a:gd name="T30" fmla="*/ 2147483647 w 73"/>
              <a:gd name="T31" fmla="*/ 2147483647 h 88"/>
              <a:gd name="T32" fmla="*/ 2147483647 w 73"/>
              <a:gd name="T33" fmla="*/ 2147483647 h 88"/>
              <a:gd name="T34" fmla="*/ 2147483647 w 73"/>
              <a:gd name="T35" fmla="*/ 2147483647 h 88"/>
              <a:gd name="T36" fmla="*/ 2147483647 w 73"/>
              <a:gd name="T37" fmla="*/ 2147483647 h 88"/>
              <a:gd name="T38" fmla="*/ 2147483647 w 73"/>
              <a:gd name="T39" fmla="*/ 2147483647 h 88"/>
              <a:gd name="T40" fmla="*/ 2147483647 w 73"/>
              <a:gd name="T41" fmla="*/ 2147483647 h 88"/>
              <a:gd name="T42" fmla="*/ 2147483647 w 73"/>
              <a:gd name="T43" fmla="*/ 2147483647 h 88"/>
              <a:gd name="T44" fmla="*/ 2147483647 w 73"/>
              <a:gd name="T45" fmla="*/ 2147483647 h 88"/>
              <a:gd name="T46" fmla="*/ 2147483647 w 73"/>
              <a:gd name="T47" fmla="*/ 2147483647 h 88"/>
              <a:gd name="T48" fmla="*/ 2147483647 w 73"/>
              <a:gd name="T49" fmla="*/ 2147483647 h 88"/>
              <a:gd name="T50" fmla="*/ 2147483647 w 73"/>
              <a:gd name="T51" fmla="*/ 2147483647 h 88"/>
              <a:gd name="T52" fmla="*/ 2147483647 w 73"/>
              <a:gd name="T53" fmla="*/ 2147483647 h 88"/>
              <a:gd name="T54" fmla="*/ 2147483647 w 73"/>
              <a:gd name="T55" fmla="*/ 2147483647 h 88"/>
              <a:gd name="T56" fmla="*/ 2147483647 w 73"/>
              <a:gd name="T57" fmla="*/ 2147483647 h 88"/>
              <a:gd name="T58" fmla="*/ 2147483647 w 73"/>
              <a:gd name="T59" fmla="*/ 2147483647 h 88"/>
              <a:gd name="T60" fmla="*/ 2147483647 w 73"/>
              <a:gd name="T61" fmla="*/ 2147483647 h 88"/>
              <a:gd name="T62" fmla="*/ 2147483647 w 73"/>
              <a:gd name="T63" fmla="*/ 2147483647 h 88"/>
              <a:gd name="T64" fmla="*/ 2147483647 w 73"/>
              <a:gd name="T65" fmla="*/ 2147483647 h 88"/>
              <a:gd name="T66" fmla="*/ 2147483647 w 73"/>
              <a:gd name="T67" fmla="*/ 2147483647 h 88"/>
              <a:gd name="T68" fmla="*/ 2147483647 w 73"/>
              <a:gd name="T69" fmla="*/ 2147483647 h 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3" h="88">
                <a:moveTo>
                  <a:pt x="60" y="8"/>
                </a:moveTo>
                <a:cubicBezTo>
                  <a:pt x="50" y="0"/>
                  <a:pt x="36" y="3"/>
                  <a:pt x="28" y="13"/>
                </a:cubicBezTo>
                <a:cubicBezTo>
                  <a:pt x="22" y="22"/>
                  <a:pt x="23" y="33"/>
                  <a:pt x="29" y="41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1"/>
                  <a:pt x="1" y="85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2" y="48"/>
                  <a:pt x="33" y="49"/>
                </a:cubicBezTo>
                <a:cubicBezTo>
                  <a:pt x="34" y="49"/>
                  <a:pt x="34" y="50"/>
                  <a:pt x="33" y="51"/>
                </a:cubicBezTo>
                <a:cubicBezTo>
                  <a:pt x="6" y="88"/>
                  <a:pt x="6" y="88"/>
                  <a:pt x="6" y="88"/>
                </a:cubicBezTo>
                <a:cubicBezTo>
                  <a:pt x="13" y="87"/>
                  <a:pt x="13" y="87"/>
                  <a:pt x="13" y="87"/>
                </a:cubicBezTo>
                <a:cubicBezTo>
                  <a:pt x="14" y="85"/>
                  <a:pt x="14" y="85"/>
                  <a:pt x="14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8"/>
                  <a:pt x="23" y="78"/>
                  <a:pt x="23" y="78"/>
                </a:cubicBezTo>
                <a:cubicBezTo>
                  <a:pt x="25" y="75"/>
                  <a:pt x="25" y="75"/>
                  <a:pt x="25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1" y="72"/>
                  <a:pt x="31" y="72"/>
                  <a:pt x="31" y="72"/>
                </a:cubicBezTo>
                <a:cubicBezTo>
                  <a:pt x="30" y="66"/>
                  <a:pt x="30" y="66"/>
                  <a:pt x="30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7" y="64"/>
                  <a:pt x="37" y="64"/>
                  <a:pt x="37" y="64"/>
                </a:cubicBezTo>
                <a:cubicBezTo>
                  <a:pt x="34" y="59"/>
                  <a:pt x="34" y="59"/>
                  <a:pt x="3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9" y="48"/>
                  <a:pt x="39" y="48"/>
                  <a:pt x="39" y="48"/>
                </a:cubicBezTo>
                <a:cubicBezTo>
                  <a:pt x="48" y="52"/>
                  <a:pt x="59" y="49"/>
                  <a:pt x="66" y="40"/>
                </a:cubicBezTo>
                <a:cubicBezTo>
                  <a:pt x="73" y="30"/>
                  <a:pt x="71" y="15"/>
                  <a:pt x="60" y="8"/>
                </a:cubicBezTo>
                <a:close/>
                <a:moveTo>
                  <a:pt x="58" y="19"/>
                </a:moveTo>
                <a:cubicBezTo>
                  <a:pt x="56" y="21"/>
                  <a:pt x="53" y="22"/>
                  <a:pt x="51" y="20"/>
                </a:cubicBezTo>
                <a:cubicBezTo>
                  <a:pt x="49" y="19"/>
                  <a:pt x="49" y="16"/>
                  <a:pt x="50" y="14"/>
                </a:cubicBezTo>
                <a:cubicBezTo>
                  <a:pt x="52" y="12"/>
                  <a:pt x="55" y="11"/>
                  <a:pt x="57" y="13"/>
                </a:cubicBezTo>
                <a:cubicBezTo>
                  <a:pt x="59" y="14"/>
                  <a:pt x="59" y="17"/>
                  <a:pt x="58" y="1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2" name="Freeform 371"/>
          <p:cNvSpPr>
            <a:spLocks noEditPoints="1"/>
          </p:cNvSpPr>
          <p:nvPr/>
        </p:nvSpPr>
        <p:spPr bwMode="auto">
          <a:xfrm>
            <a:off x="5827713" y="3606800"/>
            <a:ext cx="488950" cy="346075"/>
          </a:xfrm>
          <a:custGeom>
            <a:avLst/>
            <a:gdLst>
              <a:gd name="T0" fmla="*/ 2147483647 w 92"/>
              <a:gd name="T1" fmla="*/ 0 h 65"/>
              <a:gd name="T2" fmla="*/ 2147483647 w 92"/>
              <a:gd name="T3" fmla="*/ 0 h 65"/>
              <a:gd name="T4" fmla="*/ 0 w 92"/>
              <a:gd name="T5" fmla="*/ 2147483647 h 65"/>
              <a:gd name="T6" fmla="*/ 0 w 92"/>
              <a:gd name="T7" fmla="*/ 2147483647 h 65"/>
              <a:gd name="T8" fmla="*/ 2147483647 w 92"/>
              <a:gd name="T9" fmla="*/ 2147483647 h 65"/>
              <a:gd name="T10" fmla="*/ 2147483647 w 92"/>
              <a:gd name="T11" fmla="*/ 2147483647 h 65"/>
              <a:gd name="T12" fmla="*/ 2147483647 w 92"/>
              <a:gd name="T13" fmla="*/ 2147483647 h 65"/>
              <a:gd name="T14" fmla="*/ 2147483647 w 92"/>
              <a:gd name="T15" fmla="*/ 2147483647 h 65"/>
              <a:gd name="T16" fmla="*/ 2147483647 w 92"/>
              <a:gd name="T17" fmla="*/ 0 h 65"/>
              <a:gd name="T18" fmla="*/ 2147483647 w 92"/>
              <a:gd name="T19" fmla="*/ 2147483647 h 65"/>
              <a:gd name="T20" fmla="*/ 2147483647 w 92"/>
              <a:gd name="T21" fmla="*/ 2147483647 h 65"/>
              <a:gd name="T22" fmla="*/ 2147483647 w 92"/>
              <a:gd name="T23" fmla="*/ 2147483647 h 65"/>
              <a:gd name="T24" fmla="*/ 2147483647 w 92"/>
              <a:gd name="T25" fmla="*/ 2147483647 h 65"/>
              <a:gd name="T26" fmla="*/ 2147483647 w 92"/>
              <a:gd name="T27" fmla="*/ 2147483647 h 65"/>
              <a:gd name="T28" fmla="*/ 2147483647 w 92"/>
              <a:gd name="T29" fmla="*/ 2147483647 h 65"/>
              <a:gd name="T30" fmla="*/ 2147483647 w 92"/>
              <a:gd name="T31" fmla="*/ 2147483647 h 65"/>
              <a:gd name="T32" fmla="*/ 2147483647 w 92"/>
              <a:gd name="T33" fmla="*/ 2147483647 h 65"/>
              <a:gd name="T34" fmla="*/ 2147483647 w 92"/>
              <a:gd name="T35" fmla="*/ 2147483647 h 65"/>
              <a:gd name="T36" fmla="*/ 2147483647 w 92"/>
              <a:gd name="T37" fmla="*/ 2147483647 h 65"/>
              <a:gd name="T38" fmla="*/ 2147483647 w 92"/>
              <a:gd name="T39" fmla="*/ 2147483647 h 65"/>
              <a:gd name="T40" fmla="*/ 2147483647 w 92"/>
              <a:gd name="T41" fmla="*/ 2147483647 h 65"/>
              <a:gd name="T42" fmla="*/ 2147483647 w 92"/>
              <a:gd name="T43" fmla="*/ 2147483647 h 65"/>
              <a:gd name="T44" fmla="*/ 2147483647 w 92"/>
              <a:gd name="T45" fmla="*/ 2147483647 h 65"/>
              <a:gd name="T46" fmla="*/ 2147483647 w 92"/>
              <a:gd name="T47" fmla="*/ 2147483647 h 65"/>
              <a:gd name="T48" fmla="*/ 2147483647 w 92"/>
              <a:gd name="T49" fmla="*/ 2147483647 h 65"/>
              <a:gd name="T50" fmla="*/ 2147483647 w 92"/>
              <a:gd name="T51" fmla="*/ 2147483647 h 65"/>
              <a:gd name="T52" fmla="*/ 2147483647 w 92"/>
              <a:gd name="T53" fmla="*/ 2147483647 h 65"/>
              <a:gd name="T54" fmla="*/ 2147483647 w 92"/>
              <a:gd name="T55" fmla="*/ 2147483647 h 65"/>
              <a:gd name="T56" fmla="*/ 2147483647 w 92"/>
              <a:gd name="T57" fmla="*/ 2147483647 h 65"/>
              <a:gd name="T58" fmla="*/ 2147483647 w 92"/>
              <a:gd name="T59" fmla="*/ 2147483647 h 65"/>
              <a:gd name="T60" fmla="*/ 2147483647 w 92"/>
              <a:gd name="T61" fmla="*/ 2147483647 h 65"/>
              <a:gd name="T62" fmla="*/ 2147483647 w 92"/>
              <a:gd name="T63" fmla="*/ 2147483647 h 65"/>
              <a:gd name="T64" fmla="*/ 2147483647 w 92"/>
              <a:gd name="T65" fmla="*/ 2147483647 h 65"/>
              <a:gd name="T66" fmla="*/ 2147483647 w 92"/>
              <a:gd name="T67" fmla="*/ 2147483647 h 65"/>
              <a:gd name="T68" fmla="*/ 2147483647 w 92"/>
              <a:gd name="T69" fmla="*/ 2147483647 h 65"/>
              <a:gd name="T70" fmla="*/ 2147483647 w 92"/>
              <a:gd name="T71" fmla="*/ 2147483647 h 65"/>
              <a:gd name="T72" fmla="*/ 2147483647 w 92"/>
              <a:gd name="T73" fmla="*/ 2147483647 h 6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2" h="65">
                <a:moveTo>
                  <a:pt x="8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3" y="65"/>
                  <a:pt x="6" y="65"/>
                </a:cubicBezTo>
                <a:cubicBezTo>
                  <a:pt x="86" y="65"/>
                  <a:pt x="86" y="65"/>
                  <a:pt x="86" y="65"/>
                </a:cubicBezTo>
                <a:cubicBezTo>
                  <a:pt x="89" y="65"/>
                  <a:pt x="92" y="63"/>
                  <a:pt x="92" y="59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2"/>
                  <a:pt x="89" y="0"/>
                  <a:pt x="86" y="0"/>
                </a:cubicBezTo>
                <a:close/>
                <a:moveTo>
                  <a:pt x="89" y="60"/>
                </a:moveTo>
                <a:cubicBezTo>
                  <a:pt x="89" y="61"/>
                  <a:pt x="88" y="61"/>
                  <a:pt x="87" y="61"/>
                </a:cubicBezTo>
                <a:cubicBezTo>
                  <a:pt x="52" y="38"/>
                  <a:pt x="52" y="38"/>
                  <a:pt x="52" y="38"/>
                </a:cubicBezTo>
                <a:cubicBezTo>
                  <a:pt x="51" y="38"/>
                  <a:pt x="51" y="37"/>
                  <a:pt x="51" y="37"/>
                </a:cubicBezTo>
                <a:cubicBezTo>
                  <a:pt x="49" y="38"/>
                  <a:pt x="48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3" y="38"/>
                  <a:pt x="42" y="37"/>
                </a:cubicBezTo>
                <a:cubicBezTo>
                  <a:pt x="41" y="37"/>
                  <a:pt x="41" y="38"/>
                  <a:pt x="40" y="38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1"/>
                  <a:pt x="5" y="61"/>
                  <a:pt x="4" y="61"/>
                </a:cubicBezTo>
                <a:cubicBezTo>
                  <a:pt x="4" y="61"/>
                  <a:pt x="3" y="61"/>
                  <a:pt x="3" y="60"/>
                </a:cubicBezTo>
                <a:cubicBezTo>
                  <a:pt x="2" y="60"/>
                  <a:pt x="3" y="59"/>
                  <a:pt x="3" y="58"/>
                </a:cubicBezTo>
                <a:cubicBezTo>
                  <a:pt x="38" y="35"/>
                  <a:pt x="38" y="35"/>
                  <a:pt x="38" y="35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2" y="5"/>
                  <a:pt x="3" y="5"/>
                </a:cubicBezTo>
                <a:cubicBezTo>
                  <a:pt x="4" y="4"/>
                  <a:pt x="5" y="4"/>
                  <a:pt x="6" y="4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3"/>
                  <a:pt x="42" y="33"/>
                </a:cubicBezTo>
                <a:cubicBezTo>
                  <a:pt x="43" y="34"/>
                  <a:pt x="45" y="35"/>
                  <a:pt x="46" y="35"/>
                </a:cubicBezTo>
                <a:cubicBezTo>
                  <a:pt x="48" y="35"/>
                  <a:pt x="49" y="34"/>
                  <a:pt x="51" y="33"/>
                </a:cubicBezTo>
                <a:cubicBezTo>
                  <a:pt x="51" y="33"/>
                  <a:pt x="51" y="33"/>
                  <a:pt x="52" y="32"/>
                </a:cubicBezTo>
                <a:cubicBezTo>
                  <a:pt x="87" y="4"/>
                  <a:pt x="87" y="4"/>
                  <a:pt x="87" y="4"/>
                </a:cubicBezTo>
                <a:cubicBezTo>
                  <a:pt x="87" y="4"/>
                  <a:pt x="87" y="4"/>
                  <a:pt x="87" y="4"/>
                </a:cubicBezTo>
                <a:cubicBezTo>
                  <a:pt x="87" y="4"/>
                  <a:pt x="88" y="4"/>
                  <a:pt x="89" y="5"/>
                </a:cubicBezTo>
                <a:cubicBezTo>
                  <a:pt x="90" y="5"/>
                  <a:pt x="90" y="6"/>
                  <a:pt x="89" y="7"/>
                </a:cubicBezTo>
                <a:cubicBezTo>
                  <a:pt x="54" y="35"/>
                  <a:pt x="54" y="35"/>
                  <a:pt x="54" y="35"/>
                </a:cubicBezTo>
                <a:cubicBezTo>
                  <a:pt x="89" y="58"/>
                  <a:pt x="89" y="58"/>
                  <a:pt x="89" y="58"/>
                </a:cubicBezTo>
                <a:cubicBezTo>
                  <a:pt x="89" y="59"/>
                  <a:pt x="90" y="60"/>
                  <a:pt x="89" y="6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3" name="Freeform 372"/>
          <p:cNvSpPr>
            <a:spLocks/>
          </p:cNvSpPr>
          <p:nvPr/>
        </p:nvSpPr>
        <p:spPr bwMode="auto">
          <a:xfrm>
            <a:off x="4911725" y="3551238"/>
            <a:ext cx="393700" cy="457200"/>
          </a:xfrm>
          <a:custGeom>
            <a:avLst/>
            <a:gdLst>
              <a:gd name="T0" fmla="*/ 2147483647 w 74"/>
              <a:gd name="T1" fmla="*/ 2147483647 h 86"/>
              <a:gd name="T2" fmla="*/ 2147483647 w 74"/>
              <a:gd name="T3" fmla="*/ 2147483647 h 86"/>
              <a:gd name="T4" fmla="*/ 2147483647 w 74"/>
              <a:gd name="T5" fmla="*/ 2147483647 h 86"/>
              <a:gd name="T6" fmla="*/ 2147483647 w 74"/>
              <a:gd name="T7" fmla="*/ 2147483647 h 86"/>
              <a:gd name="T8" fmla="*/ 2147483647 w 74"/>
              <a:gd name="T9" fmla="*/ 2147483647 h 86"/>
              <a:gd name="T10" fmla="*/ 2147483647 w 74"/>
              <a:gd name="T11" fmla="*/ 2147483647 h 86"/>
              <a:gd name="T12" fmla="*/ 2147483647 w 74"/>
              <a:gd name="T13" fmla="*/ 2147483647 h 86"/>
              <a:gd name="T14" fmla="*/ 2147483647 w 74"/>
              <a:gd name="T15" fmla="*/ 2147483647 h 86"/>
              <a:gd name="T16" fmla="*/ 2147483647 w 74"/>
              <a:gd name="T17" fmla="*/ 2147483647 h 86"/>
              <a:gd name="T18" fmla="*/ 2147483647 w 74"/>
              <a:gd name="T19" fmla="*/ 2147483647 h 86"/>
              <a:gd name="T20" fmla="*/ 2147483647 w 74"/>
              <a:gd name="T21" fmla="*/ 2147483647 h 86"/>
              <a:gd name="T22" fmla="*/ 2147483647 w 74"/>
              <a:gd name="T23" fmla="*/ 2147483647 h 86"/>
              <a:gd name="T24" fmla="*/ 2147483647 w 74"/>
              <a:gd name="T25" fmla="*/ 2147483647 h 86"/>
              <a:gd name="T26" fmla="*/ 2147483647 w 74"/>
              <a:gd name="T27" fmla="*/ 2147483647 h 86"/>
              <a:gd name="T28" fmla="*/ 2147483647 w 74"/>
              <a:gd name="T29" fmla="*/ 2147483647 h 86"/>
              <a:gd name="T30" fmla="*/ 2147483647 w 74"/>
              <a:gd name="T31" fmla="*/ 2147483647 h 86"/>
              <a:gd name="T32" fmla="*/ 2147483647 w 74"/>
              <a:gd name="T33" fmla="*/ 2147483647 h 86"/>
              <a:gd name="T34" fmla="*/ 2147483647 w 74"/>
              <a:gd name="T35" fmla="*/ 2147483647 h 86"/>
              <a:gd name="T36" fmla="*/ 2147483647 w 74"/>
              <a:gd name="T37" fmla="*/ 2147483647 h 86"/>
              <a:gd name="T38" fmla="*/ 2147483647 w 74"/>
              <a:gd name="T39" fmla="*/ 2147483647 h 86"/>
              <a:gd name="T40" fmla="*/ 2147483647 w 74"/>
              <a:gd name="T41" fmla="*/ 2147483647 h 86"/>
              <a:gd name="T42" fmla="*/ 2147483647 w 74"/>
              <a:gd name="T43" fmla="*/ 2147483647 h 86"/>
              <a:gd name="T44" fmla="*/ 2147483647 w 74"/>
              <a:gd name="T45" fmla="*/ 2147483647 h 86"/>
              <a:gd name="T46" fmla="*/ 2147483647 w 74"/>
              <a:gd name="T47" fmla="*/ 2147483647 h 8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4" h="86">
                <a:moveTo>
                  <a:pt x="64" y="4"/>
                </a:moveTo>
                <a:cubicBezTo>
                  <a:pt x="64" y="4"/>
                  <a:pt x="64" y="4"/>
                  <a:pt x="64" y="4"/>
                </a:cubicBezTo>
                <a:cubicBezTo>
                  <a:pt x="58" y="0"/>
                  <a:pt x="49" y="1"/>
                  <a:pt x="45" y="7"/>
                </a:cubicBezTo>
                <a:cubicBezTo>
                  <a:pt x="21" y="40"/>
                  <a:pt x="21" y="40"/>
                  <a:pt x="21" y="40"/>
                </a:cubicBezTo>
                <a:cubicBezTo>
                  <a:pt x="16" y="47"/>
                  <a:pt x="18" y="55"/>
                  <a:pt x="24" y="60"/>
                </a:cubicBezTo>
                <a:cubicBezTo>
                  <a:pt x="30" y="64"/>
                  <a:pt x="39" y="63"/>
                  <a:pt x="43" y="56"/>
                </a:cubicBezTo>
                <a:cubicBezTo>
                  <a:pt x="61" y="33"/>
                  <a:pt x="61" y="33"/>
                  <a:pt x="61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41" y="55"/>
                  <a:pt x="41" y="55"/>
                  <a:pt x="41" y="55"/>
                </a:cubicBezTo>
                <a:cubicBezTo>
                  <a:pt x="37" y="60"/>
                  <a:pt x="31" y="61"/>
                  <a:pt x="26" y="57"/>
                </a:cubicBezTo>
                <a:cubicBezTo>
                  <a:pt x="21" y="54"/>
                  <a:pt x="20" y="47"/>
                  <a:pt x="23" y="42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4"/>
                  <a:pt x="58" y="3"/>
                  <a:pt x="62" y="6"/>
                </a:cubicBezTo>
                <a:cubicBezTo>
                  <a:pt x="69" y="11"/>
                  <a:pt x="70" y="21"/>
                  <a:pt x="65" y="28"/>
                </a:cubicBezTo>
                <a:cubicBezTo>
                  <a:pt x="32" y="74"/>
                  <a:pt x="32" y="74"/>
                  <a:pt x="32" y="74"/>
                </a:cubicBezTo>
                <a:cubicBezTo>
                  <a:pt x="27" y="81"/>
                  <a:pt x="17" y="82"/>
                  <a:pt x="11" y="78"/>
                </a:cubicBezTo>
                <a:cubicBezTo>
                  <a:pt x="4" y="73"/>
                  <a:pt x="3" y="64"/>
                  <a:pt x="8" y="57"/>
                </a:cubicBezTo>
                <a:cubicBezTo>
                  <a:pt x="33" y="22"/>
                  <a:pt x="33" y="22"/>
                  <a:pt x="33" y="22"/>
                </a:cubicBezTo>
                <a:cubicBezTo>
                  <a:pt x="30" y="20"/>
                  <a:pt x="30" y="20"/>
                  <a:pt x="30" y="20"/>
                </a:cubicBezTo>
                <a:cubicBezTo>
                  <a:pt x="6" y="55"/>
                  <a:pt x="6" y="55"/>
                  <a:pt x="6" y="55"/>
                </a:cubicBezTo>
                <a:cubicBezTo>
                  <a:pt x="0" y="63"/>
                  <a:pt x="1" y="74"/>
                  <a:pt x="9" y="80"/>
                </a:cubicBezTo>
                <a:cubicBezTo>
                  <a:pt x="17" y="86"/>
                  <a:pt x="28" y="84"/>
                  <a:pt x="34" y="76"/>
                </a:cubicBezTo>
                <a:cubicBezTo>
                  <a:pt x="68" y="29"/>
                  <a:pt x="68" y="29"/>
                  <a:pt x="68" y="29"/>
                </a:cubicBezTo>
                <a:cubicBezTo>
                  <a:pt x="74" y="21"/>
                  <a:pt x="72" y="10"/>
                  <a:pt x="64" y="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4" name="Freeform 373"/>
          <p:cNvSpPr>
            <a:spLocks noEditPoints="1"/>
          </p:cNvSpPr>
          <p:nvPr/>
        </p:nvSpPr>
        <p:spPr bwMode="auto">
          <a:xfrm>
            <a:off x="3838575" y="3532188"/>
            <a:ext cx="552450" cy="495300"/>
          </a:xfrm>
          <a:custGeom>
            <a:avLst/>
            <a:gdLst>
              <a:gd name="T0" fmla="*/ 2147483647 w 104"/>
              <a:gd name="T1" fmla="*/ 2147483647 h 93"/>
              <a:gd name="T2" fmla="*/ 2147483647 w 104"/>
              <a:gd name="T3" fmla="*/ 2147483647 h 93"/>
              <a:gd name="T4" fmla="*/ 2147483647 w 104"/>
              <a:gd name="T5" fmla="*/ 0 h 93"/>
              <a:gd name="T6" fmla="*/ 2147483647 w 104"/>
              <a:gd name="T7" fmla="*/ 2147483647 h 93"/>
              <a:gd name="T8" fmla="*/ 2147483647 w 104"/>
              <a:gd name="T9" fmla="*/ 2147483647 h 93"/>
              <a:gd name="T10" fmla="*/ 0 w 104"/>
              <a:gd name="T11" fmla="*/ 2147483647 h 93"/>
              <a:gd name="T12" fmla="*/ 2147483647 w 104"/>
              <a:gd name="T13" fmla="*/ 2147483647 h 93"/>
              <a:gd name="T14" fmla="*/ 2147483647 w 104"/>
              <a:gd name="T15" fmla="*/ 2147483647 h 93"/>
              <a:gd name="T16" fmla="*/ 2147483647 w 104"/>
              <a:gd name="T17" fmla="*/ 2147483647 h 93"/>
              <a:gd name="T18" fmla="*/ 2147483647 w 104"/>
              <a:gd name="T19" fmla="*/ 2147483647 h 93"/>
              <a:gd name="T20" fmla="*/ 2147483647 w 104"/>
              <a:gd name="T21" fmla="*/ 2147483647 h 93"/>
              <a:gd name="T22" fmla="*/ 2147483647 w 104"/>
              <a:gd name="T23" fmla="*/ 2147483647 h 93"/>
              <a:gd name="T24" fmla="*/ 2147483647 w 104"/>
              <a:gd name="T25" fmla="*/ 2147483647 h 93"/>
              <a:gd name="T26" fmla="*/ 2147483647 w 104"/>
              <a:gd name="T27" fmla="*/ 2147483647 h 93"/>
              <a:gd name="T28" fmla="*/ 2147483647 w 104"/>
              <a:gd name="T29" fmla="*/ 2147483647 h 93"/>
              <a:gd name="T30" fmla="*/ 2147483647 w 104"/>
              <a:gd name="T31" fmla="*/ 2147483647 h 93"/>
              <a:gd name="T32" fmla="*/ 2147483647 w 104"/>
              <a:gd name="T33" fmla="*/ 2147483647 h 93"/>
              <a:gd name="T34" fmla="*/ 2147483647 w 104"/>
              <a:gd name="T35" fmla="*/ 2147483647 h 93"/>
              <a:gd name="T36" fmla="*/ 2147483647 w 104"/>
              <a:gd name="T37" fmla="*/ 2147483647 h 93"/>
              <a:gd name="T38" fmla="*/ 2147483647 w 104"/>
              <a:gd name="T39" fmla="*/ 2147483647 h 93"/>
              <a:gd name="T40" fmla="*/ 2147483647 w 104"/>
              <a:gd name="T41" fmla="*/ 2147483647 h 93"/>
              <a:gd name="T42" fmla="*/ 2147483647 w 104"/>
              <a:gd name="T43" fmla="*/ 2147483647 h 93"/>
              <a:gd name="T44" fmla="*/ 2147483647 w 104"/>
              <a:gd name="T45" fmla="*/ 2147483647 h 93"/>
              <a:gd name="T46" fmla="*/ 2147483647 w 104"/>
              <a:gd name="T47" fmla="*/ 2147483647 h 93"/>
              <a:gd name="T48" fmla="*/ 2147483647 w 104"/>
              <a:gd name="T49" fmla="*/ 2147483647 h 93"/>
              <a:gd name="T50" fmla="*/ 2147483647 w 104"/>
              <a:gd name="T51" fmla="*/ 2147483647 h 93"/>
              <a:gd name="T52" fmla="*/ 2147483647 w 104"/>
              <a:gd name="T53" fmla="*/ 2147483647 h 93"/>
              <a:gd name="T54" fmla="*/ 2147483647 w 104"/>
              <a:gd name="T55" fmla="*/ 2147483647 h 93"/>
              <a:gd name="T56" fmla="*/ 2147483647 w 104"/>
              <a:gd name="T57" fmla="*/ 2147483647 h 93"/>
              <a:gd name="T58" fmla="*/ 2147483647 w 104"/>
              <a:gd name="T59" fmla="*/ 2147483647 h 93"/>
              <a:gd name="T60" fmla="*/ 2147483647 w 104"/>
              <a:gd name="T61" fmla="*/ 2147483647 h 93"/>
              <a:gd name="T62" fmla="*/ 2147483647 w 104"/>
              <a:gd name="T63" fmla="*/ 2147483647 h 93"/>
              <a:gd name="T64" fmla="*/ 2147483647 w 104"/>
              <a:gd name="T65" fmla="*/ 2147483647 h 93"/>
              <a:gd name="T66" fmla="*/ 2147483647 w 104"/>
              <a:gd name="T67" fmla="*/ 2147483647 h 93"/>
              <a:gd name="T68" fmla="*/ 2147483647 w 104"/>
              <a:gd name="T69" fmla="*/ 2147483647 h 93"/>
              <a:gd name="T70" fmla="*/ 2147483647 w 104"/>
              <a:gd name="T71" fmla="*/ 2147483647 h 93"/>
              <a:gd name="T72" fmla="*/ 2147483647 w 104"/>
              <a:gd name="T73" fmla="*/ 2147483647 h 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4" h="93">
                <a:moveTo>
                  <a:pt x="103" y="81"/>
                </a:moveTo>
                <a:cubicBezTo>
                  <a:pt x="60" y="5"/>
                  <a:pt x="60" y="5"/>
                  <a:pt x="60" y="5"/>
                </a:cubicBezTo>
                <a:cubicBezTo>
                  <a:pt x="58" y="2"/>
                  <a:pt x="55" y="0"/>
                  <a:pt x="52" y="0"/>
                </a:cubicBezTo>
                <a:cubicBezTo>
                  <a:pt x="49" y="0"/>
                  <a:pt x="46" y="2"/>
                  <a:pt x="45" y="5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82"/>
                  <a:pt x="0" y="83"/>
                  <a:pt x="0" y="85"/>
                </a:cubicBezTo>
                <a:cubicBezTo>
                  <a:pt x="0" y="86"/>
                  <a:pt x="0" y="88"/>
                  <a:pt x="1" y="89"/>
                </a:cubicBezTo>
                <a:cubicBezTo>
                  <a:pt x="3" y="92"/>
                  <a:pt x="5" y="93"/>
                  <a:pt x="8" y="93"/>
                </a:cubicBezTo>
                <a:cubicBezTo>
                  <a:pt x="96" y="93"/>
                  <a:pt x="96" y="93"/>
                  <a:pt x="96" y="93"/>
                </a:cubicBezTo>
                <a:cubicBezTo>
                  <a:pt x="99" y="93"/>
                  <a:pt x="102" y="92"/>
                  <a:pt x="103" y="89"/>
                </a:cubicBezTo>
                <a:cubicBezTo>
                  <a:pt x="104" y="88"/>
                  <a:pt x="104" y="86"/>
                  <a:pt x="104" y="85"/>
                </a:cubicBezTo>
                <a:cubicBezTo>
                  <a:pt x="104" y="83"/>
                  <a:pt x="104" y="82"/>
                  <a:pt x="103" y="81"/>
                </a:cubicBezTo>
                <a:close/>
                <a:moveTo>
                  <a:pt x="97" y="86"/>
                </a:moveTo>
                <a:cubicBezTo>
                  <a:pt x="97" y="86"/>
                  <a:pt x="96" y="86"/>
                  <a:pt x="96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6"/>
                  <a:pt x="7" y="86"/>
                  <a:pt x="7" y="86"/>
                </a:cubicBezTo>
                <a:cubicBezTo>
                  <a:pt x="7" y="85"/>
                  <a:pt x="7" y="85"/>
                  <a:pt x="7" y="85"/>
                </a:cubicBezTo>
                <a:cubicBezTo>
                  <a:pt x="7" y="85"/>
                  <a:pt x="7" y="84"/>
                  <a:pt x="7" y="84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4"/>
                  <a:pt x="97" y="85"/>
                  <a:pt x="97" y="85"/>
                </a:cubicBezTo>
                <a:cubicBezTo>
                  <a:pt x="97" y="85"/>
                  <a:pt x="97" y="85"/>
                  <a:pt x="97" y="86"/>
                </a:cubicBezTo>
                <a:close/>
                <a:moveTo>
                  <a:pt x="51" y="69"/>
                </a:moveTo>
                <a:cubicBezTo>
                  <a:pt x="47" y="69"/>
                  <a:pt x="44" y="72"/>
                  <a:pt x="44" y="76"/>
                </a:cubicBezTo>
                <a:cubicBezTo>
                  <a:pt x="44" y="80"/>
                  <a:pt x="47" y="83"/>
                  <a:pt x="51" y="83"/>
                </a:cubicBezTo>
                <a:cubicBezTo>
                  <a:pt x="55" y="83"/>
                  <a:pt x="58" y="80"/>
                  <a:pt x="58" y="76"/>
                </a:cubicBezTo>
                <a:cubicBezTo>
                  <a:pt x="58" y="72"/>
                  <a:pt x="55" y="69"/>
                  <a:pt x="51" y="69"/>
                </a:cubicBezTo>
                <a:close/>
                <a:moveTo>
                  <a:pt x="51" y="25"/>
                </a:moveTo>
                <a:cubicBezTo>
                  <a:pt x="46" y="25"/>
                  <a:pt x="42" y="29"/>
                  <a:pt x="42" y="34"/>
                </a:cubicBezTo>
                <a:cubicBezTo>
                  <a:pt x="42" y="35"/>
                  <a:pt x="42" y="36"/>
                  <a:pt x="42" y="37"/>
                </a:cubicBezTo>
                <a:cubicBezTo>
                  <a:pt x="45" y="67"/>
                  <a:pt x="45" y="67"/>
                  <a:pt x="45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29"/>
                  <a:pt x="57" y="25"/>
                  <a:pt x="51" y="2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5" name="Freeform 374"/>
          <p:cNvSpPr>
            <a:spLocks noEditPoints="1"/>
          </p:cNvSpPr>
          <p:nvPr/>
        </p:nvSpPr>
        <p:spPr bwMode="auto">
          <a:xfrm>
            <a:off x="2849563" y="3554413"/>
            <a:ext cx="466725" cy="452437"/>
          </a:xfrm>
          <a:custGeom>
            <a:avLst/>
            <a:gdLst>
              <a:gd name="T0" fmla="*/ 2147483647 w 88"/>
              <a:gd name="T1" fmla="*/ 2147483647 h 85"/>
              <a:gd name="T2" fmla="*/ 2147483647 w 88"/>
              <a:gd name="T3" fmla="*/ 2147483647 h 85"/>
              <a:gd name="T4" fmla="*/ 2147483647 w 88"/>
              <a:gd name="T5" fmla="*/ 2147483647 h 85"/>
              <a:gd name="T6" fmla="*/ 2147483647 w 88"/>
              <a:gd name="T7" fmla="*/ 2147483647 h 85"/>
              <a:gd name="T8" fmla="*/ 2147483647 w 88"/>
              <a:gd name="T9" fmla="*/ 2147483647 h 85"/>
              <a:gd name="T10" fmla="*/ 2147483647 w 88"/>
              <a:gd name="T11" fmla="*/ 2147483647 h 85"/>
              <a:gd name="T12" fmla="*/ 2147483647 w 88"/>
              <a:gd name="T13" fmla="*/ 2147483647 h 85"/>
              <a:gd name="T14" fmla="*/ 2147483647 w 88"/>
              <a:gd name="T15" fmla="*/ 2147483647 h 85"/>
              <a:gd name="T16" fmla="*/ 2147483647 w 88"/>
              <a:gd name="T17" fmla="*/ 2147483647 h 85"/>
              <a:gd name="T18" fmla="*/ 2147483647 w 88"/>
              <a:gd name="T19" fmla="*/ 2147483647 h 85"/>
              <a:gd name="T20" fmla="*/ 2147483647 w 88"/>
              <a:gd name="T21" fmla="*/ 2147483647 h 85"/>
              <a:gd name="T22" fmla="*/ 2147483647 w 88"/>
              <a:gd name="T23" fmla="*/ 2147483647 h 85"/>
              <a:gd name="T24" fmla="*/ 2147483647 w 88"/>
              <a:gd name="T25" fmla="*/ 2147483647 h 85"/>
              <a:gd name="T26" fmla="*/ 2147483647 w 88"/>
              <a:gd name="T27" fmla="*/ 2147483647 h 85"/>
              <a:gd name="T28" fmla="*/ 2147483647 w 88"/>
              <a:gd name="T29" fmla="*/ 2147483647 h 85"/>
              <a:gd name="T30" fmla="*/ 2147483647 w 88"/>
              <a:gd name="T31" fmla="*/ 2147483647 h 85"/>
              <a:gd name="T32" fmla="*/ 2147483647 w 88"/>
              <a:gd name="T33" fmla="*/ 2147483647 h 85"/>
              <a:gd name="T34" fmla="*/ 2147483647 w 88"/>
              <a:gd name="T35" fmla="*/ 2147483647 h 85"/>
              <a:gd name="T36" fmla="*/ 2147483647 w 88"/>
              <a:gd name="T37" fmla="*/ 2147483647 h 85"/>
              <a:gd name="T38" fmla="*/ 2147483647 w 88"/>
              <a:gd name="T39" fmla="*/ 2147483647 h 85"/>
              <a:gd name="T40" fmla="*/ 2147483647 w 88"/>
              <a:gd name="T41" fmla="*/ 2147483647 h 85"/>
              <a:gd name="T42" fmla="*/ 2147483647 w 88"/>
              <a:gd name="T43" fmla="*/ 2147483647 h 85"/>
              <a:gd name="T44" fmla="*/ 2147483647 w 88"/>
              <a:gd name="T45" fmla="*/ 2147483647 h 85"/>
              <a:gd name="T46" fmla="*/ 2147483647 w 88"/>
              <a:gd name="T47" fmla="*/ 2147483647 h 85"/>
              <a:gd name="T48" fmla="*/ 2147483647 w 88"/>
              <a:gd name="T49" fmla="*/ 2147483647 h 85"/>
              <a:gd name="T50" fmla="*/ 2147483647 w 88"/>
              <a:gd name="T51" fmla="*/ 2147483647 h 85"/>
              <a:gd name="T52" fmla="*/ 2147483647 w 88"/>
              <a:gd name="T53" fmla="*/ 2147483647 h 85"/>
              <a:gd name="T54" fmla="*/ 2147483647 w 88"/>
              <a:gd name="T55" fmla="*/ 2147483647 h 85"/>
              <a:gd name="T56" fmla="*/ 2147483647 w 88"/>
              <a:gd name="T57" fmla="*/ 2147483647 h 85"/>
              <a:gd name="T58" fmla="*/ 2147483647 w 88"/>
              <a:gd name="T59" fmla="*/ 2147483647 h 85"/>
              <a:gd name="T60" fmla="*/ 2147483647 w 88"/>
              <a:gd name="T61" fmla="*/ 2147483647 h 85"/>
              <a:gd name="T62" fmla="*/ 2147483647 w 88"/>
              <a:gd name="T63" fmla="*/ 0 h 85"/>
              <a:gd name="T64" fmla="*/ 2147483647 w 88"/>
              <a:gd name="T65" fmla="*/ 2147483647 h 85"/>
              <a:gd name="T66" fmla="*/ 2147483647 w 88"/>
              <a:gd name="T67" fmla="*/ 2147483647 h 85"/>
              <a:gd name="T68" fmla="*/ 2147483647 w 88"/>
              <a:gd name="T69" fmla="*/ 2147483647 h 8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88" h="85">
                <a:moveTo>
                  <a:pt x="5" y="25"/>
                </a:moveTo>
                <a:cubicBezTo>
                  <a:pt x="26" y="85"/>
                  <a:pt x="26" y="85"/>
                  <a:pt x="26" y="85"/>
                </a:cubicBezTo>
                <a:cubicBezTo>
                  <a:pt x="62" y="85"/>
                  <a:pt x="62" y="85"/>
                  <a:pt x="62" y="85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1"/>
                  <a:pt x="67" y="71"/>
                  <a:pt x="67" y="71"/>
                </a:cubicBezTo>
                <a:cubicBezTo>
                  <a:pt x="69" y="65"/>
                  <a:pt x="69" y="65"/>
                  <a:pt x="69" y="65"/>
                </a:cubicBezTo>
                <a:cubicBezTo>
                  <a:pt x="71" y="59"/>
                  <a:pt x="71" y="59"/>
                  <a:pt x="71" y="59"/>
                </a:cubicBezTo>
                <a:cubicBezTo>
                  <a:pt x="73" y="52"/>
                  <a:pt x="73" y="52"/>
                  <a:pt x="73" y="52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2"/>
                  <a:pt x="77" y="42"/>
                  <a:pt x="77" y="42"/>
                </a:cubicBezTo>
                <a:cubicBezTo>
                  <a:pt x="79" y="36"/>
                  <a:pt x="79" y="36"/>
                  <a:pt x="79" y="36"/>
                </a:cubicBezTo>
                <a:cubicBezTo>
                  <a:pt x="83" y="23"/>
                  <a:pt x="83" y="23"/>
                  <a:pt x="83" y="23"/>
                </a:cubicBezTo>
                <a:cubicBezTo>
                  <a:pt x="4" y="23"/>
                  <a:pt x="4" y="23"/>
                  <a:pt x="4" y="23"/>
                </a:cubicBezTo>
                <a:lnTo>
                  <a:pt x="5" y="25"/>
                </a:lnTo>
                <a:close/>
                <a:moveTo>
                  <a:pt x="78" y="26"/>
                </a:moveTo>
                <a:cubicBezTo>
                  <a:pt x="77" y="31"/>
                  <a:pt x="77" y="31"/>
                  <a:pt x="77" y="31"/>
                </a:cubicBezTo>
                <a:cubicBezTo>
                  <a:pt x="75" y="26"/>
                  <a:pt x="75" y="26"/>
                  <a:pt x="75" y="26"/>
                </a:cubicBezTo>
                <a:lnTo>
                  <a:pt x="78" y="26"/>
                </a:lnTo>
                <a:close/>
                <a:moveTo>
                  <a:pt x="71" y="26"/>
                </a:moveTo>
                <a:cubicBezTo>
                  <a:pt x="75" y="36"/>
                  <a:pt x="75" y="36"/>
                  <a:pt x="75" y="36"/>
                </a:cubicBezTo>
                <a:cubicBezTo>
                  <a:pt x="73" y="41"/>
                  <a:pt x="73" y="41"/>
                  <a:pt x="73" y="41"/>
                </a:cubicBezTo>
                <a:cubicBezTo>
                  <a:pt x="68" y="26"/>
                  <a:pt x="68" y="26"/>
                  <a:pt x="68" y="26"/>
                </a:cubicBezTo>
                <a:lnTo>
                  <a:pt x="71" y="26"/>
                </a:lnTo>
                <a:close/>
                <a:moveTo>
                  <a:pt x="64" y="26"/>
                </a:moveTo>
                <a:cubicBezTo>
                  <a:pt x="71" y="47"/>
                  <a:pt x="71" y="47"/>
                  <a:pt x="71" y="47"/>
                </a:cubicBezTo>
                <a:cubicBezTo>
                  <a:pt x="69" y="53"/>
                  <a:pt x="69" y="53"/>
                  <a:pt x="69" y="53"/>
                </a:cubicBezTo>
                <a:cubicBezTo>
                  <a:pt x="60" y="26"/>
                  <a:pt x="60" y="26"/>
                  <a:pt x="60" y="26"/>
                </a:cubicBezTo>
                <a:lnTo>
                  <a:pt x="64" y="26"/>
                </a:lnTo>
                <a:close/>
                <a:moveTo>
                  <a:pt x="56" y="26"/>
                </a:moveTo>
                <a:cubicBezTo>
                  <a:pt x="67" y="59"/>
                  <a:pt x="67" y="59"/>
                  <a:pt x="67" y="59"/>
                </a:cubicBezTo>
                <a:cubicBezTo>
                  <a:pt x="65" y="66"/>
                  <a:pt x="65" y="66"/>
                  <a:pt x="65" y="66"/>
                </a:cubicBezTo>
                <a:cubicBezTo>
                  <a:pt x="51" y="26"/>
                  <a:pt x="51" y="26"/>
                  <a:pt x="51" y="26"/>
                </a:cubicBezTo>
                <a:lnTo>
                  <a:pt x="56" y="26"/>
                </a:lnTo>
                <a:close/>
                <a:moveTo>
                  <a:pt x="47" y="26"/>
                </a:moveTo>
                <a:cubicBezTo>
                  <a:pt x="63" y="71"/>
                  <a:pt x="63" y="71"/>
                  <a:pt x="63" y="71"/>
                </a:cubicBezTo>
                <a:cubicBezTo>
                  <a:pt x="61" y="78"/>
                  <a:pt x="61" y="78"/>
                  <a:pt x="61" y="78"/>
                </a:cubicBezTo>
                <a:cubicBezTo>
                  <a:pt x="42" y="26"/>
                  <a:pt x="42" y="26"/>
                  <a:pt x="42" y="26"/>
                </a:cubicBezTo>
                <a:lnTo>
                  <a:pt x="47" y="26"/>
                </a:lnTo>
                <a:close/>
                <a:moveTo>
                  <a:pt x="39" y="26"/>
                </a:moveTo>
                <a:cubicBezTo>
                  <a:pt x="58" y="82"/>
                  <a:pt x="58" y="82"/>
                  <a:pt x="58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34" y="26"/>
                  <a:pt x="34" y="26"/>
                  <a:pt x="34" y="26"/>
                </a:cubicBezTo>
                <a:lnTo>
                  <a:pt x="39" y="26"/>
                </a:lnTo>
                <a:close/>
                <a:moveTo>
                  <a:pt x="30" y="26"/>
                </a:moveTo>
                <a:cubicBezTo>
                  <a:pt x="50" y="82"/>
                  <a:pt x="50" y="82"/>
                  <a:pt x="50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25" y="26"/>
                  <a:pt x="25" y="26"/>
                  <a:pt x="25" y="26"/>
                </a:cubicBezTo>
                <a:lnTo>
                  <a:pt x="30" y="26"/>
                </a:lnTo>
                <a:close/>
                <a:moveTo>
                  <a:pt x="21" y="26"/>
                </a:moveTo>
                <a:cubicBezTo>
                  <a:pt x="41" y="82"/>
                  <a:pt x="41" y="82"/>
                  <a:pt x="41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17" y="26"/>
                  <a:pt x="17" y="26"/>
                  <a:pt x="17" y="26"/>
                </a:cubicBezTo>
                <a:lnTo>
                  <a:pt x="21" y="26"/>
                </a:lnTo>
                <a:close/>
                <a:moveTo>
                  <a:pt x="13" y="26"/>
                </a:moveTo>
                <a:cubicBezTo>
                  <a:pt x="33" y="82"/>
                  <a:pt x="33" y="82"/>
                  <a:pt x="33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9" y="26"/>
                  <a:pt x="9" y="26"/>
                  <a:pt x="9" y="26"/>
                </a:cubicBezTo>
                <a:lnTo>
                  <a:pt x="13" y="26"/>
                </a:lnTo>
                <a:close/>
                <a:moveTo>
                  <a:pt x="80" y="8"/>
                </a:moveTo>
                <a:cubicBezTo>
                  <a:pt x="72" y="8"/>
                  <a:pt x="59" y="8"/>
                  <a:pt x="59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3"/>
                  <a:pt x="53" y="0"/>
                  <a:pt x="4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1" y="3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16" y="8"/>
                  <a:pt x="8" y="8"/>
                </a:cubicBezTo>
                <a:cubicBezTo>
                  <a:pt x="0" y="8"/>
                  <a:pt x="0" y="16"/>
                  <a:pt x="0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88" y="16"/>
                  <a:pt x="87" y="8"/>
                  <a:pt x="80" y="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6" name="Freeform 383"/>
          <p:cNvSpPr>
            <a:spLocks noEditPoints="1"/>
          </p:cNvSpPr>
          <p:nvPr/>
        </p:nvSpPr>
        <p:spPr bwMode="auto">
          <a:xfrm>
            <a:off x="7747000" y="3551238"/>
            <a:ext cx="457200" cy="458787"/>
          </a:xfrm>
          <a:custGeom>
            <a:avLst/>
            <a:gdLst>
              <a:gd name="T0" fmla="*/ 2147483647 w 86"/>
              <a:gd name="T1" fmla="*/ 2147483647 h 86"/>
              <a:gd name="T2" fmla="*/ 2147483647 w 86"/>
              <a:gd name="T3" fmla="*/ 2147483647 h 86"/>
              <a:gd name="T4" fmla="*/ 2147483647 w 86"/>
              <a:gd name="T5" fmla="*/ 2147483647 h 86"/>
              <a:gd name="T6" fmla="*/ 2147483647 w 86"/>
              <a:gd name="T7" fmla="*/ 2147483647 h 86"/>
              <a:gd name="T8" fmla="*/ 2147483647 w 86"/>
              <a:gd name="T9" fmla="*/ 2147483647 h 86"/>
              <a:gd name="T10" fmla="*/ 2147483647 w 86"/>
              <a:gd name="T11" fmla="*/ 2147483647 h 86"/>
              <a:gd name="T12" fmla="*/ 2147483647 w 86"/>
              <a:gd name="T13" fmla="*/ 2147483647 h 86"/>
              <a:gd name="T14" fmla="*/ 2147483647 w 86"/>
              <a:gd name="T15" fmla="*/ 2147483647 h 86"/>
              <a:gd name="T16" fmla="*/ 2147483647 w 86"/>
              <a:gd name="T17" fmla="*/ 2147483647 h 86"/>
              <a:gd name="T18" fmla="*/ 2147483647 w 86"/>
              <a:gd name="T19" fmla="*/ 2147483647 h 86"/>
              <a:gd name="T20" fmla="*/ 2147483647 w 86"/>
              <a:gd name="T21" fmla="*/ 2147483647 h 86"/>
              <a:gd name="T22" fmla="*/ 2147483647 w 86"/>
              <a:gd name="T23" fmla="*/ 2147483647 h 86"/>
              <a:gd name="T24" fmla="*/ 2147483647 w 86"/>
              <a:gd name="T25" fmla="*/ 2147483647 h 86"/>
              <a:gd name="T26" fmla="*/ 2147483647 w 86"/>
              <a:gd name="T27" fmla="*/ 2147483647 h 86"/>
              <a:gd name="T28" fmla="*/ 2147483647 w 86"/>
              <a:gd name="T29" fmla="*/ 2147483647 h 86"/>
              <a:gd name="T30" fmla="*/ 2147483647 w 86"/>
              <a:gd name="T31" fmla="*/ 2147483647 h 86"/>
              <a:gd name="T32" fmla="*/ 2147483647 w 86"/>
              <a:gd name="T33" fmla="*/ 2147483647 h 86"/>
              <a:gd name="T34" fmla="*/ 2147483647 w 86"/>
              <a:gd name="T35" fmla="*/ 2147483647 h 86"/>
              <a:gd name="T36" fmla="*/ 2147483647 w 86"/>
              <a:gd name="T37" fmla="*/ 2147483647 h 86"/>
              <a:gd name="T38" fmla="*/ 2147483647 w 86"/>
              <a:gd name="T39" fmla="*/ 2147483647 h 86"/>
              <a:gd name="T40" fmla="*/ 2147483647 w 86"/>
              <a:gd name="T41" fmla="*/ 2147483647 h 86"/>
              <a:gd name="T42" fmla="*/ 2147483647 w 86"/>
              <a:gd name="T43" fmla="*/ 2147483647 h 86"/>
              <a:gd name="T44" fmla="*/ 2147483647 w 86"/>
              <a:gd name="T45" fmla="*/ 2147483647 h 86"/>
              <a:gd name="T46" fmla="*/ 2147483647 w 86"/>
              <a:gd name="T47" fmla="*/ 2147483647 h 86"/>
              <a:gd name="T48" fmla="*/ 2147483647 w 86"/>
              <a:gd name="T49" fmla="*/ 2147483647 h 86"/>
              <a:gd name="T50" fmla="*/ 2147483647 w 86"/>
              <a:gd name="T51" fmla="*/ 2147483647 h 86"/>
              <a:gd name="T52" fmla="*/ 2147483647 w 86"/>
              <a:gd name="T53" fmla="*/ 2147483647 h 86"/>
              <a:gd name="T54" fmla="*/ 2147483647 w 86"/>
              <a:gd name="T55" fmla="*/ 2147483647 h 86"/>
              <a:gd name="T56" fmla="*/ 2147483647 w 86"/>
              <a:gd name="T57" fmla="*/ 2147483647 h 86"/>
              <a:gd name="T58" fmla="*/ 2147483647 w 86"/>
              <a:gd name="T59" fmla="*/ 2147483647 h 86"/>
              <a:gd name="T60" fmla="*/ 2147483647 w 86"/>
              <a:gd name="T61" fmla="*/ 2147483647 h 86"/>
              <a:gd name="T62" fmla="*/ 2147483647 w 86"/>
              <a:gd name="T63" fmla="*/ 2147483647 h 86"/>
              <a:gd name="T64" fmla="*/ 2147483647 w 86"/>
              <a:gd name="T65" fmla="*/ 2147483647 h 86"/>
              <a:gd name="T66" fmla="*/ 2147483647 w 86"/>
              <a:gd name="T67" fmla="*/ 2147483647 h 86"/>
              <a:gd name="T68" fmla="*/ 2147483647 w 86"/>
              <a:gd name="T69" fmla="*/ 2147483647 h 86"/>
              <a:gd name="T70" fmla="*/ 2147483647 w 86"/>
              <a:gd name="T71" fmla="*/ 2147483647 h 86"/>
              <a:gd name="T72" fmla="*/ 2147483647 w 86"/>
              <a:gd name="T73" fmla="*/ 2147483647 h 86"/>
              <a:gd name="T74" fmla="*/ 2147483647 w 86"/>
              <a:gd name="T75" fmla="*/ 2147483647 h 86"/>
              <a:gd name="T76" fmla="*/ 2147483647 w 86"/>
              <a:gd name="T77" fmla="*/ 2147483647 h 8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6" h="86">
                <a:moveTo>
                  <a:pt x="85" y="72"/>
                </a:moveTo>
                <a:cubicBezTo>
                  <a:pt x="60" y="47"/>
                  <a:pt x="60" y="47"/>
                  <a:pt x="60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4" y="29"/>
                  <a:pt x="64" y="29"/>
                  <a:pt x="64" y="29"/>
                </a:cubicBezTo>
                <a:cubicBezTo>
                  <a:pt x="65" y="26"/>
                  <a:pt x="64" y="22"/>
                  <a:pt x="62" y="20"/>
                </a:cubicBezTo>
                <a:cubicBezTo>
                  <a:pt x="43" y="2"/>
                  <a:pt x="43" y="2"/>
                  <a:pt x="43" y="2"/>
                </a:cubicBezTo>
                <a:cubicBezTo>
                  <a:pt x="42" y="0"/>
                  <a:pt x="39" y="0"/>
                  <a:pt x="37" y="2"/>
                </a:cubicBezTo>
                <a:cubicBezTo>
                  <a:pt x="36" y="3"/>
                  <a:pt x="36" y="6"/>
                  <a:pt x="37" y="8"/>
                </a:cubicBezTo>
                <a:cubicBezTo>
                  <a:pt x="56" y="26"/>
                  <a:pt x="56" y="26"/>
                  <a:pt x="56" y="26"/>
                </a:cubicBezTo>
                <a:cubicBezTo>
                  <a:pt x="50" y="50"/>
                  <a:pt x="50" y="50"/>
                  <a:pt x="50" y="50"/>
                </a:cubicBezTo>
                <a:cubicBezTo>
                  <a:pt x="27" y="56"/>
                  <a:pt x="27" y="56"/>
                  <a:pt x="27" y="56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36"/>
                  <a:pt x="3" y="36"/>
                  <a:pt x="2" y="37"/>
                </a:cubicBezTo>
                <a:cubicBezTo>
                  <a:pt x="0" y="39"/>
                  <a:pt x="0" y="42"/>
                  <a:pt x="2" y="43"/>
                </a:cubicBezTo>
                <a:cubicBezTo>
                  <a:pt x="20" y="62"/>
                  <a:pt x="20" y="62"/>
                  <a:pt x="20" y="62"/>
                </a:cubicBezTo>
                <a:cubicBezTo>
                  <a:pt x="22" y="64"/>
                  <a:pt x="26" y="65"/>
                  <a:pt x="29" y="64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6"/>
                  <a:pt x="78" y="85"/>
                  <a:pt x="81" y="81"/>
                </a:cubicBezTo>
                <a:cubicBezTo>
                  <a:pt x="85" y="78"/>
                  <a:pt x="86" y="73"/>
                  <a:pt x="85" y="72"/>
                </a:cubicBezTo>
                <a:close/>
                <a:moveTo>
                  <a:pt x="24" y="49"/>
                </a:moveTo>
                <a:cubicBezTo>
                  <a:pt x="25" y="50"/>
                  <a:pt x="27" y="51"/>
                  <a:pt x="28" y="50"/>
                </a:cubicBezTo>
                <a:cubicBezTo>
                  <a:pt x="43" y="46"/>
                  <a:pt x="43" y="46"/>
                  <a:pt x="43" y="46"/>
                </a:cubicBezTo>
                <a:cubicBezTo>
                  <a:pt x="45" y="46"/>
                  <a:pt x="46" y="45"/>
                  <a:pt x="46" y="43"/>
                </a:cubicBezTo>
                <a:cubicBezTo>
                  <a:pt x="50" y="28"/>
                  <a:pt x="50" y="28"/>
                  <a:pt x="50" y="28"/>
                </a:cubicBezTo>
                <a:cubicBezTo>
                  <a:pt x="51" y="27"/>
                  <a:pt x="50" y="25"/>
                  <a:pt x="49" y="2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2"/>
                  <a:pt x="35" y="11"/>
                  <a:pt x="34" y="11"/>
                </a:cubicBezTo>
                <a:cubicBezTo>
                  <a:pt x="19" y="16"/>
                  <a:pt x="19" y="16"/>
                  <a:pt x="19" y="16"/>
                </a:cubicBezTo>
                <a:cubicBezTo>
                  <a:pt x="17" y="16"/>
                  <a:pt x="16" y="17"/>
                  <a:pt x="16" y="19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5"/>
                  <a:pt x="12" y="37"/>
                  <a:pt x="13" y="38"/>
                </a:cubicBezTo>
                <a:lnTo>
                  <a:pt x="24" y="49"/>
                </a:lnTo>
                <a:close/>
                <a:moveTo>
                  <a:pt x="26" y="26"/>
                </a:moveTo>
                <a:cubicBezTo>
                  <a:pt x="29" y="23"/>
                  <a:pt x="33" y="23"/>
                  <a:pt x="36" y="26"/>
                </a:cubicBezTo>
                <a:cubicBezTo>
                  <a:pt x="39" y="29"/>
                  <a:pt x="39" y="33"/>
                  <a:pt x="36" y="36"/>
                </a:cubicBezTo>
                <a:cubicBezTo>
                  <a:pt x="33" y="39"/>
                  <a:pt x="29" y="39"/>
                  <a:pt x="26" y="36"/>
                </a:cubicBezTo>
                <a:cubicBezTo>
                  <a:pt x="23" y="33"/>
                  <a:pt x="23" y="29"/>
                  <a:pt x="26" y="26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7" name="Freeform 269"/>
          <p:cNvSpPr>
            <a:spLocks noEditPoints="1"/>
          </p:cNvSpPr>
          <p:nvPr/>
        </p:nvSpPr>
        <p:spPr bwMode="auto">
          <a:xfrm>
            <a:off x="901700" y="5961063"/>
            <a:ext cx="417513" cy="577850"/>
          </a:xfrm>
          <a:custGeom>
            <a:avLst/>
            <a:gdLst>
              <a:gd name="T0" fmla="*/ 2147483647 w 69"/>
              <a:gd name="T1" fmla="*/ 2147483647 h 95"/>
              <a:gd name="T2" fmla="*/ 2147483647 w 69"/>
              <a:gd name="T3" fmla="*/ 2147483647 h 95"/>
              <a:gd name="T4" fmla="*/ 2147483647 w 69"/>
              <a:gd name="T5" fmla="*/ 2147483647 h 95"/>
              <a:gd name="T6" fmla="*/ 2147483647 w 69"/>
              <a:gd name="T7" fmla="*/ 2147483647 h 95"/>
              <a:gd name="T8" fmla="*/ 2147483647 w 69"/>
              <a:gd name="T9" fmla="*/ 2147483647 h 95"/>
              <a:gd name="T10" fmla="*/ 2147483647 w 69"/>
              <a:gd name="T11" fmla="*/ 2147483647 h 95"/>
              <a:gd name="T12" fmla="*/ 2147483647 w 69"/>
              <a:gd name="T13" fmla="*/ 2147483647 h 95"/>
              <a:gd name="T14" fmla="*/ 2147483647 w 69"/>
              <a:gd name="T15" fmla="*/ 2147483647 h 95"/>
              <a:gd name="T16" fmla="*/ 2147483647 w 69"/>
              <a:gd name="T17" fmla="*/ 2147483647 h 95"/>
              <a:gd name="T18" fmla="*/ 2147483647 w 69"/>
              <a:gd name="T19" fmla="*/ 2147483647 h 95"/>
              <a:gd name="T20" fmla="*/ 2147483647 w 69"/>
              <a:gd name="T21" fmla="*/ 2147483647 h 95"/>
              <a:gd name="T22" fmla="*/ 2147483647 w 69"/>
              <a:gd name="T23" fmla="*/ 2147483647 h 95"/>
              <a:gd name="T24" fmla="*/ 2147483647 w 69"/>
              <a:gd name="T25" fmla="*/ 2147483647 h 95"/>
              <a:gd name="T26" fmla="*/ 2147483647 w 69"/>
              <a:gd name="T27" fmla="*/ 2147483647 h 95"/>
              <a:gd name="T28" fmla="*/ 2147483647 w 69"/>
              <a:gd name="T29" fmla="*/ 2147483647 h 95"/>
              <a:gd name="T30" fmla="*/ 2147483647 w 69"/>
              <a:gd name="T31" fmla="*/ 2147483647 h 95"/>
              <a:gd name="T32" fmla="*/ 2147483647 w 69"/>
              <a:gd name="T33" fmla="*/ 2147483647 h 95"/>
              <a:gd name="T34" fmla="*/ 2147483647 w 69"/>
              <a:gd name="T35" fmla="*/ 2147483647 h 95"/>
              <a:gd name="T36" fmla="*/ 2147483647 w 69"/>
              <a:gd name="T37" fmla="*/ 2147483647 h 95"/>
              <a:gd name="T38" fmla="*/ 2147483647 w 69"/>
              <a:gd name="T39" fmla="*/ 2147483647 h 95"/>
              <a:gd name="T40" fmla="*/ 2147483647 w 69"/>
              <a:gd name="T41" fmla="*/ 2147483647 h 95"/>
              <a:gd name="T42" fmla="*/ 2147483647 w 69"/>
              <a:gd name="T43" fmla="*/ 2147483647 h 95"/>
              <a:gd name="T44" fmla="*/ 2147483647 w 69"/>
              <a:gd name="T45" fmla="*/ 2147483647 h 95"/>
              <a:gd name="T46" fmla="*/ 2147483647 w 69"/>
              <a:gd name="T47" fmla="*/ 2147483647 h 95"/>
              <a:gd name="T48" fmla="*/ 2147483647 w 69"/>
              <a:gd name="T49" fmla="*/ 2147483647 h 95"/>
              <a:gd name="T50" fmla="*/ 2147483647 w 69"/>
              <a:gd name="T51" fmla="*/ 2147483647 h 95"/>
              <a:gd name="T52" fmla="*/ 2147483647 w 69"/>
              <a:gd name="T53" fmla="*/ 2147483647 h 95"/>
              <a:gd name="T54" fmla="*/ 0 w 69"/>
              <a:gd name="T55" fmla="*/ 2147483647 h 95"/>
              <a:gd name="T56" fmla="*/ 2147483647 w 69"/>
              <a:gd name="T57" fmla="*/ 2147483647 h 95"/>
              <a:gd name="T58" fmla="*/ 2147483647 w 69"/>
              <a:gd name="T59" fmla="*/ 2147483647 h 95"/>
              <a:gd name="T60" fmla="*/ 2147483647 w 69"/>
              <a:gd name="T61" fmla="*/ 2147483647 h 95"/>
              <a:gd name="T62" fmla="*/ 2147483647 w 69"/>
              <a:gd name="T63" fmla="*/ 2147483647 h 95"/>
              <a:gd name="T64" fmla="*/ 2147483647 w 69"/>
              <a:gd name="T65" fmla="*/ 2147483647 h 95"/>
              <a:gd name="T66" fmla="*/ 2147483647 w 69"/>
              <a:gd name="T67" fmla="*/ 2147483647 h 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9" h="95">
                <a:moveTo>
                  <a:pt x="52" y="35"/>
                </a:moveTo>
                <a:cubicBezTo>
                  <a:pt x="52" y="25"/>
                  <a:pt x="44" y="17"/>
                  <a:pt x="35" y="17"/>
                </a:cubicBezTo>
                <a:cubicBezTo>
                  <a:pt x="25" y="17"/>
                  <a:pt x="18" y="25"/>
                  <a:pt x="18" y="35"/>
                </a:cubicBezTo>
                <a:cubicBezTo>
                  <a:pt x="18" y="42"/>
                  <a:pt x="22" y="48"/>
                  <a:pt x="28" y="51"/>
                </a:cubicBezTo>
                <a:cubicBezTo>
                  <a:pt x="30" y="47"/>
                  <a:pt x="30" y="47"/>
                  <a:pt x="30" y="47"/>
                </a:cubicBezTo>
                <a:cubicBezTo>
                  <a:pt x="28" y="47"/>
                  <a:pt x="26" y="46"/>
                  <a:pt x="25" y="44"/>
                </a:cubicBezTo>
                <a:cubicBezTo>
                  <a:pt x="23" y="42"/>
                  <a:pt x="21" y="38"/>
                  <a:pt x="21" y="35"/>
                </a:cubicBezTo>
                <a:cubicBezTo>
                  <a:pt x="21" y="31"/>
                  <a:pt x="23" y="27"/>
                  <a:pt x="25" y="25"/>
                </a:cubicBezTo>
                <a:cubicBezTo>
                  <a:pt x="28" y="23"/>
                  <a:pt x="31" y="21"/>
                  <a:pt x="35" y="21"/>
                </a:cubicBezTo>
                <a:cubicBezTo>
                  <a:pt x="39" y="21"/>
                  <a:pt x="42" y="23"/>
                  <a:pt x="44" y="25"/>
                </a:cubicBezTo>
                <a:cubicBezTo>
                  <a:pt x="47" y="27"/>
                  <a:pt x="48" y="31"/>
                  <a:pt x="48" y="35"/>
                </a:cubicBezTo>
                <a:cubicBezTo>
                  <a:pt x="48" y="38"/>
                  <a:pt x="47" y="42"/>
                  <a:pt x="44" y="44"/>
                </a:cubicBezTo>
                <a:cubicBezTo>
                  <a:pt x="43" y="46"/>
                  <a:pt x="41" y="47"/>
                  <a:pt x="40" y="47"/>
                </a:cubicBezTo>
                <a:cubicBezTo>
                  <a:pt x="41" y="51"/>
                  <a:pt x="41" y="51"/>
                  <a:pt x="41" y="51"/>
                </a:cubicBezTo>
                <a:cubicBezTo>
                  <a:pt x="48" y="48"/>
                  <a:pt x="52" y="42"/>
                  <a:pt x="52" y="35"/>
                </a:cubicBezTo>
                <a:close/>
                <a:moveTo>
                  <a:pt x="58" y="35"/>
                </a:moveTo>
                <a:cubicBezTo>
                  <a:pt x="58" y="22"/>
                  <a:pt x="48" y="12"/>
                  <a:pt x="35" y="12"/>
                </a:cubicBezTo>
                <a:cubicBezTo>
                  <a:pt x="22" y="12"/>
                  <a:pt x="12" y="22"/>
                  <a:pt x="12" y="35"/>
                </a:cubicBezTo>
                <a:cubicBezTo>
                  <a:pt x="12" y="44"/>
                  <a:pt x="17" y="52"/>
                  <a:pt x="25" y="56"/>
                </a:cubicBezTo>
                <a:cubicBezTo>
                  <a:pt x="27" y="53"/>
                  <a:pt x="27" y="53"/>
                  <a:pt x="27" y="53"/>
                </a:cubicBezTo>
                <a:cubicBezTo>
                  <a:pt x="25" y="52"/>
                  <a:pt x="23" y="50"/>
                  <a:pt x="21" y="48"/>
                </a:cubicBezTo>
                <a:cubicBezTo>
                  <a:pt x="17" y="45"/>
                  <a:pt x="15" y="40"/>
                  <a:pt x="15" y="35"/>
                </a:cubicBezTo>
                <a:cubicBezTo>
                  <a:pt x="15" y="29"/>
                  <a:pt x="17" y="24"/>
                  <a:pt x="21" y="21"/>
                </a:cubicBezTo>
                <a:cubicBezTo>
                  <a:pt x="25" y="17"/>
                  <a:pt x="29" y="15"/>
                  <a:pt x="35" y="15"/>
                </a:cubicBezTo>
                <a:cubicBezTo>
                  <a:pt x="40" y="15"/>
                  <a:pt x="45" y="17"/>
                  <a:pt x="49" y="21"/>
                </a:cubicBezTo>
                <a:cubicBezTo>
                  <a:pt x="52" y="24"/>
                  <a:pt x="54" y="29"/>
                  <a:pt x="54" y="35"/>
                </a:cubicBezTo>
                <a:cubicBezTo>
                  <a:pt x="54" y="40"/>
                  <a:pt x="52" y="45"/>
                  <a:pt x="49" y="48"/>
                </a:cubicBezTo>
                <a:cubicBezTo>
                  <a:pt x="47" y="50"/>
                  <a:pt x="45" y="52"/>
                  <a:pt x="43" y="53"/>
                </a:cubicBezTo>
                <a:cubicBezTo>
                  <a:pt x="44" y="56"/>
                  <a:pt x="44" y="56"/>
                  <a:pt x="44" y="56"/>
                </a:cubicBezTo>
                <a:cubicBezTo>
                  <a:pt x="52" y="52"/>
                  <a:pt x="58" y="44"/>
                  <a:pt x="58" y="35"/>
                </a:cubicBezTo>
                <a:close/>
                <a:moveTo>
                  <a:pt x="64" y="35"/>
                </a:moveTo>
                <a:cubicBezTo>
                  <a:pt x="64" y="19"/>
                  <a:pt x="51" y="6"/>
                  <a:pt x="35" y="6"/>
                </a:cubicBezTo>
                <a:cubicBezTo>
                  <a:pt x="19" y="6"/>
                  <a:pt x="6" y="19"/>
                  <a:pt x="6" y="35"/>
                </a:cubicBezTo>
                <a:cubicBezTo>
                  <a:pt x="6" y="46"/>
                  <a:pt x="13" y="56"/>
                  <a:pt x="22" y="61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6"/>
                  <a:pt x="19" y="55"/>
                  <a:pt x="17" y="52"/>
                </a:cubicBezTo>
                <a:cubicBezTo>
                  <a:pt x="12" y="48"/>
                  <a:pt x="10" y="42"/>
                  <a:pt x="10" y="35"/>
                </a:cubicBezTo>
                <a:cubicBezTo>
                  <a:pt x="10" y="28"/>
                  <a:pt x="12" y="21"/>
                  <a:pt x="17" y="17"/>
                </a:cubicBezTo>
                <a:cubicBezTo>
                  <a:pt x="22" y="12"/>
                  <a:pt x="28" y="9"/>
                  <a:pt x="35" y="9"/>
                </a:cubicBezTo>
                <a:cubicBezTo>
                  <a:pt x="42" y="9"/>
                  <a:pt x="48" y="12"/>
                  <a:pt x="53" y="17"/>
                </a:cubicBezTo>
                <a:cubicBezTo>
                  <a:pt x="57" y="21"/>
                  <a:pt x="60" y="28"/>
                  <a:pt x="60" y="35"/>
                </a:cubicBezTo>
                <a:cubicBezTo>
                  <a:pt x="60" y="42"/>
                  <a:pt x="57" y="48"/>
                  <a:pt x="53" y="52"/>
                </a:cubicBezTo>
                <a:cubicBezTo>
                  <a:pt x="51" y="55"/>
                  <a:pt x="48" y="56"/>
                  <a:pt x="45" y="58"/>
                </a:cubicBezTo>
                <a:cubicBezTo>
                  <a:pt x="47" y="61"/>
                  <a:pt x="47" y="61"/>
                  <a:pt x="47" y="61"/>
                </a:cubicBezTo>
                <a:cubicBezTo>
                  <a:pt x="57" y="56"/>
                  <a:pt x="64" y="46"/>
                  <a:pt x="64" y="35"/>
                </a:cubicBezTo>
                <a:close/>
                <a:moveTo>
                  <a:pt x="46" y="35"/>
                </a:moveTo>
                <a:cubicBezTo>
                  <a:pt x="46" y="29"/>
                  <a:pt x="41" y="24"/>
                  <a:pt x="35" y="24"/>
                </a:cubicBezTo>
                <a:cubicBezTo>
                  <a:pt x="29" y="24"/>
                  <a:pt x="24" y="29"/>
                  <a:pt x="24" y="35"/>
                </a:cubicBezTo>
                <a:cubicBezTo>
                  <a:pt x="24" y="39"/>
                  <a:pt x="27" y="44"/>
                  <a:pt x="31" y="45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93"/>
                  <a:pt x="33" y="95"/>
                  <a:pt x="35" y="95"/>
                </a:cubicBezTo>
                <a:cubicBezTo>
                  <a:pt x="37" y="95"/>
                  <a:pt x="38" y="93"/>
                  <a:pt x="38" y="91"/>
                </a:cubicBezTo>
                <a:cubicBezTo>
                  <a:pt x="38" y="45"/>
                  <a:pt x="38" y="45"/>
                  <a:pt x="38" y="45"/>
                </a:cubicBezTo>
                <a:cubicBezTo>
                  <a:pt x="43" y="44"/>
                  <a:pt x="46" y="39"/>
                  <a:pt x="46" y="35"/>
                </a:cubicBezTo>
                <a:close/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8" y="60"/>
                  <a:pt x="20" y="66"/>
                </a:cubicBezTo>
                <a:cubicBezTo>
                  <a:pt x="21" y="63"/>
                  <a:pt x="21" y="63"/>
                  <a:pt x="21" y="63"/>
                </a:cubicBezTo>
                <a:cubicBezTo>
                  <a:pt x="18" y="61"/>
                  <a:pt x="15" y="59"/>
                  <a:pt x="13" y="57"/>
                </a:cubicBezTo>
                <a:cubicBezTo>
                  <a:pt x="7" y="51"/>
                  <a:pt x="4" y="43"/>
                  <a:pt x="4" y="35"/>
                </a:cubicBezTo>
                <a:cubicBezTo>
                  <a:pt x="4" y="26"/>
                  <a:pt x="7" y="18"/>
                  <a:pt x="13" y="13"/>
                </a:cubicBezTo>
                <a:cubicBezTo>
                  <a:pt x="18" y="7"/>
                  <a:pt x="26" y="4"/>
                  <a:pt x="35" y="4"/>
                </a:cubicBezTo>
                <a:cubicBezTo>
                  <a:pt x="43" y="4"/>
                  <a:pt x="51" y="7"/>
                  <a:pt x="57" y="13"/>
                </a:cubicBezTo>
                <a:cubicBezTo>
                  <a:pt x="62" y="18"/>
                  <a:pt x="66" y="26"/>
                  <a:pt x="66" y="35"/>
                </a:cubicBezTo>
                <a:cubicBezTo>
                  <a:pt x="66" y="43"/>
                  <a:pt x="62" y="51"/>
                  <a:pt x="57" y="57"/>
                </a:cubicBezTo>
                <a:cubicBezTo>
                  <a:pt x="54" y="59"/>
                  <a:pt x="51" y="61"/>
                  <a:pt x="48" y="63"/>
                </a:cubicBezTo>
                <a:cubicBezTo>
                  <a:pt x="50" y="66"/>
                  <a:pt x="50" y="66"/>
                  <a:pt x="50" y="66"/>
                </a:cubicBezTo>
                <a:cubicBezTo>
                  <a:pt x="62" y="60"/>
                  <a:pt x="69" y="48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8" name="Freeform 270"/>
          <p:cNvSpPr>
            <a:spLocks noEditPoints="1"/>
          </p:cNvSpPr>
          <p:nvPr/>
        </p:nvSpPr>
        <p:spPr bwMode="auto">
          <a:xfrm>
            <a:off x="6821488" y="6046788"/>
            <a:ext cx="528637" cy="406400"/>
          </a:xfrm>
          <a:custGeom>
            <a:avLst/>
            <a:gdLst>
              <a:gd name="T0" fmla="*/ 2147483647 w 87"/>
              <a:gd name="T1" fmla="*/ 0 h 67"/>
              <a:gd name="T2" fmla="*/ 2147483647 w 87"/>
              <a:gd name="T3" fmla="*/ 0 h 67"/>
              <a:gd name="T4" fmla="*/ 0 w 87"/>
              <a:gd name="T5" fmla="*/ 2147483647 h 67"/>
              <a:gd name="T6" fmla="*/ 0 w 87"/>
              <a:gd name="T7" fmla="*/ 2147483647 h 67"/>
              <a:gd name="T8" fmla="*/ 2147483647 w 87"/>
              <a:gd name="T9" fmla="*/ 2147483647 h 67"/>
              <a:gd name="T10" fmla="*/ 2147483647 w 87"/>
              <a:gd name="T11" fmla="*/ 2147483647 h 67"/>
              <a:gd name="T12" fmla="*/ 2147483647 w 87"/>
              <a:gd name="T13" fmla="*/ 2147483647 h 67"/>
              <a:gd name="T14" fmla="*/ 2147483647 w 87"/>
              <a:gd name="T15" fmla="*/ 2147483647 h 67"/>
              <a:gd name="T16" fmla="*/ 2147483647 w 87"/>
              <a:gd name="T17" fmla="*/ 0 h 67"/>
              <a:gd name="T18" fmla="*/ 2147483647 w 87"/>
              <a:gd name="T19" fmla="*/ 2147483647 h 67"/>
              <a:gd name="T20" fmla="*/ 2147483647 w 87"/>
              <a:gd name="T21" fmla="*/ 2147483647 h 67"/>
              <a:gd name="T22" fmla="*/ 2147483647 w 87"/>
              <a:gd name="T23" fmla="*/ 2147483647 h 67"/>
              <a:gd name="T24" fmla="*/ 2147483647 w 87"/>
              <a:gd name="T25" fmla="*/ 2147483647 h 67"/>
              <a:gd name="T26" fmla="*/ 2147483647 w 87"/>
              <a:gd name="T27" fmla="*/ 2147483647 h 67"/>
              <a:gd name="T28" fmla="*/ 2147483647 w 87"/>
              <a:gd name="T29" fmla="*/ 2147483647 h 67"/>
              <a:gd name="T30" fmla="*/ 2147483647 w 87"/>
              <a:gd name="T31" fmla="*/ 2147483647 h 67"/>
              <a:gd name="T32" fmla="*/ 2147483647 w 87"/>
              <a:gd name="T33" fmla="*/ 2147483647 h 67"/>
              <a:gd name="T34" fmla="*/ 2147483647 w 87"/>
              <a:gd name="T35" fmla="*/ 2147483647 h 67"/>
              <a:gd name="T36" fmla="*/ 2147483647 w 87"/>
              <a:gd name="T37" fmla="*/ 2147483647 h 67"/>
              <a:gd name="T38" fmla="*/ 2147483647 w 87"/>
              <a:gd name="T39" fmla="*/ 2147483647 h 67"/>
              <a:gd name="T40" fmla="*/ 2147483647 w 87"/>
              <a:gd name="T41" fmla="*/ 2147483647 h 67"/>
              <a:gd name="T42" fmla="*/ 2147483647 w 87"/>
              <a:gd name="T43" fmla="*/ 2147483647 h 67"/>
              <a:gd name="T44" fmla="*/ 2147483647 w 87"/>
              <a:gd name="T45" fmla="*/ 2147483647 h 67"/>
              <a:gd name="T46" fmla="*/ 2147483647 w 87"/>
              <a:gd name="T47" fmla="*/ 2147483647 h 67"/>
              <a:gd name="T48" fmla="*/ 2147483647 w 87"/>
              <a:gd name="T49" fmla="*/ 2147483647 h 67"/>
              <a:gd name="T50" fmla="*/ 2147483647 w 87"/>
              <a:gd name="T51" fmla="*/ 2147483647 h 67"/>
              <a:gd name="T52" fmla="*/ 2147483647 w 87"/>
              <a:gd name="T53" fmla="*/ 2147483647 h 67"/>
              <a:gd name="T54" fmla="*/ 2147483647 w 87"/>
              <a:gd name="T55" fmla="*/ 2147483647 h 67"/>
              <a:gd name="T56" fmla="*/ 2147483647 w 87"/>
              <a:gd name="T57" fmla="*/ 2147483647 h 67"/>
              <a:gd name="T58" fmla="*/ 2147483647 w 87"/>
              <a:gd name="T59" fmla="*/ 2147483647 h 67"/>
              <a:gd name="T60" fmla="*/ 2147483647 w 87"/>
              <a:gd name="T61" fmla="*/ 2147483647 h 67"/>
              <a:gd name="T62" fmla="*/ 2147483647 w 87"/>
              <a:gd name="T63" fmla="*/ 2147483647 h 67"/>
              <a:gd name="T64" fmla="*/ 2147483647 w 87"/>
              <a:gd name="T65" fmla="*/ 2147483647 h 67"/>
              <a:gd name="T66" fmla="*/ 2147483647 w 87"/>
              <a:gd name="T67" fmla="*/ 2147483647 h 67"/>
              <a:gd name="T68" fmla="*/ 2147483647 w 87"/>
              <a:gd name="T69" fmla="*/ 2147483647 h 67"/>
              <a:gd name="T70" fmla="*/ 2147483647 w 87"/>
              <a:gd name="T71" fmla="*/ 2147483647 h 67"/>
              <a:gd name="T72" fmla="*/ 2147483647 w 87"/>
              <a:gd name="T73" fmla="*/ 2147483647 h 67"/>
              <a:gd name="T74" fmla="*/ 2147483647 w 87"/>
              <a:gd name="T75" fmla="*/ 2147483647 h 67"/>
              <a:gd name="T76" fmla="*/ 2147483647 w 87"/>
              <a:gd name="T77" fmla="*/ 2147483647 h 67"/>
              <a:gd name="T78" fmla="*/ 2147483647 w 87"/>
              <a:gd name="T79" fmla="*/ 2147483647 h 67"/>
              <a:gd name="T80" fmla="*/ 2147483647 w 87"/>
              <a:gd name="T81" fmla="*/ 2147483647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9" name="Freeform 271"/>
          <p:cNvSpPr>
            <a:spLocks/>
          </p:cNvSpPr>
          <p:nvPr/>
        </p:nvSpPr>
        <p:spPr bwMode="auto">
          <a:xfrm>
            <a:off x="7799388" y="6011863"/>
            <a:ext cx="420687" cy="476250"/>
          </a:xfrm>
          <a:custGeom>
            <a:avLst/>
            <a:gdLst>
              <a:gd name="T0" fmla="*/ 2147483647 w 69"/>
              <a:gd name="T1" fmla="*/ 2147483647 h 78"/>
              <a:gd name="T2" fmla="*/ 2147483647 w 69"/>
              <a:gd name="T3" fmla="*/ 2147483647 h 78"/>
              <a:gd name="T4" fmla="*/ 2147483647 w 69"/>
              <a:gd name="T5" fmla="*/ 2147483647 h 78"/>
              <a:gd name="T6" fmla="*/ 2147483647 w 69"/>
              <a:gd name="T7" fmla="*/ 0 h 78"/>
              <a:gd name="T8" fmla="*/ 2147483647 w 69"/>
              <a:gd name="T9" fmla="*/ 0 h 78"/>
              <a:gd name="T10" fmla="*/ 2147483647 w 69"/>
              <a:gd name="T11" fmla="*/ 2147483647 h 78"/>
              <a:gd name="T12" fmla="*/ 2147483647 w 69"/>
              <a:gd name="T13" fmla="*/ 2147483647 h 78"/>
              <a:gd name="T14" fmla="*/ 2147483647 w 69"/>
              <a:gd name="T15" fmla="*/ 2147483647 h 78"/>
              <a:gd name="T16" fmla="*/ 0 w 69"/>
              <a:gd name="T17" fmla="*/ 2147483647 h 78"/>
              <a:gd name="T18" fmla="*/ 0 w 69"/>
              <a:gd name="T19" fmla="*/ 2147483647 h 78"/>
              <a:gd name="T20" fmla="*/ 2147483647 w 69"/>
              <a:gd name="T21" fmla="*/ 2147483647 h 78"/>
              <a:gd name="T22" fmla="*/ 2147483647 w 69"/>
              <a:gd name="T23" fmla="*/ 2147483647 h 78"/>
              <a:gd name="T24" fmla="*/ 2147483647 w 69"/>
              <a:gd name="T25" fmla="*/ 2147483647 h 78"/>
              <a:gd name="T26" fmla="*/ 2147483647 w 69"/>
              <a:gd name="T27" fmla="*/ 2147483647 h 78"/>
              <a:gd name="T28" fmla="*/ 2147483647 w 69"/>
              <a:gd name="T29" fmla="*/ 2147483647 h 78"/>
              <a:gd name="T30" fmla="*/ 2147483647 w 69"/>
              <a:gd name="T31" fmla="*/ 2147483647 h 78"/>
              <a:gd name="T32" fmla="*/ 2147483647 w 69"/>
              <a:gd name="T33" fmla="*/ 2147483647 h 78"/>
              <a:gd name="T34" fmla="*/ 2147483647 w 69"/>
              <a:gd name="T35" fmla="*/ 2147483647 h 78"/>
              <a:gd name="T36" fmla="*/ 2147483647 w 69"/>
              <a:gd name="T37" fmla="*/ 2147483647 h 78"/>
              <a:gd name="T38" fmla="*/ 2147483647 w 69"/>
              <a:gd name="T39" fmla="*/ 2147483647 h 78"/>
              <a:gd name="T40" fmla="*/ 2147483647 w 69"/>
              <a:gd name="T41" fmla="*/ 214748364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0" name="Freeform 272"/>
          <p:cNvSpPr>
            <a:spLocks noEditPoints="1"/>
          </p:cNvSpPr>
          <p:nvPr/>
        </p:nvSpPr>
        <p:spPr bwMode="auto">
          <a:xfrm>
            <a:off x="8669338" y="5940425"/>
            <a:ext cx="600075" cy="620713"/>
          </a:xfrm>
          <a:custGeom>
            <a:avLst/>
            <a:gdLst>
              <a:gd name="T0" fmla="*/ 2147483647 w 105"/>
              <a:gd name="T1" fmla="*/ 2147483647 h 109"/>
              <a:gd name="T2" fmla="*/ 2147483647 w 105"/>
              <a:gd name="T3" fmla="*/ 2147483647 h 109"/>
              <a:gd name="T4" fmla="*/ 2147483647 w 105"/>
              <a:gd name="T5" fmla="*/ 2147483647 h 109"/>
              <a:gd name="T6" fmla="*/ 2147483647 w 105"/>
              <a:gd name="T7" fmla="*/ 2147483647 h 109"/>
              <a:gd name="T8" fmla="*/ 2147483647 w 105"/>
              <a:gd name="T9" fmla="*/ 2147483647 h 109"/>
              <a:gd name="T10" fmla="*/ 2147483647 w 105"/>
              <a:gd name="T11" fmla="*/ 2147483647 h 109"/>
              <a:gd name="T12" fmla="*/ 2147483647 w 105"/>
              <a:gd name="T13" fmla="*/ 2147483647 h 109"/>
              <a:gd name="T14" fmla="*/ 2147483647 w 105"/>
              <a:gd name="T15" fmla="*/ 2147483647 h 109"/>
              <a:gd name="T16" fmla="*/ 2147483647 w 105"/>
              <a:gd name="T17" fmla="*/ 2147483647 h 109"/>
              <a:gd name="T18" fmla="*/ 2147483647 w 105"/>
              <a:gd name="T19" fmla="*/ 2147483647 h 109"/>
              <a:gd name="T20" fmla="*/ 2147483647 w 105"/>
              <a:gd name="T21" fmla="*/ 2147483647 h 109"/>
              <a:gd name="T22" fmla="*/ 2147483647 w 105"/>
              <a:gd name="T23" fmla="*/ 2147483647 h 109"/>
              <a:gd name="T24" fmla="*/ 2147483647 w 105"/>
              <a:gd name="T25" fmla="*/ 2147483647 h 109"/>
              <a:gd name="T26" fmla="*/ 2147483647 w 105"/>
              <a:gd name="T27" fmla="*/ 2147483647 h 109"/>
              <a:gd name="T28" fmla="*/ 2147483647 w 105"/>
              <a:gd name="T29" fmla="*/ 2147483647 h 109"/>
              <a:gd name="T30" fmla="*/ 2147483647 w 105"/>
              <a:gd name="T31" fmla="*/ 2147483647 h 109"/>
              <a:gd name="T32" fmla="*/ 2147483647 w 105"/>
              <a:gd name="T33" fmla="*/ 2147483647 h 109"/>
              <a:gd name="T34" fmla="*/ 2147483647 w 105"/>
              <a:gd name="T35" fmla="*/ 2147483647 h 109"/>
              <a:gd name="T36" fmla="*/ 2147483647 w 105"/>
              <a:gd name="T37" fmla="*/ 2147483647 h 109"/>
              <a:gd name="T38" fmla="*/ 2147483647 w 105"/>
              <a:gd name="T39" fmla="*/ 2147483647 h 109"/>
              <a:gd name="T40" fmla="*/ 2147483647 w 105"/>
              <a:gd name="T41" fmla="*/ 2147483647 h 109"/>
              <a:gd name="T42" fmla="*/ 2147483647 w 105"/>
              <a:gd name="T43" fmla="*/ 2147483647 h 109"/>
              <a:gd name="T44" fmla="*/ 2147483647 w 105"/>
              <a:gd name="T45" fmla="*/ 2147483647 h 109"/>
              <a:gd name="T46" fmla="*/ 2147483647 w 105"/>
              <a:gd name="T47" fmla="*/ 2147483647 h 109"/>
              <a:gd name="T48" fmla="*/ 2147483647 w 105"/>
              <a:gd name="T49" fmla="*/ 2147483647 h 109"/>
              <a:gd name="T50" fmla="*/ 0 w 105"/>
              <a:gd name="T51" fmla="*/ 2147483647 h 109"/>
              <a:gd name="T52" fmla="*/ 2147483647 w 105"/>
              <a:gd name="T53" fmla="*/ 2147483647 h 109"/>
              <a:gd name="T54" fmla="*/ 2147483647 w 105"/>
              <a:gd name="T55" fmla="*/ 2147483647 h 109"/>
              <a:gd name="T56" fmla="*/ 2147483647 w 105"/>
              <a:gd name="T57" fmla="*/ 2147483647 h 109"/>
              <a:gd name="T58" fmla="*/ 2147483647 w 105"/>
              <a:gd name="T59" fmla="*/ 2147483647 h 109"/>
              <a:gd name="T60" fmla="*/ 2147483647 w 105"/>
              <a:gd name="T61" fmla="*/ 2147483647 h 109"/>
              <a:gd name="T62" fmla="*/ 2147483647 w 105"/>
              <a:gd name="T63" fmla="*/ 2147483647 h 109"/>
              <a:gd name="T64" fmla="*/ 2147483647 w 105"/>
              <a:gd name="T65" fmla="*/ 2147483647 h 109"/>
              <a:gd name="T66" fmla="*/ 2147483647 w 105"/>
              <a:gd name="T67" fmla="*/ 2147483647 h 109"/>
              <a:gd name="T68" fmla="*/ 2147483647 w 105"/>
              <a:gd name="T69" fmla="*/ 2147483647 h 109"/>
              <a:gd name="T70" fmla="*/ 2147483647 w 105"/>
              <a:gd name="T71" fmla="*/ 2147483647 h 109"/>
              <a:gd name="T72" fmla="*/ 2147483647 w 105"/>
              <a:gd name="T73" fmla="*/ 2147483647 h 109"/>
              <a:gd name="T74" fmla="*/ 2147483647 w 105"/>
              <a:gd name="T75" fmla="*/ 2147483647 h 109"/>
              <a:gd name="T76" fmla="*/ 2147483647 w 105"/>
              <a:gd name="T77" fmla="*/ 2147483647 h 109"/>
              <a:gd name="T78" fmla="*/ 2147483647 w 105"/>
              <a:gd name="T79" fmla="*/ 2147483647 h 109"/>
              <a:gd name="T80" fmla="*/ 2147483647 w 105"/>
              <a:gd name="T81" fmla="*/ 2147483647 h 109"/>
              <a:gd name="T82" fmla="*/ 2147483647 w 105"/>
              <a:gd name="T83" fmla="*/ 2147483647 h 109"/>
              <a:gd name="T84" fmla="*/ 2147483647 w 105"/>
              <a:gd name="T85" fmla="*/ 2147483647 h 109"/>
              <a:gd name="T86" fmla="*/ 2147483647 w 105"/>
              <a:gd name="T87" fmla="*/ 2147483647 h 109"/>
              <a:gd name="T88" fmla="*/ 2147483647 w 105"/>
              <a:gd name="T89" fmla="*/ 2147483647 h 109"/>
              <a:gd name="T90" fmla="*/ 2147483647 w 105"/>
              <a:gd name="T91" fmla="*/ 214748364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1" name="Freeform 276"/>
          <p:cNvSpPr>
            <a:spLocks/>
          </p:cNvSpPr>
          <p:nvPr/>
        </p:nvSpPr>
        <p:spPr bwMode="auto">
          <a:xfrm>
            <a:off x="2705100" y="5984875"/>
            <a:ext cx="614363" cy="530225"/>
          </a:xfrm>
          <a:custGeom>
            <a:avLst/>
            <a:gdLst>
              <a:gd name="T0" fmla="*/ 2147483647 w 101"/>
              <a:gd name="T1" fmla="*/ 2147483647 h 87"/>
              <a:gd name="T2" fmla="*/ 2147483647 w 101"/>
              <a:gd name="T3" fmla="*/ 2147483647 h 87"/>
              <a:gd name="T4" fmla="*/ 2147483647 w 101"/>
              <a:gd name="T5" fmla="*/ 2147483647 h 87"/>
              <a:gd name="T6" fmla="*/ 2147483647 w 101"/>
              <a:gd name="T7" fmla="*/ 2147483647 h 87"/>
              <a:gd name="T8" fmla="*/ 2147483647 w 101"/>
              <a:gd name="T9" fmla="*/ 2147483647 h 87"/>
              <a:gd name="T10" fmla="*/ 2147483647 w 101"/>
              <a:gd name="T11" fmla="*/ 2147483647 h 87"/>
              <a:gd name="T12" fmla="*/ 2147483647 w 101"/>
              <a:gd name="T13" fmla="*/ 2147483647 h 87"/>
              <a:gd name="T14" fmla="*/ 2147483647 w 101"/>
              <a:gd name="T15" fmla="*/ 2147483647 h 87"/>
              <a:gd name="T16" fmla="*/ 2147483647 w 101"/>
              <a:gd name="T17" fmla="*/ 2147483647 h 87"/>
              <a:gd name="T18" fmla="*/ 2147483647 w 101"/>
              <a:gd name="T19" fmla="*/ 2147483647 h 87"/>
              <a:gd name="T20" fmla="*/ 2147483647 w 101"/>
              <a:gd name="T21" fmla="*/ 2147483647 h 87"/>
              <a:gd name="T22" fmla="*/ 2147483647 w 101"/>
              <a:gd name="T23" fmla="*/ 2147483647 h 87"/>
              <a:gd name="T24" fmla="*/ 2147483647 w 101"/>
              <a:gd name="T25" fmla="*/ 2147483647 h 87"/>
              <a:gd name="T26" fmla="*/ 2147483647 w 101"/>
              <a:gd name="T27" fmla="*/ 2147483647 h 87"/>
              <a:gd name="T28" fmla="*/ 2147483647 w 101"/>
              <a:gd name="T29" fmla="*/ 2147483647 h 8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1" h="87">
                <a:moveTo>
                  <a:pt x="3" y="67"/>
                </a:moveTo>
                <a:cubicBezTo>
                  <a:pt x="44" y="39"/>
                  <a:pt x="44" y="39"/>
                  <a:pt x="44" y="39"/>
                </a:cubicBezTo>
                <a:cubicBezTo>
                  <a:pt x="42" y="32"/>
                  <a:pt x="43" y="25"/>
                  <a:pt x="46" y="19"/>
                </a:cubicBezTo>
                <a:cubicBezTo>
                  <a:pt x="52" y="6"/>
                  <a:pt x="66" y="0"/>
                  <a:pt x="79" y="3"/>
                </a:cubicBezTo>
                <a:cubicBezTo>
                  <a:pt x="64" y="14"/>
                  <a:pt x="64" y="14"/>
                  <a:pt x="64" y="14"/>
                </a:cubicBezTo>
                <a:cubicBezTo>
                  <a:pt x="65" y="36"/>
                  <a:pt x="65" y="36"/>
                  <a:pt x="65" y="36"/>
                </a:cubicBezTo>
                <a:cubicBezTo>
                  <a:pt x="85" y="45"/>
                  <a:pt x="85" y="45"/>
                  <a:pt x="85" y="45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7"/>
                  <a:pt x="100" y="40"/>
                  <a:pt x="98" y="43"/>
                </a:cubicBezTo>
                <a:cubicBezTo>
                  <a:pt x="92" y="58"/>
                  <a:pt x="74" y="64"/>
                  <a:pt x="60" y="57"/>
                </a:cubicBezTo>
                <a:cubicBezTo>
                  <a:pt x="59" y="57"/>
                  <a:pt x="59" y="57"/>
                  <a:pt x="58" y="56"/>
                </a:cubicBezTo>
                <a:cubicBezTo>
                  <a:pt x="16" y="86"/>
                  <a:pt x="16" y="86"/>
                  <a:pt x="16" y="86"/>
                </a:cubicBezTo>
                <a:cubicBezTo>
                  <a:pt x="13" y="87"/>
                  <a:pt x="10" y="87"/>
                  <a:pt x="9" y="84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72"/>
                  <a:pt x="1" y="69"/>
                  <a:pt x="3" y="6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2" name="Freeform 277"/>
          <p:cNvSpPr>
            <a:spLocks noEditPoints="1"/>
          </p:cNvSpPr>
          <p:nvPr/>
        </p:nvSpPr>
        <p:spPr bwMode="auto">
          <a:xfrm>
            <a:off x="3768725" y="5988050"/>
            <a:ext cx="438150" cy="523875"/>
          </a:xfrm>
          <a:custGeom>
            <a:avLst/>
            <a:gdLst>
              <a:gd name="T0" fmla="*/ 2147483647 w 72"/>
              <a:gd name="T1" fmla="*/ 2147483647 h 86"/>
              <a:gd name="T2" fmla="*/ 2147483647 w 72"/>
              <a:gd name="T3" fmla="*/ 2147483647 h 86"/>
              <a:gd name="T4" fmla="*/ 2147483647 w 72"/>
              <a:gd name="T5" fmla="*/ 2147483647 h 86"/>
              <a:gd name="T6" fmla="*/ 2147483647 w 72"/>
              <a:gd name="T7" fmla="*/ 0 h 86"/>
              <a:gd name="T8" fmla="*/ 2147483647 w 72"/>
              <a:gd name="T9" fmla="*/ 0 h 86"/>
              <a:gd name="T10" fmla="*/ 2147483647 w 72"/>
              <a:gd name="T11" fmla="*/ 2147483647 h 86"/>
              <a:gd name="T12" fmla="*/ 2147483647 w 72"/>
              <a:gd name="T13" fmla="*/ 2147483647 h 86"/>
              <a:gd name="T14" fmla="*/ 2147483647 w 72"/>
              <a:gd name="T15" fmla="*/ 2147483647 h 86"/>
              <a:gd name="T16" fmla="*/ 0 w 72"/>
              <a:gd name="T17" fmla="*/ 2147483647 h 86"/>
              <a:gd name="T18" fmla="*/ 0 w 72"/>
              <a:gd name="T19" fmla="*/ 2147483647 h 86"/>
              <a:gd name="T20" fmla="*/ 2147483647 w 72"/>
              <a:gd name="T21" fmla="*/ 2147483647 h 86"/>
              <a:gd name="T22" fmla="*/ 2147483647 w 72"/>
              <a:gd name="T23" fmla="*/ 2147483647 h 86"/>
              <a:gd name="T24" fmla="*/ 2147483647 w 72"/>
              <a:gd name="T25" fmla="*/ 2147483647 h 86"/>
              <a:gd name="T26" fmla="*/ 2147483647 w 72"/>
              <a:gd name="T27" fmla="*/ 2147483647 h 86"/>
              <a:gd name="T28" fmla="*/ 2147483647 w 72"/>
              <a:gd name="T29" fmla="*/ 2147483647 h 86"/>
              <a:gd name="T30" fmla="*/ 2147483647 w 72"/>
              <a:gd name="T31" fmla="*/ 2147483647 h 86"/>
              <a:gd name="T32" fmla="*/ 2147483647 w 72"/>
              <a:gd name="T33" fmla="*/ 2147483647 h 86"/>
              <a:gd name="T34" fmla="*/ 2147483647 w 72"/>
              <a:gd name="T35" fmla="*/ 2147483647 h 86"/>
              <a:gd name="T36" fmla="*/ 2147483647 w 72"/>
              <a:gd name="T37" fmla="*/ 2147483647 h 86"/>
              <a:gd name="T38" fmla="*/ 2147483647 w 72"/>
              <a:gd name="T39" fmla="*/ 2147483647 h 86"/>
              <a:gd name="T40" fmla="*/ 2147483647 w 72"/>
              <a:gd name="T41" fmla="*/ 2147483647 h 86"/>
              <a:gd name="T42" fmla="*/ 2147483647 w 72"/>
              <a:gd name="T43" fmla="*/ 2147483647 h 86"/>
              <a:gd name="T44" fmla="*/ 2147483647 w 72"/>
              <a:gd name="T45" fmla="*/ 2147483647 h 86"/>
              <a:gd name="T46" fmla="*/ 2147483647 w 72"/>
              <a:gd name="T47" fmla="*/ 2147483647 h 86"/>
              <a:gd name="T48" fmla="*/ 2147483647 w 72"/>
              <a:gd name="T49" fmla="*/ 2147483647 h 86"/>
              <a:gd name="T50" fmla="*/ 2147483647 w 72"/>
              <a:gd name="T51" fmla="*/ 2147483647 h 86"/>
              <a:gd name="T52" fmla="*/ 2147483647 w 72"/>
              <a:gd name="T53" fmla="*/ 2147483647 h 86"/>
              <a:gd name="T54" fmla="*/ 2147483647 w 72"/>
              <a:gd name="T55" fmla="*/ 2147483647 h 86"/>
              <a:gd name="T56" fmla="*/ 2147483647 w 72"/>
              <a:gd name="T57" fmla="*/ 2147483647 h 86"/>
              <a:gd name="T58" fmla="*/ 2147483647 w 72"/>
              <a:gd name="T59" fmla="*/ 2147483647 h 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3" name="Freeform 278"/>
          <p:cNvSpPr>
            <a:spLocks noEditPoints="1"/>
          </p:cNvSpPr>
          <p:nvPr/>
        </p:nvSpPr>
        <p:spPr bwMode="auto">
          <a:xfrm>
            <a:off x="1768475" y="6003925"/>
            <a:ext cx="487363" cy="493713"/>
          </a:xfrm>
          <a:custGeom>
            <a:avLst/>
            <a:gdLst>
              <a:gd name="T0" fmla="*/ 2147483647 w 80"/>
              <a:gd name="T1" fmla="*/ 2147483647 h 81"/>
              <a:gd name="T2" fmla="*/ 2147483647 w 80"/>
              <a:gd name="T3" fmla="*/ 2147483647 h 81"/>
              <a:gd name="T4" fmla="*/ 2147483647 w 80"/>
              <a:gd name="T5" fmla="*/ 2147483647 h 81"/>
              <a:gd name="T6" fmla="*/ 2147483647 w 80"/>
              <a:gd name="T7" fmla="*/ 2147483647 h 81"/>
              <a:gd name="T8" fmla="*/ 2147483647 w 80"/>
              <a:gd name="T9" fmla="*/ 2147483647 h 81"/>
              <a:gd name="T10" fmla="*/ 2147483647 w 80"/>
              <a:gd name="T11" fmla="*/ 2147483647 h 81"/>
              <a:gd name="T12" fmla="*/ 2147483647 w 80"/>
              <a:gd name="T13" fmla="*/ 2147483647 h 81"/>
              <a:gd name="T14" fmla="*/ 2147483647 w 80"/>
              <a:gd name="T15" fmla="*/ 2147483647 h 81"/>
              <a:gd name="T16" fmla="*/ 2147483647 w 80"/>
              <a:gd name="T17" fmla="*/ 2147483647 h 81"/>
              <a:gd name="T18" fmla="*/ 2147483647 w 80"/>
              <a:gd name="T19" fmla="*/ 2147483647 h 81"/>
              <a:gd name="T20" fmla="*/ 2147483647 w 80"/>
              <a:gd name="T21" fmla="*/ 2147483647 h 81"/>
              <a:gd name="T22" fmla="*/ 2147483647 w 80"/>
              <a:gd name="T23" fmla="*/ 2147483647 h 81"/>
              <a:gd name="T24" fmla="*/ 2147483647 w 80"/>
              <a:gd name="T25" fmla="*/ 2147483647 h 81"/>
              <a:gd name="T26" fmla="*/ 2147483647 w 80"/>
              <a:gd name="T27" fmla="*/ 2147483647 h 81"/>
              <a:gd name="T28" fmla="*/ 2147483647 w 80"/>
              <a:gd name="T29" fmla="*/ 2147483647 h 81"/>
              <a:gd name="T30" fmla="*/ 2147483647 w 80"/>
              <a:gd name="T31" fmla="*/ 2147483647 h 81"/>
              <a:gd name="T32" fmla="*/ 2147483647 w 80"/>
              <a:gd name="T33" fmla="*/ 2147483647 h 81"/>
              <a:gd name="T34" fmla="*/ 2147483647 w 80"/>
              <a:gd name="T35" fmla="*/ 2147483647 h 81"/>
              <a:gd name="T36" fmla="*/ 2147483647 w 80"/>
              <a:gd name="T37" fmla="*/ 2147483647 h 81"/>
              <a:gd name="T38" fmla="*/ 2147483647 w 80"/>
              <a:gd name="T39" fmla="*/ 2147483647 h 81"/>
              <a:gd name="T40" fmla="*/ 2147483647 w 80"/>
              <a:gd name="T41" fmla="*/ 2147483647 h 81"/>
              <a:gd name="T42" fmla="*/ 2147483647 w 80"/>
              <a:gd name="T43" fmla="*/ 2147483647 h 81"/>
              <a:gd name="T44" fmla="*/ 2147483647 w 80"/>
              <a:gd name="T45" fmla="*/ 2147483647 h 81"/>
              <a:gd name="T46" fmla="*/ 2147483647 w 80"/>
              <a:gd name="T47" fmla="*/ 2147483647 h 81"/>
              <a:gd name="T48" fmla="*/ 2147483647 w 80"/>
              <a:gd name="T49" fmla="*/ 2147483647 h 81"/>
              <a:gd name="T50" fmla="*/ 2147483647 w 80"/>
              <a:gd name="T51" fmla="*/ 2147483647 h 81"/>
              <a:gd name="T52" fmla="*/ 2147483647 w 80"/>
              <a:gd name="T53" fmla="*/ 2147483647 h 81"/>
              <a:gd name="T54" fmla="*/ 2147483647 w 80"/>
              <a:gd name="T55" fmla="*/ 2147483647 h 81"/>
              <a:gd name="T56" fmla="*/ 2147483647 w 80"/>
              <a:gd name="T57" fmla="*/ 2147483647 h 81"/>
              <a:gd name="T58" fmla="*/ 2147483647 w 80"/>
              <a:gd name="T59" fmla="*/ 2147483647 h 81"/>
              <a:gd name="T60" fmla="*/ 2147483647 w 80"/>
              <a:gd name="T61" fmla="*/ 2147483647 h 81"/>
              <a:gd name="T62" fmla="*/ 2147483647 w 80"/>
              <a:gd name="T63" fmla="*/ 2147483647 h 81"/>
              <a:gd name="T64" fmla="*/ 2147483647 w 80"/>
              <a:gd name="T65" fmla="*/ 2147483647 h 81"/>
              <a:gd name="T66" fmla="*/ 2147483647 w 80"/>
              <a:gd name="T67" fmla="*/ 2147483647 h 81"/>
              <a:gd name="T68" fmla="*/ 2147483647 w 80"/>
              <a:gd name="T69" fmla="*/ 2147483647 h 81"/>
              <a:gd name="T70" fmla="*/ 2147483647 w 80"/>
              <a:gd name="T71" fmla="*/ 2147483647 h 81"/>
              <a:gd name="T72" fmla="*/ 2147483647 w 80"/>
              <a:gd name="T73" fmla="*/ 2147483647 h 8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0" h="81">
                <a:moveTo>
                  <a:pt x="72" y="64"/>
                </a:moveTo>
                <a:cubicBezTo>
                  <a:pt x="63" y="60"/>
                  <a:pt x="63" y="60"/>
                  <a:pt x="63" y="60"/>
                </a:cubicBezTo>
                <a:cubicBezTo>
                  <a:pt x="44" y="41"/>
                  <a:pt x="44" y="41"/>
                  <a:pt x="44" y="41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6"/>
                  <a:pt x="50" y="32"/>
                  <a:pt x="47" y="30"/>
                </a:cubicBezTo>
                <a:cubicBezTo>
                  <a:pt x="20" y="2"/>
                  <a:pt x="20" y="2"/>
                  <a:pt x="20" y="2"/>
                </a:cubicBezTo>
                <a:cubicBezTo>
                  <a:pt x="18" y="0"/>
                  <a:pt x="14" y="0"/>
                  <a:pt x="12" y="2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15"/>
                  <a:pt x="0" y="18"/>
                  <a:pt x="2" y="20"/>
                </a:cubicBezTo>
                <a:cubicBezTo>
                  <a:pt x="30" y="48"/>
                  <a:pt x="30" y="48"/>
                  <a:pt x="30" y="48"/>
                </a:cubicBezTo>
                <a:cubicBezTo>
                  <a:pt x="32" y="50"/>
                  <a:pt x="35" y="50"/>
                  <a:pt x="37" y="48"/>
                </a:cubicBezTo>
                <a:cubicBezTo>
                  <a:pt x="41" y="44"/>
                  <a:pt x="41" y="44"/>
                  <a:pt x="41" y="44"/>
                </a:cubicBezTo>
                <a:cubicBezTo>
                  <a:pt x="60" y="63"/>
                  <a:pt x="60" y="63"/>
                  <a:pt x="60" y="63"/>
                </a:cubicBezTo>
                <a:cubicBezTo>
                  <a:pt x="64" y="72"/>
                  <a:pt x="64" y="72"/>
                  <a:pt x="64" y="72"/>
                </a:cubicBezTo>
                <a:cubicBezTo>
                  <a:pt x="77" y="81"/>
                  <a:pt x="77" y="81"/>
                  <a:pt x="77" y="81"/>
                </a:cubicBezTo>
                <a:cubicBezTo>
                  <a:pt x="80" y="78"/>
                  <a:pt x="80" y="78"/>
                  <a:pt x="80" y="78"/>
                </a:cubicBezTo>
                <a:lnTo>
                  <a:pt x="72" y="64"/>
                </a:lnTo>
                <a:close/>
                <a:moveTo>
                  <a:pt x="15" y="5"/>
                </a:moveTo>
                <a:cubicBezTo>
                  <a:pt x="16" y="5"/>
                  <a:pt x="16" y="5"/>
                  <a:pt x="17" y="5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4"/>
                  <a:pt x="45" y="34"/>
                  <a:pt x="45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5"/>
                </a:cubicBezTo>
                <a:close/>
                <a:moveTo>
                  <a:pt x="11" y="12"/>
                </a:moveTo>
                <a:cubicBezTo>
                  <a:pt x="12" y="12"/>
                  <a:pt x="13" y="12"/>
                  <a:pt x="13" y="12"/>
                </a:cubicBezTo>
                <a:cubicBezTo>
                  <a:pt x="34" y="33"/>
                  <a:pt x="34" y="33"/>
                  <a:pt x="34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1" y="12"/>
                  <a:pt x="11" y="12"/>
                </a:cubicBezTo>
                <a:close/>
                <a:moveTo>
                  <a:pt x="34" y="45"/>
                </a:moveTo>
                <a:cubicBezTo>
                  <a:pt x="34" y="46"/>
                  <a:pt x="33" y="46"/>
                  <a:pt x="33" y="45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7"/>
                  <a:pt x="4" y="16"/>
                  <a:pt x="5" y="16"/>
                </a:cubicBezTo>
                <a:cubicBezTo>
                  <a:pt x="5" y="15"/>
                  <a:pt x="6" y="15"/>
                  <a:pt x="6" y="16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4"/>
                  <a:pt x="35" y="45"/>
                  <a:pt x="34" y="4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4" name="Freeform 279"/>
          <p:cNvSpPr>
            <a:spLocks noEditPoints="1"/>
          </p:cNvSpPr>
          <p:nvPr/>
        </p:nvSpPr>
        <p:spPr bwMode="auto">
          <a:xfrm>
            <a:off x="5667375" y="6003925"/>
            <a:ext cx="704850" cy="493713"/>
          </a:xfrm>
          <a:custGeom>
            <a:avLst/>
            <a:gdLst>
              <a:gd name="T0" fmla="*/ 2147483647 w 116"/>
              <a:gd name="T1" fmla="*/ 2147483647 h 81"/>
              <a:gd name="T2" fmla="*/ 2147483647 w 116"/>
              <a:gd name="T3" fmla="*/ 2147483647 h 81"/>
              <a:gd name="T4" fmla="*/ 2147483647 w 116"/>
              <a:gd name="T5" fmla="*/ 2147483647 h 81"/>
              <a:gd name="T6" fmla="*/ 2147483647 w 116"/>
              <a:gd name="T7" fmla="*/ 2147483647 h 81"/>
              <a:gd name="T8" fmla="*/ 2147483647 w 116"/>
              <a:gd name="T9" fmla="*/ 2147483647 h 81"/>
              <a:gd name="T10" fmla="*/ 2147483647 w 116"/>
              <a:gd name="T11" fmla="*/ 2147483647 h 81"/>
              <a:gd name="T12" fmla="*/ 2147483647 w 116"/>
              <a:gd name="T13" fmla="*/ 2147483647 h 81"/>
              <a:gd name="T14" fmla="*/ 2147483647 w 116"/>
              <a:gd name="T15" fmla="*/ 2147483647 h 81"/>
              <a:gd name="T16" fmla="*/ 2147483647 w 116"/>
              <a:gd name="T17" fmla="*/ 2147483647 h 81"/>
              <a:gd name="T18" fmla="*/ 2147483647 w 116"/>
              <a:gd name="T19" fmla="*/ 2147483647 h 81"/>
              <a:gd name="T20" fmla="*/ 2147483647 w 116"/>
              <a:gd name="T21" fmla="*/ 2147483647 h 81"/>
              <a:gd name="T22" fmla="*/ 2147483647 w 116"/>
              <a:gd name="T23" fmla="*/ 2147483647 h 81"/>
              <a:gd name="T24" fmla="*/ 2147483647 w 116"/>
              <a:gd name="T25" fmla="*/ 2147483647 h 81"/>
              <a:gd name="T26" fmla="*/ 2147483647 w 116"/>
              <a:gd name="T27" fmla="*/ 2147483647 h 81"/>
              <a:gd name="T28" fmla="*/ 2147483647 w 116"/>
              <a:gd name="T29" fmla="*/ 2147483647 h 81"/>
              <a:gd name="T30" fmla="*/ 2147483647 w 116"/>
              <a:gd name="T31" fmla="*/ 2147483647 h 81"/>
              <a:gd name="T32" fmla="*/ 2147483647 w 116"/>
              <a:gd name="T33" fmla="*/ 2147483647 h 81"/>
              <a:gd name="T34" fmla="*/ 2147483647 w 116"/>
              <a:gd name="T35" fmla="*/ 2147483647 h 81"/>
              <a:gd name="T36" fmla="*/ 2147483647 w 116"/>
              <a:gd name="T37" fmla="*/ 2147483647 h 81"/>
              <a:gd name="T38" fmla="*/ 2147483647 w 116"/>
              <a:gd name="T39" fmla="*/ 2147483647 h 81"/>
              <a:gd name="T40" fmla="*/ 2147483647 w 116"/>
              <a:gd name="T41" fmla="*/ 2147483647 h 81"/>
              <a:gd name="T42" fmla="*/ 2147483647 w 116"/>
              <a:gd name="T43" fmla="*/ 2147483647 h 81"/>
              <a:gd name="T44" fmla="*/ 2147483647 w 116"/>
              <a:gd name="T45" fmla="*/ 2147483647 h 81"/>
              <a:gd name="T46" fmla="*/ 2147483647 w 116"/>
              <a:gd name="T47" fmla="*/ 2147483647 h 81"/>
              <a:gd name="T48" fmla="*/ 2147483647 w 116"/>
              <a:gd name="T49" fmla="*/ 2147483647 h 81"/>
              <a:gd name="T50" fmla="*/ 2147483647 w 116"/>
              <a:gd name="T51" fmla="*/ 2147483647 h 81"/>
              <a:gd name="T52" fmla="*/ 2147483647 w 116"/>
              <a:gd name="T53" fmla="*/ 2147483647 h 81"/>
              <a:gd name="T54" fmla="*/ 2147483647 w 116"/>
              <a:gd name="T55" fmla="*/ 2147483647 h 81"/>
              <a:gd name="T56" fmla="*/ 2147483647 w 116"/>
              <a:gd name="T57" fmla="*/ 2147483647 h 81"/>
              <a:gd name="T58" fmla="*/ 2147483647 w 116"/>
              <a:gd name="T59" fmla="*/ 2147483647 h 81"/>
              <a:gd name="T60" fmla="*/ 2147483647 w 116"/>
              <a:gd name="T61" fmla="*/ 2147483647 h 81"/>
              <a:gd name="T62" fmla="*/ 2147483647 w 116"/>
              <a:gd name="T63" fmla="*/ 2147483647 h 81"/>
              <a:gd name="T64" fmla="*/ 2147483647 w 116"/>
              <a:gd name="T65" fmla="*/ 0 h 81"/>
              <a:gd name="T66" fmla="*/ 2147483647 w 116"/>
              <a:gd name="T67" fmla="*/ 2147483647 h 81"/>
              <a:gd name="T68" fmla="*/ 2147483647 w 116"/>
              <a:gd name="T69" fmla="*/ 2147483647 h 81"/>
              <a:gd name="T70" fmla="*/ 2147483647 w 116"/>
              <a:gd name="T71" fmla="*/ 2147483647 h 81"/>
              <a:gd name="T72" fmla="*/ 2147483647 w 116"/>
              <a:gd name="T73" fmla="*/ 2147483647 h 81"/>
              <a:gd name="T74" fmla="*/ 2147483647 w 116"/>
              <a:gd name="T75" fmla="*/ 2147483647 h 81"/>
              <a:gd name="T76" fmla="*/ 2147483647 w 116"/>
              <a:gd name="T77" fmla="*/ 2147483647 h 81"/>
              <a:gd name="T78" fmla="*/ 2147483647 w 116"/>
              <a:gd name="T79" fmla="*/ 2147483647 h 81"/>
              <a:gd name="T80" fmla="*/ 2147483647 w 116"/>
              <a:gd name="T81" fmla="*/ 2147483647 h 81"/>
              <a:gd name="T82" fmla="*/ 2147483647 w 116"/>
              <a:gd name="T83" fmla="*/ 2147483647 h 81"/>
              <a:gd name="T84" fmla="*/ 2147483647 w 116"/>
              <a:gd name="T85" fmla="*/ 2147483647 h 81"/>
              <a:gd name="T86" fmla="*/ 2147483647 w 116"/>
              <a:gd name="T87" fmla="*/ 2147483647 h 81"/>
              <a:gd name="T88" fmla="*/ 2147483647 w 116"/>
              <a:gd name="T89" fmla="*/ 2147483647 h 81"/>
              <a:gd name="T90" fmla="*/ 2147483647 w 116"/>
              <a:gd name="T91" fmla="*/ 2147483647 h 81"/>
              <a:gd name="T92" fmla="*/ 2147483647 w 116"/>
              <a:gd name="T93" fmla="*/ 2147483647 h 81"/>
              <a:gd name="T94" fmla="*/ 2147483647 w 116"/>
              <a:gd name="T95" fmla="*/ 2147483647 h 81"/>
              <a:gd name="T96" fmla="*/ 2147483647 w 116"/>
              <a:gd name="T97" fmla="*/ 2147483647 h 81"/>
              <a:gd name="T98" fmla="*/ 2147483647 w 116"/>
              <a:gd name="T99" fmla="*/ 2147483647 h 81"/>
              <a:gd name="T100" fmla="*/ 2147483647 w 116"/>
              <a:gd name="T101" fmla="*/ 2147483647 h 81"/>
              <a:gd name="T102" fmla="*/ 2147483647 w 116"/>
              <a:gd name="T103" fmla="*/ 2147483647 h 81"/>
              <a:gd name="T104" fmla="*/ 2147483647 w 116"/>
              <a:gd name="T105" fmla="*/ 2147483647 h 81"/>
              <a:gd name="T106" fmla="*/ 2147483647 w 116"/>
              <a:gd name="T107" fmla="*/ 2147483647 h 8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6" h="81">
                <a:moveTo>
                  <a:pt x="59" y="60"/>
                </a:moveTo>
                <a:cubicBezTo>
                  <a:pt x="51" y="53"/>
                  <a:pt x="51" y="53"/>
                  <a:pt x="51" y="53"/>
                </a:cubicBezTo>
                <a:cubicBezTo>
                  <a:pt x="51" y="52"/>
                  <a:pt x="51" y="51"/>
                  <a:pt x="51" y="49"/>
                </a:cubicBezTo>
                <a:cubicBezTo>
                  <a:pt x="61" y="44"/>
                  <a:pt x="61" y="44"/>
                  <a:pt x="61" y="44"/>
                </a:cubicBezTo>
                <a:cubicBezTo>
                  <a:pt x="62" y="44"/>
                  <a:pt x="63" y="42"/>
                  <a:pt x="62" y="42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7"/>
                  <a:pt x="60" y="36"/>
                  <a:pt x="58" y="37"/>
                </a:cubicBezTo>
                <a:cubicBezTo>
                  <a:pt x="47" y="38"/>
                  <a:pt x="47" y="38"/>
                  <a:pt x="47" y="38"/>
                </a:cubicBezTo>
                <a:cubicBezTo>
                  <a:pt x="46" y="37"/>
                  <a:pt x="46" y="37"/>
                  <a:pt x="45" y="36"/>
                </a:cubicBezTo>
                <a:cubicBezTo>
                  <a:pt x="48" y="25"/>
                  <a:pt x="48" y="25"/>
                  <a:pt x="48" y="25"/>
                </a:cubicBezTo>
                <a:cubicBezTo>
                  <a:pt x="49" y="24"/>
                  <a:pt x="48" y="22"/>
                  <a:pt x="48" y="22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2" y="20"/>
                  <a:pt x="41" y="22"/>
                </a:cubicBezTo>
                <a:cubicBezTo>
                  <a:pt x="35" y="31"/>
                  <a:pt x="35" y="31"/>
                  <a:pt x="35" y="31"/>
                </a:cubicBezTo>
                <a:cubicBezTo>
                  <a:pt x="33" y="30"/>
                  <a:pt x="32" y="30"/>
                  <a:pt x="31" y="3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19"/>
                  <a:pt x="24" y="18"/>
                  <a:pt x="23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1"/>
                  <a:pt x="19" y="23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5"/>
                  <a:pt x="18" y="35"/>
                  <a:pt x="18" y="36"/>
                </a:cubicBezTo>
                <a:cubicBezTo>
                  <a:pt x="7" y="33"/>
                  <a:pt x="7" y="33"/>
                  <a:pt x="7" y="33"/>
                </a:cubicBezTo>
                <a:cubicBezTo>
                  <a:pt x="5" y="32"/>
                  <a:pt x="4" y="33"/>
                  <a:pt x="4" y="33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2" y="39"/>
                  <a:pt x="3" y="40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9"/>
                  <a:pt x="12" y="50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6"/>
                  <a:pt x="0" y="57"/>
                  <a:pt x="0" y="58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3" y="63"/>
                  <a:pt x="5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7" y="63"/>
                  <a:pt x="18" y="64"/>
                </a:cubicBezTo>
                <a:cubicBezTo>
                  <a:pt x="15" y="74"/>
                  <a:pt x="15" y="74"/>
                  <a:pt x="15" y="74"/>
                </a:cubicBezTo>
                <a:cubicBezTo>
                  <a:pt x="14" y="76"/>
                  <a:pt x="14" y="77"/>
                  <a:pt x="15" y="77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80"/>
                  <a:pt x="21" y="79"/>
                  <a:pt x="21" y="78"/>
                </a:cubicBezTo>
                <a:cubicBezTo>
                  <a:pt x="28" y="69"/>
                  <a:pt x="28" y="69"/>
                  <a:pt x="28" y="69"/>
                </a:cubicBezTo>
                <a:cubicBezTo>
                  <a:pt x="29" y="69"/>
                  <a:pt x="31" y="69"/>
                  <a:pt x="32" y="69"/>
                </a:cubicBezTo>
                <a:cubicBezTo>
                  <a:pt x="37" y="79"/>
                  <a:pt x="37" y="79"/>
                  <a:pt x="37" y="79"/>
                </a:cubicBezTo>
                <a:cubicBezTo>
                  <a:pt x="38" y="80"/>
                  <a:pt x="39" y="81"/>
                  <a:pt x="40" y="81"/>
                </a:cubicBezTo>
                <a:cubicBezTo>
                  <a:pt x="43" y="79"/>
                  <a:pt x="43" y="79"/>
                  <a:pt x="43" y="79"/>
                </a:cubicBezTo>
                <a:cubicBezTo>
                  <a:pt x="44" y="79"/>
                  <a:pt x="45" y="78"/>
                  <a:pt x="44" y="77"/>
                </a:cubicBezTo>
                <a:cubicBezTo>
                  <a:pt x="43" y="65"/>
                  <a:pt x="43" y="65"/>
                  <a:pt x="43" y="65"/>
                </a:cubicBezTo>
                <a:cubicBezTo>
                  <a:pt x="44" y="65"/>
                  <a:pt x="45" y="64"/>
                  <a:pt x="45" y="63"/>
                </a:cubicBezTo>
                <a:cubicBezTo>
                  <a:pt x="56" y="66"/>
                  <a:pt x="56" y="66"/>
                  <a:pt x="56" y="66"/>
                </a:cubicBezTo>
                <a:cubicBezTo>
                  <a:pt x="57" y="67"/>
                  <a:pt x="59" y="67"/>
                  <a:pt x="59" y="66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1"/>
                  <a:pt x="61" y="60"/>
                  <a:pt x="59" y="60"/>
                </a:cubicBezTo>
                <a:close/>
                <a:moveTo>
                  <a:pt x="31" y="57"/>
                </a:moveTo>
                <a:cubicBezTo>
                  <a:pt x="27" y="57"/>
                  <a:pt x="24" y="54"/>
                  <a:pt x="24" y="50"/>
                </a:cubicBezTo>
                <a:cubicBezTo>
                  <a:pt x="24" y="46"/>
                  <a:pt x="27" y="42"/>
                  <a:pt x="31" y="42"/>
                </a:cubicBezTo>
                <a:cubicBezTo>
                  <a:pt x="35" y="42"/>
                  <a:pt x="39" y="46"/>
                  <a:pt x="39" y="50"/>
                </a:cubicBezTo>
                <a:cubicBezTo>
                  <a:pt x="39" y="54"/>
                  <a:pt x="35" y="57"/>
                  <a:pt x="31" y="57"/>
                </a:cubicBezTo>
                <a:close/>
                <a:moveTo>
                  <a:pt x="114" y="30"/>
                </a:moveTo>
                <a:cubicBezTo>
                  <a:pt x="103" y="28"/>
                  <a:pt x="103" y="28"/>
                  <a:pt x="103" y="28"/>
                </a:cubicBezTo>
                <a:cubicBezTo>
                  <a:pt x="102" y="26"/>
                  <a:pt x="102" y="25"/>
                  <a:pt x="102" y="24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10" y="14"/>
                  <a:pt x="110" y="13"/>
                  <a:pt x="109" y="12"/>
                </a:cubicBezTo>
                <a:cubicBezTo>
                  <a:pt x="107" y="9"/>
                  <a:pt x="107" y="9"/>
                  <a:pt x="107" y="9"/>
                </a:cubicBezTo>
                <a:cubicBezTo>
                  <a:pt x="106" y="9"/>
                  <a:pt x="105" y="9"/>
                  <a:pt x="104" y="10"/>
                </a:cubicBezTo>
                <a:cubicBezTo>
                  <a:pt x="94" y="16"/>
                  <a:pt x="94" y="16"/>
                  <a:pt x="94" y="16"/>
                </a:cubicBezTo>
                <a:cubicBezTo>
                  <a:pt x="93" y="15"/>
                  <a:pt x="92" y="14"/>
                  <a:pt x="91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90" y="2"/>
                  <a:pt x="89" y="0"/>
                  <a:pt x="8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3" y="0"/>
                  <a:pt x="82" y="1"/>
                  <a:pt x="82" y="2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4"/>
                  <a:pt x="76" y="14"/>
                </a:cubicBezTo>
                <a:cubicBezTo>
                  <a:pt x="67" y="7"/>
                  <a:pt x="67" y="7"/>
                  <a:pt x="67" y="7"/>
                </a:cubicBezTo>
                <a:cubicBezTo>
                  <a:pt x="66" y="6"/>
                  <a:pt x="65" y="6"/>
                  <a:pt x="64" y="7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10"/>
                  <a:pt x="61" y="11"/>
                  <a:pt x="62" y="12"/>
                </a:cubicBezTo>
                <a:cubicBezTo>
                  <a:pt x="67" y="22"/>
                  <a:pt x="67" y="22"/>
                  <a:pt x="67" y="22"/>
                </a:cubicBezTo>
                <a:cubicBezTo>
                  <a:pt x="67" y="23"/>
                  <a:pt x="66" y="24"/>
                  <a:pt x="66" y="25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6"/>
                  <a:pt x="52" y="27"/>
                  <a:pt x="52" y="28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3"/>
                  <a:pt x="53" y="34"/>
                  <a:pt x="54" y="34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38"/>
                  <a:pt x="66" y="39"/>
                  <a:pt x="66" y="40"/>
                </a:cubicBezTo>
                <a:cubicBezTo>
                  <a:pt x="59" y="49"/>
                  <a:pt x="59" y="49"/>
                  <a:pt x="59" y="49"/>
                </a:cubicBezTo>
                <a:cubicBezTo>
                  <a:pt x="58" y="50"/>
                  <a:pt x="58" y="51"/>
                  <a:pt x="59" y="52"/>
                </a:cubicBezTo>
                <a:cubicBezTo>
                  <a:pt x="61" y="55"/>
                  <a:pt x="61" y="55"/>
                  <a:pt x="61" y="55"/>
                </a:cubicBezTo>
                <a:cubicBezTo>
                  <a:pt x="62" y="56"/>
                  <a:pt x="63" y="55"/>
                  <a:pt x="64" y="54"/>
                </a:cubicBezTo>
                <a:cubicBezTo>
                  <a:pt x="74" y="49"/>
                  <a:pt x="74" y="49"/>
                  <a:pt x="74" y="49"/>
                </a:cubicBezTo>
                <a:cubicBezTo>
                  <a:pt x="75" y="49"/>
                  <a:pt x="76" y="50"/>
                  <a:pt x="77" y="50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3"/>
                  <a:pt x="79" y="64"/>
                  <a:pt x="80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5" y="64"/>
                  <a:pt x="86" y="63"/>
                  <a:pt x="86" y="62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1"/>
                  <a:pt x="91" y="50"/>
                  <a:pt x="92" y="50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2" y="58"/>
                  <a:pt x="103" y="58"/>
                  <a:pt x="104" y="57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4"/>
                  <a:pt x="107" y="53"/>
                  <a:pt x="106" y="5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1" y="41"/>
                  <a:pt x="102" y="40"/>
                  <a:pt x="102" y="39"/>
                </a:cubicBezTo>
                <a:cubicBezTo>
                  <a:pt x="113" y="38"/>
                  <a:pt x="113" y="38"/>
                  <a:pt x="113" y="38"/>
                </a:cubicBezTo>
                <a:cubicBezTo>
                  <a:pt x="115" y="38"/>
                  <a:pt x="116" y="37"/>
                  <a:pt x="116" y="36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1"/>
                  <a:pt x="115" y="30"/>
                  <a:pt x="114" y="30"/>
                </a:cubicBezTo>
                <a:close/>
                <a:moveTo>
                  <a:pt x="84" y="39"/>
                </a:moveTo>
                <a:cubicBezTo>
                  <a:pt x="80" y="39"/>
                  <a:pt x="77" y="36"/>
                  <a:pt x="77" y="32"/>
                </a:cubicBezTo>
                <a:cubicBezTo>
                  <a:pt x="77" y="28"/>
                  <a:pt x="80" y="25"/>
                  <a:pt x="84" y="25"/>
                </a:cubicBezTo>
                <a:cubicBezTo>
                  <a:pt x="88" y="25"/>
                  <a:pt x="91" y="28"/>
                  <a:pt x="91" y="32"/>
                </a:cubicBezTo>
                <a:cubicBezTo>
                  <a:pt x="91" y="36"/>
                  <a:pt x="88" y="39"/>
                  <a:pt x="84" y="3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5" name="Freeform 280"/>
          <p:cNvSpPr>
            <a:spLocks noEditPoints="1"/>
          </p:cNvSpPr>
          <p:nvPr/>
        </p:nvSpPr>
        <p:spPr bwMode="auto">
          <a:xfrm>
            <a:off x="4656138" y="5988050"/>
            <a:ext cx="561975" cy="523875"/>
          </a:xfrm>
          <a:custGeom>
            <a:avLst/>
            <a:gdLst>
              <a:gd name="T0" fmla="*/ 2147483647 w 92"/>
              <a:gd name="T1" fmla="*/ 0 h 86"/>
              <a:gd name="T2" fmla="*/ 2147483647 w 92"/>
              <a:gd name="T3" fmla="*/ 0 h 86"/>
              <a:gd name="T4" fmla="*/ 2147483647 w 92"/>
              <a:gd name="T5" fmla="*/ 2147483647 h 86"/>
              <a:gd name="T6" fmla="*/ 2147483647 w 92"/>
              <a:gd name="T7" fmla="*/ 2147483647 h 86"/>
              <a:gd name="T8" fmla="*/ 2147483647 w 92"/>
              <a:gd name="T9" fmla="*/ 2147483647 h 86"/>
              <a:gd name="T10" fmla="*/ 0 w 92"/>
              <a:gd name="T11" fmla="*/ 2147483647 h 86"/>
              <a:gd name="T12" fmla="*/ 0 w 92"/>
              <a:gd name="T13" fmla="*/ 2147483647 h 86"/>
              <a:gd name="T14" fmla="*/ 2147483647 w 92"/>
              <a:gd name="T15" fmla="*/ 2147483647 h 86"/>
              <a:gd name="T16" fmla="*/ 2147483647 w 92"/>
              <a:gd name="T17" fmla="*/ 2147483647 h 86"/>
              <a:gd name="T18" fmla="*/ 2147483647 w 92"/>
              <a:gd name="T19" fmla="*/ 2147483647 h 86"/>
              <a:gd name="T20" fmla="*/ 2147483647 w 92"/>
              <a:gd name="T21" fmla="*/ 2147483647 h 86"/>
              <a:gd name="T22" fmla="*/ 2147483647 w 92"/>
              <a:gd name="T23" fmla="*/ 2147483647 h 86"/>
              <a:gd name="T24" fmla="*/ 2147483647 w 92"/>
              <a:gd name="T25" fmla="*/ 2147483647 h 86"/>
              <a:gd name="T26" fmla="*/ 2147483647 w 92"/>
              <a:gd name="T27" fmla="*/ 2147483647 h 86"/>
              <a:gd name="T28" fmla="*/ 2147483647 w 92"/>
              <a:gd name="T29" fmla="*/ 2147483647 h 86"/>
              <a:gd name="T30" fmla="*/ 2147483647 w 92"/>
              <a:gd name="T31" fmla="*/ 2147483647 h 86"/>
              <a:gd name="T32" fmla="*/ 2147483647 w 92"/>
              <a:gd name="T33" fmla="*/ 2147483647 h 86"/>
              <a:gd name="T34" fmla="*/ 2147483647 w 92"/>
              <a:gd name="T35" fmla="*/ 2147483647 h 86"/>
              <a:gd name="T36" fmla="*/ 2147483647 w 92"/>
              <a:gd name="T37" fmla="*/ 2147483647 h 86"/>
              <a:gd name="T38" fmla="*/ 2147483647 w 92"/>
              <a:gd name="T39" fmla="*/ 2147483647 h 86"/>
              <a:gd name="T40" fmla="*/ 2147483647 w 92"/>
              <a:gd name="T41" fmla="*/ 0 h 86"/>
              <a:gd name="T42" fmla="*/ 2147483647 w 92"/>
              <a:gd name="T43" fmla="*/ 2147483647 h 86"/>
              <a:gd name="T44" fmla="*/ 2147483647 w 92"/>
              <a:gd name="T45" fmla="*/ 2147483647 h 86"/>
              <a:gd name="T46" fmla="*/ 2147483647 w 92"/>
              <a:gd name="T47" fmla="*/ 2147483647 h 86"/>
              <a:gd name="T48" fmla="*/ 2147483647 w 92"/>
              <a:gd name="T49" fmla="*/ 2147483647 h 86"/>
              <a:gd name="T50" fmla="*/ 2147483647 w 92"/>
              <a:gd name="T51" fmla="*/ 2147483647 h 86"/>
              <a:gd name="T52" fmla="*/ 2147483647 w 92"/>
              <a:gd name="T53" fmla="*/ 2147483647 h 86"/>
              <a:gd name="T54" fmla="*/ 2147483647 w 92"/>
              <a:gd name="T55" fmla="*/ 2147483647 h 86"/>
              <a:gd name="T56" fmla="*/ 2147483647 w 92"/>
              <a:gd name="T57" fmla="*/ 2147483647 h 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2" h="86">
                <a:moveTo>
                  <a:pt x="73" y="0"/>
                </a:moveTo>
                <a:cubicBezTo>
                  <a:pt x="69" y="0"/>
                  <a:pt x="69" y="0"/>
                  <a:pt x="69" y="0"/>
                </a:cubicBezTo>
                <a:cubicBezTo>
                  <a:pt x="58" y="0"/>
                  <a:pt x="50" y="9"/>
                  <a:pt x="50" y="19"/>
                </a:cubicBezTo>
                <a:cubicBezTo>
                  <a:pt x="50" y="33"/>
                  <a:pt x="50" y="33"/>
                  <a:pt x="5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4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4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7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7" y="33"/>
                  <a:pt x="62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3"/>
                  <a:pt x="62" y="7"/>
                  <a:pt x="6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9" y="7"/>
                  <a:pt x="85" y="13"/>
                  <a:pt x="85" y="19"/>
                </a:cubicBezTo>
                <a:cubicBezTo>
                  <a:pt x="85" y="33"/>
                  <a:pt x="85" y="33"/>
                  <a:pt x="85" y="33"/>
                </a:cubicBezTo>
                <a:cubicBezTo>
                  <a:pt x="92" y="33"/>
                  <a:pt x="92" y="33"/>
                  <a:pt x="92" y="33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9"/>
                  <a:pt x="83" y="0"/>
                  <a:pt x="73" y="0"/>
                </a:cubicBezTo>
                <a:close/>
                <a:moveTo>
                  <a:pt x="41" y="78"/>
                </a:moveTo>
                <a:cubicBezTo>
                  <a:pt x="30" y="78"/>
                  <a:pt x="30" y="78"/>
                  <a:pt x="30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1" y="63"/>
                  <a:pt x="40" y="64"/>
                </a:cubicBezTo>
                <a:lnTo>
                  <a:pt x="41" y="78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6" name="Freeform 354"/>
          <p:cNvSpPr>
            <a:spLocks noEditPoints="1"/>
          </p:cNvSpPr>
          <p:nvPr/>
        </p:nvSpPr>
        <p:spPr bwMode="auto">
          <a:xfrm>
            <a:off x="10768013" y="4241800"/>
            <a:ext cx="601662" cy="601663"/>
          </a:xfrm>
          <a:custGeom>
            <a:avLst/>
            <a:gdLst>
              <a:gd name="T0" fmla="*/ 0 w 99"/>
              <a:gd name="T1" fmla="*/ 2147483647 h 99"/>
              <a:gd name="T2" fmla="*/ 2147483647 w 99"/>
              <a:gd name="T3" fmla="*/ 2147483647 h 99"/>
              <a:gd name="T4" fmla="*/ 2147483647 w 99"/>
              <a:gd name="T5" fmla="*/ 2147483647 h 99"/>
              <a:gd name="T6" fmla="*/ 2147483647 w 99"/>
              <a:gd name="T7" fmla="*/ 2147483647 h 99"/>
              <a:gd name="T8" fmla="*/ 2147483647 w 99"/>
              <a:gd name="T9" fmla="*/ 2147483647 h 99"/>
              <a:gd name="T10" fmla="*/ 2147483647 w 99"/>
              <a:gd name="T11" fmla="*/ 2147483647 h 99"/>
              <a:gd name="T12" fmla="*/ 2147483647 w 99"/>
              <a:gd name="T13" fmla="*/ 2147483647 h 99"/>
              <a:gd name="T14" fmla="*/ 2147483647 w 99"/>
              <a:gd name="T15" fmla="*/ 2147483647 h 99"/>
              <a:gd name="T16" fmla="*/ 2147483647 w 99"/>
              <a:gd name="T17" fmla="*/ 2147483647 h 99"/>
              <a:gd name="T18" fmla="*/ 2147483647 w 99"/>
              <a:gd name="T19" fmla="*/ 2147483647 h 99"/>
              <a:gd name="T20" fmla="*/ 2147483647 w 99"/>
              <a:gd name="T21" fmla="*/ 2147483647 h 99"/>
              <a:gd name="T22" fmla="*/ 2147483647 w 99"/>
              <a:gd name="T23" fmla="*/ 2147483647 h 99"/>
              <a:gd name="T24" fmla="*/ 2147483647 w 99"/>
              <a:gd name="T25" fmla="*/ 2147483647 h 99"/>
              <a:gd name="T26" fmla="*/ 2147483647 w 99"/>
              <a:gd name="T27" fmla="*/ 2147483647 h 99"/>
              <a:gd name="T28" fmla="*/ 2147483647 w 99"/>
              <a:gd name="T29" fmla="*/ 2147483647 h 99"/>
              <a:gd name="T30" fmla="*/ 2147483647 w 99"/>
              <a:gd name="T31" fmla="*/ 2147483647 h 99"/>
              <a:gd name="T32" fmla="*/ 2147483647 w 99"/>
              <a:gd name="T33" fmla="*/ 2147483647 h 99"/>
              <a:gd name="T34" fmla="*/ 2147483647 w 99"/>
              <a:gd name="T35" fmla="*/ 2147483647 h 99"/>
              <a:gd name="T36" fmla="*/ 2147483647 w 99"/>
              <a:gd name="T37" fmla="*/ 2147483647 h 99"/>
              <a:gd name="T38" fmla="*/ 2147483647 w 99"/>
              <a:gd name="T39" fmla="*/ 2147483647 h 99"/>
              <a:gd name="T40" fmla="*/ 2147483647 w 99"/>
              <a:gd name="T41" fmla="*/ 2147483647 h 99"/>
              <a:gd name="T42" fmla="*/ 2147483647 w 99"/>
              <a:gd name="T43" fmla="*/ 2147483647 h 99"/>
              <a:gd name="T44" fmla="*/ 2147483647 w 99"/>
              <a:gd name="T45" fmla="*/ 2147483647 h 99"/>
              <a:gd name="T46" fmla="*/ 2147483647 w 99"/>
              <a:gd name="T47" fmla="*/ 2147483647 h 99"/>
              <a:gd name="T48" fmla="*/ 2147483647 w 99"/>
              <a:gd name="T49" fmla="*/ 2147483647 h 99"/>
              <a:gd name="T50" fmla="*/ 2147483647 w 99"/>
              <a:gd name="T51" fmla="*/ 2147483647 h 99"/>
              <a:gd name="T52" fmla="*/ 2147483647 w 99"/>
              <a:gd name="T53" fmla="*/ 2147483647 h 99"/>
              <a:gd name="T54" fmla="*/ 2147483647 w 99"/>
              <a:gd name="T55" fmla="*/ 2147483647 h 99"/>
              <a:gd name="T56" fmla="*/ 2147483647 w 99"/>
              <a:gd name="T57" fmla="*/ 2147483647 h 99"/>
              <a:gd name="T58" fmla="*/ 2147483647 w 99"/>
              <a:gd name="T59" fmla="*/ 2147483647 h 99"/>
              <a:gd name="T60" fmla="*/ 2147483647 w 99"/>
              <a:gd name="T61" fmla="*/ 2147483647 h 99"/>
              <a:gd name="T62" fmla="*/ 2147483647 w 99"/>
              <a:gd name="T63" fmla="*/ 2147483647 h 99"/>
              <a:gd name="T64" fmla="*/ 2147483647 w 99"/>
              <a:gd name="T65" fmla="*/ 2147483647 h 99"/>
              <a:gd name="T66" fmla="*/ 2147483647 w 99"/>
              <a:gd name="T67" fmla="*/ 2147483647 h 99"/>
              <a:gd name="T68" fmla="*/ 2147483647 w 99"/>
              <a:gd name="T69" fmla="*/ 2147483647 h 99"/>
              <a:gd name="T70" fmla="*/ 2147483647 w 99"/>
              <a:gd name="T71" fmla="*/ 2147483647 h 99"/>
              <a:gd name="T72" fmla="*/ 2147483647 w 99"/>
              <a:gd name="T73" fmla="*/ 2147483647 h 99"/>
              <a:gd name="T74" fmla="*/ 2147483647 w 99"/>
              <a:gd name="T75" fmla="*/ 2147483647 h 99"/>
              <a:gd name="T76" fmla="*/ 2147483647 w 99"/>
              <a:gd name="T77" fmla="*/ 2147483647 h 99"/>
              <a:gd name="T78" fmla="*/ 2147483647 w 99"/>
              <a:gd name="T79" fmla="*/ 2147483647 h 99"/>
              <a:gd name="T80" fmla="*/ 2147483647 w 99"/>
              <a:gd name="T81" fmla="*/ 2147483647 h 99"/>
              <a:gd name="T82" fmla="*/ 2147483647 w 99"/>
              <a:gd name="T83" fmla="*/ 2147483647 h 99"/>
              <a:gd name="T84" fmla="*/ 2147483647 w 99"/>
              <a:gd name="T85" fmla="*/ 2147483647 h 99"/>
              <a:gd name="T86" fmla="*/ 2147483647 w 99"/>
              <a:gd name="T87" fmla="*/ 2147483647 h 99"/>
              <a:gd name="T88" fmla="*/ 2147483647 w 99"/>
              <a:gd name="T89" fmla="*/ 2147483647 h 99"/>
              <a:gd name="T90" fmla="*/ 2147483647 w 99"/>
              <a:gd name="T91" fmla="*/ 2147483647 h 99"/>
              <a:gd name="T92" fmla="*/ 2147483647 w 99"/>
              <a:gd name="T93" fmla="*/ 2147483647 h 99"/>
              <a:gd name="T94" fmla="*/ 2147483647 w 99"/>
              <a:gd name="T95" fmla="*/ 2147483647 h 99"/>
              <a:gd name="T96" fmla="*/ 2147483647 w 99"/>
              <a:gd name="T97" fmla="*/ 2147483647 h 9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9" h="99">
                <a:moveTo>
                  <a:pt x="50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9"/>
                  <a:pt x="50" y="99"/>
                </a:cubicBezTo>
                <a:cubicBezTo>
                  <a:pt x="77" y="99"/>
                  <a:pt x="99" y="76"/>
                  <a:pt x="99" y="49"/>
                </a:cubicBezTo>
                <a:cubicBezTo>
                  <a:pt x="99" y="22"/>
                  <a:pt x="77" y="0"/>
                  <a:pt x="50" y="0"/>
                </a:cubicBezTo>
                <a:close/>
                <a:moveTo>
                  <a:pt x="89" y="49"/>
                </a:moveTo>
                <a:cubicBezTo>
                  <a:pt x="89" y="56"/>
                  <a:pt x="88" y="62"/>
                  <a:pt x="85" y="67"/>
                </a:cubicBezTo>
                <a:cubicBezTo>
                  <a:pt x="84" y="67"/>
                  <a:pt x="82" y="66"/>
                  <a:pt x="81" y="66"/>
                </a:cubicBezTo>
                <a:cubicBezTo>
                  <a:pt x="79" y="66"/>
                  <a:pt x="77" y="67"/>
                  <a:pt x="74" y="69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46"/>
                  <a:pt x="59" y="46"/>
                  <a:pt x="61" y="45"/>
                </a:cubicBezTo>
                <a:cubicBezTo>
                  <a:pt x="62" y="44"/>
                  <a:pt x="63" y="44"/>
                  <a:pt x="64" y="43"/>
                </a:cubicBezTo>
                <a:cubicBezTo>
                  <a:pt x="65" y="43"/>
                  <a:pt x="67" y="42"/>
                  <a:pt x="69" y="41"/>
                </a:cubicBezTo>
                <a:cubicBezTo>
                  <a:pt x="70" y="40"/>
                  <a:pt x="71" y="39"/>
                  <a:pt x="72" y="38"/>
                </a:cubicBezTo>
                <a:cubicBezTo>
                  <a:pt x="73" y="37"/>
                  <a:pt x="74" y="35"/>
                  <a:pt x="75" y="34"/>
                </a:cubicBezTo>
                <a:cubicBezTo>
                  <a:pt x="75" y="33"/>
                  <a:pt x="76" y="32"/>
                  <a:pt x="77" y="31"/>
                </a:cubicBezTo>
                <a:cubicBezTo>
                  <a:pt x="78" y="31"/>
                  <a:pt x="78" y="30"/>
                  <a:pt x="79" y="30"/>
                </a:cubicBezTo>
                <a:cubicBezTo>
                  <a:pt x="79" y="30"/>
                  <a:pt x="79" y="30"/>
                  <a:pt x="80" y="30"/>
                </a:cubicBezTo>
                <a:cubicBezTo>
                  <a:pt x="80" y="30"/>
                  <a:pt x="80" y="30"/>
                  <a:pt x="81" y="30"/>
                </a:cubicBezTo>
                <a:cubicBezTo>
                  <a:pt x="82" y="29"/>
                  <a:pt x="80" y="29"/>
                  <a:pt x="79" y="29"/>
                </a:cubicBezTo>
                <a:cubicBezTo>
                  <a:pt x="78" y="29"/>
                  <a:pt x="78" y="29"/>
                  <a:pt x="77" y="29"/>
                </a:cubicBezTo>
                <a:cubicBezTo>
                  <a:pt x="76" y="29"/>
                  <a:pt x="76" y="29"/>
                  <a:pt x="76" y="29"/>
                </a:cubicBezTo>
                <a:cubicBezTo>
                  <a:pt x="75" y="29"/>
                  <a:pt x="74" y="29"/>
                  <a:pt x="74" y="29"/>
                </a:cubicBezTo>
                <a:cubicBezTo>
                  <a:pt x="74" y="30"/>
                  <a:pt x="74" y="30"/>
                  <a:pt x="74" y="31"/>
                </a:cubicBezTo>
                <a:cubicBezTo>
                  <a:pt x="74" y="31"/>
                  <a:pt x="73" y="32"/>
                  <a:pt x="73" y="32"/>
                </a:cubicBezTo>
                <a:cubicBezTo>
                  <a:pt x="73" y="32"/>
                  <a:pt x="72" y="33"/>
                  <a:pt x="72" y="33"/>
                </a:cubicBezTo>
                <a:cubicBezTo>
                  <a:pt x="71" y="33"/>
                  <a:pt x="71" y="34"/>
                  <a:pt x="71" y="34"/>
                </a:cubicBezTo>
                <a:cubicBezTo>
                  <a:pt x="71" y="34"/>
                  <a:pt x="70" y="34"/>
                  <a:pt x="70" y="35"/>
                </a:cubicBezTo>
                <a:cubicBezTo>
                  <a:pt x="70" y="35"/>
                  <a:pt x="70" y="36"/>
                  <a:pt x="69" y="36"/>
                </a:cubicBezTo>
                <a:cubicBezTo>
                  <a:pt x="69" y="37"/>
                  <a:pt x="69" y="37"/>
                  <a:pt x="68" y="37"/>
                </a:cubicBezTo>
                <a:cubicBezTo>
                  <a:pt x="67" y="37"/>
                  <a:pt x="66" y="38"/>
                  <a:pt x="65" y="38"/>
                </a:cubicBezTo>
                <a:cubicBezTo>
                  <a:pt x="63" y="39"/>
                  <a:pt x="61" y="40"/>
                  <a:pt x="59" y="41"/>
                </a:cubicBezTo>
                <a:cubicBezTo>
                  <a:pt x="58" y="41"/>
                  <a:pt x="58" y="40"/>
                  <a:pt x="57" y="41"/>
                </a:cubicBezTo>
                <a:cubicBezTo>
                  <a:pt x="55" y="41"/>
                  <a:pt x="54" y="42"/>
                  <a:pt x="53" y="43"/>
                </a:cubicBezTo>
                <a:cubicBezTo>
                  <a:pt x="53" y="43"/>
                  <a:pt x="52" y="43"/>
                  <a:pt x="52" y="44"/>
                </a:cubicBezTo>
                <a:cubicBezTo>
                  <a:pt x="27" y="17"/>
                  <a:pt x="27" y="17"/>
                  <a:pt x="27" y="17"/>
                </a:cubicBezTo>
                <a:cubicBezTo>
                  <a:pt x="34" y="12"/>
                  <a:pt x="41" y="10"/>
                  <a:pt x="50" y="10"/>
                </a:cubicBezTo>
                <a:cubicBezTo>
                  <a:pt x="71" y="10"/>
                  <a:pt x="89" y="27"/>
                  <a:pt x="89" y="49"/>
                </a:cubicBezTo>
                <a:close/>
                <a:moveTo>
                  <a:pt x="75" y="70"/>
                </a:moveTo>
                <a:cubicBezTo>
                  <a:pt x="77" y="68"/>
                  <a:pt x="79" y="67"/>
                  <a:pt x="81" y="67"/>
                </a:cubicBezTo>
                <a:cubicBezTo>
                  <a:pt x="82" y="67"/>
                  <a:pt x="83" y="67"/>
                  <a:pt x="84" y="68"/>
                </a:cubicBezTo>
                <a:cubicBezTo>
                  <a:pt x="83" y="70"/>
                  <a:pt x="81" y="73"/>
                  <a:pt x="80" y="75"/>
                </a:cubicBezTo>
                <a:lnTo>
                  <a:pt x="75" y="70"/>
                </a:lnTo>
                <a:close/>
                <a:moveTo>
                  <a:pt x="20" y="23"/>
                </a:moveTo>
                <a:cubicBezTo>
                  <a:pt x="41" y="47"/>
                  <a:pt x="41" y="47"/>
                  <a:pt x="41" y="47"/>
                </a:cubicBezTo>
                <a:cubicBezTo>
                  <a:pt x="40" y="47"/>
                  <a:pt x="39" y="48"/>
                  <a:pt x="39" y="49"/>
                </a:cubicBezTo>
                <a:cubicBezTo>
                  <a:pt x="38" y="50"/>
                  <a:pt x="38" y="51"/>
                  <a:pt x="39" y="52"/>
                </a:cubicBezTo>
                <a:cubicBezTo>
                  <a:pt x="38" y="52"/>
                  <a:pt x="37" y="54"/>
                  <a:pt x="36" y="55"/>
                </a:cubicBezTo>
                <a:cubicBezTo>
                  <a:pt x="36" y="55"/>
                  <a:pt x="36" y="56"/>
                  <a:pt x="35" y="56"/>
                </a:cubicBezTo>
                <a:cubicBezTo>
                  <a:pt x="35" y="57"/>
                  <a:pt x="34" y="57"/>
                  <a:pt x="34" y="58"/>
                </a:cubicBezTo>
                <a:cubicBezTo>
                  <a:pt x="33" y="58"/>
                  <a:pt x="33" y="59"/>
                  <a:pt x="32" y="60"/>
                </a:cubicBezTo>
                <a:cubicBezTo>
                  <a:pt x="32" y="60"/>
                  <a:pt x="31" y="61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4"/>
                  <a:pt x="31" y="63"/>
                  <a:pt x="31" y="62"/>
                </a:cubicBezTo>
                <a:cubicBezTo>
                  <a:pt x="31" y="62"/>
                  <a:pt x="33" y="61"/>
                  <a:pt x="33" y="61"/>
                </a:cubicBezTo>
                <a:cubicBezTo>
                  <a:pt x="34" y="60"/>
                  <a:pt x="36" y="59"/>
                  <a:pt x="37" y="57"/>
                </a:cubicBezTo>
                <a:cubicBezTo>
                  <a:pt x="37" y="56"/>
                  <a:pt x="38" y="56"/>
                  <a:pt x="39" y="56"/>
                </a:cubicBezTo>
                <a:cubicBezTo>
                  <a:pt x="40" y="55"/>
                  <a:pt x="40" y="54"/>
                  <a:pt x="41" y="54"/>
                </a:cubicBezTo>
                <a:cubicBezTo>
                  <a:pt x="41" y="53"/>
                  <a:pt x="42" y="53"/>
                  <a:pt x="42" y="53"/>
                </a:cubicBezTo>
                <a:cubicBezTo>
                  <a:pt x="42" y="53"/>
                  <a:pt x="43" y="53"/>
                  <a:pt x="43" y="53"/>
                </a:cubicBezTo>
                <a:cubicBezTo>
                  <a:pt x="44" y="53"/>
                  <a:pt x="44" y="52"/>
                  <a:pt x="44" y="52"/>
                </a:cubicBezTo>
                <a:cubicBezTo>
                  <a:pt x="44" y="52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7" y="66"/>
                  <a:pt x="56" y="66"/>
                </a:cubicBezTo>
                <a:cubicBezTo>
                  <a:pt x="54" y="66"/>
                  <a:pt x="52" y="67"/>
                  <a:pt x="50" y="69"/>
                </a:cubicBezTo>
                <a:cubicBezTo>
                  <a:pt x="49" y="68"/>
                  <a:pt x="47" y="66"/>
                  <a:pt x="43" y="66"/>
                </a:cubicBezTo>
                <a:cubicBezTo>
                  <a:pt x="42" y="66"/>
                  <a:pt x="39" y="67"/>
                  <a:pt x="37" y="69"/>
                </a:cubicBezTo>
                <a:cubicBezTo>
                  <a:pt x="36" y="68"/>
                  <a:pt x="34" y="66"/>
                  <a:pt x="31" y="66"/>
                </a:cubicBezTo>
                <a:cubicBezTo>
                  <a:pt x="29" y="66"/>
                  <a:pt x="27" y="67"/>
                  <a:pt x="25" y="69"/>
                </a:cubicBezTo>
                <a:cubicBezTo>
                  <a:pt x="24" y="68"/>
                  <a:pt x="22" y="66"/>
                  <a:pt x="19" y="66"/>
                </a:cubicBezTo>
                <a:cubicBezTo>
                  <a:pt x="17" y="66"/>
                  <a:pt x="16" y="67"/>
                  <a:pt x="14" y="67"/>
                </a:cubicBezTo>
                <a:cubicBezTo>
                  <a:pt x="12" y="62"/>
                  <a:pt x="10" y="56"/>
                  <a:pt x="10" y="49"/>
                </a:cubicBezTo>
                <a:cubicBezTo>
                  <a:pt x="10" y="39"/>
                  <a:pt x="14" y="30"/>
                  <a:pt x="20" y="23"/>
                </a:cubicBezTo>
                <a:close/>
                <a:moveTo>
                  <a:pt x="15" y="68"/>
                </a:moveTo>
                <a:cubicBezTo>
                  <a:pt x="16" y="67"/>
                  <a:pt x="17" y="67"/>
                  <a:pt x="19" y="67"/>
                </a:cubicBezTo>
                <a:cubicBezTo>
                  <a:pt x="20" y="67"/>
                  <a:pt x="22" y="68"/>
                  <a:pt x="23" y="68"/>
                </a:cubicBezTo>
                <a:cubicBezTo>
                  <a:pt x="24" y="69"/>
                  <a:pt x="24" y="70"/>
                  <a:pt x="24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7" y="68"/>
                  <a:pt x="29" y="67"/>
                  <a:pt x="31" y="67"/>
                </a:cubicBezTo>
                <a:cubicBezTo>
                  <a:pt x="33" y="67"/>
                  <a:pt x="34" y="68"/>
                  <a:pt x="35" y="68"/>
                </a:cubicBezTo>
                <a:cubicBezTo>
                  <a:pt x="36" y="69"/>
                  <a:pt x="37" y="70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0" y="68"/>
                  <a:pt x="42" y="67"/>
                  <a:pt x="43" y="67"/>
                </a:cubicBezTo>
                <a:cubicBezTo>
                  <a:pt x="45" y="67"/>
                  <a:pt x="47" y="68"/>
                  <a:pt x="48" y="68"/>
                </a:cubicBezTo>
                <a:cubicBezTo>
                  <a:pt x="49" y="69"/>
                  <a:pt x="49" y="70"/>
                  <a:pt x="49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2" y="68"/>
                  <a:pt x="54" y="67"/>
                  <a:pt x="56" y="67"/>
                </a:cubicBezTo>
                <a:cubicBezTo>
                  <a:pt x="58" y="67"/>
                  <a:pt x="59" y="68"/>
                  <a:pt x="60" y="68"/>
                </a:cubicBezTo>
                <a:cubicBezTo>
                  <a:pt x="61" y="69"/>
                  <a:pt x="62" y="70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72" y="81"/>
                  <a:pt x="72" y="81"/>
                  <a:pt x="72" y="81"/>
                </a:cubicBezTo>
                <a:cubicBezTo>
                  <a:pt x="66" y="86"/>
                  <a:pt x="58" y="89"/>
                  <a:pt x="50" y="89"/>
                </a:cubicBezTo>
                <a:cubicBezTo>
                  <a:pt x="35" y="89"/>
                  <a:pt x="21" y="80"/>
                  <a:pt x="15" y="6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7" name="Freeform 361"/>
          <p:cNvSpPr>
            <a:spLocks noEditPoints="1"/>
          </p:cNvSpPr>
          <p:nvPr/>
        </p:nvSpPr>
        <p:spPr bwMode="auto">
          <a:xfrm>
            <a:off x="9652000" y="4378325"/>
            <a:ext cx="646113" cy="414338"/>
          </a:xfrm>
          <a:custGeom>
            <a:avLst/>
            <a:gdLst>
              <a:gd name="T0" fmla="*/ 2147483647 w 106"/>
              <a:gd name="T1" fmla="*/ 2147483647 h 68"/>
              <a:gd name="T2" fmla="*/ 2147483647 w 106"/>
              <a:gd name="T3" fmla="*/ 2147483647 h 68"/>
              <a:gd name="T4" fmla="*/ 2147483647 w 106"/>
              <a:gd name="T5" fmla="*/ 2147483647 h 68"/>
              <a:gd name="T6" fmla="*/ 2147483647 w 106"/>
              <a:gd name="T7" fmla="*/ 2147483647 h 68"/>
              <a:gd name="T8" fmla="*/ 2147483647 w 106"/>
              <a:gd name="T9" fmla="*/ 2147483647 h 68"/>
              <a:gd name="T10" fmla="*/ 2147483647 w 106"/>
              <a:gd name="T11" fmla="*/ 2147483647 h 68"/>
              <a:gd name="T12" fmla="*/ 2147483647 w 106"/>
              <a:gd name="T13" fmla="*/ 2147483647 h 68"/>
              <a:gd name="T14" fmla="*/ 2147483647 w 106"/>
              <a:gd name="T15" fmla="*/ 2147483647 h 68"/>
              <a:gd name="T16" fmla="*/ 2147483647 w 106"/>
              <a:gd name="T17" fmla="*/ 2147483647 h 68"/>
              <a:gd name="T18" fmla="*/ 2147483647 w 106"/>
              <a:gd name="T19" fmla="*/ 2147483647 h 68"/>
              <a:gd name="T20" fmla="*/ 2147483647 w 106"/>
              <a:gd name="T21" fmla="*/ 2147483647 h 68"/>
              <a:gd name="T22" fmla="*/ 2147483647 w 106"/>
              <a:gd name="T23" fmla="*/ 2147483647 h 68"/>
              <a:gd name="T24" fmla="*/ 2147483647 w 106"/>
              <a:gd name="T25" fmla="*/ 2147483647 h 68"/>
              <a:gd name="T26" fmla="*/ 2147483647 w 106"/>
              <a:gd name="T27" fmla="*/ 2147483647 h 68"/>
              <a:gd name="T28" fmla="*/ 2147483647 w 106"/>
              <a:gd name="T29" fmla="*/ 2147483647 h 68"/>
              <a:gd name="T30" fmla="*/ 2147483647 w 106"/>
              <a:gd name="T31" fmla="*/ 2147483647 h 68"/>
              <a:gd name="T32" fmla="*/ 2147483647 w 106"/>
              <a:gd name="T33" fmla="*/ 2147483647 h 68"/>
              <a:gd name="T34" fmla="*/ 2147483647 w 106"/>
              <a:gd name="T35" fmla="*/ 2147483647 h 68"/>
              <a:gd name="T36" fmla="*/ 2147483647 w 106"/>
              <a:gd name="T37" fmla="*/ 2147483647 h 68"/>
              <a:gd name="T38" fmla="*/ 2147483647 w 106"/>
              <a:gd name="T39" fmla="*/ 2147483647 h 68"/>
              <a:gd name="T40" fmla="*/ 2147483647 w 106"/>
              <a:gd name="T41" fmla="*/ 2147483647 h 68"/>
              <a:gd name="T42" fmla="*/ 2147483647 w 106"/>
              <a:gd name="T43" fmla="*/ 2147483647 h 68"/>
              <a:gd name="T44" fmla="*/ 2147483647 w 106"/>
              <a:gd name="T45" fmla="*/ 2147483647 h 68"/>
              <a:gd name="T46" fmla="*/ 2147483647 w 106"/>
              <a:gd name="T47" fmla="*/ 2147483647 h 68"/>
              <a:gd name="T48" fmla="*/ 2147483647 w 106"/>
              <a:gd name="T49" fmla="*/ 2147483647 h 68"/>
              <a:gd name="T50" fmla="*/ 2147483647 w 106"/>
              <a:gd name="T51" fmla="*/ 2147483647 h 68"/>
              <a:gd name="T52" fmla="*/ 2147483647 w 106"/>
              <a:gd name="T53" fmla="*/ 2147483647 h 68"/>
              <a:gd name="T54" fmla="*/ 2147483647 w 106"/>
              <a:gd name="T55" fmla="*/ 2147483647 h 68"/>
              <a:gd name="T56" fmla="*/ 2147483647 w 106"/>
              <a:gd name="T57" fmla="*/ 2147483647 h 68"/>
              <a:gd name="T58" fmla="*/ 2147483647 w 106"/>
              <a:gd name="T59" fmla="*/ 2147483647 h 68"/>
              <a:gd name="T60" fmla="*/ 2147483647 w 106"/>
              <a:gd name="T61" fmla="*/ 2147483647 h 68"/>
              <a:gd name="T62" fmla="*/ 2147483647 w 106"/>
              <a:gd name="T63" fmla="*/ 2147483647 h 68"/>
              <a:gd name="T64" fmla="*/ 2147483647 w 106"/>
              <a:gd name="T65" fmla="*/ 2147483647 h 68"/>
              <a:gd name="T66" fmla="*/ 2147483647 w 106"/>
              <a:gd name="T67" fmla="*/ 2147483647 h 68"/>
              <a:gd name="T68" fmla="*/ 2147483647 w 106"/>
              <a:gd name="T69" fmla="*/ 2147483647 h 68"/>
              <a:gd name="T70" fmla="*/ 2147483647 w 106"/>
              <a:gd name="T71" fmla="*/ 2147483647 h 68"/>
              <a:gd name="T72" fmla="*/ 2147483647 w 106"/>
              <a:gd name="T73" fmla="*/ 2147483647 h 68"/>
              <a:gd name="T74" fmla="*/ 2147483647 w 106"/>
              <a:gd name="T75" fmla="*/ 2147483647 h 68"/>
              <a:gd name="T76" fmla="*/ 2147483647 w 106"/>
              <a:gd name="T77" fmla="*/ 2147483647 h 68"/>
              <a:gd name="T78" fmla="*/ 2147483647 w 106"/>
              <a:gd name="T79" fmla="*/ 2147483647 h 68"/>
              <a:gd name="T80" fmla="*/ 2147483647 w 106"/>
              <a:gd name="T81" fmla="*/ 2147483647 h 68"/>
              <a:gd name="T82" fmla="*/ 2147483647 w 106"/>
              <a:gd name="T83" fmla="*/ 2147483647 h 68"/>
              <a:gd name="T84" fmla="*/ 2147483647 w 106"/>
              <a:gd name="T85" fmla="*/ 2147483647 h 68"/>
              <a:gd name="T86" fmla="*/ 2147483647 w 106"/>
              <a:gd name="T87" fmla="*/ 2147483647 h 68"/>
              <a:gd name="T88" fmla="*/ 2147483647 w 106"/>
              <a:gd name="T89" fmla="*/ 2147483647 h 68"/>
              <a:gd name="T90" fmla="*/ 2147483647 w 106"/>
              <a:gd name="T91" fmla="*/ 2147483647 h 68"/>
              <a:gd name="T92" fmla="*/ 2147483647 w 106"/>
              <a:gd name="T93" fmla="*/ 2147483647 h 68"/>
              <a:gd name="T94" fmla="*/ 2147483647 w 106"/>
              <a:gd name="T95" fmla="*/ 2147483647 h 68"/>
              <a:gd name="T96" fmla="*/ 2147483647 w 106"/>
              <a:gd name="T97" fmla="*/ 2147483647 h 68"/>
              <a:gd name="T98" fmla="*/ 2147483647 w 106"/>
              <a:gd name="T99" fmla="*/ 2147483647 h 68"/>
              <a:gd name="T100" fmla="*/ 2147483647 w 106"/>
              <a:gd name="T101" fmla="*/ 2147483647 h 68"/>
              <a:gd name="T102" fmla="*/ 2147483647 w 106"/>
              <a:gd name="T103" fmla="*/ 2147483647 h 68"/>
              <a:gd name="T104" fmla="*/ 2147483647 w 106"/>
              <a:gd name="T105" fmla="*/ 2147483647 h 68"/>
              <a:gd name="T106" fmla="*/ 2147483647 w 106"/>
              <a:gd name="T107" fmla="*/ 2147483647 h 68"/>
              <a:gd name="T108" fmla="*/ 2147483647 w 106"/>
              <a:gd name="T109" fmla="*/ 2147483647 h 68"/>
              <a:gd name="T110" fmla="*/ 2147483647 w 106"/>
              <a:gd name="T111" fmla="*/ 2147483647 h 68"/>
              <a:gd name="T112" fmla="*/ 2147483647 w 106"/>
              <a:gd name="T113" fmla="*/ 2147483647 h 68"/>
              <a:gd name="T114" fmla="*/ 2147483647 w 106"/>
              <a:gd name="T115" fmla="*/ 2147483647 h 68"/>
              <a:gd name="T116" fmla="*/ 2147483647 w 106"/>
              <a:gd name="T117" fmla="*/ 2147483647 h 68"/>
              <a:gd name="T118" fmla="*/ 2147483647 w 106"/>
              <a:gd name="T119" fmla="*/ 2147483647 h 68"/>
              <a:gd name="T120" fmla="*/ 2147483647 w 106"/>
              <a:gd name="T121" fmla="*/ 2147483647 h 68"/>
              <a:gd name="T122" fmla="*/ 2147483647 w 106"/>
              <a:gd name="T123" fmla="*/ 2147483647 h 68"/>
              <a:gd name="T124" fmla="*/ 2147483647 w 106"/>
              <a:gd name="T125" fmla="*/ 2147483647 h 6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6" h="68">
                <a:moveTo>
                  <a:pt x="4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7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7" y="15"/>
                  <a:pt x="47" y="15"/>
                </a:cubicBezTo>
                <a:close/>
                <a:moveTo>
                  <a:pt x="46" y="16"/>
                </a:move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6" y="15"/>
                </a:moveTo>
                <a:cubicBezTo>
                  <a:pt x="46" y="15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5" y="23"/>
                  <a:pt x="62" y="26"/>
                  <a:pt x="59" y="29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1" y="31"/>
                  <a:pt x="65" y="29"/>
                  <a:pt x="70" y="26"/>
                </a:cubicBezTo>
                <a:cubicBezTo>
                  <a:pt x="71" y="26"/>
                  <a:pt x="71" y="26"/>
                  <a:pt x="72" y="25"/>
                </a:cubicBezTo>
                <a:cubicBezTo>
                  <a:pt x="71" y="25"/>
                  <a:pt x="71" y="25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2"/>
                </a:cubicBezTo>
                <a:cubicBezTo>
                  <a:pt x="70" y="22"/>
                  <a:pt x="70" y="22"/>
                  <a:pt x="69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lose/>
                <a:moveTo>
                  <a:pt x="71" y="25"/>
                </a:moveTo>
                <a:cubicBezTo>
                  <a:pt x="71" y="25"/>
                  <a:pt x="72" y="25"/>
                  <a:pt x="72" y="25"/>
                </a:cubicBezTo>
                <a:cubicBezTo>
                  <a:pt x="71" y="25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49" y="15"/>
                </a:move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8" y="15"/>
                  <a:pt x="48" y="15"/>
                </a:cubicBezTo>
                <a:cubicBezTo>
                  <a:pt x="48" y="15"/>
                  <a:pt x="48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5"/>
                  <a:pt x="35" y="45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5" y="54"/>
                </a:moveTo>
                <a:cubicBezTo>
                  <a:pt x="45" y="54"/>
                  <a:pt x="45" y="55"/>
                  <a:pt x="46" y="55"/>
                </a:cubicBezTo>
                <a:cubicBezTo>
                  <a:pt x="46" y="55"/>
                  <a:pt x="46" y="55"/>
                  <a:pt x="45" y="55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lnTo>
                  <a:pt x="58" y="30"/>
                </a:lnTo>
                <a:close/>
                <a:moveTo>
                  <a:pt x="58" y="40"/>
                </a:move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lnTo>
                  <a:pt x="58" y="40"/>
                </a:lnTo>
                <a:close/>
                <a:moveTo>
                  <a:pt x="71" y="46"/>
                </a:moveTo>
                <a:cubicBezTo>
                  <a:pt x="68" y="43"/>
                  <a:pt x="64" y="41"/>
                  <a:pt x="61" y="39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2" y="44"/>
                  <a:pt x="66" y="48"/>
                </a:cubicBezTo>
                <a:cubicBezTo>
                  <a:pt x="66" y="48"/>
                  <a:pt x="67" y="49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9" y="49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69" y="48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1" y="47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5"/>
                  <a:pt x="71" y="45"/>
                </a:cubicBezTo>
                <a:cubicBezTo>
                  <a:pt x="71" y="45"/>
                  <a:pt x="71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1" y="45"/>
                  <a:pt x="71" y="45"/>
                  <a:pt x="71" y="46"/>
                </a:cubicBezTo>
                <a:close/>
                <a:moveTo>
                  <a:pt x="72" y="25"/>
                </a:move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60" y="36"/>
                </a:moveTo>
                <a:cubicBezTo>
                  <a:pt x="60" y="35"/>
                  <a:pt x="60" y="35"/>
                  <a:pt x="60" y="35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5"/>
                  <a:pt x="60" y="35"/>
                  <a:pt x="60" y="35"/>
                </a:cubicBezTo>
                <a:lnTo>
                  <a:pt x="60" y="36"/>
                </a:ln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41" y="52"/>
                  <a:pt x="43" y="54"/>
                </a:cubicBezTo>
                <a:cubicBezTo>
                  <a:pt x="43" y="54"/>
                  <a:pt x="43" y="53"/>
                  <a:pt x="43" y="53"/>
                </a:cubicBezTo>
                <a:cubicBezTo>
                  <a:pt x="41" y="52"/>
                  <a:pt x="40" y="51"/>
                  <a:pt x="38" y="50"/>
                </a:cubicBezTo>
                <a:cubicBezTo>
                  <a:pt x="38" y="50"/>
                  <a:pt x="38" y="50"/>
                  <a:pt x="38" y="50"/>
                </a:cubicBezTo>
                <a:close/>
                <a:moveTo>
                  <a:pt x="35" y="45"/>
                </a:moveTo>
                <a:cubicBezTo>
                  <a:pt x="34" y="45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5"/>
                </a:cubicBezTo>
                <a:cubicBezTo>
                  <a:pt x="34" y="45"/>
                  <a:pt x="35" y="45"/>
                  <a:pt x="35" y="4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lose/>
                <a:moveTo>
                  <a:pt x="36" y="22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2"/>
                  <a:pt x="36" y="22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9" y="32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1" y="30"/>
                  <a:pt x="38" y="28"/>
                  <a:pt x="35" y="25"/>
                </a:cubicBezTo>
                <a:cubicBezTo>
                  <a:pt x="35" y="25"/>
                  <a:pt x="34" y="26"/>
                  <a:pt x="34" y="26"/>
                </a:cubicBezTo>
                <a:cubicBezTo>
                  <a:pt x="34" y="26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4" y="27"/>
                  <a:pt x="33" y="29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lose/>
                <a:moveTo>
                  <a:pt x="33" y="28"/>
                </a:moveTo>
                <a:cubicBezTo>
                  <a:pt x="33" y="29"/>
                  <a:pt x="33" y="29"/>
                  <a:pt x="33" y="30"/>
                </a:cubicBezTo>
                <a:cubicBezTo>
                  <a:pt x="33" y="29"/>
                  <a:pt x="33" y="29"/>
                  <a:pt x="33" y="28"/>
                </a:cubicBezTo>
                <a:close/>
                <a:moveTo>
                  <a:pt x="59" y="15"/>
                </a:moveTo>
                <a:cubicBezTo>
                  <a:pt x="59" y="15"/>
                  <a:pt x="58" y="15"/>
                  <a:pt x="58" y="15"/>
                </a:cubicBezTo>
                <a:cubicBezTo>
                  <a:pt x="58" y="15"/>
                  <a:pt x="58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59" y="15"/>
                </a:move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62" y="16"/>
                </a:moveTo>
                <a:cubicBezTo>
                  <a:pt x="61" y="16"/>
                  <a:pt x="61" y="16"/>
                  <a:pt x="60" y="15"/>
                </a:cubicBezTo>
                <a:cubicBezTo>
                  <a:pt x="60" y="16"/>
                  <a:pt x="61" y="16"/>
                  <a:pt x="61" y="16"/>
                </a:cubicBezTo>
                <a:cubicBezTo>
                  <a:pt x="61" y="16"/>
                  <a:pt x="61" y="16"/>
                  <a:pt x="62" y="16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3"/>
                </a:move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6" y="24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4" y="32"/>
                </a:move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lose/>
                <a:moveTo>
                  <a:pt x="48" y="30"/>
                </a:move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8"/>
                  <a:pt x="48" y="28"/>
                  <a:pt x="48" y="28"/>
                </a:cubicBezTo>
                <a:cubicBezTo>
                  <a:pt x="46" y="24"/>
                  <a:pt x="45" y="20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40" y="18"/>
                  <a:pt x="42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4" y="24"/>
                  <a:pt x="48" y="30"/>
                  <a:pt x="48" y="30"/>
                </a:cubicBezTo>
                <a:close/>
                <a:moveTo>
                  <a:pt x="32" y="38"/>
                </a:moveTo>
                <a:cubicBezTo>
                  <a:pt x="32" y="39"/>
                  <a:pt x="33" y="39"/>
                  <a:pt x="33" y="40"/>
                </a:cubicBezTo>
                <a:cubicBezTo>
                  <a:pt x="33" y="39"/>
                  <a:pt x="32" y="39"/>
                  <a:pt x="32" y="38"/>
                </a:cubicBezTo>
                <a:close/>
                <a:moveTo>
                  <a:pt x="46" y="38"/>
                </a:moveTo>
                <a:cubicBezTo>
                  <a:pt x="46" y="38"/>
                  <a:pt x="46" y="38"/>
                  <a:pt x="46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9"/>
                  <a:pt x="47" y="39"/>
                  <a:pt x="47" y="39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2" y="38"/>
                  <a:pt x="39" y="38"/>
                  <a:pt x="36" y="38"/>
                </a:cubicBezTo>
                <a:cubicBezTo>
                  <a:pt x="35" y="38"/>
                  <a:pt x="34" y="38"/>
                  <a:pt x="32" y="38"/>
                </a:cubicBezTo>
                <a:cubicBezTo>
                  <a:pt x="32" y="39"/>
                  <a:pt x="33" y="39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1"/>
                  <a:pt x="33" y="41"/>
                </a:cubicBezTo>
                <a:cubicBezTo>
                  <a:pt x="33" y="42"/>
                  <a:pt x="34" y="43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4"/>
                  <a:pt x="35" y="43"/>
                  <a:pt x="36" y="43"/>
                </a:cubicBezTo>
                <a:cubicBezTo>
                  <a:pt x="41" y="40"/>
                  <a:pt x="46" y="38"/>
                  <a:pt x="46" y="38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0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4"/>
                  <a:pt x="34" y="44"/>
                </a:cubicBezTo>
                <a:close/>
                <a:moveTo>
                  <a:pt x="33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lose/>
                <a:moveTo>
                  <a:pt x="68" y="21"/>
                </a:moveTo>
                <a:cubicBezTo>
                  <a:pt x="67" y="19"/>
                  <a:pt x="65" y="18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5" y="18"/>
                  <a:pt x="67" y="19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56" y="14"/>
                </a:move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7" y="14"/>
                </a:cubicBezTo>
                <a:cubicBezTo>
                  <a:pt x="56" y="14"/>
                  <a:pt x="56" y="14"/>
                  <a:pt x="56" y="14"/>
                </a:cubicBezTo>
                <a:close/>
                <a:moveTo>
                  <a:pt x="51" y="14"/>
                </a:moveTo>
                <a:cubicBezTo>
                  <a:pt x="51" y="14"/>
                  <a:pt x="50" y="14"/>
                  <a:pt x="50" y="14"/>
                </a:cubicBezTo>
                <a:cubicBezTo>
                  <a:pt x="50" y="15"/>
                  <a:pt x="51" y="15"/>
                  <a:pt x="51" y="16"/>
                </a:cubicBezTo>
                <a:cubicBezTo>
                  <a:pt x="52" y="22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3"/>
                  <a:pt x="55" y="18"/>
                  <a:pt x="57" y="15"/>
                </a:cubicBezTo>
                <a:cubicBezTo>
                  <a:pt x="57" y="14"/>
                  <a:pt x="56" y="14"/>
                  <a:pt x="56" y="14"/>
                </a:cubicBezTo>
                <a:cubicBezTo>
                  <a:pt x="55" y="14"/>
                  <a:pt x="54" y="14"/>
                  <a:pt x="53" y="14"/>
                </a:cubicBezTo>
                <a:cubicBezTo>
                  <a:pt x="52" y="14"/>
                  <a:pt x="51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1" y="14"/>
                  <a:pt x="51" y="14"/>
                </a:cubicBezTo>
                <a:close/>
                <a:moveTo>
                  <a:pt x="57" y="15"/>
                </a:moveTo>
                <a:cubicBezTo>
                  <a:pt x="57" y="15"/>
                  <a:pt x="57" y="14"/>
                  <a:pt x="57" y="14"/>
                </a:cubicBezTo>
                <a:cubicBezTo>
                  <a:pt x="57" y="14"/>
                  <a:pt x="57" y="15"/>
                  <a:pt x="57" y="1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6"/>
                  <a:pt x="62" y="16"/>
                  <a:pt x="62" y="16"/>
                </a:cubicBezTo>
                <a:cubicBezTo>
                  <a:pt x="63" y="16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2" y="37"/>
                </a:moveTo>
                <a:cubicBezTo>
                  <a:pt x="34" y="37"/>
                  <a:pt x="35" y="37"/>
                  <a:pt x="36" y="37"/>
                </a:cubicBezTo>
                <a:cubicBezTo>
                  <a:pt x="39" y="37"/>
                  <a:pt x="42" y="37"/>
                  <a:pt x="45" y="3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4"/>
                  <a:pt x="43" y="34"/>
                  <a:pt x="40" y="33"/>
                </a:cubicBezTo>
                <a:cubicBezTo>
                  <a:pt x="38" y="33"/>
                  <a:pt x="35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3"/>
                </a:cubicBezTo>
                <a:cubicBezTo>
                  <a:pt x="32" y="33"/>
                  <a:pt x="32" y="32"/>
                  <a:pt x="32" y="32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6"/>
                  <a:pt x="32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58" y="40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46" y="32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7" y="31"/>
                  <a:pt x="47" y="31"/>
                  <a:pt x="47" y="31"/>
                </a:cubicBezTo>
                <a:lnTo>
                  <a:pt x="46" y="32"/>
                </a:lnTo>
                <a:close/>
                <a:moveTo>
                  <a:pt x="73" y="40"/>
                </a:moveTo>
                <a:cubicBezTo>
                  <a:pt x="74" y="39"/>
                  <a:pt x="74" y="39"/>
                  <a:pt x="74" y="39"/>
                </a:cubicBezTo>
                <a:cubicBezTo>
                  <a:pt x="67" y="38"/>
                  <a:pt x="61" y="36"/>
                  <a:pt x="61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5" y="40"/>
                  <a:pt x="68" y="42"/>
                  <a:pt x="72" y="45"/>
                </a:cubicBezTo>
                <a:cubicBezTo>
                  <a:pt x="72" y="45"/>
                  <a:pt x="72" y="45"/>
                  <a:pt x="72" y="44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3"/>
                  <a:pt x="73" y="41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3" y="40"/>
                </a:cubicBezTo>
                <a:close/>
                <a:moveTo>
                  <a:pt x="73" y="42"/>
                </a:moveTo>
                <a:cubicBezTo>
                  <a:pt x="73" y="42"/>
                  <a:pt x="73" y="41"/>
                  <a:pt x="73" y="40"/>
                </a:cubicBezTo>
                <a:cubicBezTo>
                  <a:pt x="73" y="41"/>
                  <a:pt x="73" y="42"/>
                  <a:pt x="73" y="42"/>
                </a:cubicBezTo>
                <a:close/>
                <a:moveTo>
                  <a:pt x="46" y="34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lnTo>
                  <a:pt x="46" y="34"/>
                </a:ln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74" y="37"/>
                </a:move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lose/>
                <a:moveTo>
                  <a:pt x="74" y="38"/>
                </a:moveTo>
                <a:cubicBezTo>
                  <a:pt x="74" y="38"/>
                  <a:pt x="74" y="38"/>
                  <a:pt x="74" y="38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8"/>
                </a:cubicBezTo>
                <a:close/>
                <a:moveTo>
                  <a:pt x="47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lnTo>
                  <a:pt x="47" y="31"/>
                </a:ln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6" y="20"/>
                  <a:pt x="47" y="24"/>
                  <a:pt x="49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1"/>
                  <a:pt x="50" y="16"/>
                </a:cubicBezTo>
                <a:cubicBezTo>
                  <a:pt x="50" y="15"/>
                  <a:pt x="50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6" y="15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7" y="49"/>
                </a:cubicBezTo>
                <a:close/>
                <a:moveTo>
                  <a:pt x="70" y="47"/>
                </a:moveTo>
                <a:cubicBezTo>
                  <a:pt x="70" y="47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47" y="39"/>
                </a:moveTo>
                <a:cubicBezTo>
                  <a:pt x="47" y="39"/>
                  <a:pt x="47" y="39"/>
                  <a:pt x="47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lnTo>
                  <a:pt x="47" y="39"/>
                </a:ln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41" y="47"/>
                  <a:pt x="44" y="44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40"/>
                  <a:pt x="41" y="41"/>
                  <a:pt x="36" y="44"/>
                </a:cubicBezTo>
                <a:cubicBezTo>
                  <a:pt x="36" y="44"/>
                  <a:pt x="35" y="44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6" y="46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70" y="48"/>
                </a:moveTo>
                <a:cubicBezTo>
                  <a:pt x="70" y="48"/>
                  <a:pt x="70" y="47"/>
                  <a:pt x="70" y="47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58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61" y="26"/>
                  <a:pt x="65" y="23"/>
                  <a:pt x="68" y="21"/>
                </a:cubicBezTo>
                <a:cubicBezTo>
                  <a:pt x="67" y="19"/>
                  <a:pt x="65" y="18"/>
                  <a:pt x="63" y="17"/>
                </a:cubicBezTo>
                <a:cubicBezTo>
                  <a:pt x="60" y="23"/>
                  <a:pt x="57" y="28"/>
                  <a:pt x="57" y="28"/>
                </a:cubicBez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lnTo>
                  <a:pt x="58" y="29"/>
                </a:ln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0" y="27"/>
                </a:moveTo>
                <a:cubicBezTo>
                  <a:pt x="65" y="30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4" y="32"/>
                  <a:pt x="67" y="32"/>
                  <a:pt x="70" y="32"/>
                </a:cubicBezTo>
                <a:cubicBezTo>
                  <a:pt x="71" y="32"/>
                  <a:pt x="73" y="32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ubicBezTo>
                  <a:pt x="73" y="28"/>
                  <a:pt x="73" y="27"/>
                  <a:pt x="72" y="27"/>
                </a:cubicBezTo>
                <a:cubicBezTo>
                  <a:pt x="72" y="26"/>
                  <a:pt x="72" y="26"/>
                  <a:pt x="72" y="26"/>
                </a:cubicBezTo>
                <a:cubicBezTo>
                  <a:pt x="71" y="26"/>
                  <a:pt x="71" y="27"/>
                  <a:pt x="70" y="27"/>
                </a:cubicBezTo>
                <a:close/>
                <a:moveTo>
                  <a:pt x="73" y="29"/>
                </a:moveTo>
                <a:cubicBezTo>
                  <a:pt x="73" y="29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lose/>
                <a:moveTo>
                  <a:pt x="73" y="29"/>
                </a:move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lose/>
                <a:moveTo>
                  <a:pt x="74" y="31"/>
                </a:moveTo>
                <a:cubicBezTo>
                  <a:pt x="74" y="31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4" y="31"/>
                </a:cubicBezTo>
                <a:close/>
                <a:moveTo>
                  <a:pt x="74" y="32"/>
                </a:move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2"/>
                  <a:pt x="74" y="32"/>
                </a:cubicBezTo>
                <a:close/>
                <a:moveTo>
                  <a:pt x="72" y="27"/>
                </a:moveTo>
                <a:cubicBezTo>
                  <a:pt x="72" y="27"/>
                  <a:pt x="72" y="26"/>
                  <a:pt x="72" y="26"/>
                </a:cubicBezTo>
                <a:cubicBezTo>
                  <a:pt x="72" y="26"/>
                  <a:pt x="72" y="26"/>
                  <a:pt x="72" y="27"/>
                </a:cubicBezTo>
                <a:cubicBezTo>
                  <a:pt x="72" y="27"/>
                  <a:pt x="72" y="27"/>
                  <a:pt x="72" y="27"/>
                </a:cubicBezTo>
                <a:close/>
                <a:moveTo>
                  <a:pt x="51" y="29"/>
                </a:moveTo>
                <a:cubicBezTo>
                  <a:pt x="48" y="31"/>
                  <a:pt x="48" y="31"/>
                  <a:pt x="48" y="31"/>
                </a:cubicBezTo>
                <a:cubicBezTo>
                  <a:pt x="46" y="35"/>
                  <a:pt x="46" y="35"/>
                  <a:pt x="46" y="35"/>
                </a:cubicBezTo>
                <a:cubicBezTo>
                  <a:pt x="48" y="39"/>
                  <a:pt x="48" y="39"/>
                  <a:pt x="48" y="39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1"/>
                  <a:pt x="59" y="31"/>
                  <a:pt x="59" y="31"/>
                </a:cubicBezTo>
                <a:cubicBezTo>
                  <a:pt x="55" y="29"/>
                  <a:pt x="55" y="29"/>
                  <a:pt x="55" y="29"/>
                </a:cubicBezTo>
                <a:lnTo>
                  <a:pt x="51" y="29"/>
                </a:lnTo>
                <a:close/>
                <a:moveTo>
                  <a:pt x="96" y="3"/>
                </a:move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4" y="1"/>
                  <a:pt x="14" y="2"/>
                </a:cubicBezTo>
                <a:cubicBezTo>
                  <a:pt x="14" y="3"/>
                  <a:pt x="14" y="3"/>
                  <a:pt x="14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5" y="3"/>
                  <a:pt x="0" y="7"/>
                  <a:pt x="0" y="13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5" y="68"/>
                  <a:pt x="10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02" y="68"/>
                  <a:pt x="106" y="63"/>
                  <a:pt x="106" y="58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7"/>
                  <a:pt x="102" y="3"/>
                  <a:pt x="96" y="3"/>
                </a:cubicBezTo>
                <a:close/>
                <a:moveTo>
                  <a:pt x="53" y="60"/>
                </a:moveTo>
                <a:cubicBezTo>
                  <a:pt x="39" y="60"/>
                  <a:pt x="28" y="49"/>
                  <a:pt x="28" y="35"/>
                </a:cubicBezTo>
                <a:cubicBezTo>
                  <a:pt x="28" y="21"/>
                  <a:pt x="39" y="10"/>
                  <a:pt x="53" y="10"/>
                </a:cubicBezTo>
                <a:cubicBezTo>
                  <a:pt x="67" y="10"/>
                  <a:pt x="78" y="21"/>
                  <a:pt x="78" y="35"/>
                </a:cubicBezTo>
                <a:cubicBezTo>
                  <a:pt x="78" y="49"/>
                  <a:pt x="67" y="60"/>
                  <a:pt x="53" y="60"/>
                </a:cubicBezTo>
                <a:close/>
                <a:moveTo>
                  <a:pt x="90" y="32"/>
                </a:moveTo>
                <a:cubicBezTo>
                  <a:pt x="88" y="32"/>
                  <a:pt x="87" y="30"/>
                  <a:pt x="87" y="28"/>
                </a:cubicBezTo>
                <a:cubicBezTo>
                  <a:pt x="87" y="26"/>
                  <a:pt x="88" y="25"/>
                  <a:pt x="90" y="25"/>
                </a:cubicBezTo>
                <a:cubicBezTo>
                  <a:pt x="92" y="25"/>
                  <a:pt x="94" y="26"/>
                  <a:pt x="94" y="28"/>
                </a:cubicBezTo>
                <a:cubicBezTo>
                  <a:pt x="94" y="30"/>
                  <a:pt x="92" y="32"/>
                  <a:pt x="90" y="32"/>
                </a:cubicBezTo>
                <a:close/>
                <a:moveTo>
                  <a:pt x="100" y="18"/>
                </a:moveTo>
                <a:cubicBezTo>
                  <a:pt x="100" y="19"/>
                  <a:pt x="99" y="20"/>
                  <a:pt x="98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1" y="20"/>
                  <a:pt x="80" y="19"/>
                  <a:pt x="80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81" y="8"/>
                  <a:pt x="83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9" y="8"/>
                  <a:pt x="100" y="9"/>
                  <a:pt x="100" y="10"/>
                </a:cubicBezTo>
                <a:lnTo>
                  <a:pt x="100" y="18"/>
                </a:ln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47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1"/>
                  <a:pt x="47" y="31"/>
                  <a:pt x="47" y="31"/>
                </a:cubicBezTo>
                <a:close/>
                <a:moveTo>
                  <a:pt x="35" y="25"/>
                </a:moveTo>
                <a:cubicBezTo>
                  <a:pt x="38" y="27"/>
                  <a:pt x="42" y="30"/>
                  <a:pt x="45" y="32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6" y="29"/>
                  <a:pt x="44" y="26"/>
                  <a:pt x="41" y="23"/>
                </a:cubicBezTo>
                <a:cubicBezTo>
                  <a:pt x="40" y="22"/>
                  <a:pt x="39" y="21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7" y="21"/>
                  <a:pt x="37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6" y="22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7" y="27"/>
                  <a:pt x="58" y="24"/>
                  <a:pt x="60" y="21"/>
                </a:cubicBezTo>
                <a:cubicBezTo>
                  <a:pt x="61" y="20"/>
                  <a:pt x="62" y="18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6" y="18"/>
                  <a:pt x="55" y="23"/>
                  <a:pt x="54" y="27"/>
                </a:cubicBezTo>
                <a:lnTo>
                  <a:pt x="56" y="29"/>
                </a:lnTo>
                <a:close/>
                <a:moveTo>
                  <a:pt x="74" y="33"/>
                </a:moveTo>
                <a:cubicBezTo>
                  <a:pt x="73" y="33"/>
                  <a:pt x="71" y="33"/>
                  <a:pt x="70" y="33"/>
                </a:cubicBezTo>
                <a:cubicBezTo>
                  <a:pt x="67" y="33"/>
                  <a:pt x="64" y="33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6"/>
                  <a:pt x="63" y="36"/>
                  <a:pt x="66" y="37"/>
                </a:cubicBezTo>
                <a:cubicBezTo>
                  <a:pt x="68" y="37"/>
                  <a:pt x="71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6"/>
                  <a:pt x="74" y="36"/>
                  <a:pt x="74" y="35"/>
                </a:cubicBezTo>
                <a:cubicBezTo>
                  <a:pt x="74" y="34"/>
                  <a:pt x="74" y="34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8"/>
                  <a:pt x="32" y="38"/>
                </a:cubicBezTo>
                <a:close/>
                <a:moveTo>
                  <a:pt x="56" y="29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9"/>
                  <a:pt x="55" y="29"/>
                  <a:pt x="55" y="29"/>
                </a:cubicBezTo>
                <a:lnTo>
                  <a:pt x="56" y="29"/>
                </a:lnTo>
                <a:close/>
                <a:moveTo>
                  <a:pt x="52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lnTo>
                  <a:pt x="52" y="28"/>
                </a:ln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1" y="42"/>
                  <a:pt x="51" y="42"/>
                  <a:pt x="51" y="42"/>
                </a:cubicBezTo>
                <a:lnTo>
                  <a:pt x="50" y="42"/>
                </a:ln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50" y="56"/>
                  <a:pt x="50" y="56"/>
                </a:cubicBezTo>
                <a:cubicBezTo>
                  <a:pt x="50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5"/>
                  <a:pt x="56" y="55"/>
                  <a:pt x="56" y="55"/>
                </a:cubicBezTo>
                <a:cubicBezTo>
                  <a:pt x="54" y="49"/>
                  <a:pt x="54" y="43"/>
                  <a:pt x="54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2" y="48"/>
                  <a:pt x="51" y="52"/>
                  <a:pt x="49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1" y="56"/>
                  <a:pt x="52" y="56"/>
                  <a:pt x="53" y="56"/>
                </a:cubicBezTo>
                <a:cubicBezTo>
                  <a:pt x="54" y="56"/>
                  <a:pt x="55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51" y="56"/>
                </a:move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1" y="56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59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59" y="55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5"/>
                  <a:pt x="60" y="55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2" y="32"/>
                  <a:pt x="32" y="32"/>
                </a:cubicBezTo>
                <a:close/>
                <a:moveTo>
                  <a:pt x="56" y="42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lnTo>
                  <a:pt x="56" y="42"/>
                </a:ln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8" y="30"/>
                  <a:pt x="58" y="30"/>
                  <a:pt x="58" y="30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0" y="50"/>
                  <a:pt x="59" y="46"/>
                  <a:pt x="57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4"/>
                  <a:pt x="55" y="49"/>
                  <a:pt x="56" y="55"/>
                </a:cubicBezTo>
                <a:cubicBezTo>
                  <a:pt x="56" y="55"/>
                  <a:pt x="57" y="55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61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7" y="5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47" y="55"/>
                </a:moveTo>
                <a:cubicBezTo>
                  <a:pt x="47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5"/>
                </a:cubicBezTo>
                <a:cubicBezTo>
                  <a:pt x="58" y="55"/>
                  <a:pt x="58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58" y="41"/>
                </a:moveTo>
                <a:cubicBezTo>
                  <a:pt x="58" y="40"/>
                  <a:pt x="58" y="40"/>
                  <a:pt x="58" y="40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60" y="46"/>
                  <a:pt x="61" y="50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3"/>
                  <a:pt x="66" y="52"/>
                  <a:pt x="67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62" y="46"/>
                  <a:pt x="58" y="41"/>
                  <a:pt x="58" y="41"/>
                </a:cubicBezTo>
                <a:close/>
                <a:moveTo>
                  <a:pt x="62" y="54"/>
                </a:moveTo>
                <a:cubicBezTo>
                  <a:pt x="64" y="53"/>
                  <a:pt x="66" y="52"/>
                  <a:pt x="67" y="50"/>
                </a:cubicBezTo>
                <a:cubicBezTo>
                  <a:pt x="66" y="52"/>
                  <a:pt x="64" y="53"/>
                  <a:pt x="62" y="54"/>
                </a:cubicBezTo>
                <a:close/>
                <a:moveTo>
                  <a:pt x="50" y="42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2"/>
                  <a:pt x="48" y="42"/>
                  <a:pt x="48" y="42"/>
                </a:cubicBezTo>
                <a:cubicBezTo>
                  <a:pt x="45" y="45"/>
                  <a:pt x="41" y="47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40" y="51"/>
                  <a:pt x="41" y="52"/>
                  <a:pt x="43" y="53"/>
                </a:cubicBezTo>
                <a:cubicBezTo>
                  <a:pt x="46" y="47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3" y="54"/>
                  <a:pt x="43" y="54"/>
                </a:cubicBezTo>
                <a:close/>
                <a:moveTo>
                  <a:pt x="43" y="53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3" y="53"/>
                  <a:pt x="43" y="53"/>
                  <a:pt x="43" y="53"/>
                </a:cubicBez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3"/>
                  <a:pt x="48" y="46"/>
                  <a:pt x="46" y="49"/>
                </a:cubicBezTo>
                <a:cubicBezTo>
                  <a:pt x="45" y="51"/>
                  <a:pt x="44" y="52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5"/>
                  <a:pt x="48" y="55"/>
                  <a:pt x="49" y="56"/>
                </a:cubicBezTo>
                <a:cubicBezTo>
                  <a:pt x="50" y="52"/>
                  <a:pt x="51" y="48"/>
                  <a:pt x="52" y="43"/>
                </a:cubicBezTo>
                <a:lnTo>
                  <a:pt x="50" y="42"/>
                </a:ln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5"/>
                  <a:pt x="49" y="15"/>
                </a:cubicBezTo>
                <a:cubicBezTo>
                  <a:pt x="49" y="15"/>
                  <a:pt x="49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7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59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7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8" y="55"/>
                </a:move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8" y="55"/>
                </a:moveTo>
                <a:cubicBezTo>
                  <a:pt x="48" y="55"/>
                  <a:pt x="48" y="56"/>
                  <a:pt x="48" y="56"/>
                </a:cubicBezTo>
                <a:cubicBezTo>
                  <a:pt x="48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8" y="56"/>
                  <a:pt x="48" y="55"/>
                  <a:pt x="48" y="55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5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57" y="56"/>
                </a:moveTo>
                <a:cubicBezTo>
                  <a:pt x="57" y="56"/>
                  <a:pt x="56" y="56"/>
                  <a:pt x="56" y="56"/>
                </a:cubicBezTo>
                <a:cubicBezTo>
                  <a:pt x="56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1" y="24"/>
                </a:move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5" y="46"/>
                </a:moveTo>
                <a:cubicBezTo>
                  <a:pt x="36" y="46"/>
                  <a:pt x="36" y="46"/>
                  <a:pt x="36" y="47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38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4"/>
                  <a:pt x="74" y="34"/>
                  <a:pt x="74" y="35"/>
                </a:cubicBezTo>
                <a:cubicBezTo>
                  <a:pt x="74" y="35"/>
                  <a:pt x="74" y="34"/>
                  <a:pt x="74" y="33"/>
                </a:cubicBezTo>
                <a:close/>
                <a:moveTo>
                  <a:pt x="70" y="48"/>
                </a:move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4" y="33"/>
                </a:moveTo>
                <a:cubicBezTo>
                  <a:pt x="74" y="33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3"/>
                  <a:pt x="74" y="33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70" y="47"/>
                </a:move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72" y="45"/>
                </a:move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lose/>
                <a:moveTo>
                  <a:pt x="74" y="39"/>
                </a:moveTo>
                <a:cubicBezTo>
                  <a:pt x="74" y="39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1"/>
                  <a:pt x="33" y="31"/>
                </a:cubicBezTo>
                <a:close/>
                <a:moveTo>
                  <a:pt x="45" y="16"/>
                </a:moveTo>
                <a:cubicBezTo>
                  <a:pt x="45" y="16"/>
                  <a:pt x="44" y="16"/>
                  <a:pt x="44" y="16"/>
                </a:cubicBez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lose/>
                <a:moveTo>
                  <a:pt x="39" y="20"/>
                </a:moveTo>
                <a:cubicBezTo>
                  <a:pt x="39" y="20"/>
                  <a:pt x="39" y="20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7" y="22"/>
                </a:moveTo>
                <a:cubicBezTo>
                  <a:pt x="37" y="22"/>
                  <a:pt x="36" y="22"/>
                  <a:pt x="36" y="22"/>
                </a:cubicBezTo>
                <a:cubicBezTo>
                  <a:pt x="36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8" y="20"/>
                </a:move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63" y="17"/>
                </a:moveTo>
                <a:cubicBezTo>
                  <a:pt x="63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3" y="16"/>
                  <a:pt x="63" y="17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9" y="21"/>
                  <a:pt x="68" y="21"/>
                  <a:pt x="68" y="21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35" y="24"/>
                </a:move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5" y="24"/>
                  <a:pt x="35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38" y="49"/>
                </a:move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4" y="45"/>
                </a:move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3" y="54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32" y="33"/>
                </a:moveTo>
                <a:cubicBezTo>
                  <a:pt x="32" y="34"/>
                  <a:pt x="32" y="34"/>
                  <a:pt x="32" y="35"/>
                </a:cubicBezTo>
                <a:cubicBezTo>
                  <a:pt x="32" y="34"/>
                  <a:pt x="32" y="34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5"/>
                </a:cubicBezTo>
                <a:cubicBezTo>
                  <a:pt x="32" y="36"/>
                  <a:pt x="32" y="36"/>
                  <a:pt x="32" y="37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6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8" name="Freeform 504"/>
          <p:cNvSpPr>
            <a:spLocks noEditPoints="1"/>
          </p:cNvSpPr>
          <p:nvPr/>
        </p:nvSpPr>
        <p:spPr bwMode="auto">
          <a:xfrm>
            <a:off x="9840913" y="2581275"/>
            <a:ext cx="623887" cy="614363"/>
          </a:xfrm>
          <a:custGeom>
            <a:avLst/>
            <a:gdLst>
              <a:gd name="T0" fmla="*/ 0 w 102"/>
              <a:gd name="T1" fmla="*/ 2147483647 h 101"/>
              <a:gd name="T2" fmla="*/ 2147483647 w 102"/>
              <a:gd name="T3" fmla="*/ 2147483647 h 101"/>
              <a:gd name="T4" fmla="*/ 2147483647 w 102"/>
              <a:gd name="T5" fmla="*/ 2147483647 h 101"/>
              <a:gd name="T6" fmla="*/ 2147483647 w 102"/>
              <a:gd name="T7" fmla="*/ 2147483647 h 101"/>
              <a:gd name="T8" fmla="*/ 2147483647 w 102"/>
              <a:gd name="T9" fmla="*/ 2147483647 h 101"/>
              <a:gd name="T10" fmla="*/ 2147483647 w 102"/>
              <a:gd name="T11" fmla="*/ 2147483647 h 101"/>
              <a:gd name="T12" fmla="*/ 2147483647 w 102"/>
              <a:gd name="T13" fmla="*/ 2147483647 h 101"/>
              <a:gd name="T14" fmla="*/ 2147483647 w 102"/>
              <a:gd name="T15" fmla="*/ 2147483647 h 101"/>
              <a:gd name="T16" fmla="*/ 2147483647 w 102"/>
              <a:gd name="T17" fmla="*/ 2147483647 h 101"/>
              <a:gd name="T18" fmla="*/ 2147483647 w 102"/>
              <a:gd name="T19" fmla="*/ 2147483647 h 101"/>
              <a:gd name="T20" fmla="*/ 2147483647 w 102"/>
              <a:gd name="T21" fmla="*/ 2147483647 h 101"/>
              <a:gd name="T22" fmla="*/ 2147483647 w 102"/>
              <a:gd name="T23" fmla="*/ 2147483647 h 101"/>
              <a:gd name="T24" fmla="*/ 2147483647 w 102"/>
              <a:gd name="T25" fmla="*/ 2147483647 h 101"/>
              <a:gd name="T26" fmla="*/ 2147483647 w 102"/>
              <a:gd name="T27" fmla="*/ 2147483647 h 101"/>
              <a:gd name="T28" fmla="*/ 2147483647 w 102"/>
              <a:gd name="T29" fmla="*/ 2147483647 h 101"/>
              <a:gd name="T30" fmla="*/ 2147483647 w 102"/>
              <a:gd name="T31" fmla="*/ 2147483647 h 101"/>
              <a:gd name="T32" fmla="*/ 2147483647 w 102"/>
              <a:gd name="T33" fmla="*/ 2147483647 h 101"/>
              <a:gd name="T34" fmla="*/ 2147483647 w 102"/>
              <a:gd name="T35" fmla="*/ 2147483647 h 101"/>
              <a:gd name="T36" fmla="*/ 2147483647 w 102"/>
              <a:gd name="T37" fmla="*/ 2147483647 h 101"/>
              <a:gd name="T38" fmla="*/ 2147483647 w 102"/>
              <a:gd name="T39" fmla="*/ 2147483647 h 101"/>
              <a:gd name="T40" fmla="*/ 2147483647 w 102"/>
              <a:gd name="T41" fmla="*/ 2147483647 h 101"/>
              <a:gd name="T42" fmla="*/ 2147483647 w 102"/>
              <a:gd name="T43" fmla="*/ 2147483647 h 101"/>
              <a:gd name="T44" fmla="*/ 2147483647 w 102"/>
              <a:gd name="T45" fmla="*/ 2147483647 h 101"/>
              <a:gd name="T46" fmla="*/ 2147483647 w 102"/>
              <a:gd name="T47" fmla="*/ 2147483647 h 101"/>
              <a:gd name="T48" fmla="*/ 2147483647 w 102"/>
              <a:gd name="T49" fmla="*/ 2147483647 h 101"/>
              <a:gd name="T50" fmla="*/ 2147483647 w 102"/>
              <a:gd name="T51" fmla="*/ 2147483647 h 101"/>
              <a:gd name="T52" fmla="*/ 2147483647 w 102"/>
              <a:gd name="T53" fmla="*/ 2147483647 h 101"/>
              <a:gd name="T54" fmla="*/ 2147483647 w 102"/>
              <a:gd name="T55" fmla="*/ 2147483647 h 101"/>
              <a:gd name="T56" fmla="*/ 2147483647 w 102"/>
              <a:gd name="T57" fmla="*/ 2147483647 h 101"/>
              <a:gd name="T58" fmla="*/ 2147483647 w 102"/>
              <a:gd name="T59" fmla="*/ 2147483647 h 101"/>
              <a:gd name="T60" fmla="*/ 2147483647 w 102"/>
              <a:gd name="T61" fmla="*/ 2147483647 h 101"/>
              <a:gd name="T62" fmla="*/ 2147483647 w 102"/>
              <a:gd name="T63" fmla="*/ 2147483647 h 101"/>
              <a:gd name="T64" fmla="*/ 2147483647 w 102"/>
              <a:gd name="T65" fmla="*/ 2147483647 h 101"/>
              <a:gd name="T66" fmla="*/ 2147483647 w 102"/>
              <a:gd name="T67" fmla="*/ 2147483647 h 101"/>
              <a:gd name="T68" fmla="*/ 2147483647 w 102"/>
              <a:gd name="T69" fmla="*/ 2147483647 h 101"/>
              <a:gd name="T70" fmla="*/ 2147483647 w 102"/>
              <a:gd name="T71" fmla="*/ 2147483647 h 101"/>
              <a:gd name="T72" fmla="*/ 2147483647 w 102"/>
              <a:gd name="T73" fmla="*/ 2147483647 h 101"/>
              <a:gd name="T74" fmla="*/ 2147483647 w 102"/>
              <a:gd name="T75" fmla="*/ 2147483647 h 101"/>
              <a:gd name="T76" fmla="*/ 2147483647 w 102"/>
              <a:gd name="T77" fmla="*/ 2147483647 h 101"/>
              <a:gd name="T78" fmla="*/ 2147483647 w 102"/>
              <a:gd name="T79" fmla="*/ 2147483647 h 101"/>
              <a:gd name="T80" fmla="*/ 2147483647 w 102"/>
              <a:gd name="T81" fmla="*/ 2147483647 h 10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2" h="101">
                <a:moveTo>
                  <a:pt x="51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9"/>
                  <a:pt x="23" y="101"/>
                  <a:pt x="51" y="101"/>
                </a:cubicBezTo>
                <a:cubicBezTo>
                  <a:pt x="79" y="101"/>
                  <a:pt x="102" y="79"/>
                  <a:pt x="102" y="50"/>
                </a:cubicBezTo>
                <a:cubicBezTo>
                  <a:pt x="102" y="22"/>
                  <a:pt x="79" y="0"/>
                  <a:pt x="51" y="0"/>
                </a:cubicBezTo>
                <a:close/>
                <a:moveTo>
                  <a:pt x="51" y="88"/>
                </a:moveTo>
                <a:cubicBezTo>
                  <a:pt x="30" y="88"/>
                  <a:pt x="14" y="71"/>
                  <a:pt x="14" y="50"/>
                </a:cubicBezTo>
                <a:cubicBezTo>
                  <a:pt x="14" y="30"/>
                  <a:pt x="30" y="13"/>
                  <a:pt x="51" y="13"/>
                </a:cubicBezTo>
                <a:cubicBezTo>
                  <a:pt x="72" y="13"/>
                  <a:pt x="89" y="30"/>
                  <a:pt x="89" y="50"/>
                </a:cubicBezTo>
                <a:cubicBezTo>
                  <a:pt x="89" y="71"/>
                  <a:pt x="72" y="88"/>
                  <a:pt x="51" y="88"/>
                </a:cubicBezTo>
                <a:close/>
                <a:moveTo>
                  <a:pt x="59" y="47"/>
                </a:moveTo>
                <a:cubicBezTo>
                  <a:pt x="49" y="43"/>
                  <a:pt x="46" y="48"/>
                  <a:pt x="46" y="48"/>
                </a:cubicBezTo>
                <a:cubicBezTo>
                  <a:pt x="46" y="48"/>
                  <a:pt x="44" y="54"/>
                  <a:pt x="53" y="58"/>
                </a:cubicBezTo>
                <a:cubicBezTo>
                  <a:pt x="62" y="63"/>
                  <a:pt x="72" y="61"/>
                  <a:pt x="72" y="61"/>
                </a:cubicBezTo>
                <a:cubicBezTo>
                  <a:pt x="72" y="61"/>
                  <a:pt x="68" y="52"/>
                  <a:pt x="59" y="47"/>
                </a:cubicBezTo>
                <a:close/>
                <a:moveTo>
                  <a:pt x="50" y="23"/>
                </a:moveTo>
                <a:cubicBezTo>
                  <a:pt x="50" y="22"/>
                  <a:pt x="49" y="21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50" y="21"/>
                  <a:pt x="50" y="22"/>
                  <a:pt x="51" y="22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3"/>
                  <a:pt x="53" y="24"/>
                  <a:pt x="53" y="24"/>
                </a:cubicBezTo>
                <a:cubicBezTo>
                  <a:pt x="53" y="25"/>
                  <a:pt x="53" y="25"/>
                  <a:pt x="53" y="25"/>
                </a:cubicBezTo>
                <a:cubicBezTo>
                  <a:pt x="52" y="24"/>
                  <a:pt x="52" y="23"/>
                  <a:pt x="52" y="23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6"/>
                  <a:pt x="50" y="26"/>
                  <a:pt x="50" y="26"/>
                </a:cubicBezTo>
                <a:lnTo>
                  <a:pt x="50" y="23"/>
                </a:lnTo>
                <a:close/>
                <a:moveTo>
                  <a:pt x="50" y="76"/>
                </a:moveTo>
                <a:cubicBezTo>
                  <a:pt x="51" y="76"/>
                  <a:pt x="51" y="76"/>
                  <a:pt x="52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2" y="76"/>
                  <a:pt x="51" y="75"/>
                  <a:pt x="50" y="75"/>
                </a:cubicBezTo>
                <a:cubicBezTo>
                  <a:pt x="49" y="75"/>
                  <a:pt x="48" y="76"/>
                  <a:pt x="48" y="77"/>
                </a:cubicBezTo>
                <a:cubicBezTo>
                  <a:pt x="48" y="78"/>
                  <a:pt x="49" y="79"/>
                  <a:pt x="50" y="79"/>
                </a:cubicBezTo>
                <a:cubicBezTo>
                  <a:pt x="51" y="79"/>
                  <a:pt x="51" y="80"/>
                  <a:pt x="51" y="80"/>
                </a:cubicBezTo>
                <a:cubicBezTo>
                  <a:pt x="51" y="81"/>
                  <a:pt x="51" y="81"/>
                  <a:pt x="5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9" y="82"/>
                  <a:pt x="49" y="82"/>
                  <a:pt x="50" y="82"/>
                </a:cubicBezTo>
                <a:cubicBezTo>
                  <a:pt x="51" y="82"/>
                  <a:pt x="52" y="81"/>
                  <a:pt x="52" y="80"/>
                </a:cubicBezTo>
                <a:cubicBezTo>
                  <a:pt x="52" y="79"/>
                  <a:pt x="51" y="79"/>
                  <a:pt x="50" y="78"/>
                </a:cubicBezTo>
                <a:cubicBezTo>
                  <a:pt x="49" y="78"/>
                  <a:pt x="49" y="78"/>
                  <a:pt x="49" y="77"/>
                </a:cubicBezTo>
                <a:cubicBezTo>
                  <a:pt x="49" y="76"/>
                  <a:pt x="50" y="76"/>
                  <a:pt x="50" y="76"/>
                </a:cubicBezTo>
                <a:close/>
                <a:moveTo>
                  <a:pt x="20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4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4" y="48"/>
                  <a:pt x="23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50"/>
                  <a:pt x="20" y="50"/>
                  <a:pt x="20" y="50"/>
                </a:cubicBezTo>
                <a:cubicBezTo>
                  <a:pt x="23" y="51"/>
                  <a:pt x="23" y="51"/>
                  <a:pt x="23" y="51"/>
                </a:cubicBezTo>
                <a:cubicBezTo>
                  <a:pt x="24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4" y="52"/>
                  <a:pt x="23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1"/>
                  <a:pt x="26" y="51"/>
                  <a:pt x="26" y="51"/>
                </a:cubicBezTo>
                <a:cubicBezTo>
                  <a:pt x="23" y="50"/>
                  <a:pt x="23" y="50"/>
                  <a:pt x="23" y="50"/>
                </a:cubicBezTo>
                <a:cubicBezTo>
                  <a:pt x="22" y="50"/>
                  <a:pt x="22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2" y="49"/>
                  <a:pt x="22" y="49"/>
                  <a:pt x="23" y="49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0" y="46"/>
                  <a:pt x="20" y="46"/>
                  <a:pt x="20" y="46"/>
                </a:cubicBezTo>
                <a:lnTo>
                  <a:pt x="20" y="47"/>
                </a:lnTo>
                <a:close/>
                <a:moveTo>
                  <a:pt x="76" y="50"/>
                </a:moveTo>
                <a:cubicBezTo>
                  <a:pt x="76" y="53"/>
                  <a:pt x="76" y="53"/>
                  <a:pt x="76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1"/>
                  <a:pt x="77" y="51"/>
                  <a:pt x="77" y="51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3"/>
                  <a:pt x="79" y="53"/>
                  <a:pt x="79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0" y="51"/>
                  <a:pt x="80" y="51"/>
                  <a:pt x="80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0"/>
                  <a:pt x="82" y="50"/>
                  <a:pt x="82" y="50"/>
                </a:cubicBezTo>
                <a:lnTo>
                  <a:pt x="76" y="50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9" name="Freeform 505"/>
          <p:cNvSpPr>
            <a:spLocks noEditPoints="1"/>
          </p:cNvSpPr>
          <p:nvPr/>
        </p:nvSpPr>
        <p:spPr bwMode="auto">
          <a:xfrm>
            <a:off x="10974388" y="2581275"/>
            <a:ext cx="395287" cy="530225"/>
          </a:xfrm>
          <a:custGeom>
            <a:avLst/>
            <a:gdLst>
              <a:gd name="T0" fmla="*/ 2147483647 w 65"/>
              <a:gd name="T1" fmla="*/ 0 h 87"/>
              <a:gd name="T2" fmla="*/ 0 w 65"/>
              <a:gd name="T3" fmla="*/ 2147483647 h 87"/>
              <a:gd name="T4" fmla="*/ 2147483647 w 65"/>
              <a:gd name="T5" fmla="*/ 2147483647 h 87"/>
              <a:gd name="T6" fmla="*/ 2147483647 w 65"/>
              <a:gd name="T7" fmla="*/ 2147483647 h 87"/>
              <a:gd name="T8" fmla="*/ 2147483647 w 65"/>
              <a:gd name="T9" fmla="*/ 2147483647 h 87"/>
              <a:gd name="T10" fmla="*/ 2147483647 w 65"/>
              <a:gd name="T11" fmla="*/ 2147483647 h 87"/>
              <a:gd name="T12" fmla="*/ 2147483647 w 65"/>
              <a:gd name="T13" fmla="*/ 2147483647 h 87"/>
              <a:gd name="T14" fmla="*/ 2147483647 w 65"/>
              <a:gd name="T15" fmla="*/ 2147483647 h 87"/>
              <a:gd name="T16" fmla="*/ 2147483647 w 65"/>
              <a:gd name="T17" fmla="*/ 2147483647 h 87"/>
              <a:gd name="T18" fmla="*/ 2147483647 w 65"/>
              <a:gd name="T19" fmla="*/ 0 h 87"/>
              <a:gd name="T20" fmla="*/ 2147483647 w 65"/>
              <a:gd name="T21" fmla="*/ 2147483647 h 87"/>
              <a:gd name="T22" fmla="*/ 2147483647 w 65"/>
              <a:gd name="T23" fmla="*/ 2147483647 h 87"/>
              <a:gd name="T24" fmla="*/ 2147483647 w 65"/>
              <a:gd name="T25" fmla="*/ 2147483647 h 87"/>
              <a:gd name="T26" fmla="*/ 2147483647 w 65"/>
              <a:gd name="T27" fmla="*/ 0 h 87"/>
              <a:gd name="T28" fmla="*/ 2147483647 w 65"/>
              <a:gd name="T29" fmla="*/ 0 h 87"/>
              <a:gd name="T30" fmla="*/ 2147483647 w 65"/>
              <a:gd name="T31" fmla="*/ 0 h 87"/>
              <a:gd name="T32" fmla="*/ 2147483647 w 65"/>
              <a:gd name="T33" fmla="*/ 2147483647 h 87"/>
              <a:gd name="T34" fmla="*/ 2147483647 w 65"/>
              <a:gd name="T35" fmla="*/ 2147483647 h 87"/>
              <a:gd name="T36" fmla="*/ 2147483647 w 65"/>
              <a:gd name="T37" fmla="*/ 2147483647 h 87"/>
              <a:gd name="T38" fmla="*/ 2147483647 w 65"/>
              <a:gd name="T39" fmla="*/ 2147483647 h 87"/>
              <a:gd name="T40" fmla="*/ 2147483647 w 65"/>
              <a:gd name="T41" fmla="*/ 2147483647 h 87"/>
              <a:gd name="T42" fmla="*/ 2147483647 w 65"/>
              <a:gd name="T43" fmla="*/ 2147483647 h 87"/>
              <a:gd name="T44" fmla="*/ 2147483647 w 65"/>
              <a:gd name="T45" fmla="*/ 2147483647 h 87"/>
              <a:gd name="T46" fmla="*/ 2147483647 w 65"/>
              <a:gd name="T47" fmla="*/ 2147483647 h 87"/>
              <a:gd name="T48" fmla="*/ 2147483647 w 65"/>
              <a:gd name="T49" fmla="*/ 2147483647 h 87"/>
              <a:gd name="T50" fmla="*/ 2147483647 w 65"/>
              <a:gd name="T51" fmla="*/ 2147483647 h 87"/>
              <a:gd name="T52" fmla="*/ 2147483647 w 65"/>
              <a:gd name="T53" fmla="*/ 2147483647 h 87"/>
              <a:gd name="T54" fmla="*/ 2147483647 w 65"/>
              <a:gd name="T55" fmla="*/ 2147483647 h 8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5" h="87">
                <a:moveTo>
                  <a:pt x="13" y="0"/>
                </a:moveTo>
                <a:cubicBezTo>
                  <a:pt x="6" y="0"/>
                  <a:pt x="0" y="9"/>
                  <a:pt x="0" y="21"/>
                </a:cubicBezTo>
                <a:cubicBezTo>
                  <a:pt x="0" y="30"/>
                  <a:pt x="3" y="37"/>
                  <a:pt x="7" y="41"/>
                </a:cubicBezTo>
                <a:cubicBezTo>
                  <a:pt x="7" y="85"/>
                  <a:pt x="7" y="85"/>
                  <a:pt x="7" y="85"/>
                </a:cubicBezTo>
                <a:cubicBezTo>
                  <a:pt x="7" y="86"/>
                  <a:pt x="8" y="87"/>
                  <a:pt x="10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8" y="87"/>
                  <a:pt x="20" y="86"/>
                  <a:pt x="20" y="85"/>
                </a:cubicBezTo>
                <a:cubicBezTo>
                  <a:pt x="20" y="41"/>
                  <a:pt x="20" y="41"/>
                  <a:pt x="20" y="41"/>
                </a:cubicBezTo>
                <a:cubicBezTo>
                  <a:pt x="24" y="37"/>
                  <a:pt x="27" y="30"/>
                  <a:pt x="27" y="21"/>
                </a:cubicBezTo>
                <a:cubicBezTo>
                  <a:pt x="27" y="9"/>
                  <a:pt x="21" y="0"/>
                  <a:pt x="13" y="0"/>
                </a:cubicBezTo>
                <a:close/>
                <a:moveTo>
                  <a:pt x="59" y="3"/>
                </a:moveTo>
                <a:cubicBezTo>
                  <a:pt x="59" y="21"/>
                  <a:pt x="59" y="21"/>
                  <a:pt x="59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1" y="0"/>
                  <a:pt x="51" y="0"/>
                  <a:pt x="50" y="0"/>
                </a:cubicBezTo>
                <a:cubicBezTo>
                  <a:pt x="50" y="21"/>
                  <a:pt x="50" y="21"/>
                  <a:pt x="50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3"/>
                  <a:pt x="45" y="3"/>
                  <a:pt x="45" y="3"/>
                </a:cubicBezTo>
                <a:cubicBezTo>
                  <a:pt x="41" y="7"/>
                  <a:pt x="39" y="14"/>
                  <a:pt x="39" y="21"/>
                </a:cubicBezTo>
                <a:cubicBezTo>
                  <a:pt x="39" y="30"/>
                  <a:pt x="41" y="37"/>
                  <a:pt x="46" y="41"/>
                </a:cubicBezTo>
                <a:cubicBezTo>
                  <a:pt x="46" y="85"/>
                  <a:pt x="46" y="85"/>
                  <a:pt x="46" y="85"/>
                </a:cubicBezTo>
                <a:cubicBezTo>
                  <a:pt x="46" y="86"/>
                  <a:pt x="47" y="87"/>
                  <a:pt x="48" y="87"/>
                </a:cubicBezTo>
                <a:cubicBezTo>
                  <a:pt x="55" y="87"/>
                  <a:pt x="55" y="87"/>
                  <a:pt x="55" y="87"/>
                </a:cubicBezTo>
                <a:cubicBezTo>
                  <a:pt x="57" y="87"/>
                  <a:pt x="58" y="86"/>
                  <a:pt x="58" y="85"/>
                </a:cubicBezTo>
                <a:cubicBezTo>
                  <a:pt x="58" y="41"/>
                  <a:pt x="58" y="41"/>
                  <a:pt x="58" y="41"/>
                </a:cubicBezTo>
                <a:cubicBezTo>
                  <a:pt x="62" y="37"/>
                  <a:pt x="65" y="30"/>
                  <a:pt x="65" y="21"/>
                </a:cubicBezTo>
                <a:cubicBezTo>
                  <a:pt x="65" y="14"/>
                  <a:pt x="63" y="7"/>
                  <a:pt x="59" y="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0" name="Freeform 541"/>
          <p:cNvSpPr>
            <a:spLocks noEditPoints="1"/>
          </p:cNvSpPr>
          <p:nvPr/>
        </p:nvSpPr>
        <p:spPr bwMode="auto">
          <a:xfrm>
            <a:off x="10799763" y="3390900"/>
            <a:ext cx="569912" cy="693738"/>
          </a:xfrm>
          <a:custGeom>
            <a:avLst/>
            <a:gdLst>
              <a:gd name="T0" fmla="*/ 2147483647 w 94"/>
              <a:gd name="T1" fmla="*/ 2147483647 h 114"/>
              <a:gd name="T2" fmla="*/ 2147483647 w 94"/>
              <a:gd name="T3" fmla="*/ 2147483647 h 114"/>
              <a:gd name="T4" fmla="*/ 2147483647 w 94"/>
              <a:gd name="T5" fmla="*/ 2147483647 h 114"/>
              <a:gd name="T6" fmla="*/ 2147483647 w 94"/>
              <a:gd name="T7" fmla="*/ 2147483647 h 114"/>
              <a:gd name="T8" fmla="*/ 2147483647 w 94"/>
              <a:gd name="T9" fmla="*/ 2147483647 h 114"/>
              <a:gd name="T10" fmla="*/ 2147483647 w 94"/>
              <a:gd name="T11" fmla="*/ 2147483647 h 114"/>
              <a:gd name="T12" fmla="*/ 2147483647 w 94"/>
              <a:gd name="T13" fmla="*/ 2147483647 h 114"/>
              <a:gd name="T14" fmla="*/ 2147483647 w 94"/>
              <a:gd name="T15" fmla="*/ 2147483647 h 114"/>
              <a:gd name="T16" fmla="*/ 2147483647 w 94"/>
              <a:gd name="T17" fmla="*/ 2147483647 h 114"/>
              <a:gd name="T18" fmla="*/ 2147483647 w 94"/>
              <a:gd name="T19" fmla="*/ 2147483647 h 114"/>
              <a:gd name="T20" fmla="*/ 2147483647 w 94"/>
              <a:gd name="T21" fmla="*/ 2147483647 h 114"/>
              <a:gd name="T22" fmla="*/ 2147483647 w 94"/>
              <a:gd name="T23" fmla="*/ 2147483647 h 114"/>
              <a:gd name="T24" fmla="*/ 2147483647 w 94"/>
              <a:gd name="T25" fmla="*/ 2147483647 h 114"/>
              <a:gd name="T26" fmla="*/ 2147483647 w 94"/>
              <a:gd name="T27" fmla="*/ 2147483647 h 114"/>
              <a:gd name="T28" fmla="*/ 2147483647 w 94"/>
              <a:gd name="T29" fmla="*/ 2147483647 h 114"/>
              <a:gd name="T30" fmla="*/ 2147483647 w 94"/>
              <a:gd name="T31" fmla="*/ 2147483647 h 114"/>
              <a:gd name="T32" fmla="*/ 2147483647 w 94"/>
              <a:gd name="T33" fmla="*/ 2147483647 h 114"/>
              <a:gd name="T34" fmla="*/ 2147483647 w 94"/>
              <a:gd name="T35" fmla="*/ 2147483647 h 114"/>
              <a:gd name="T36" fmla="*/ 2147483647 w 94"/>
              <a:gd name="T37" fmla="*/ 2147483647 h 114"/>
              <a:gd name="T38" fmla="*/ 2147483647 w 94"/>
              <a:gd name="T39" fmla="*/ 2147483647 h 114"/>
              <a:gd name="T40" fmla="*/ 2147483647 w 94"/>
              <a:gd name="T41" fmla="*/ 2147483647 h 114"/>
              <a:gd name="T42" fmla="*/ 2147483647 w 94"/>
              <a:gd name="T43" fmla="*/ 2147483647 h 114"/>
              <a:gd name="T44" fmla="*/ 2147483647 w 94"/>
              <a:gd name="T45" fmla="*/ 2147483647 h 114"/>
              <a:gd name="T46" fmla="*/ 2147483647 w 94"/>
              <a:gd name="T47" fmla="*/ 2147483647 h 114"/>
              <a:gd name="T48" fmla="*/ 2147483647 w 94"/>
              <a:gd name="T49" fmla="*/ 2147483647 h 114"/>
              <a:gd name="T50" fmla="*/ 2147483647 w 94"/>
              <a:gd name="T51" fmla="*/ 2147483647 h 114"/>
              <a:gd name="T52" fmla="*/ 2147483647 w 94"/>
              <a:gd name="T53" fmla="*/ 2147483647 h 114"/>
              <a:gd name="T54" fmla="*/ 2147483647 w 94"/>
              <a:gd name="T55" fmla="*/ 2147483647 h 114"/>
              <a:gd name="T56" fmla="*/ 2147483647 w 94"/>
              <a:gd name="T57" fmla="*/ 2147483647 h 114"/>
              <a:gd name="T58" fmla="*/ 2147483647 w 94"/>
              <a:gd name="T59" fmla="*/ 2147483647 h 114"/>
              <a:gd name="T60" fmla="*/ 2147483647 w 94"/>
              <a:gd name="T61" fmla="*/ 2147483647 h 114"/>
              <a:gd name="T62" fmla="*/ 2147483647 w 94"/>
              <a:gd name="T63" fmla="*/ 2147483647 h 114"/>
              <a:gd name="T64" fmla="*/ 2147483647 w 94"/>
              <a:gd name="T65" fmla="*/ 2147483647 h 114"/>
              <a:gd name="T66" fmla="*/ 2147483647 w 94"/>
              <a:gd name="T67" fmla="*/ 2147483647 h 114"/>
              <a:gd name="T68" fmla="*/ 2147483647 w 94"/>
              <a:gd name="T69" fmla="*/ 2147483647 h 114"/>
              <a:gd name="T70" fmla="*/ 2147483647 w 94"/>
              <a:gd name="T71" fmla="*/ 2147483647 h 11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94" h="114">
                <a:moveTo>
                  <a:pt x="75" y="54"/>
                </a:moveTo>
                <a:cubicBezTo>
                  <a:pt x="75" y="54"/>
                  <a:pt x="68" y="33"/>
                  <a:pt x="56" y="48"/>
                </a:cubicBezTo>
                <a:cubicBezTo>
                  <a:pt x="48" y="56"/>
                  <a:pt x="36" y="70"/>
                  <a:pt x="28" y="80"/>
                </a:cubicBezTo>
                <a:cubicBezTo>
                  <a:pt x="27" y="79"/>
                  <a:pt x="27" y="78"/>
                  <a:pt x="27" y="77"/>
                </a:cubicBezTo>
                <a:cubicBezTo>
                  <a:pt x="27" y="75"/>
                  <a:pt x="35" y="38"/>
                  <a:pt x="38" y="19"/>
                </a:cubicBezTo>
                <a:cubicBezTo>
                  <a:pt x="41" y="0"/>
                  <a:pt x="21" y="8"/>
                  <a:pt x="21" y="8"/>
                </a:cubicBezTo>
                <a:cubicBezTo>
                  <a:pt x="21" y="8"/>
                  <a:pt x="0" y="0"/>
                  <a:pt x="3" y="19"/>
                </a:cubicBezTo>
                <a:cubicBezTo>
                  <a:pt x="6" y="38"/>
                  <a:pt x="14" y="75"/>
                  <a:pt x="14" y="77"/>
                </a:cubicBezTo>
                <a:cubicBezTo>
                  <a:pt x="14" y="79"/>
                  <a:pt x="10" y="90"/>
                  <a:pt x="12" y="92"/>
                </a:cubicBezTo>
                <a:cubicBezTo>
                  <a:pt x="13" y="93"/>
                  <a:pt x="14" y="94"/>
                  <a:pt x="15" y="94"/>
                </a:cubicBezTo>
                <a:cubicBezTo>
                  <a:pt x="11" y="96"/>
                  <a:pt x="4" y="98"/>
                  <a:pt x="4" y="100"/>
                </a:cubicBezTo>
                <a:cubicBezTo>
                  <a:pt x="4" y="103"/>
                  <a:pt x="5" y="104"/>
                  <a:pt x="8" y="109"/>
                </a:cubicBezTo>
                <a:cubicBezTo>
                  <a:pt x="11" y="113"/>
                  <a:pt x="12" y="114"/>
                  <a:pt x="15" y="114"/>
                </a:cubicBezTo>
                <a:cubicBezTo>
                  <a:pt x="18" y="114"/>
                  <a:pt x="24" y="104"/>
                  <a:pt x="25" y="103"/>
                </a:cubicBezTo>
                <a:cubicBezTo>
                  <a:pt x="27" y="102"/>
                  <a:pt x="60" y="84"/>
                  <a:pt x="77" y="75"/>
                </a:cubicBezTo>
                <a:cubicBezTo>
                  <a:pt x="94" y="66"/>
                  <a:pt x="75" y="54"/>
                  <a:pt x="75" y="54"/>
                </a:cubicBezTo>
                <a:close/>
                <a:moveTo>
                  <a:pt x="37" y="78"/>
                </a:moveTo>
                <a:cubicBezTo>
                  <a:pt x="61" y="53"/>
                  <a:pt x="61" y="53"/>
                  <a:pt x="61" y="53"/>
                </a:cubicBezTo>
                <a:cubicBezTo>
                  <a:pt x="61" y="52"/>
                  <a:pt x="62" y="52"/>
                  <a:pt x="62" y="53"/>
                </a:cubicBezTo>
                <a:cubicBezTo>
                  <a:pt x="62" y="53"/>
                  <a:pt x="63" y="54"/>
                  <a:pt x="62" y="54"/>
                </a:cubicBezTo>
                <a:cubicBezTo>
                  <a:pt x="38" y="79"/>
                  <a:pt x="38" y="79"/>
                  <a:pt x="38" y="79"/>
                </a:cubicBezTo>
                <a:cubicBezTo>
                  <a:pt x="38" y="80"/>
                  <a:pt x="37" y="80"/>
                  <a:pt x="37" y="79"/>
                </a:cubicBezTo>
                <a:cubicBezTo>
                  <a:pt x="37" y="79"/>
                  <a:pt x="37" y="79"/>
                  <a:pt x="37" y="79"/>
                </a:cubicBezTo>
                <a:cubicBezTo>
                  <a:pt x="36" y="79"/>
                  <a:pt x="36" y="78"/>
                  <a:pt x="37" y="78"/>
                </a:cubicBezTo>
                <a:close/>
                <a:moveTo>
                  <a:pt x="29" y="18"/>
                </a:moveTo>
                <a:cubicBezTo>
                  <a:pt x="29" y="17"/>
                  <a:pt x="30" y="17"/>
                  <a:pt x="30" y="17"/>
                </a:cubicBezTo>
                <a:cubicBezTo>
                  <a:pt x="31" y="17"/>
                  <a:pt x="31" y="17"/>
                  <a:pt x="31" y="18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4" y="53"/>
                  <a:pt x="24" y="52"/>
                </a:cubicBezTo>
                <a:lnTo>
                  <a:pt x="29" y="18"/>
                </a:lnTo>
                <a:close/>
                <a:moveTo>
                  <a:pt x="20" y="14"/>
                </a:moveTo>
                <a:cubicBezTo>
                  <a:pt x="20" y="14"/>
                  <a:pt x="20" y="13"/>
                  <a:pt x="21" y="13"/>
                </a:cubicBezTo>
                <a:cubicBezTo>
                  <a:pt x="21" y="13"/>
                  <a:pt x="21" y="14"/>
                  <a:pt x="21" y="14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60"/>
                  <a:pt x="21" y="60"/>
                </a:cubicBezTo>
                <a:cubicBezTo>
                  <a:pt x="20" y="60"/>
                  <a:pt x="20" y="59"/>
                  <a:pt x="20" y="59"/>
                </a:cubicBezTo>
                <a:lnTo>
                  <a:pt x="20" y="14"/>
                </a:lnTo>
                <a:close/>
                <a:moveTo>
                  <a:pt x="10" y="18"/>
                </a:moveTo>
                <a:cubicBezTo>
                  <a:pt x="10" y="17"/>
                  <a:pt x="10" y="17"/>
                  <a:pt x="11" y="17"/>
                </a:cubicBezTo>
                <a:cubicBezTo>
                  <a:pt x="11" y="17"/>
                  <a:pt x="12" y="17"/>
                  <a:pt x="12" y="18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3"/>
                  <a:pt x="16" y="53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lnTo>
                  <a:pt x="10" y="18"/>
                </a:lnTo>
                <a:close/>
                <a:moveTo>
                  <a:pt x="22" y="104"/>
                </a:moveTo>
                <a:cubicBezTo>
                  <a:pt x="21" y="105"/>
                  <a:pt x="17" y="113"/>
                  <a:pt x="15" y="112"/>
                </a:cubicBezTo>
                <a:cubicBezTo>
                  <a:pt x="13" y="112"/>
                  <a:pt x="12" y="111"/>
                  <a:pt x="9" y="108"/>
                </a:cubicBezTo>
                <a:cubicBezTo>
                  <a:pt x="6" y="104"/>
                  <a:pt x="6" y="103"/>
                  <a:pt x="6" y="101"/>
                </a:cubicBezTo>
                <a:cubicBezTo>
                  <a:pt x="6" y="99"/>
                  <a:pt x="14" y="96"/>
                  <a:pt x="15" y="96"/>
                </a:cubicBezTo>
                <a:cubicBezTo>
                  <a:pt x="16" y="94"/>
                  <a:pt x="18" y="93"/>
                  <a:pt x="19" y="93"/>
                </a:cubicBezTo>
                <a:cubicBezTo>
                  <a:pt x="16" y="93"/>
                  <a:pt x="14" y="92"/>
                  <a:pt x="13" y="91"/>
                </a:cubicBezTo>
                <a:cubicBezTo>
                  <a:pt x="11" y="90"/>
                  <a:pt x="15" y="82"/>
                  <a:pt x="15" y="80"/>
                </a:cubicBezTo>
                <a:cubicBezTo>
                  <a:pt x="15" y="60"/>
                  <a:pt x="26" y="60"/>
                  <a:pt x="26" y="80"/>
                </a:cubicBezTo>
                <a:cubicBezTo>
                  <a:pt x="26" y="81"/>
                  <a:pt x="28" y="87"/>
                  <a:pt x="28" y="89"/>
                </a:cubicBezTo>
                <a:cubicBezTo>
                  <a:pt x="33" y="90"/>
                  <a:pt x="32" y="96"/>
                  <a:pt x="22" y="104"/>
                </a:cubicBezTo>
                <a:close/>
                <a:moveTo>
                  <a:pt x="35" y="87"/>
                </a:moveTo>
                <a:cubicBezTo>
                  <a:pt x="34" y="87"/>
                  <a:pt x="34" y="86"/>
                  <a:pt x="35" y="86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7"/>
                  <a:pt x="71" y="57"/>
                  <a:pt x="71" y="58"/>
                </a:cubicBezTo>
                <a:cubicBezTo>
                  <a:pt x="71" y="58"/>
                  <a:pt x="71" y="59"/>
                  <a:pt x="71" y="59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8"/>
                  <a:pt x="35" y="87"/>
                  <a:pt x="35" y="87"/>
                </a:cubicBezTo>
                <a:close/>
                <a:moveTo>
                  <a:pt x="74" y="69"/>
                </a:move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3" y="87"/>
                  <a:pt x="43" y="87"/>
                </a:cubicBezTo>
                <a:cubicBezTo>
                  <a:pt x="43" y="87"/>
                  <a:pt x="43" y="87"/>
                  <a:pt x="43" y="87"/>
                </a:cubicBezTo>
                <a:cubicBezTo>
                  <a:pt x="42" y="86"/>
                  <a:pt x="43" y="86"/>
                  <a:pt x="43" y="8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8"/>
                  <a:pt x="74" y="69"/>
                  <a:pt x="74" y="6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1" name="Freeform 542"/>
          <p:cNvSpPr>
            <a:spLocks noEditPoints="1"/>
          </p:cNvSpPr>
          <p:nvPr/>
        </p:nvSpPr>
        <p:spPr bwMode="auto">
          <a:xfrm>
            <a:off x="9582150" y="3557588"/>
            <a:ext cx="695325" cy="446087"/>
          </a:xfrm>
          <a:custGeom>
            <a:avLst/>
            <a:gdLst>
              <a:gd name="T0" fmla="*/ 2147483647 w 114"/>
              <a:gd name="T1" fmla="*/ 0 h 73"/>
              <a:gd name="T2" fmla="*/ 2147483647 w 114"/>
              <a:gd name="T3" fmla="*/ 2147483647 h 73"/>
              <a:gd name="T4" fmla="*/ 2147483647 w 114"/>
              <a:gd name="T5" fmla="*/ 2147483647 h 73"/>
              <a:gd name="T6" fmla="*/ 2147483647 w 114"/>
              <a:gd name="T7" fmla="*/ 2147483647 h 73"/>
              <a:gd name="T8" fmla="*/ 2147483647 w 114"/>
              <a:gd name="T9" fmla="*/ 2147483647 h 73"/>
              <a:gd name="T10" fmla="*/ 2147483647 w 114"/>
              <a:gd name="T11" fmla="*/ 2147483647 h 73"/>
              <a:gd name="T12" fmla="*/ 2147483647 w 114"/>
              <a:gd name="T13" fmla="*/ 2147483647 h 73"/>
              <a:gd name="T14" fmla="*/ 2147483647 w 114"/>
              <a:gd name="T15" fmla="*/ 2147483647 h 73"/>
              <a:gd name="T16" fmla="*/ 2147483647 w 114"/>
              <a:gd name="T17" fmla="*/ 2147483647 h 73"/>
              <a:gd name="T18" fmla="*/ 2147483647 w 114"/>
              <a:gd name="T19" fmla="*/ 2147483647 h 73"/>
              <a:gd name="T20" fmla="*/ 2147483647 w 114"/>
              <a:gd name="T21" fmla="*/ 2147483647 h 73"/>
              <a:gd name="T22" fmla="*/ 2147483647 w 114"/>
              <a:gd name="T23" fmla="*/ 2147483647 h 73"/>
              <a:gd name="T24" fmla="*/ 2147483647 w 114"/>
              <a:gd name="T25" fmla="*/ 2147483647 h 73"/>
              <a:gd name="T26" fmla="*/ 2147483647 w 114"/>
              <a:gd name="T27" fmla="*/ 2147483647 h 73"/>
              <a:gd name="T28" fmla="*/ 2147483647 w 114"/>
              <a:gd name="T29" fmla="*/ 2147483647 h 73"/>
              <a:gd name="T30" fmla="*/ 2147483647 w 114"/>
              <a:gd name="T31" fmla="*/ 2147483647 h 73"/>
              <a:gd name="T32" fmla="*/ 2147483647 w 114"/>
              <a:gd name="T33" fmla="*/ 2147483647 h 73"/>
              <a:gd name="T34" fmla="*/ 2147483647 w 114"/>
              <a:gd name="T35" fmla="*/ 2147483647 h 73"/>
              <a:gd name="T36" fmla="*/ 2147483647 w 114"/>
              <a:gd name="T37" fmla="*/ 0 h 73"/>
              <a:gd name="T38" fmla="*/ 2147483647 w 114"/>
              <a:gd name="T39" fmla="*/ 2147483647 h 73"/>
              <a:gd name="T40" fmla="*/ 0 w 114"/>
              <a:gd name="T41" fmla="*/ 2147483647 h 73"/>
              <a:gd name="T42" fmla="*/ 0 w 114"/>
              <a:gd name="T43" fmla="*/ 2147483647 h 73"/>
              <a:gd name="T44" fmla="*/ 2147483647 w 114"/>
              <a:gd name="T45" fmla="*/ 2147483647 h 73"/>
              <a:gd name="T46" fmla="*/ 2147483647 w 114"/>
              <a:gd name="T47" fmla="*/ 2147483647 h 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4" h="73">
                <a:moveTo>
                  <a:pt x="96" y="0"/>
                </a:moveTo>
                <a:cubicBezTo>
                  <a:pt x="85" y="0"/>
                  <a:pt x="77" y="9"/>
                  <a:pt x="77" y="19"/>
                </a:cubicBezTo>
                <a:cubicBezTo>
                  <a:pt x="77" y="39"/>
                  <a:pt x="77" y="39"/>
                  <a:pt x="7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5"/>
                  <a:pt x="72" y="67"/>
                  <a:pt x="69" y="67"/>
                </a:cubicBezTo>
                <a:cubicBezTo>
                  <a:pt x="20" y="67"/>
                  <a:pt x="20" y="67"/>
                  <a:pt x="20" y="67"/>
                </a:cubicBezTo>
                <a:cubicBezTo>
                  <a:pt x="17" y="67"/>
                  <a:pt x="14" y="65"/>
                  <a:pt x="14" y="62"/>
                </a:cubicBezTo>
                <a:cubicBezTo>
                  <a:pt x="14" y="39"/>
                  <a:pt x="14" y="39"/>
                  <a:pt x="14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73"/>
                  <a:pt x="6" y="73"/>
                  <a:pt x="6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39"/>
                  <a:pt x="83" y="39"/>
                  <a:pt x="83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2"/>
                  <a:pt x="88" y="6"/>
                  <a:pt x="96" y="6"/>
                </a:cubicBezTo>
                <a:cubicBezTo>
                  <a:pt x="103" y="6"/>
                  <a:pt x="109" y="12"/>
                  <a:pt x="109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9"/>
                  <a:pt x="106" y="0"/>
                  <a:pt x="96" y="0"/>
                </a:cubicBezTo>
                <a:close/>
                <a:moveTo>
                  <a:pt x="15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37"/>
                  <a:pt x="0" y="37"/>
                  <a:pt x="0" y="37"/>
                </a:cubicBezTo>
                <a:cubicBezTo>
                  <a:pt x="15" y="37"/>
                  <a:pt x="15" y="37"/>
                  <a:pt x="15" y="37"/>
                </a:cubicBezTo>
                <a:lnTo>
                  <a:pt x="15" y="29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2" name="Freeform 506"/>
          <p:cNvSpPr>
            <a:spLocks/>
          </p:cNvSpPr>
          <p:nvPr/>
        </p:nvSpPr>
        <p:spPr bwMode="auto">
          <a:xfrm>
            <a:off x="11028363" y="5006975"/>
            <a:ext cx="341312" cy="588963"/>
          </a:xfrm>
          <a:custGeom>
            <a:avLst/>
            <a:gdLst>
              <a:gd name="T0" fmla="*/ 2147483647 w 56"/>
              <a:gd name="T1" fmla="*/ 2147483647 h 97"/>
              <a:gd name="T2" fmla="*/ 2147483647 w 56"/>
              <a:gd name="T3" fmla="*/ 2147483647 h 97"/>
              <a:gd name="T4" fmla="*/ 2147483647 w 56"/>
              <a:gd name="T5" fmla="*/ 2147483647 h 97"/>
              <a:gd name="T6" fmla="*/ 2147483647 w 56"/>
              <a:gd name="T7" fmla="*/ 2147483647 h 97"/>
              <a:gd name="T8" fmla="*/ 2147483647 w 56"/>
              <a:gd name="T9" fmla="*/ 2147483647 h 97"/>
              <a:gd name="T10" fmla="*/ 2147483647 w 56"/>
              <a:gd name="T11" fmla="*/ 2147483647 h 97"/>
              <a:gd name="T12" fmla="*/ 2147483647 w 56"/>
              <a:gd name="T13" fmla="*/ 2147483647 h 97"/>
              <a:gd name="T14" fmla="*/ 2147483647 w 56"/>
              <a:gd name="T15" fmla="*/ 2147483647 h 97"/>
              <a:gd name="T16" fmla="*/ 2147483647 w 56"/>
              <a:gd name="T17" fmla="*/ 2147483647 h 97"/>
              <a:gd name="T18" fmla="*/ 2147483647 w 56"/>
              <a:gd name="T19" fmla="*/ 0 h 97"/>
              <a:gd name="T20" fmla="*/ 2147483647 w 56"/>
              <a:gd name="T21" fmla="*/ 0 h 97"/>
              <a:gd name="T22" fmla="*/ 2147483647 w 56"/>
              <a:gd name="T23" fmla="*/ 2147483647 h 97"/>
              <a:gd name="T24" fmla="*/ 2147483647 w 56"/>
              <a:gd name="T25" fmla="*/ 2147483647 h 97"/>
              <a:gd name="T26" fmla="*/ 2147483647 w 56"/>
              <a:gd name="T27" fmla="*/ 2147483647 h 97"/>
              <a:gd name="T28" fmla="*/ 2147483647 w 56"/>
              <a:gd name="T29" fmla="*/ 2147483647 h 97"/>
              <a:gd name="T30" fmla="*/ 2147483647 w 56"/>
              <a:gd name="T31" fmla="*/ 2147483647 h 97"/>
              <a:gd name="T32" fmla="*/ 2147483647 w 56"/>
              <a:gd name="T33" fmla="*/ 2147483647 h 97"/>
              <a:gd name="T34" fmla="*/ 2147483647 w 56"/>
              <a:gd name="T35" fmla="*/ 2147483647 h 97"/>
              <a:gd name="T36" fmla="*/ 2147483647 w 56"/>
              <a:gd name="T37" fmla="*/ 2147483647 h 97"/>
              <a:gd name="T38" fmla="*/ 2147483647 w 56"/>
              <a:gd name="T39" fmla="*/ 2147483647 h 97"/>
              <a:gd name="T40" fmla="*/ 2147483647 w 56"/>
              <a:gd name="T41" fmla="*/ 2147483647 h 97"/>
              <a:gd name="T42" fmla="*/ 2147483647 w 56"/>
              <a:gd name="T43" fmla="*/ 2147483647 h 97"/>
              <a:gd name="T44" fmla="*/ 2147483647 w 56"/>
              <a:gd name="T45" fmla="*/ 2147483647 h 97"/>
              <a:gd name="T46" fmla="*/ 2147483647 w 56"/>
              <a:gd name="T47" fmla="*/ 2147483647 h 97"/>
              <a:gd name="T48" fmla="*/ 2147483647 w 56"/>
              <a:gd name="T49" fmla="*/ 2147483647 h 9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6" h="97">
                <a:moveTo>
                  <a:pt x="47" y="35"/>
                </a:moveTo>
                <a:cubicBezTo>
                  <a:pt x="49" y="37"/>
                  <a:pt x="56" y="41"/>
                  <a:pt x="55" y="40"/>
                </a:cubicBezTo>
                <a:cubicBezTo>
                  <a:pt x="56" y="36"/>
                  <a:pt x="56" y="30"/>
                  <a:pt x="51" y="27"/>
                </a:cubicBezTo>
                <a:cubicBezTo>
                  <a:pt x="44" y="21"/>
                  <a:pt x="36" y="29"/>
                  <a:pt x="36" y="29"/>
                </a:cubicBezTo>
                <a:cubicBezTo>
                  <a:pt x="39" y="31"/>
                  <a:pt x="39" y="31"/>
                  <a:pt x="39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12"/>
                  <a:pt x="20" y="11"/>
                  <a:pt x="24" y="14"/>
                </a:cubicBezTo>
                <a:cubicBezTo>
                  <a:pt x="22" y="8"/>
                  <a:pt x="16" y="5"/>
                  <a:pt x="11" y="6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6"/>
                  <a:pt x="9" y="6"/>
                  <a:pt x="9" y="6"/>
                </a:cubicBezTo>
                <a:cubicBezTo>
                  <a:pt x="3" y="8"/>
                  <a:pt x="0" y="15"/>
                  <a:pt x="2" y="21"/>
                </a:cubicBezTo>
                <a:cubicBezTo>
                  <a:pt x="4" y="16"/>
                  <a:pt x="8" y="14"/>
                  <a:pt x="12" y="17"/>
                </a:cubicBezTo>
                <a:cubicBezTo>
                  <a:pt x="16" y="31"/>
                  <a:pt x="16" y="31"/>
                  <a:pt x="16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95"/>
                  <a:pt x="25" y="95"/>
                  <a:pt x="25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7" y="97"/>
                  <a:pt x="17" y="97"/>
                  <a:pt x="17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5"/>
                  <a:pt x="36" y="95"/>
                  <a:pt x="36" y="95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67"/>
                  <a:pt x="28" y="67"/>
                  <a:pt x="28" y="67"/>
                </a:cubicBezTo>
                <a:lnTo>
                  <a:pt x="47" y="35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3" name="Freeform 512"/>
          <p:cNvSpPr>
            <a:spLocks noEditPoints="1"/>
          </p:cNvSpPr>
          <p:nvPr/>
        </p:nvSpPr>
        <p:spPr bwMode="auto">
          <a:xfrm>
            <a:off x="9918700" y="5153025"/>
            <a:ext cx="592138" cy="382588"/>
          </a:xfrm>
          <a:custGeom>
            <a:avLst/>
            <a:gdLst>
              <a:gd name="T0" fmla="*/ 2147483647 w 97"/>
              <a:gd name="T1" fmla="*/ 2147483647 h 63"/>
              <a:gd name="T2" fmla="*/ 2147483647 w 97"/>
              <a:gd name="T3" fmla="*/ 2147483647 h 63"/>
              <a:gd name="T4" fmla="*/ 2147483647 w 97"/>
              <a:gd name="T5" fmla="*/ 2147483647 h 63"/>
              <a:gd name="T6" fmla="*/ 2147483647 w 97"/>
              <a:gd name="T7" fmla="*/ 0 h 63"/>
              <a:gd name="T8" fmla="*/ 2147483647 w 97"/>
              <a:gd name="T9" fmla="*/ 0 h 63"/>
              <a:gd name="T10" fmla="*/ 2147483647 w 97"/>
              <a:gd name="T11" fmla="*/ 2147483647 h 63"/>
              <a:gd name="T12" fmla="*/ 2147483647 w 97"/>
              <a:gd name="T13" fmla="*/ 2147483647 h 63"/>
              <a:gd name="T14" fmla="*/ 2147483647 w 97"/>
              <a:gd name="T15" fmla="*/ 2147483647 h 63"/>
              <a:gd name="T16" fmla="*/ 0 w 97"/>
              <a:gd name="T17" fmla="*/ 2147483647 h 63"/>
              <a:gd name="T18" fmla="*/ 0 w 97"/>
              <a:gd name="T19" fmla="*/ 2147483647 h 63"/>
              <a:gd name="T20" fmla="*/ 2147483647 w 97"/>
              <a:gd name="T21" fmla="*/ 2147483647 h 63"/>
              <a:gd name="T22" fmla="*/ 2147483647 w 97"/>
              <a:gd name="T23" fmla="*/ 2147483647 h 63"/>
              <a:gd name="T24" fmla="*/ 2147483647 w 97"/>
              <a:gd name="T25" fmla="*/ 2147483647 h 63"/>
              <a:gd name="T26" fmla="*/ 2147483647 w 97"/>
              <a:gd name="T27" fmla="*/ 2147483647 h 63"/>
              <a:gd name="T28" fmla="*/ 2147483647 w 97"/>
              <a:gd name="T29" fmla="*/ 2147483647 h 63"/>
              <a:gd name="T30" fmla="*/ 2147483647 w 97"/>
              <a:gd name="T31" fmla="*/ 2147483647 h 63"/>
              <a:gd name="T32" fmla="*/ 2147483647 w 97"/>
              <a:gd name="T33" fmla="*/ 2147483647 h 63"/>
              <a:gd name="T34" fmla="*/ 2147483647 w 97"/>
              <a:gd name="T35" fmla="*/ 2147483647 h 63"/>
              <a:gd name="T36" fmla="*/ 2147483647 w 97"/>
              <a:gd name="T37" fmla="*/ 2147483647 h 63"/>
              <a:gd name="T38" fmla="*/ 2147483647 w 97"/>
              <a:gd name="T39" fmla="*/ 2147483647 h 63"/>
              <a:gd name="T40" fmla="*/ 2147483647 w 97"/>
              <a:gd name="T41" fmla="*/ 2147483647 h 63"/>
              <a:gd name="T42" fmla="*/ 2147483647 w 97"/>
              <a:gd name="T43" fmla="*/ 2147483647 h 63"/>
              <a:gd name="T44" fmla="*/ 2147483647 w 97"/>
              <a:gd name="T45" fmla="*/ 2147483647 h 63"/>
              <a:gd name="T46" fmla="*/ 2147483647 w 97"/>
              <a:gd name="T47" fmla="*/ 2147483647 h 63"/>
              <a:gd name="T48" fmla="*/ 2147483647 w 97"/>
              <a:gd name="T49" fmla="*/ 2147483647 h 63"/>
              <a:gd name="T50" fmla="*/ 2147483647 w 97"/>
              <a:gd name="T51" fmla="*/ 2147483647 h 63"/>
              <a:gd name="T52" fmla="*/ 2147483647 w 97"/>
              <a:gd name="T53" fmla="*/ 2147483647 h 63"/>
              <a:gd name="T54" fmla="*/ 2147483647 w 97"/>
              <a:gd name="T55" fmla="*/ 2147483647 h 63"/>
              <a:gd name="T56" fmla="*/ 2147483647 w 97"/>
              <a:gd name="T57" fmla="*/ 2147483647 h 6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7" h="63">
                <a:moveTo>
                  <a:pt x="89" y="6"/>
                </a:moveTo>
                <a:cubicBezTo>
                  <a:pt x="79" y="6"/>
                  <a:pt x="79" y="6"/>
                  <a:pt x="79" y="6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2"/>
                  <a:pt x="77" y="0"/>
                  <a:pt x="74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6" y="0"/>
                  <a:pt x="54" y="2"/>
                  <a:pt x="54" y="5"/>
                </a:cubicBezTo>
                <a:cubicBezTo>
                  <a:pt x="54" y="6"/>
                  <a:pt x="54" y="6"/>
                  <a:pt x="54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9"/>
                  <a:pt x="0" y="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1"/>
                  <a:pt x="3" y="63"/>
                  <a:pt x="7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93" y="63"/>
                  <a:pt x="97" y="61"/>
                  <a:pt x="97" y="57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9"/>
                  <a:pt x="93" y="6"/>
                  <a:pt x="89" y="6"/>
                </a:cubicBezTo>
                <a:close/>
                <a:moveTo>
                  <a:pt x="28" y="55"/>
                </a:moveTo>
                <a:cubicBezTo>
                  <a:pt x="17" y="55"/>
                  <a:pt x="8" y="46"/>
                  <a:pt x="8" y="35"/>
                </a:cubicBezTo>
                <a:cubicBezTo>
                  <a:pt x="8" y="24"/>
                  <a:pt x="17" y="15"/>
                  <a:pt x="28" y="15"/>
                </a:cubicBezTo>
                <a:cubicBezTo>
                  <a:pt x="39" y="15"/>
                  <a:pt x="48" y="24"/>
                  <a:pt x="48" y="35"/>
                </a:cubicBezTo>
                <a:cubicBezTo>
                  <a:pt x="48" y="46"/>
                  <a:pt x="39" y="55"/>
                  <a:pt x="28" y="55"/>
                </a:cubicBezTo>
                <a:close/>
                <a:moveTo>
                  <a:pt x="87" y="21"/>
                </a:moveTo>
                <a:cubicBezTo>
                  <a:pt x="87" y="22"/>
                  <a:pt x="86" y="23"/>
                  <a:pt x="85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3" y="22"/>
                  <a:pt x="63" y="21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4"/>
                  <a:pt x="65" y="14"/>
                  <a:pt x="66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6" y="14"/>
                  <a:pt x="87" y="14"/>
                  <a:pt x="87" y="15"/>
                </a:cubicBezTo>
                <a:lnTo>
                  <a:pt x="87" y="21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4" name="Freeform 543"/>
          <p:cNvSpPr>
            <a:spLocks noEditPoints="1"/>
          </p:cNvSpPr>
          <p:nvPr/>
        </p:nvSpPr>
        <p:spPr bwMode="auto">
          <a:xfrm>
            <a:off x="10791825" y="5992813"/>
            <a:ext cx="577850" cy="431800"/>
          </a:xfrm>
          <a:custGeom>
            <a:avLst/>
            <a:gdLst>
              <a:gd name="T0" fmla="*/ 0 w 95"/>
              <a:gd name="T1" fmla="*/ 2147483647 h 71"/>
              <a:gd name="T2" fmla="*/ 2147483647 w 95"/>
              <a:gd name="T3" fmla="*/ 2147483647 h 71"/>
              <a:gd name="T4" fmla="*/ 2147483647 w 95"/>
              <a:gd name="T5" fmla="*/ 2147483647 h 71"/>
              <a:gd name="T6" fmla="*/ 0 w 95"/>
              <a:gd name="T7" fmla="*/ 2147483647 h 71"/>
              <a:gd name="T8" fmla="*/ 2147483647 w 95"/>
              <a:gd name="T9" fmla="*/ 2147483647 h 71"/>
              <a:gd name="T10" fmla="*/ 2147483647 w 95"/>
              <a:gd name="T11" fmla="*/ 2147483647 h 71"/>
              <a:gd name="T12" fmla="*/ 2147483647 w 95"/>
              <a:gd name="T13" fmla="*/ 0 h 71"/>
              <a:gd name="T14" fmla="*/ 2147483647 w 95"/>
              <a:gd name="T15" fmla="*/ 2147483647 h 71"/>
              <a:gd name="T16" fmla="*/ 2147483647 w 95"/>
              <a:gd name="T17" fmla="*/ 2147483647 h 71"/>
              <a:gd name="T18" fmla="*/ 2147483647 w 95"/>
              <a:gd name="T19" fmla="*/ 2147483647 h 71"/>
              <a:gd name="T20" fmla="*/ 2147483647 w 95"/>
              <a:gd name="T21" fmla="*/ 2147483647 h 71"/>
              <a:gd name="T22" fmla="*/ 2147483647 w 95"/>
              <a:gd name="T23" fmla="*/ 2147483647 h 71"/>
              <a:gd name="T24" fmla="*/ 2147483647 w 95"/>
              <a:gd name="T25" fmla="*/ 2147483647 h 71"/>
              <a:gd name="T26" fmla="*/ 2147483647 w 95"/>
              <a:gd name="T27" fmla="*/ 2147483647 h 71"/>
              <a:gd name="T28" fmla="*/ 2147483647 w 95"/>
              <a:gd name="T29" fmla="*/ 2147483647 h 71"/>
              <a:gd name="T30" fmla="*/ 2147483647 w 95"/>
              <a:gd name="T31" fmla="*/ 0 h 71"/>
              <a:gd name="T32" fmla="*/ 2147483647 w 95"/>
              <a:gd name="T33" fmla="*/ 2147483647 h 71"/>
              <a:gd name="T34" fmla="*/ 2147483647 w 95"/>
              <a:gd name="T35" fmla="*/ 2147483647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5" name="Freeform 547"/>
          <p:cNvSpPr>
            <a:spLocks noEditPoints="1"/>
          </p:cNvSpPr>
          <p:nvPr/>
        </p:nvSpPr>
        <p:spPr bwMode="auto">
          <a:xfrm>
            <a:off x="9720263" y="6027738"/>
            <a:ext cx="622300" cy="446087"/>
          </a:xfrm>
          <a:custGeom>
            <a:avLst/>
            <a:gdLst>
              <a:gd name="T0" fmla="*/ 2147483647 w 102"/>
              <a:gd name="T1" fmla="*/ 2147483647 h 73"/>
              <a:gd name="T2" fmla="*/ 2147483647 w 102"/>
              <a:gd name="T3" fmla="*/ 2147483647 h 73"/>
              <a:gd name="T4" fmla="*/ 2147483647 w 102"/>
              <a:gd name="T5" fmla="*/ 2147483647 h 73"/>
              <a:gd name="T6" fmla="*/ 2147483647 w 102"/>
              <a:gd name="T7" fmla="*/ 2147483647 h 73"/>
              <a:gd name="T8" fmla="*/ 2147483647 w 102"/>
              <a:gd name="T9" fmla="*/ 2147483647 h 73"/>
              <a:gd name="T10" fmla="*/ 2147483647 w 102"/>
              <a:gd name="T11" fmla="*/ 2147483647 h 73"/>
              <a:gd name="T12" fmla="*/ 2147483647 w 102"/>
              <a:gd name="T13" fmla="*/ 2147483647 h 73"/>
              <a:gd name="T14" fmla="*/ 2147483647 w 102"/>
              <a:gd name="T15" fmla="*/ 2147483647 h 73"/>
              <a:gd name="T16" fmla="*/ 2147483647 w 102"/>
              <a:gd name="T17" fmla="*/ 2147483647 h 73"/>
              <a:gd name="T18" fmla="*/ 2147483647 w 102"/>
              <a:gd name="T19" fmla="*/ 2147483647 h 73"/>
              <a:gd name="T20" fmla="*/ 2147483647 w 102"/>
              <a:gd name="T21" fmla="*/ 2147483647 h 73"/>
              <a:gd name="T22" fmla="*/ 2147483647 w 102"/>
              <a:gd name="T23" fmla="*/ 2147483647 h 73"/>
              <a:gd name="T24" fmla="*/ 2147483647 w 102"/>
              <a:gd name="T25" fmla="*/ 2147483647 h 73"/>
              <a:gd name="T26" fmla="*/ 2147483647 w 102"/>
              <a:gd name="T27" fmla="*/ 0 h 73"/>
              <a:gd name="T28" fmla="*/ 2147483647 w 102"/>
              <a:gd name="T29" fmla="*/ 0 h 73"/>
              <a:gd name="T30" fmla="*/ 0 w 102"/>
              <a:gd name="T31" fmla="*/ 2147483647 h 73"/>
              <a:gd name="T32" fmla="*/ 0 w 102"/>
              <a:gd name="T33" fmla="*/ 2147483647 h 73"/>
              <a:gd name="T34" fmla="*/ 2147483647 w 102"/>
              <a:gd name="T35" fmla="*/ 2147483647 h 73"/>
              <a:gd name="T36" fmla="*/ 2147483647 w 102"/>
              <a:gd name="T37" fmla="*/ 2147483647 h 73"/>
              <a:gd name="T38" fmla="*/ 2147483647 w 102"/>
              <a:gd name="T39" fmla="*/ 2147483647 h 73"/>
              <a:gd name="T40" fmla="*/ 2147483647 w 102"/>
              <a:gd name="T41" fmla="*/ 2147483647 h 73"/>
              <a:gd name="T42" fmla="*/ 2147483647 w 102"/>
              <a:gd name="T43" fmla="*/ 2147483647 h 73"/>
              <a:gd name="T44" fmla="*/ 2147483647 w 102"/>
              <a:gd name="T45" fmla="*/ 2147483647 h 73"/>
              <a:gd name="T46" fmla="*/ 2147483647 w 102"/>
              <a:gd name="T47" fmla="*/ 2147483647 h 73"/>
              <a:gd name="T48" fmla="*/ 2147483647 w 102"/>
              <a:gd name="T49" fmla="*/ 2147483647 h 73"/>
              <a:gd name="T50" fmla="*/ 2147483647 w 102"/>
              <a:gd name="T51" fmla="*/ 2147483647 h 73"/>
              <a:gd name="T52" fmla="*/ 2147483647 w 102"/>
              <a:gd name="T53" fmla="*/ 2147483647 h 73"/>
              <a:gd name="T54" fmla="*/ 2147483647 w 102"/>
              <a:gd name="T55" fmla="*/ 2147483647 h 73"/>
              <a:gd name="T56" fmla="*/ 2147483647 w 102"/>
              <a:gd name="T57" fmla="*/ 2147483647 h 73"/>
              <a:gd name="T58" fmla="*/ 2147483647 w 102"/>
              <a:gd name="T59" fmla="*/ 2147483647 h 73"/>
              <a:gd name="T60" fmla="*/ 2147483647 w 102"/>
              <a:gd name="T61" fmla="*/ 2147483647 h 73"/>
              <a:gd name="T62" fmla="*/ 2147483647 w 102"/>
              <a:gd name="T63" fmla="*/ 2147483647 h 73"/>
              <a:gd name="T64" fmla="*/ 2147483647 w 102"/>
              <a:gd name="T65" fmla="*/ 2147483647 h 73"/>
              <a:gd name="T66" fmla="*/ 2147483647 w 102"/>
              <a:gd name="T67" fmla="*/ 2147483647 h 73"/>
              <a:gd name="T68" fmla="*/ 2147483647 w 102"/>
              <a:gd name="T69" fmla="*/ 2147483647 h 73"/>
              <a:gd name="T70" fmla="*/ 2147483647 w 102"/>
              <a:gd name="T71" fmla="*/ 2147483647 h 73"/>
              <a:gd name="T72" fmla="*/ 2147483647 w 102"/>
              <a:gd name="T73" fmla="*/ 2147483647 h 73"/>
              <a:gd name="T74" fmla="*/ 2147483647 w 102"/>
              <a:gd name="T75" fmla="*/ 2147483647 h 73"/>
              <a:gd name="T76" fmla="*/ 2147483647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5" name="文本框 3361"/>
          <p:cNvSpPr txBox="1">
            <a:spLocks noChangeArrowheads="1"/>
          </p:cNvSpPr>
          <p:nvPr/>
        </p:nvSpPr>
        <p:spPr bwMode="auto">
          <a:xfrm>
            <a:off x="5949950" y="3178175"/>
            <a:ext cx="19621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436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项目概况</a:t>
            </a:r>
          </a:p>
        </p:txBody>
      </p:sp>
      <p:sp>
        <p:nvSpPr>
          <p:cNvPr id="18437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PROJECT PEOFILE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8" name="图片 33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9460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7"/>
          <a:stretch>
            <a:fillRect/>
          </a:stretch>
        </p:blipFill>
        <p:spPr bwMode="auto">
          <a:xfrm>
            <a:off x="1108075" y="1416050"/>
            <a:ext cx="5761038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22"/>
          <p:cNvSpPr>
            <a:spLocks noChangeArrowheads="1"/>
          </p:cNvSpPr>
          <p:nvPr/>
        </p:nvSpPr>
        <p:spPr bwMode="auto">
          <a:xfrm>
            <a:off x="5400675" y="4606925"/>
            <a:ext cx="5805488" cy="1498600"/>
          </a:xfrm>
          <a:prstGeom prst="rect">
            <a:avLst/>
          </a:prstGeom>
          <a:solidFill>
            <a:srgbClr val="005886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eaLnBrk="1" hangingPunct="1"/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19462" name="矩形 7"/>
          <p:cNvSpPr>
            <a:spLocks noChangeArrowheads="1"/>
          </p:cNvSpPr>
          <p:nvPr/>
        </p:nvSpPr>
        <p:spPr bwMode="auto">
          <a:xfrm>
            <a:off x="7067550" y="4940300"/>
            <a:ext cx="40941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9463" name="矩形 8"/>
          <p:cNvSpPr>
            <a:spLocks noChangeArrowheads="1"/>
          </p:cNvSpPr>
          <p:nvPr/>
        </p:nvSpPr>
        <p:spPr bwMode="auto">
          <a:xfrm>
            <a:off x="7434263" y="3321050"/>
            <a:ext cx="37719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4" name="TextBox 13"/>
          <p:cNvSpPr txBox="1">
            <a:spLocks noChangeArrowheads="1"/>
          </p:cNvSpPr>
          <p:nvPr/>
        </p:nvSpPr>
        <p:spPr bwMode="auto">
          <a:xfrm>
            <a:off x="7434263" y="2998788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8" name="AutoShape 1"/>
          <p:cNvSpPr>
            <a:spLocks/>
          </p:cNvSpPr>
          <p:nvPr/>
        </p:nvSpPr>
        <p:spPr bwMode="auto">
          <a:xfrm>
            <a:off x="6789738" y="3311525"/>
            <a:ext cx="2130425" cy="2530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62" y="1136"/>
                </a:lnTo>
                <a:cubicBezTo>
                  <a:pt x="562" y="1136"/>
                  <a:pt x="787" y="2273"/>
                  <a:pt x="1349" y="2463"/>
                </a:cubicBezTo>
                <a:cubicBezTo>
                  <a:pt x="1912" y="2652"/>
                  <a:pt x="3262" y="5210"/>
                  <a:pt x="3262" y="5210"/>
                </a:cubicBezTo>
                <a:lnTo>
                  <a:pt x="3487" y="6821"/>
                </a:lnTo>
                <a:cubicBezTo>
                  <a:pt x="3487" y="6821"/>
                  <a:pt x="3374" y="7294"/>
                  <a:pt x="3824" y="7768"/>
                </a:cubicBezTo>
                <a:cubicBezTo>
                  <a:pt x="4274" y="8242"/>
                  <a:pt x="4837" y="8999"/>
                  <a:pt x="4837" y="9284"/>
                </a:cubicBezTo>
                <a:cubicBezTo>
                  <a:pt x="4837" y="9568"/>
                  <a:pt x="4499" y="10705"/>
                  <a:pt x="4387" y="10894"/>
                </a:cubicBezTo>
                <a:cubicBezTo>
                  <a:pt x="4274" y="11084"/>
                  <a:pt x="4387" y="12315"/>
                  <a:pt x="5175" y="13073"/>
                </a:cubicBezTo>
                <a:cubicBezTo>
                  <a:pt x="5962" y="13831"/>
                  <a:pt x="6524" y="14494"/>
                  <a:pt x="6524" y="14684"/>
                </a:cubicBezTo>
                <a:cubicBezTo>
                  <a:pt x="6524" y="14873"/>
                  <a:pt x="6524" y="15821"/>
                  <a:pt x="6524" y="16105"/>
                </a:cubicBezTo>
                <a:cubicBezTo>
                  <a:pt x="6524" y="16389"/>
                  <a:pt x="6637" y="16673"/>
                  <a:pt x="7199" y="17810"/>
                </a:cubicBezTo>
                <a:cubicBezTo>
                  <a:pt x="7762" y="18947"/>
                  <a:pt x="8549" y="19894"/>
                  <a:pt x="8774" y="20273"/>
                </a:cubicBezTo>
                <a:cubicBezTo>
                  <a:pt x="8999" y="20652"/>
                  <a:pt x="10124" y="21599"/>
                  <a:pt x="10124" y="21599"/>
                </a:cubicBezTo>
                <a:lnTo>
                  <a:pt x="11249" y="19799"/>
                </a:lnTo>
                <a:cubicBezTo>
                  <a:pt x="11249" y="19799"/>
                  <a:pt x="12937" y="17147"/>
                  <a:pt x="13612" y="16673"/>
                </a:cubicBezTo>
                <a:cubicBezTo>
                  <a:pt x="14287" y="16200"/>
                  <a:pt x="15299" y="14305"/>
                  <a:pt x="15299" y="14305"/>
                </a:cubicBezTo>
                <a:lnTo>
                  <a:pt x="15412" y="13073"/>
                </a:lnTo>
                <a:lnTo>
                  <a:pt x="16762" y="11936"/>
                </a:lnTo>
                <a:cubicBezTo>
                  <a:pt x="16762" y="11936"/>
                  <a:pt x="17099" y="8621"/>
                  <a:pt x="17212" y="8052"/>
                </a:cubicBezTo>
                <a:cubicBezTo>
                  <a:pt x="17324" y="7484"/>
                  <a:pt x="17999" y="6347"/>
                  <a:pt x="18112" y="6157"/>
                </a:cubicBezTo>
                <a:cubicBezTo>
                  <a:pt x="18225" y="5968"/>
                  <a:pt x="18337" y="4736"/>
                  <a:pt x="18225" y="4263"/>
                </a:cubicBezTo>
                <a:cubicBezTo>
                  <a:pt x="18112" y="3789"/>
                  <a:pt x="18112" y="3031"/>
                  <a:pt x="18449" y="2842"/>
                </a:cubicBezTo>
                <a:cubicBezTo>
                  <a:pt x="18787" y="2652"/>
                  <a:pt x="20024" y="1894"/>
                  <a:pt x="20024" y="1894"/>
                </a:cubicBezTo>
                <a:lnTo>
                  <a:pt x="20812" y="1231"/>
                </a:lnTo>
                <a:lnTo>
                  <a:pt x="21374" y="663"/>
                </a:lnTo>
                <a:lnTo>
                  <a:pt x="21600" y="94"/>
                </a:lnTo>
                <a:lnTo>
                  <a:pt x="0" y="0"/>
                </a:lnTo>
                <a:close/>
              </a:path>
            </a:pathLst>
          </a:custGeom>
          <a:solidFill>
            <a:srgbClr val="337EB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AutoShape 2"/>
          <p:cNvSpPr>
            <a:spLocks/>
          </p:cNvSpPr>
          <p:nvPr/>
        </p:nvSpPr>
        <p:spPr bwMode="auto">
          <a:xfrm>
            <a:off x="6800850" y="3302000"/>
            <a:ext cx="2097088" cy="2508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99" y="1338"/>
                </a:moveTo>
                <a:lnTo>
                  <a:pt x="17485" y="2867"/>
                </a:lnTo>
                <a:cubicBezTo>
                  <a:pt x="17485" y="2867"/>
                  <a:pt x="16799" y="3058"/>
                  <a:pt x="16457" y="4969"/>
                </a:cubicBezTo>
                <a:cubicBezTo>
                  <a:pt x="16114" y="6881"/>
                  <a:pt x="15657" y="7263"/>
                  <a:pt x="15657" y="7454"/>
                </a:cubicBezTo>
                <a:cubicBezTo>
                  <a:pt x="15657" y="7646"/>
                  <a:pt x="14971" y="8028"/>
                  <a:pt x="14971" y="8028"/>
                </a:cubicBezTo>
                <a:cubicBezTo>
                  <a:pt x="14971" y="8028"/>
                  <a:pt x="14971" y="10417"/>
                  <a:pt x="15085" y="10704"/>
                </a:cubicBezTo>
                <a:cubicBezTo>
                  <a:pt x="15199" y="10991"/>
                  <a:pt x="15885" y="12042"/>
                  <a:pt x="15085" y="13093"/>
                </a:cubicBezTo>
                <a:cubicBezTo>
                  <a:pt x="14285" y="14145"/>
                  <a:pt x="13485" y="14814"/>
                  <a:pt x="13485" y="14814"/>
                </a:cubicBezTo>
                <a:cubicBezTo>
                  <a:pt x="13485" y="14814"/>
                  <a:pt x="12799" y="15865"/>
                  <a:pt x="12685" y="16152"/>
                </a:cubicBezTo>
                <a:cubicBezTo>
                  <a:pt x="12571" y="16438"/>
                  <a:pt x="11771" y="17968"/>
                  <a:pt x="11771" y="17968"/>
                </a:cubicBezTo>
                <a:lnTo>
                  <a:pt x="10285" y="19592"/>
                </a:lnTo>
                <a:lnTo>
                  <a:pt x="10399" y="20548"/>
                </a:lnTo>
                <a:cubicBezTo>
                  <a:pt x="10399" y="20548"/>
                  <a:pt x="9828" y="19688"/>
                  <a:pt x="10285" y="18254"/>
                </a:cubicBezTo>
                <a:cubicBezTo>
                  <a:pt x="10742" y="16821"/>
                  <a:pt x="12114" y="14909"/>
                  <a:pt x="12114" y="14718"/>
                </a:cubicBezTo>
                <a:cubicBezTo>
                  <a:pt x="12114" y="14527"/>
                  <a:pt x="12799" y="12424"/>
                  <a:pt x="12799" y="12424"/>
                </a:cubicBezTo>
                <a:lnTo>
                  <a:pt x="12914" y="10799"/>
                </a:lnTo>
                <a:cubicBezTo>
                  <a:pt x="12914" y="10799"/>
                  <a:pt x="12799" y="9939"/>
                  <a:pt x="13142" y="9653"/>
                </a:cubicBezTo>
                <a:cubicBezTo>
                  <a:pt x="13485" y="9366"/>
                  <a:pt x="12571" y="8219"/>
                  <a:pt x="12571" y="8219"/>
                </a:cubicBezTo>
                <a:cubicBezTo>
                  <a:pt x="12571" y="8219"/>
                  <a:pt x="11657" y="7646"/>
                  <a:pt x="12342" y="6785"/>
                </a:cubicBezTo>
                <a:cubicBezTo>
                  <a:pt x="13028" y="5925"/>
                  <a:pt x="13599" y="5352"/>
                  <a:pt x="13828" y="5352"/>
                </a:cubicBezTo>
                <a:cubicBezTo>
                  <a:pt x="14057" y="5352"/>
                  <a:pt x="14971" y="4874"/>
                  <a:pt x="14971" y="4874"/>
                </a:cubicBezTo>
                <a:lnTo>
                  <a:pt x="15199" y="4396"/>
                </a:lnTo>
                <a:lnTo>
                  <a:pt x="13028" y="3631"/>
                </a:lnTo>
                <a:lnTo>
                  <a:pt x="13371" y="3058"/>
                </a:lnTo>
                <a:lnTo>
                  <a:pt x="14171" y="2771"/>
                </a:lnTo>
                <a:cubicBezTo>
                  <a:pt x="14171" y="2771"/>
                  <a:pt x="14171" y="1911"/>
                  <a:pt x="14399" y="1720"/>
                </a:cubicBezTo>
                <a:cubicBezTo>
                  <a:pt x="14628" y="1529"/>
                  <a:pt x="14628" y="860"/>
                  <a:pt x="14628" y="860"/>
                </a:cubicBezTo>
                <a:lnTo>
                  <a:pt x="13714" y="0"/>
                </a:lnTo>
                <a:cubicBezTo>
                  <a:pt x="13714" y="0"/>
                  <a:pt x="13142" y="2007"/>
                  <a:pt x="12685" y="2389"/>
                </a:cubicBezTo>
                <a:cubicBezTo>
                  <a:pt x="12228" y="2771"/>
                  <a:pt x="11542" y="3536"/>
                  <a:pt x="11542" y="3536"/>
                </a:cubicBezTo>
                <a:cubicBezTo>
                  <a:pt x="11542" y="3536"/>
                  <a:pt x="11542" y="4300"/>
                  <a:pt x="11657" y="4587"/>
                </a:cubicBezTo>
                <a:cubicBezTo>
                  <a:pt x="11771" y="4874"/>
                  <a:pt x="11314" y="5638"/>
                  <a:pt x="11199" y="6116"/>
                </a:cubicBezTo>
                <a:cubicBezTo>
                  <a:pt x="11085" y="6594"/>
                  <a:pt x="10971" y="7359"/>
                  <a:pt x="10971" y="7932"/>
                </a:cubicBezTo>
                <a:cubicBezTo>
                  <a:pt x="10971" y="8506"/>
                  <a:pt x="10628" y="8697"/>
                  <a:pt x="10971" y="10035"/>
                </a:cubicBezTo>
                <a:cubicBezTo>
                  <a:pt x="11314" y="11373"/>
                  <a:pt x="11085" y="12520"/>
                  <a:pt x="10971" y="12807"/>
                </a:cubicBezTo>
                <a:cubicBezTo>
                  <a:pt x="10857" y="13093"/>
                  <a:pt x="10857" y="13189"/>
                  <a:pt x="10857" y="13571"/>
                </a:cubicBezTo>
                <a:cubicBezTo>
                  <a:pt x="10857" y="13953"/>
                  <a:pt x="11085" y="14718"/>
                  <a:pt x="11085" y="14909"/>
                </a:cubicBezTo>
                <a:cubicBezTo>
                  <a:pt x="11085" y="15100"/>
                  <a:pt x="10628" y="15961"/>
                  <a:pt x="10514" y="16152"/>
                </a:cubicBezTo>
                <a:cubicBezTo>
                  <a:pt x="10399" y="16343"/>
                  <a:pt x="9257" y="19210"/>
                  <a:pt x="9257" y="19210"/>
                </a:cubicBezTo>
                <a:lnTo>
                  <a:pt x="8571" y="13476"/>
                </a:lnTo>
                <a:cubicBezTo>
                  <a:pt x="8571" y="13476"/>
                  <a:pt x="6285" y="11277"/>
                  <a:pt x="6171" y="11086"/>
                </a:cubicBezTo>
                <a:cubicBezTo>
                  <a:pt x="6057" y="10895"/>
                  <a:pt x="8114" y="10035"/>
                  <a:pt x="8914" y="9366"/>
                </a:cubicBezTo>
                <a:cubicBezTo>
                  <a:pt x="9714" y="8697"/>
                  <a:pt x="9142" y="8792"/>
                  <a:pt x="8685" y="7168"/>
                </a:cubicBezTo>
                <a:cubicBezTo>
                  <a:pt x="8228" y="5543"/>
                  <a:pt x="5942" y="5161"/>
                  <a:pt x="5942" y="5161"/>
                </a:cubicBezTo>
                <a:cubicBezTo>
                  <a:pt x="5942" y="5161"/>
                  <a:pt x="5028" y="4587"/>
                  <a:pt x="4914" y="4109"/>
                </a:cubicBezTo>
                <a:cubicBezTo>
                  <a:pt x="4799" y="3631"/>
                  <a:pt x="4228" y="1624"/>
                  <a:pt x="4228" y="1624"/>
                </a:cubicBezTo>
                <a:lnTo>
                  <a:pt x="7085" y="3727"/>
                </a:lnTo>
                <a:cubicBezTo>
                  <a:pt x="7085" y="3727"/>
                  <a:pt x="6057" y="1146"/>
                  <a:pt x="6514" y="573"/>
                </a:cubicBezTo>
                <a:cubicBezTo>
                  <a:pt x="6971" y="0"/>
                  <a:pt x="7657" y="477"/>
                  <a:pt x="7657" y="477"/>
                </a:cubicBezTo>
                <a:lnTo>
                  <a:pt x="8799" y="3058"/>
                </a:lnTo>
                <a:lnTo>
                  <a:pt x="9600" y="3918"/>
                </a:lnTo>
                <a:lnTo>
                  <a:pt x="9371" y="1338"/>
                </a:lnTo>
                <a:lnTo>
                  <a:pt x="9371" y="95"/>
                </a:lnTo>
                <a:lnTo>
                  <a:pt x="0" y="0"/>
                </a:lnTo>
                <a:cubicBezTo>
                  <a:pt x="0" y="0"/>
                  <a:pt x="914" y="955"/>
                  <a:pt x="1257" y="1720"/>
                </a:cubicBezTo>
                <a:cubicBezTo>
                  <a:pt x="1599" y="2484"/>
                  <a:pt x="3199" y="4587"/>
                  <a:pt x="3199" y="5161"/>
                </a:cubicBezTo>
                <a:cubicBezTo>
                  <a:pt x="3199" y="5734"/>
                  <a:pt x="3657" y="6785"/>
                  <a:pt x="4114" y="7741"/>
                </a:cubicBezTo>
                <a:cubicBezTo>
                  <a:pt x="4571" y="8697"/>
                  <a:pt x="4914" y="9748"/>
                  <a:pt x="4914" y="10322"/>
                </a:cubicBezTo>
                <a:cubicBezTo>
                  <a:pt x="4914" y="10895"/>
                  <a:pt x="4228" y="11851"/>
                  <a:pt x="4799" y="12424"/>
                </a:cubicBezTo>
                <a:cubicBezTo>
                  <a:pt x="5371" y="12998"/>
                  <a:pt x="5942" y="14431"/>
                  <a:pt x="6399" y="14718"/>
                </a:cubicBezTo>
                <a:cubicBezTo>
                  <a:pt x="6857" y="15005"/>
                  <a:pt x="6628" y="15292"/>
                  <a:pt x="6971" y="16438"/>
                </a:cubicBezTo>
                <a:cubicBezTo>
                  <a:pt x="7314" y="17585"/>
                  <a:pt x="7657" y="18541"/>
                  <a:pt x="7999" y="19115"/>
                </a:cubicBezTo>
                <a:cubicBezTo>
                  <a:pt x="8342" y="19688"/>
                  <a:pt x="10057" y="21600"/>
                  <a:pt x="10057" y="21600"/>
                </a:cubicBezTo>
                <a:cubicBezTo>
                  <a:pt x="10057" y="21600"/>
                  <a:pt x="15085" y="14909"/>
                  <a:pt x="15428" y="14336"/>
                </a:cubicBezTo>
                <a:cubicBezTo>
                  <a:pt x="15771" y="13762"/>
                  <a:pt x="15657" y="13093"/>
                  <a:pt x="15657" y="13093"/>
                </a:cubicBezTo>
                <a:lnTo>
                  <a:pt x="16457" y="11851"/>
                </a:lnTo>
                <a:lnTo>
                  <a:pt x="17371" y="9844"/>
                </a:lnTo>
                <a:cubicBezTo>
                  <a:pt x="17371" y="9844"/>
                  <a:pt x="17257" y="8506"/>
                  <a:pt x="17371" y="8028"/>
                </a:cubicBezTo>
                <a:cubicBezTo>
                  <a:pt x="17485" y="7550"/>
                  <a:pt x="18285" y="6116"/>
                  <a:pt x="18285" y="6116"/>
                </a:cubicBezTo>
                <a:lnTo>
                  <a:pt x="18400" y="2771"/>
                </a:lnTo>
                <a:lnTo>
                  <a:pt x="21028" y="955"/>
                </a:lnTo>
                <a:lnTo>
                  <a:pt x="21599" y="95"/>
                </a:lnTo>
                <a:lnTo>
                  <a:pt x="19999" y="1338"/>
                </a:lnTo>
                <a:close/>
              </a:path>
            </a:pathLst>
          </a:custGeom>
          <a:solidFill>
            <a:srgbClr val="77B2E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Line 3"/>
          <p:cNvSpPr>
            <a:spLocks noChangeShapeType="1"/>
          </p:cNvSpPr>
          <p:nvPr/>
        </p:nvSpPr>
        <p:spPr bwMode="auto">
          <a:xfrm>
            <a:off x="933450" y="4184650"/>
            <a:ext cx="10325100" cy="0"/>
          </a:xfrm>
          <a:prstGeom prst="line">
            <a:avLst/>
          </a:prstGeom>
          <a:noFill/>
          <a:ln w="25400" cap="rnd" cmpd="sng">
            <a:solidFill>
              <a:srgbClr val="969696"/>
            </a:solidFill>
            <a:prstDash val="sysDot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Line 4"/>
          <p:cNvSpPr>
            <a:spLocks noChangeShapeType="1"/>
          </p:cNvSpPr>
          <p:nvPr/>
        </p:nvSpPr>
        <p:spPr bwMode="auto">
          <a:xfrm>
            <a:off x="933450" y="5037138"/>
            <a:ext cx="10325100" cy="0"/>
          </a:xfrm>
          <a:prstGeom prst="line">
            <a:avLst/>
          </a:prstGeom>
          <a:noFill/>
          <a:ln w="25400" cap="rnd" cmpd="sng">
            <a:solidFill>
              <a:srgbClr val="969696"/>
            </a:solidFill>
            <a:prstDash val="sysDot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Line 5"/>
          <p:cNvSpPr>
            <a:spLocks noChangeShapeType="1"/>
          </p:cNvSpPr>
          <p:nvPr/>
        </p:nvSpPr>
        <p:spPr bwMode="auto">
          <a:xfrm flipV="1">
            <a:off x="944563" y="3322638"/>
            <a:ext cx="10313987" cy="0"/>
          </a:xfrm>
          <a:prstGeom prst="line">
            <a:avLst/>
          </a:prstGeom>
          <a:noFill/>
          <a:ln w="25400" cap="flat" cmpd="sng">
            <a:solidFill>
              <a:srgbClr val="969696"/>
            </a:solidFill>
            <a:prstDash val="solid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AutoShape 6"/>
          <p:cNvSpPr>
            <a:spLocks/>
          </p:cNvSpPr>
          <p:nvPr/>
        </p:nvSpPr>
        <p:spPr bwMode="auto">
          <a:xfrm>
            <a:off x="5716588" y="3316288"/>
            <a:ext cx="3683000" cy="2609850"/>
          </a:xfrm>
          <a:custGeom>
            <a:avLst/>
            <a:gdLst>
              <a:gd name="T0" fmla="*/ 10800 w 21600"/>
              <a:gd name="T1" fmla="*/ 10724 h 21448"/>
              <a:gd name="T2" fmla="*/ 10800 w 21600"/>
              <a:gd name="T3" fmla="*/ 10724 h 21448"/>
              <a:gd name="T4" fmla="*/ 10800 w 21600"/>
              <a:gd name="T5" fmla="*/ 10724 h 21448"/>
              <a:gd name="T6" fmla="*/ 10800 w 21600"/>
              <a:gd name="T7" fmla="*/ 10724 h 2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448">
                <a:moveTo>
                  <a:pt x="0" y="0"/>
                </a:moveTo>
                <a:cubicBezTo>
                  <a:pt x="0" y="0"/>
                  <a:pt x="3283" y="3736"/>
                  <a:pt x="3745" y="4921"/>
                </a:cubicBezTo>
                <a:cubicBezTo>
                  <a:pt x="4207" y="6106"/>
                  <a:pt x="4720" y="9296"/>
                  <a:pt x="5233" y="11939"/>
                </a:cubicBezTo>
                <a:cubicBezTo>
                  <a:pt x="5746" y="14582"/>
                  <a:pt x="6310" y="15129"/>
                  <a:pt x="7695" y="16496"/>
                </a:cubicBezTo>
                <a:cubicBezTo>
                  <a:pt x="9080" y="17863"/>
                  <a:pt x="9594" y="17863"/>
                  <a:pt x="9747" y="18774"/>
                </a:cubicBezTo>
                <a:cubicBezTo>
                  <a:pt x="9901" y="19686"/>
                  <a:pt x="12210" y="21053"/>
                  <a:pt x="12980" y="21326"/>
                </a:cubicBezTo>
                <a:cubicBezTo>
                  <a:pt x="13749" y="21600"/>
                  <a:pt x="21599" y="21326"/>
                  <a:pt x="21599" y="21326"/>
                </a:cubicBezTo>
                <a:lnTo>
                  <a:pt x="21599" y="90"/>
                </a:lnTo>
                <a:lnTo>
                  <a:pt x="0" y="0"/>
                </a:lnTo>
                <a:close/>
              </a:path>
            </a:pathLst>
          </a:custGeom>
          <a:solidFill>
            <a:srgbClr val="9390C5">
              <a:alpha val="2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AutoShape 10"/>
          <p:cNvSpPr>
            <a:spLocks/>
          </p:cNvSpPr>
          <p:nvPr/>
        </p:nvSpPr>
        <p:spPr bwMode="auto">
          <a:xfrm>
            <a:off x="6778625" y="1952625"/>
            <a:ext cx="2141538" cy="1408113"/>
          </a:xfrm>
          <a:custGeom>
            <a:avLst/>
            <a:gdLst>
              <a:gd name="T0" fmla="+- 0 10852 105"/>
              <a:gd name="T1" fmla="*/ T0 w 21495"/>
              <a:gd name="T2" fmla="*/ 10800 h 21600"/>
              <a:gd name="T3" fmla="+- 0 10852 105"/>
              <a:gd name="T4" fmla="*/ T3 w 21495"/>
              <a:gd name="T5" fmla="*/ 10800 h 21600"/>
              <a:gd name="T6" fmla="+- 0 10852 105"/>
              <a:gd name="T7" fmla="*/ T6 w 21495"/>
              <a:gd name="T8" fmla="*/ 10800 h 21600"/>
              <a:gd name="T9" fmla="+- 0 10852 105"/>
              <a:gd name="T10" fmla="*/ T9 w 2149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5" h="21600">
                <a:moveTo>
                  <a:pt x="117" y="21089"/>
                </a:moveTo>
                <a:cubicBezTo>
                  <a:pt x="117" y="21089"/>
                  <a:pt x="117" y="19388"/>
                  <a:pt x="6" y="19048"/>
                </a:cubicBezTo>
                <a:cubicBezTo>
                  <a:pt x="-105" y="18708"/>
                  <a:pt x="1231" y="17177"/>
                  <a:pt x="1231" y="17177"/>
                </a:cubicBezTo>
                <a:lnTo>
                  <a:pt x="1899" y="16497"/>
                </a:lnTo>
                <a:lnTo>
                  <a:pt x="1231" y="14966"/>
                </a:lnTo>
                <a:lnTo>
                  <a:pt x="2010" y="14286"/>
                </a:lnTo>
                <a:lnTo>
                  <a:pt x="3012" y="13436"/>
                </a:lnTo>
                <a:cubicBezTo>
                  <a:pt x="3012" y="13436"/>
                  <a:pt x="3346" y="12415"/>
                  <a:pt x="4793" y="11565"/>
                </a:cubicBezTo>
                <a:cubicBezTo>
                  <a:pt x="6241" y="10714"/>
                  <a:pt x="7132" y="9864"/>
                  <a:pt x="7132" y="9864"/>
                </a:cubicBezTo>
                <a:cubicBezTo>
                  <a:pt x="7132" y="9864"/>
                  <a:pt x="7577" y="9864"/>
                  <a:pt x="7911" y="8844"/>
                </a:cubicBezTo>
                <a:cubicBezTo>
                  <a:pt x="8245" y="7823"/>
                  <a:pt x="8356" y="7313"/>
                  <a:pt x="8356" y="6633"/>
                </a:cubicBezTo>
                <a:cubicBezTo>
                  <a:pt x="8356" y="5952"/>
                  <a:pt x="8022" y="5442"/>
                  <a:pt x="8579" y="4592"/>
                </a:cubicBezTo>
                <a:cubicBezTo>
                  <a:pt x="9136" y="3741"/>
                  <a:pt x="11697" y="0"/>
                  <a:pt x="11697" y="0"/>
                </a:cubicBezTo>
                <a:cubicBezTo>
                  <a:pt x="11697" y="0"/>
                  <a:pt x="11919" y="850"/>
                  <a:pt x="12476" y="1530"/>
                </a:cubicBezTo>
                <a:cubicBezTo>
                  <a:pt x="13033" y="2211"/>
                  <a:pt x="13255" y="2891"/>
                  <a:pt x="13255" y="3401"/>
                </a:cubicBezTo>
                <a:cubicBezTo>
                  <a:pt x="13255" y="3911"/>
                  <a:pt x="11919" y="2891"/>
                  <a:pt x="13367" y="4762"/>
                </a:cubicBezTo>
                <a:cubicBezTo>
                  <a:pt x="14814" y="6633"/>
                  <a:pt x="15037" y="7823"/>
                  <a:pt x="15148" y="8163"/>
                </a:cubicBezTo>
                <a:cubicBezTo>
                  <a:pt x="15259" y="8503"/>
                  <a:pt x="15148" y="9694"/>
                  <a:pt x="15482" y="10034"/>
                </a:cubicBezTo>
                <a:cubicBezTo>
                  <a:pt x="15816" y="10374"/>
                  <a:pt x="16930" y="11735"/>
                  <a:pt x="17152" y="11905"/>
                </a:cubicBezTo>
                <a:cubicBezTo>
                  <a:pt x="17375" y="12075"/>
                  <a:pt x="17709" y="14116"/>
                  <a:pt x="17709" y="14116"/>
                </a:cubicBezTo>
                <a:cubicBezTo>
                  <a:pt x="17709" y="14116"/>
                  <a:pt x="17932" y="14966"/>
                  <a:pt x="18154" y="15137"/>
                </a:cubicBezTo>
                <a:cubicBezTo>
                  <a:pt x="18377" y="15307"/>
                  <a:pt x="19602" y="15137"/>
                  <a:pt x="19602" y="15137"/>
                </a:cubicBezTo>
                <a:lnTo>
                  <a:pt x="20047" y="17007"/>
                </a:lnTo>
                <a:cubicBezTo>
                  <a:pt x="20047" y="17007"/>
                  <a:pt x="20047" y="18708"/>
                  <a:pt x="20381" y="18878"/>
                </a:cubicBezTo>
                <a:cubicBezTo>
                  <a:pt x="20715" y="19048"/>
                  <a:pt x="21383" y="19729"/>
                  <a:pt x="21383" y="20239"/>
                </a:cubicBezTo>
                <a:cubicBezTo>
                  <a:pt x="21383" y="20749"/>
                  <a:pt x="21495" y="21599"/>
                  <a:pt x="21495" y="21599"/>
                </a:cubicBezTo>
                <a:lnTo>
                  <a:pt x="117" y="21089"/>
                </a:lnTo>
                <a:close/>
              </a:path>
            </a:pathLst>
          </a:custGeom>
          <a:solidFill>
            <a:srgbClr val="9CB2C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AutoShape 11"/>
          <p:cNvSpPr>
            <a:spLocks/>
          </p:cNvSpPr>
          <p:nvPr/>
        </p:nvSpPr>
        <p:spPr bwMode="auto">
          <a:xfrm>
            <a:off x="6800850" y="2020888"/>
            <a:ext cx="1431925" cy="13192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11" y="0"/>
                </a:moveTo>
                <a:lnTo>
                  <a:pt x="14734" y="3811"/>
                </a:lnTo>
                <a:lnTo>
                  <a:pt x="16576" y="2722"/>
                </a:lnTo>
                <a:cubicBezTo>
                  <a:pt x="16576" y="2722"/>
                  <a:pt x="16409" y="5808"/>
                  <a:pt x="15739" y="6171"/>
                </a:cubicBezTo>
                <a:cubicBezTo>
                  <a:pt x="15069" y="6534"/>
                  <a:pt x="17581" y="6352"/>
                  <a:pt x="17581" y="8168"/>
                </a:cubicBezTo>
                <a:cubicBezTo>
                  <a:pt x="17581" y="9983"/>
                  <a:pt x="17581" y="11072"/>
                  <a:pt x="16409" y="12705"/>
                </a:cubicBezTo>
                <a:cubicBezTo>
                  <a:pt x="15237" y="14339"/>
                  <a:pt x="17748" y="15973"/>
                  <a:pt x="17748" y="15973"/>
                </a:cubicBezTo>
                <a:lnTo>
                  <a:pt x="15739" y="16880"/>
                </a:lnTo>
                <a:lnTo>
                  <a:pt x="14065" y="16880"/>
                </a:lnTo>
                <a:cubicBezTo>
                  <a:pt x="14065" y="16880"/>
                  <a:pt x="13227" y="17788"/>
                  <a:pt x="15069" y="18151"/>
                </a:cubicBezTo>
                <a:cubicBezTo>
                  <a:pt x="16911" y="18514"/>
                  <a:pt x="17916" y="18332"/>
                  <a:pt x="18753" y="18695"/>
                </a:cubicBezTo>
                <a:cubicBezTo>
                  <a:pt x="19590" y="19058"/>
                  <a:pt x="20930" y="20510"/>
                  <a:pt x="20930" y="20510"/>
                </a:cubicBezTo>
                <a:lnTo>
                  <a:pt x="21600" y="21599"/>
                </a:lnTo>
                <a:lnTo>
                  <a:pt x="0" y="21418"/>
                </a:lnTo>
                <a:lnTo>
                  <a:pt x="167" y="18695"/>
                </a:lnTo>
                <a:lnTo>
                  <a:pt x="2511" y="16880"/>
                </a:lnTo>
                <a:lnTo>
                  <a:pt x="1841" y="15065"/>
                </a:lnTo>
                <a:lnTo>
                  <a:pt x="4186" y="14157"/>
                </a:lnTo>
                <a:lnTo>
                  <a:pt x="5693" y="12161"/>
                </a:lnTo>
                <a:lnTo>
                  <a:pt x="8037" y="10890"/>
                </a:lnTo>
                <a:lnTo>
                  <a:pt x="11553" y="9438"/>
                </a:lnTo>
                <a:lnTo>
                  <a:pt x="12223" y="7442"/>
                </a:lnTo>
                <a:lnTo>
                  <a:pt x="12223" y="5263"/>
                </a:lnTo>
                <a:lnTo>
                  <a:pt x="12223" y="4174"/>
                </a:lnTo>
                <a:lnTo>
                  <a:pt x="16911" y="0"/>
                </a:lnTo>
                <a:close/>
              </a:path>
            </a:pathLst>
          </a:custGeom>
          <a:solidFill>
            <a:srgbClr val="D8E0E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 flipV="1">
            <a:off x="9404350" y="1651000"/>
            <a:ext cx="0" cy="4292600"/>
          </a:xfrm>
          <a:prstGeom prst="line">
            <a:avLst/>
          </a:prstGeom>
          <a:noFill/>
          <a:ln w="25400" cap="flat" cmpd="sng">
            <a:solidFill>
              <a:srgbClr val="969696"/>
            </a:solidFill>
            <a:prstDash val="solid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493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2163763"/>
            <a:ext cx="788988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AutoShape 15"/>
          <p:cNvSpPr>
            <a:spLocks/>
          </p:cNvSpPr>
          <p:nvPr/>
        </p:nvSpPr>
        <p:spPr bwMode="auto">
          <a:xfrm>
            <a:off x="5207000" y="2028825"/>
            <a:ext cx="1138238" cy="2857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ctr" defTabSz="412750" eaLnBrk="1">
              <a:lnSpc>
                <a:spcPct val="90000"/>
              </a:lnSpc>
              <a:defRPr/>
            </a:pPr>
            <a:r>
              <a:rPr lang="zh-CN" altLang="en-US" sz="1350" b="1" dirty="0">
                <a:solidFill>
                  <a:srgbClr val="23232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看到的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AutoShape 19"/>
          <p:cNvSpPr>
            <a:spLocks/>
          </p:cNvSpPr>
          <p:nvPr/>
        </p:nvSpPr>
        <p:spPr bwMode="auto">
          <a:xfrm>
            <a:off x="9632950" y="2584450"/>
            <a:ext cx="1466850" cy="2603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defTabSz="412750" eaLnBrk="1">
              <a:lnSpc>
                <a:spcPct val="90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看到的部分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496" name="矩形 39"/>
          <p:cNvSpPr>
            <a:spLocks noChangeArrowheads="1"/>
          </p:cNvSpPr>
          <p:nvPr/>
        </p:nvSpPr>
        <p:spPr bwMode="auto">
          <a:xfrm>
            <a:off x="1028700" y="1897063"/>
            <a:ext cx="3963988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933450" y="3641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601913" y="3638550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933450" y="44386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2601913" y="4435475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933450" y="53673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2601913" y="5359400"/>
            <a:ext cx="2390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10045700" y="36655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10045700" y="452278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10045700" y="5314950"/>
            <a:ext cx="854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Shape 4096"/>
          <p:cNvSpPr/>
          <p:nvPr/>
        </p:nvSpPr>
        <p:spPr>
          <a:xfrm>
            <a:off x="4132263" y="2373313"/>
            <a:ext cx="1690687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BFEA1F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4113"/>
          <p:cNvSpPr/>
          <p:nvPr/>
        </p:nvSpPr>
        <p:spPr>
          <a:xfrm>
            <a:off x="1851025" y="2373313"/>
            <a:ext cx="1692275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EC925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4114"/>
          <p:cNvSpPr/>
          <p:nvPr/>
        </p:nvSpPr>
        <p:spPr>
          <a:xfrm>
            <a:off x="8634413" y="2373313"/>
            <a:ext cx="1692275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003760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4115"/>
          <p:cNvSpPr/>
          <p:nvPr/>
        </p:nvSpPr>
        <p:spPr>
          <a:xfrm>
            <a:off x="6369050" y="2373313"/>
            <a:ext cx="1692275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005898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2246313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1" name="TextBox 25"/>
          <p:cNvSpPr txBox="1"/>
          <p:nvPr/>
        </p:nvSpPr>
        <p:spPr>
          <a:xfrm>
            <a:off x="4525963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6"/>
          <p:cNvSpPr txBox="1"/>
          <p:nvPr/>
        </p:nvSpPr>
        <p:spPr>
          <a:xfrm>
            <a:off x="6756400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9037638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98600" y="4645025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41488" y="5064125"/>
            <a:ext cx="1801812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865563" y="4635500"/>
            <a:ext cx="233838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143375" y="5033963"/>
            <a:ext cx="1781175" cy="5540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146800" y="4645025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413500" y="5075238"/>
            <a:ext cx="1795463" cy="5540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353425" y="4583113"/>
            <a:ext cx="2338388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656638" y="5032375"/>
            <a:ext cx="1730375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1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2057400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00376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465513" y="3051175"/>
            <a:ext cx="755650" cy="755650"/>
          </a:xfrm>
          <a:custGeom>
            <a:avLst/>
            <a:gdLst>
              <a:gd name="connsiteX0" fmla="*/ 100165 w 755679"/>
              <a:gd name="connsiteY0" fmla="*/ 288972 h 755679"/>
              <a:gd name="connsiteX1" fmla="*/ 288972 w 755679"/>
              <a:gd name="connsiteY1" fmla="*/ 288972 h 755679"/>
              <a:gd name="connsiteX2" fmla="*/ 288972 w 755679"/>
              <a:gd name="connsiteY2" fmla="*/ 100165 h 755679"/>
              <a:gd name="connsiteX3" fmla="*/ 466707 w 755679"/>
              <a:gd name="connsiteY3" fmla="*/ 100165 h 755679"/>
              <a:gd name="connsiteX4" fmla="*/ 466707 w 755679"/>
              <a:gd name="connsiteY4" fmla="*/ 288972 h 755679"/>
              <a:gd name="connsiteX5" fmla="*/ 655514 w 755679"/>
              <a:gd name="connsiteY5" fmla="*/ 288972 h 755679"/>
              <a:gd name="connsiteX6" fmla="*/ 655514 w 755679"/>
              <a:gd name="connsiteY6" fmla="*/ 466707 h 755679"/>
              <a:gd name="connsiteX7" fmla="*/ 466707 w 755679"/>
              <a:gd name="connsiteY7" fmla="*/ 466707 h 755679"/>
              <a:gd name="connsiteX8" fmla="*/ 466707 w 755679"/>
              <a:gd name="connsiteY8" fmla="*/ 655514 h 755679"/>
              <a:gd name="connsiteX9" fmla="*/ 288972 w 755679"/>
              <a:gd name="connsiteY9" fmla="*/ 655514 h 755679"/>
              <a:gd name="connsiteX10" fmla="*/ 288972 w 755679"/>
              <a:gd name="connsiteY10" fmla="*/ 466707 h 755679"/>
              <a:gd name="connsiteX11" fmla="*/ 100165 w 755679"/>
              <a:gd name="connsiteY11" fmla="*/ 466707 h 755679"/>
              <a:gd name="connsiteX12" fmla="*/ 100165 w 755679"/>
              <a:gd name="connsiteY12" fmla="*/ 288972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679" h="755679">
                <a:moveTo>
                  <a:pt x="100165" y="288972"/>
                </a:moveTo>
                <a:lnTo>
                  <a:pt x="288972" y="288972"/>
                </a:lnTo>
                <a:lnTo>
                  <a:pt x="288972" y="100165"/>
                </a:lnTo>
                <a:lnTo>
                  <a:pt x="466707" y="100165"/>
                </a:lnTo>
                <a:lnTo>
                  <a:pt x="466707" y="288972"/>
                </a:lnTo>
                <a:lnTo>
                  <a:pt x="655514" y="288972"/>
                </a:lnTo>
                <a:lnTo>
                  <a:pt x="655514" y="466707"/>
                </a:lnTo>
                <a:lnTo>
                  <a:pt x="466707" y="466707"/>
                </a:lnTo>
                <a:lnTo>
                  <a:pt x="466707" y="655514"/>
                </a:lnTo>
                <a:lnTo>
                  <a:pt x="288972" y="655514"/>
                </a:lnTo>
                <a:lnTo>
                  <a:pt x="288972" y="466707"/>
                </a:lnTo>
                <a:lnTo>
                  <a:pt x="100165" y="466707"/>
                </a:lnTo>
                <a:lnTo>
                  <a:pt x="100165" y="288972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0165" tIns="288972" rIns="100165" bIns="288972" spcCol="1270" anchor="ctr"/>
          <a:lstStyle/>
          <a:p>
            <a:pPr algn="ctr" defTabSz="5778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27525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BFEA1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735638" y="3051175"/>
            <a:ext cx="755650" cy="755650"/>
          </a:xfrm>
          <a:custGeom>
            <a:avLst/>
            <a:gdLst>
              <a:gd name="connsiteX0" fmla="*/ 100165 w 755679"/>
              <a:gd name="connsiteY0" fmla="*/ 288972 h 755679"/>
              <a:gd name="connsiteX1" fmla="*/ 288972 w 755679"/>
              <a:gd name="connsiteY1" fmla="*/ 288972 h 755679"/>
              <a:gd name="connsiteX2" fmla="*/ 288972 w 755679"/>
              <a:gd name="connsiteY2" fmla="*/ 100165 h 755679"/>
              <a:gd name="connsiteX3" fmla="*/ 466707 w 755679"/>
              <a:gd name="connsiteY3" fmla="*/ 100165 h 755679"/>
              <a:gd name="connsiteX4" fmla="*/ 466707 w 755679"/>
              <a:gd name="connsiteY4" fmla="*/ 288972 h 755679"/>
              <a:gd name="connsiteX5" fmla="*/ 655514 w 755679"/>
              <a:gd name="connsiteY5" fmla="*/ 288972 h 755679"/>
              <a:gd name="connsiteX6" fmla="*/ 655514 w 755679"/>
              <a:gd name="connsiteY6" fmla="*/ 466707 h 755679"/>
              <a:gd name="connsiteX7" fmla="*/ 466707 w 755679"/>
              <a:gd name="connsiteY7" fmla="*/ 466707 h 755679"/>
              <a:gd name="connsiteX8" fmla="*/ 466707 w 755679"/>
              <a:gd name="connsiteY8" fmla="*/ 655514 h 755679"/>
              <a:gd name="connsiteX9" fmla="*/ 288972 w 755679"/>
              <a:gd name="connsiteY9" fmla="*/ 655514 h 755679"/>
              <a:gd name="connsiteX10" fmla="*/ 288972 w 755679"/>
              <a:gd name="connsiteY10" fmla="*/ 466707 h 755679"/>
              <a:gd name="connsiteX11" fmla="*/ 100165 w 755679"/>
              <a:gd name="connsiteY11" fmla="*/ 466707 h 755679"/>
              <a:gd name="connsiteX12" fmla="*/ 100165 w 755679"/>
              <a:gd name="connsiteY12" fmla="*/ 288972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679" h="755679">
                <a:moveTo>
                  <a:pt x="100165" y="288972"/>
                </a:moveTo>
                <a:lnTo>
                  <a:pt x="288972" y="288972"/>
                </a:lnTo>
                <a:lnTo>
                  <a:pt x="288972" y="100165"/>
                </a:lnTo>
                <a:lnTo>
                  <a:pt x="466707" y="100165"/>
                </a:lnTo>
                <a:lnTo>
                  <a:pt x="466707" y="288972"/>
                </a:lnTo>
                <a:lnTo>
                  <a:pt x="655514" y="288972"/>
                </a:lnTo>
                <a:lnTo>
                  <a:pt x="655514" y="466707"/>
                </a:lnTo>
                <a:lnTo>
                  <a:pt x="466707" y="466707"/>
                </a:lnTo>
                <a:lnTo>
                  <a:pt x="466707" y="655514"/>
                </a:lnTo>
                <a:lnTo>
                  <a:pt x="288972" y="655514"/>
                </a:lnTo>
                <a:lnTo>
                  <a:pt x="288972" y="466707"/>
                </a:lnTo>
                <a:lnTo>
                  <a:pt x="100165" y="466707"/>
                </a:lnTo>
                <a:lnTo>
                  <a:pt x="100165" y="288972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0165" tIns="288972" rIns="100165" bIns="288972" spcCol="1270" anchor="ctr"/>
          <a:lstStyle/>
          <a:p>
            <a:pPr algn="ctr" defTabSz="5778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597650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FEC9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005763" y="3051175"/>
            <a:ext cx="755650" cy="755650"/>
          </a:xfrm>
          <a:custGeom>
            <a:avLst/>
            <a:gdLst>
              <a:gd name="connsiteX0" fmla="*/ 100165 w 755679"/>
              <a:gd name="connsiteY0" fmla="*/ 155670 h 755679"/>
              <a:gd name="connsiteX1" fmla="*/ 655514 w 755679"/>
              <a:gd name="connsiteY1" fmla="*/ 155670 h 755679"/>
              <a:gd name="connsiteX2" fmla="*/ 655514 w 755679"/>
              <a:gd name="connsiteY2" fmla="*/ 333406 h 755679"/>
              <a:gd name="connsiteX3" fmla="*/ 100165 w 755679"/>
              <a:gd name="connsiteY3" fmla="*/ 333406 h 755679"/>
              <a:gd name="connsiteX4" fmla="*/ 100165 w 755679"/>
              <a:gd name="connsiteY4" fmla="*/ 155670 h 755679"/>
              <a:gd name="connsiteX5" fmla="*/ 100165 w 755679"/>
              <a:gd name="connsiteY5" fmla="*/ 422273 h 755679"/>
              <a:gd name="connsiteX6" fmla="*/ 655514 w 755679"/>
              <a:gd name="connsiteY6" fmla="*/ 422273 h 755679"/>
              <a:gd name="connsiteX7" fmla="*/ 655514 w 755679"/>
              <a:gd name="connsiteY7" fmla="*/ 600009 h 755679"/>
              <a:gd name="connsiteX8" fmla="*/ 100165 w 755679"/>
              <a:gd name="connsiteY8" fmla="*/ 600009 h 755679"/>
              <a:gd name="connsiteX9" fmla="*/ 100165 w 755679"/>
              <a:gd name="connsiteY9" fmla="*/ 422273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5679" h="755679">
                <a:moveTo>
                  <a:pt x="100165" y="155670"/>
                </a:moveTo>
                <a:lnTo>
                  <a:pt x="655514" y="155670"/>
                </a:lnTo>
                <a:lnTo>
                  <a:pt x="655514" y="333406"/>
                </a:lnTo>
                <a:lnTo>
                  <a:pt x="100165" y="333406"/>
                </a:lnTo>
                <a:lnTo>
                  <a:pt x="100165" y="155670"/>
                </a:lnTo>
                <a:close/>
                <a:moveTo>
                  <a:pt x="100165" y="422273"/>
                </a:moveTo>
                <a:lnTo>
                  <a:pt x="655514" y="422273"/>
                </a:lnTo>
                <a:lnTo>
                  <a:pt x="655514" y="600009"/>
                </a:lnTo>
                <a:lnTo>
                  <a:pt x="100165" y="600009"/>
                </a:lnTo>
                <a:lnTo>
                  <a:pt x="100165" y="422273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0165" tIns="155670" rIns="100165" bIns="155670" spcCol="1270" anchor="ctr"/>
          <a:lstStyle/>
          <a:p>
            <a:pPr algn="ctr" defTabSz="15113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3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867775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00589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91"/>
          <p:cNvSpPr>
            <a:spLocks/>
          </p:cNvSpPr>
          <p:nvPr/>
        </p:nvSpPr>
        <p:spPr bwMode="auto">
          <a:xfrm>
            <a:off x="7127875" y="3189288"/>
            <a:ext cx="242888" cy="481012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93"/>
          <p:cNvSpPr>
            <a:spLocks noEditPoints="1"/>
          </p:cNvSpPr>
          <p:nvPr/>
        </p:nvSpPr>
        <p:spPr bwMode="auto">
          <a:xfrm>
            <a:off x="2562225" y="3151188"/>
            <a:ext cx="358775" cy="484187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94"/>
          <p:cNvSpPr>
            <a:spLocks noEditPoints="1"/>
          </p:cNvSpPr>
          <p:nvPr/>
        </p:nvSpPr>
        <p:spPr bwMode="auto">
          <a:xfrm>
            <a:off x="4787900" y="3205163"/>
            <a:ext cx="481013" cy="447675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12"/>
          <p:cNvSpPr>
            <a:spLocks noEditPoints="1"/>
          </p:cNvSpPr>
          <p:nvPr/>
        </p:nvSpPr>
        <p:spPr bwMode="auto">
          <a:xfrm>
            <a:off x="9278938" y="3187700"/>
            <a:ext cx="481012" cy="482600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498600" y="4489450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741488" y="4908550"/>
            <a:ext cx="1801812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3865563" y="4481513"/>
            <a:ext cx="233838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143375" y="4879975"/>
            <a:ext cx="1781175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6146800" y="4489450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413500" y="4921250"/>
            <a:ext cx="1795463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353425" y="4429125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656638" y="4878388"/>
            <a:ext cx="1730375" cy="5540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Freeform 37"/>
          <p:cNvSpPr/>
          <p:nvPr/>
        </p:nvSpPr>
        <p:spPr>
          <a:xfrm>
            <a:off x="3763963" y="2141538"/>
            <a:ext cx="68262" cy="3141662"/>
          </a:xfrm>
          <a:custGeom>
            <a:avLst/>
            <a:gdLst>
              <a:gd name="connsiteX0" fmla="*/ 0 w 55460"/>
              <a:gd name="connsiteY0" fmla="*/ 0 h 1519481"/>
              <a:gd name="connsiteX1" fmla="*/ 11092 w 55460"/>
              <a:gd name="connsiteY1" fmla="*/ 632193 h 1519481"/>
              <a:gd name="connsiteX2" fmla="*/ 16638 w 55460"/>
              <a:gd name="connsiteY2" fmla="*/ 726467 h 1519481"/>
              <a:gd name="connsiteX3" fmla="*/ 55460 w 55460"/>
              <a:gd name="connsiteY3" fmla="*/ 770831 h 1519481"/>
              <a:gd name="connsiteX4" fmla="*/ 5546 w 55460"/>
              <a:gd name="connsiteY4" fmla="*/ 793014 h 1519481"/>
              <a:gd name="connsiteX5" fmla="*/ 5546 w 55460"/>
              <a:gd name="connsiteY5" fmla="*/ 793014 h 1519481"/>
              <a:gd name="connsiteX6" fmla="*/ 0 w 55460"/>
              <a:gd name="connsiteY6" fmla="*/ 1513935 h 1519481"/>
              <a:gd name="connsiteX7" fmla="*/ 0 w 55460"/>
              <a:gd name="connsiteY7" fmla="*/ 1519481 h 1519481"/>
              <a:gd name="connsiteX8" fmla="*/ 0 w 55460"/>
              <a:gd name="connsiteY8" fmla="*/ 1519481 h 1519481"/>
              <a:gd name="connsiteX9" fmla="*/ 0 w 55460"/>
              <a:gd name="connsiteY9" fmla="*/ 1519481 h 151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  <a:lnTo>
                  <a:pt x="0" y="1519481"/>
                </a:lnTo>
                <a:lnTo>
                  <a:pt x="0" y="1519481"/>
                </a:lnTo>
              </a:path>
            </a:pathLst>
          </a:custGeom>
          <a:ln w="12700" cmpd="sng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23557" name="TextBox 38"/>
          <p:cNvSpPr txBox="1">
            <a:spLocks noChangeArrowheads="1"/>
          </p:cNvSpPr>
          <p:nvPr/>
        </p:nvSpPr>
        <p:spPr bwMode="auto">
          <a:xfrm>
            <a:off x="1157288" y="2287588"/>
            <a:ext cx="2095500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zh-CN" sz="1500" b="1">
                <a:solidFill>
                  <a:srgbClr val="7F7F7F"/>
                </a:solidFill>
                <a:latin typeface="Lato Regular"/>
                <a:ea typeface="Lato Regular"/>
                <a:cs typeface="Lato Regular"/>
              </a:rPr>
              <a:t>Lorem ipsum dolor sit amet, nopri modo agam facer, timeam adolescens ei sit, eos autem laudem ne. </a:t>
            </a:r>
          </a:p>
          <a:p>
            <a:pPr eaLnBrk="1" hangingPunct="1"/>
            <a:endParaRPr lang="pt-BR" altLang="zh-CN" sz="1100">
              <a:solidFill>
                <a:srgbClr val="7F7F7F"/>
              </a:solidFill>
              <a:latin typeface="Lato Regular"/>
              <a:ea typeface="Lato Regular"/>
              <a:cs typeface="Lato Regular"/>
            </a:endParaRPr>
          </a:p>
          <a:p>
            <a:pPr eaLnBrk="1" hangingPunct="1"/>
            <a:r>
              <a:rPr lang="pt-BR" altLang="zh-CN" sz="1100">
                <a:solidFill>
                  <a:srgbClr val="7F7F7F"/>
                </a:solidFill>
                <a:latin typeface="Lato Regular"/>
                <a:ea typeface="Lato Regular"/>
                <a:cs typeface="Lato Regular"/>
              </a:rPr>
              <a:t>Duo dictas laoreet phaedrum et. Te luptatum sapientem quaerendum sit. Est ea dolor democritum, duo ei brute verterem concludaturque, vis cu mutat admodum torquatos. </a:t>
            </a:r>
            <a:endParaRPr lang="pt-BR" altLang="zh-CN" sz="1100">
              <a:solidFill>
                <a:srgbClr val="A6A6A6"/>
              </a:solidFill>
              <a:latin typeface="Lato Regular"/>
              <a:ea typeface="Lato Regular"/>
              <a:cs typeface="Lato Regular"/>
            </a:endParaRPr>
          </a:p>
        </p:txBody>
      </p:sp>
      <p:sp>
        <p:nvSpPr>
          <p:cNvPr id="8" name="Oval 26"/>
          <p:cNvSpPr>
            <a:spLocks noChangeAspect="1"/>
          </p:cNvSpPr>
          <p:nvPr/>
        </p:nvSpPr>
        <p:spPr>
          <a:xfrm>
            <a:off x="4410075" y="2349500"/>
            <a:ext cx="1193800" cy="1193800"/>
          </a:xfrm>
          <a:prstGeom prst="ellipse">
            <a:avLst/>
          </a:prstGeom>
          <a:solidFill>
            <a:srgbClr val="BFEA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9" name="Oval 27"/>
          <p:cNvSpPr>
            <a:spLocks noChangeAspect="1"/>
          </p:cNvSpPr>
          <p:nvPr/>
        </p:nvSpPr>
        <p:spPr>
          <a:xfrm>
            <a:off x="5446713" y="2460625"/>
            <a:ext cx="1746250" cy="1747838"/>
          </a:xfrm>
          <a:prstGeom prst="ellipse">
            <a:avLst/>
          </a:prstGeom>
          <a:solidFill>
            <a:srgbClr val="FDB8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0" name="Oval 28"/>
          <p:cNvSpPr>
            <a:spLocks noChangeAspect="1"/>
          </p:cNvSpPr>
          <p:nvPr/>
        </p:nvSpPr>
        <p:spPr>
          <a:xfrm>
            <a:off x="6819900" y="1885950"/>
            <a:ext cx="1444625" cy="1444625"/>
          </a:xfrm>
          <a:prstGeom prst="ellipse">
            <a:avLst/>
          </a:prstGeom>
          <a:solidFill>
            <a:srgbClr val="626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1" name="Oval 29"/>
          <p:cNvSpPr>
            <a:spLocks noChangeAspect="1"/>
          </p:cNvSpPr>
          <p:nvPr/>
        </p:nvSpPr>
        <p:spPr>
          <a:xfrm>
            <a:off x="7824788" y="2601913"/>
            <a:ext cx="1444625" cy="1444625"/>
          </a:xfrm>
          <a:prstGeom prst="ellipse">
            <a:avLst/>
          </a:prstGeom>
          <a:solidFill>
            <a:srgbClr val="0058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2" name="Oval 30"/>
          <p:cNvSpPr>
            <a:spLocks noChangeAspect="1"/>
          </p:cNvSpPr>
          <p:nvPr/>
        </p:nvSpPr>
        <p:spPr>
          <a:xfrm>
            <a:off x="8821738" y="1803400"/>
            <a:ext cx="1747837" cy="1747838"/>
          </a:xfrm>
          <a:prstGeom prst="ellipse">
            <a:avLst/>
          </a:prstGeom>
          <a:solidFill>
            <a:srgbClr val="FDB8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3" name="Oval 31"/>
          <p:cNvSpPr>
            <a:spLocks noChangeAspect="1"/>
          </p:cNvSpPr>
          <p:nvPr/>
        </p:nvSpPr>
        <p:spPr>
          <a:xfrm>
            <a:off x="9659938" y="3254375"/>
            <a:ext cx="1312862" cy="1312863"/>
          </a:xfrm>
          <a:prstGeom prst="ellipse">
            <a:avLst/>
          </a:prstGeom>
          <a:solidFill>
            <a:srgbClr val="626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4" name="Oval 32"/>
          <p:cNvSpPr>
            <a:spLocks noChangeAspect="1"/>
          </p:cNvSpPr>
          <p:nvPr/>
        </p:nvSpPr>
        <p:spPr>
          <a:xfrm>
            <a:off x="8675688" y="3671888"/>
            <a:ext cx="1312862" cy="1312862"/>
          </a:xfrm>
          <a:prstGeom prst="ellipse">
            <a:avLst/>
          </a:prstGeom>
          <a:solidFill>
            <a:srgbClr val="BFEA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5" name="Oval 33"/>
          <p:cNvSpPr>
            <a:spLocks noChangeAspect="1"/>
          </p:cNvSpPr>
          <p:nvPr/>
        </p:nvSpPr>
        <p:spPr>
          <a:xfrm>
            <a:off x="7167563" y="3725863"/>
            <a:ext cx="1444625" cy="1443037"/>
          </a:xfrm>
          <a:prstGeom prst="ellipse">
            <a:avLst/>
          </a:prstGeom>
          <a:solidFill>
            <a:srgbClr val="626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6" name="Oval 34"/>
          <p:cNvSpPr>
            <a:spLocks noChangeAspect="1"/>
          </p:cNvSpPr>
          <p:nvPr/>
        </p:nvSpPr>
        <p:spPr>
          <a:xfrm>
            <a:off x="6051550" y="3940175"/>
            <a:ext cx="1312863" cy="1312863"/>
          </a:xfrm>
          <a:prstGeom prst="ellipse">
            <a:avLst/>
          </a:prstGeom>
          <a:solidFill>
            <a:srgbClr val="BFEA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7" name="Oval 35"/>
          <p:cNvSpPr>
            <a:spLocks noChangeAspect="1"/>
          </p:cNvSpPr>
          <p:nvPr/>
        </p:nvSpPr>
        <p:spPr>
          <a:xfrm>
            <a:off x="4583113" y="3595688"/>
            <a:ext cx="1444625" cy="1444625"/>
          </a:xfrm>
          <a:prstGeom prst="ellipse">
            <a:avLst/>
          </a:prstGeom>
          <a:solidFill>
            <a:srgbClr val="0058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5605463" y="30781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5608638" y="3354388"/>
            <a:ext cx="14430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9004300" y="240665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9007475" y="2682875"/>
            <a:ext cx="14430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3572" name="组合 21"/>
          <p:cNvGrpSpPr>
            <a:grpSpLocks/>
          </p:cNvGrpSpPr>
          <p:nvPr/>
        </p:nvGrpSpPr>
        <p:grpSpPr bwMode="auto">
          <a:xfrm>
            <a:off x="4572000" y="3970338"/>
            <a:ext cx="1443038" cy="698500"/>
            <a:chOff x="6788313" y="2864726"/>
            <a:chExt cx="1442786" cy="698544"/>
          </a:xfrm>
        </p:grpSpPr>
        <p:sp>
          <p:nvSpPr>
            <p:cNvPr id="23581" name="TextBox 13"/>
            <p:cNvSpPr txBox="1">
              <a:spLocks noChangeArrowheads="1"/>
            </p:cNvSpPr>
            <p:nvPr/>
          </p:nvSpPr>
          <p:spPr bwMode="auto">
            <a:xfrm>
              <a:off x="6856197" y="2864726"/>
              <a:ext cx="137281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82" name="TextBox 13"/>
            <p:cNvSpPr txBox="1">
              <a:spLocks noChangeArrowheads="1"/>
            </p:cNvSpPr>
            <p:nvPr/>
          </p:nvSpPr>
          <p:spPr bwMode="auto">
            <a:xfrm>
              <a:off x="6788313" y="3157005"/>
              <a:ext cx="1442786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编辑内容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3573" name="组合 24"/>
          <p:cNvGrpSpPr>
            <a:grpSpLocks/>
          </p:cNvGrpSpPr>
          <p:nvPr/>
        </p:nvGrpSpPr>
        <p:grpSpPr bwMode="auto">
          <a:xfrm>
            <a:off x="7192963" y="4098925"/>
            <a:ext cx="1443037" cy="698500"/>
            <a:chOff x="6788313" y="2864726"/>
            <a:chExt cx="1442786" cy="698544"/>
          </a:xfrm>
        </p:grpSpPr>
        <p:sp>
          <p:nvSpPr>
            <p:cNvPr id="23579" name="TextBox 13"/>
            <p:cNvSpPr txBox="1">
              <a:spLocks noChangeArrowheads="1"/>
            </p:cNvSpPr>
            <p:nvPr/>
          </p:nvSpPr>
          <p:spPr bwMode="auto">
            <a:xfrm>
              <a:off x="6856197" y="2864726"/>
              <a:ext cx="137281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80" name="TextBox 13"/>
            <p:cNvSpPr txBox="1">
              <a:spLocks noChangeArrowheads="1"/>
            </p:cNvSpPr>
            <p:nvPr/>
          </p:nvSpPr>
          <p:spPr bwMode="auto">
            <a:xfrm>
              <a:off x="6788313" y="3157005"/>
              <a:ext cx="1442786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编辑内容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3574" name="组合 27"/>
          <p:cNvGrpSpPr>
            <a:grpSpLocks/>
          </p:cNvGrpSpPr>
          <p:nvPr/>
        </p:nvGrpSpPr>
        <p:grpSpPr bwMode="auto">
          <a:xfrm>
            <a:off x="6791325" y="2227263"/>
            <a:ext cx="1443038" cy="698500"/>
            <a:chOff x="6788313" y="2864726"/>
            <a:chExt cx="1442786" cy="698544"/>
          </a:xfrm>
        </p:grpSpPr>
        <p:sp>
          <p:nvSpPr>
            <p:cNvPr id="23577" name="TextBox 13"/>
            <p:cNvSpPr txBox="1">
              <a:spLocks noChangeArrowheads="1"/>
            </p:cNvSpPr>
            <p:nvPr/>
          </p:nvSpPr>
          <p:spPr bwMode="auto">
            <a:xfrm>
              <a:off x="6856197" y="2864726"/>
              <a:ext cx="137281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78" name="TextBox 13"/>
            <p:cNvSpPr txBox="1">
              <a:spLocks noChangeArrowheads="1"/>
            </p:cNvSpPr>
            <p:nvPr/>
          </p:nvSpPr>
          <p:spPr bwMode="auto">
            <a:xfrm>
              <a:off x="6788313" y="3157005"/>
              <a:ext cx="1442786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编辑内容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3575" name="Freeform 415"/>
          <p:cNvSpPr>
            <a:spLocks/>
          </p:cNvSpPr>
          <p:nvPr/>
        </p:nvSpPr>
        <p:spPr bwMode="auto">
          <a:xfrm>
            <a:off x="8375650" y="3078163"/>
            <a:ext cx="279400" cy="490537"/>
          </a:xfrm>
          <a:custGeom>
            <a:avLst/>
            <a:gdLst>
              <a:gd name="T0" fmla="*/ 2147483647 w 165"/>
              <a:gd name="T1" fmla="*/ 2147483647 h 287"/>
              <a:gd name="T2" fmla="*/ 2147483647 w 165"/>
              <a:gd name="T3" fmla="*/ 2147483647 h 287"/>
              <a:gd name="T4" fmla="*/ 2147483647 w 165"/>
              <a:gd name="T5" fmla="*/ 2147483647 h 287"/>
              <a:gd name="T6" fmla="*/ 2147483647 w 165"/>
              <a:gd name="T7" fmla="*/ 2147483647 h 287"/>
              <a:gd name="T8" fmla="*/ 0 w 165"/>
              <a:gd name="T9" fmla="*/ 2147483647 h 287"/>
              <a:gd name="T10" fmla="*/ 2147483647 w 165"/>
              <a:gd name="T11" fmla="*/ 2147483647 h 287"/>
              <a:gd name="T12" fmla="*/ 2147483647 w 165"/>
              <a:gd name="T13" fmla="*/ 2147483647 h 287"/>
              <a:gd name="T14" fmla="*/ 2147483647 w 165"/>
              <a:gd name="T15" fmla="*/ 2147483647 h 287"/>
              <a:gd name="T16" fmla="*/ 2147483647 w 165"/>
              <a:gd name="T17" fmla="*/ 2147483647 h 287"/>
              <a:gd name="T18" fmla="*/ 2147483647 w 165"/>
              <a:gd name="T19" fmla="*/ 2147483647 h 287"/>
              <a:gd name="T20" fmla="*/ 2147483647 w 165"/>
              <a:gd name="T21" fmla="*/ 0 h 287"/>
              <a:gd name="T22" fmla="*/ 2147483647 w 165"/>
              <a:gd name="T23" fmla="*/ 2147483647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52"/>
          <p:cNvSpPr>
            <a:spLocks noEditPoints="1"/>
          </p:cNvSpPr>
          <p:nvPr/>
        </p:nvSpPr>
        <p:spPr bwMode="auto">
          <a:xfrm>
            <a:off x="4810125" y="2741613"/>
            <a:ext cx="455613" cy="431800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7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Rounded Rectangle 39"/>
          <p:cNvSpPr>
            <a:spLocks noChangeAspect="1"/>
          </p:cNvSpPr>
          <p:nvPr/>
        </p:nvSpPr>
        <p:spPr>
          <a:xfrm>
            <a:off x="1225550" y="2014538"/>
            <a:ext cx="1020763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1" name="Picture 6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2195513"/>
            <a:ext cx="595313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40"/>
          <p:cNvSpPr>
            <a:spLocks noChangeAspect="1"/>
          </p:cNvSpPr>
          <p:nvPr/>
        </p:nvSpPr>
        <p:spPr>
          <a:xfrm>
            <a:off x="2427288" y="201453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C725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3" name="Picture 6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913" y="2227263"/>
            <a:ext cx="59531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41"/>
          <p:cNvSpPr>
            <a:spLocks noChangeAspect="1"/>
          </p:cNvSpPr>
          <p:nvPr/>
        </p:nvSpPr>
        <p:spPr>
          <a:xfrm>
            <a:off x="3608388" y="201453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5" name="Picture 69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5" y="2235200"/>
            <a:ext cx="595313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43"/>
          <p:cNvSpPr>
            <a:spLocks noChangeAspect="1"/>
          </p:cNvSpPr>
          <p:nvPr/>
        </p:nvSpPr>
        <p:spPr>
          <a:xfrm>
            <a:off x="4808538" y="201453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BFEA1F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7" name="Picture 70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450" y="2235200"/>
            <a:ext cx="595313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44"/>
          <p:cNvSpPr>
            <a:spLocks noChangeAspect="1"/>
          </p:cNvSpPr>
          <p:nvPr/>
        </p:nvSpPr>
        <p:spPr>
          <a:xfrm>
            <a:off x="1225550" y="4254500"/>
            <a:ext cx="1020763" cy="1019175"/>
          </a:xfrm>
          <a:prstGeom prst="roundRect">
            <a:avLst>
              <a:gd name="adj" fmla="val 5882"/>
            </a:avLst>
          </a:prstGeom>
          <a:solidFill>
            <a:srgbClr val="BFEA1F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5" name="Rounded Rectangle 45"/>
          <p:cNvSpPr>
            <a:spLocks noChangeAspect="1"/>
          </p:cNvSpPr>
          <p:nvPr/>
        </p:nvSpPr>
        <p:spPr>
          <a:xfrm>
            <a:off x="2427288" y="4254500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6" name="Rounded Rectangle 46"/>
          <p:cNvSpPr>
            <a:spLocks noChangeAspect="1"/>
          </p:cNvSpPr>
          <p:nvPr/>
        </p:nvSpPr>
        <p:spPr>
          <a:xfrm>
            <a:off x="3608388" y="4254500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C725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7" name="Rounded Rectangle 66"/>
          <p:cNvSpPr>
            <a:spLocks noChangeAspect="1"/>
          </p:cNvSpPr>
          <p:nvPr/>
        </p:nvSpPr>
        <p:spPr>
          <a:xfrm>
            <a:off x="4808538" y="4254500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92" name="Picture 74"/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4518025"/>
            <a:ext cx="5953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Freeform 36"/>
          <p:cNvSpPr/>
          <p:nvPr/>
        </p:nvSpPr>
        <p:spPr>
          <a:xfrm>
            <a:off x="6546850" y="1995488"/>
            <a:ext cx="61913" cy="3863975"/>
          </a:xfrm>
          <a:custGeom>
            <a:avLst/>
            <a:gdLst>
              <a:gd name="connsiteX0" fmla="*/ 0 w 55460"/>
              <a:gd name="connsiteY0" fmla="*/ 0 h 1519481"/>
              <a:gd name="connsiteX1" fmla="*/ 11092 w 55460"/>
              <a:gd name="connsiteY1" fmla="*/ 632193 h 1519481"/>
              <a:gd name="connsiteX2" fmla="*/ 16638 w 55460"/>
              <a:gd name="connsiteY2" fmla="*/ 726467 h 1519481"/>
              <a:gd name="connsiteX3" fmla="*/ 55460 w 55460"/>
              <a:gd name="connsiteY3" fmla="*/ 770831 h 1519481"/>
              <a:gd name="connsiteX4" fmla="*/ 5546 w 55460"/>
              <a:gd name="connsiteY4" fmla="*/ 793014 h 1519481"/>
              <a:gd name="connsiteX5" fmla="*/ 5546 w 55460"/>
              <a:gd name="connsiteY5" fmla="*/ 793014 h 1519481"/>
              <a:gd name="connsiteX6" fmla="*/ 0 w 55460"/>
              <a:gd name="connsiteY6" fmla="*/ 1513935 h 1519481"/>
              <a:gd name="connsiteX7" fmla="*/ 0 w 55460"/>
              <a:gd name="connsiteY7" fmla="*/ 1519481 h 1519481"/>
              <a:gd name="connsiteX8" fmla="*/ 0 w 55460"/>
              <a:gd name="connsiteY8" fmla="*/ 1519481 h 1519481"/>
              <a:gd name="connsiteX9" fmla="*/ 0 w 55460"/>
              <a:gd name="connsiteY9" fmla="*/ 1519481 h 151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  <a:lnTo>
                  <a:pt x="0" y="1519481"/>
                </a:lnTo>
                <a:lnTo>
                  <a:pt x="0" y="1519481"/>
                </a:lnTo>
              </a:path>
            </a:pathLst>
          </a:custGeom>
          <a:ln w="12700" cmpd="sng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24594" name="Freeform 188"/>
          <p:cNvSpPr>
            <a:spLocks/>
          </p:cNvSpPr>
          <p:nvPr/>
        </p:nvSpPr>
        <p:spPr bwMode="auto">
          <a:xfrm>
            <a:off x="1473200" y="4575175"/>
            <a:ext cx="525463" cy="460375"/>
          </a:xfrm>
          <a:custGeom>
            <a:avLst/>
            <a:gdLst>
              <a:gd name="T0" fmla="*/ 2147483647 w 288"/>
              <a:gd name="T1" fmla="*/ 0 h 252"/>
              <a:gd name="T2" fmla="*/ 2147483647 w 288"/>
              <a:gd name="T3" fmla="*/ 2147483647 h 252"/>
              <a:gd name="T4" fmla="*/ 2147483647 w 288"/>
              <a:gd name="T5" fmla="*/ 0 h 252"/>
              <a:gd name="T6" fmla="*/ 0 w 288"/>
              <a:gd name="T7" fmla="*/ 2147483647 h 252"/>
              <a:gd name="T8" fmla="*/ 2147483647 w 288"/>
              <a:gd name="T9" fmla="*/ 2147483647 h 252"/>
              <a:gd name="T10" fmla="*/ 2147483647 w 288"/>
              <a:gd name="T11" fmla="*/ 2147483647 h 252"/>
              <a:gd name="T12" fmla="*/ 2147483647 w 288"/>
              <a:gd name="T13" fmla="*/ 2147483647 h 252"/>
              <a:gd name="T14" fmla="*/ 2147483647 w 288"/>
              <a:gd name="T15" fmla="*/ 2147483647 h 252"/>
              <a:gd name="T16" fmla="*/ 2147483647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411"/>
          <p:cNvSpPr>
            <a:spLocks noEditPoints="1"/>
          </p:cNvSpPr>
          <p:nvPr/>
        </p:nvSpPr>
        <p:spPr bwMode="auto">
          <a:xfrm>
            <a:off x="2679700" y="4518025"/>
            <a:ext cx="525463" cy="530225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0 h 288"/>
              <a:gd name="T22" fmla="*/ 2147483647 w 288"/>
              <a:gd name="T23" fmla="*/ 0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0 w 288"/>
              <a:gd name="T45" fmla="*/ 2147483647 h 288"/>
              <a:gd name="T46" fmla="*/ 0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2147483647 w 288"/>
              <a:gd name="T57" fmla="*/ 2147483647 h 288"/>
              <a:gd name="T58" fmla="*/ 2147483647 w 288"/>
              <a:gd name="T59" fmla="*/ 2147483647 h 288"/>
              <a:gd name="T60" fmla="*/ 2147483647 w 288"/>
              <a:gd name="T61" fmla="*/ 2147483647 h 288"/>
              <a:gd name="T62" fmla="*/ 2147483647 w 288"/>
              <a:gd name="T63" fmla="*/ 2147483647 h 288"/>
              <a:gd name="T64" fmla="*/ 2147483647 w 288"/>
              <a:gd name="T65" fmla="*/ 2147483647 h 288"/>
              <a:gd name="T66" fmla="*/ 2147483647 w 288"/>
              <a:gd name="T67" fmla="*/ 2147483647 h 288"/>
              <a:gd name="T68" fmla="*/ 2147483647 w 288"/>
              <a:gd name="T69" fmla="*/ 2147483647 h 288"/>
              <a:gd name="T70" fmla="*/ 2147483647 w 288"/>
              <a:gd name="T71" fmla="*/ 2147483647 h 288"/>
              <a:gd name="T72" fmla="*/ 2147483647 w 288"/>
              <a:gd name="T73" fmla="*/ 2147483647 h 288"/>
              <a:gd name="T74" fmla="*/ 2147483647 w 288"/>
              <a:gd name="T75" fmla="*/ 2147483647 h 288"/>
              <a:gd name="T76" fmla="*/ 2147483647 w 288"/>
              <a:gd name="T77" fmla="*/ 2147483647 h 288"/>
              <a:gd name="T78" fmla="*/ 2147483647 w 288"/>
              <a:gd name="T79" fmla="*/ 2147483647 h 288"/>
              <a:gd name="T80" fmla="*/ 2147483647 w 288"/>
              <a:gd name="T81" fmla="*/ 2147483647 h 288"/>
              <a:gd name="T82" fmla="*/ 2147483647 w 288"/>
              <a:gd name="T83" fmla="*/ 2147483647 h 288"/>
              <a:gd name="T84" fmla="*/ 2147483647 w 288"/>
              <a:gd name="T85" fmla="*/ 2147483647 h 288"/>
              <a:gd name="T86" fmla="*/ 2147483647 w 288"/>
              <a:gd name="T87" fmla="*/ 2147483647 h 288"/>
              <a:gd name="T88" fmla="*/ 2147483647 w 288"/>
              <a:gd name="T89" fmla="*/ 2147483647 h 288"/>
              <a:gd name="T90" fmla="*/ 2147483647 w 288"/>
              <a:gd name="T91" fmla="*/ 2147483647 h 288"/>
              <a:gd name="T92" fmla="*/ 2147483647 w 288"/>
              <a:gd name="T93" fmla="*/ 2147483647 h 288"/>
              <a:gd name="T94" fmla="*/ 2147483647 w 288"/>
              <a:gd name="T95" fmla="*/ 2147483647 h 288"/>
              <a:gd name="T96" fmla="*/ 2147483647 w 288"/>
              <a:gd name="T97" fmla="*/ 2147483647 h 288"/>
              <a:gd name="T98" fmla="*/ 2147483647 w 288"/>
              <a:gd name="T99" fmla="*/ 2147483647 h 288"/>
              <a:gd name="T100" fmla="*/ 2147483647 w 288"/>
              <a:gd name="T101" fmla="*/ 2147483647 h 288"/>
              <a:gd name="T102" fmla="*/ 2147483647 w 288"/>
              <a:gd name="T103" fmla="*/ 2147483647 h 288"/>
              <a:gd name="T104" fmla="*/ 2147483647 w 288"/>
              <a:gd name="T105" fmla="*/ 2147483647 h 288"/>
              <a:gd name="T106" fmla="*/ 2147483647 w 288"/>
              <a:gd name="T107" fmla="*/ 2147483647 h 2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88" h="288">
                <a:moveTo>
                  <a:pt x="280" y="118"/>
                </a:moveTo>
                <a:cubicBezTo>
                  <a:pt x="237" y="110"/>
                  <a:pt x="237" y="110"/>
                  <a:pt x="237" y="110"/>
                </a:cubicBezTo>
                <a:cubicBezTo>
                  <a:pt x="233" y="109"/>
                  <a:pt x="232" y="106"/>
                  <a:pt x="234" y="102"/>
                </a:cubicBezTo>
                <a:cubicBezTo>
                  <a:pt x="259" y="66"/>
                  <a:pt x="259" y="66"/>
                  <a:pt x="259" y="66"/>
                </a:cubicBezTo>
                <a:cubicBezTo>
                  <a:pt x="261" y="62"/>
                  <a:pt x="261" y="57"/>
                  <a:pt x="258" y="54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1" y="27"/>
                  <a:pt x="226" y="27"/>
                  <a:pt x="222" y="29"/>
                </a:cubicBezTo>
                <a:cubicBezTo>
                  <a:pt x="186" y="54"/>
                  <a:pt x="186" y="54"/>
                  <a:pt x="186" y="54"/>
                </a:cubicBezTo>
                <a:cubicBezTo>
                  <a:pt x="182" y="56"/>
                  <a:pt x="179" y="55"/>
                  <a:pt x="178" y="51"/>
                </a:cubicBezTo>
                <a:cubicBezTo>
                  <a:pt x="170" y="8"/>
                  <a:pt x="170" y="8"/>
                  <a:pt x="170" y="8"/>
                </a:cubicBezTo>
                <a:cubicBezTo>
                  <a:pt x="169" y="4"/>
                  <a:pt x="165" y="0"/>
                  <a:pt x="161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3" y="0"/>
                  <a:pt x="119" y="4"/>
                  <a:pt x="118" y="8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5"/>
                  <a:pt x="106" y="56"/>
                  <a:pt x="103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3" y="27"/>
                  <a:pt x="57" y="27"/>
                  <a:pt x="54" y="30"/>
                </a:cubicBezTo>
                <a:cubicBezTo>
                  <a:pt x="31" y="54"/>
                  <a:pt x="31" y="54"/>
                  <a:pt x="31" y="54"/>
                </a:cubicBezTo>
                <a:cubicBezTo>
                  <a:pt x="28" y="57"/>
                  <a:pt x="27" y="62"/>
                  <a:pt x="29" y="66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6"/>
                  <a:pt x="55" y="109"/>
                  <a:pt x="51" y="110"/>
                </a:cubicBezTo>
                <a:cubicBezTo>
                  <a:pt x="8" y="118"/>
                  <a:pt x="8" y="118"/>
                  <a:pt x="8" y="118"/>
                </a:cubicBezTo>
                <a:cubicBezTo>
                  <a:pt x="4" y="119"/>
                  <a:pt x="0" y="123"/>
                  <a:pt x="0" y="12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5"/>
                  <a:pt x="4" y="169"/>
                  <a:pt x="8" y="170"/>
                </a:cubicBezTo>
                <a:cubicBezTo>
                  <a:pt x="51" y="178"/>
                  <a:pt x="51" y="178"/>
                  <a:pt x="51" y="178"/>
                </a:cubicBezTo>
                <a:cubicBezTo>
                  <a:pt x="55" y="179"/>
                  <a:pt x="56" y="182"/>
                  <a:pt x="54" y="186"/>
                </a:cubicBezTo>
                <a:cubicBezTo>
                  <a:pt x="29" y="222"/>
                  <a:pt x="29" y="222"/>
                  <a:pt x="29" y="222"/>
                </a:cubicBezTo>
                <a:cubicBezTo>
                  <a:pt x="27" y="226"/>
                  <a:pt x="28" y="231"/>
                  <a:pt x="31" y="234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7" y="261"/>
                  <a:pt x="63" y="261"/>
                  <a:pt x="66" y="259"/>
                </a:cubicBezTo>
                <a:cubicBezTo>
                  <a:pt x="103" y="234"/>
                  <a:pt x="103" y="234"/>
                  <a:pt x="103" y="234"/>
                </a:cubicBezTo>
                <a:cubicBezTo>
                  <a:pt x="106" y="232"/>
                  <a:pt x="110" y="233"/>
                  <a:pt x="110" y="237"/>
                </a:cubicBezTo>
                <a:cubicBezTo>
                  <a:pt x="118" y="280"/>
                  <a:pt x="118" y="280"/>
                  <a:pt x="118" y="280"/>
                </a:cubicBezTo>
                <a:cubicBezTo>
                  <a:pt x="119" y="285"/>
                  <a:pt x="123" y="288"/>
                  <a:pt x="127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5" y="288"/>
                  <a:pt x="169" y="285"/>
                  <a:pt x="170" y="280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9" y="233"/>
                  <a:pt x="182" y="232"/>
                  <a:pt x="186" y="234"/>
                </a:cubicBezTo>
                <a:cubicBezTo>
                  <a:pt x="222" y="259"/>
                  <a:pt x="222" y="259"/>
                  <a:pt x="222" y="259"/>
                </a:cubicBezTo>
                <a:cubicBezTo>
                  <a:pt x="226" y="261"/>
                  <a:pt x="231" y="261"/>
                  <a:pt x="234" y="258"/>
                </a:cubicBezTo>
                <a:cubicBezTo>
                  <a:pt x="258" y="234"/>
                  <a:pt x="258" y="234"/>
                  <a:pt x="258" y="234"/>
                </a:cubicBezTo>
                <a:cubicBezTo>
                  <a:pt x="261" y="231"/>
                  <a:pt x="261" y="226"/>
                  <a:pt x="259" y="222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32" y="182"/>
                  <a:pt x="233" y="179"/>
                  <a:pt x="237" y="178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285" y="169"/>
                  <a:pt x="288" y="165"/>
                  <a:pt x="288" y="161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88" y="123"/>
                  <a:pt x="285" y="119"/>
                  <a:pt x="280" y="118"/>
                </a:cubicBezTo>
                <a:close/>
                <a:moveTo>
                  <a:pt x="144" y="196"/>
                </a:moveTo>
                <a:cubicBezTo>
                  <a:pt x="115" y="196"/>
                  <a:pt x="92" y="173"/>
                  <a:pt x="92" y="144"/>
                </a:cubicBezTo>
                <a:cubicBezTo>
                  <a:pt x="92" y="115"/>
                  <a:pt x="115" y="92"/>
                  <a:pt x="144" y="92"/>
                </a:cubicBezTo>
                <a:cubicBezTo>
                  <a:pt x="173" y="92"/>
                  <a:pt x="196" y="115"/>
                  <a:pt x="196" y="144"/>
                </a:cubicBezTo>
                <a:cubicBezTo>
                  <a:pt x="196" y="173"/>
                  <a:pt x="173" y="196"/>
                  <a:pt x="144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39526" y="4518600"/>
            <a:ext cx="328612" cy="529886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23" name="Freeform 626"/>
            <p:cNvSpPr>
              <a:spLocks/>
            </p:cNvSpPr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627"/>
            <p:cNvSpPr>
              <a:spLocks/>
            </p:cNvSpPr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6858000" y="3098800"/>
            <a:ext cx="4591050" cy="1476375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98" name="矩形 25"/>
          <p:cNvSpPr>
            <a:spLocks noChangeArrowheads="1"/>
          </p:cNvSpPr>
          <p:nvPr/>
        </p:nvSpPr>
        <p:spPr bwMode="auto">
          <a:xfrm>
            <a:off x="7191375" y="3427413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513638" y="2865438"/>
            <a:ext cx="3279775" cy="461962"/>
          </a:xfrm>
          <a:prstGeom prst="roundRect">
            <a:avLst/>
          </a:prstGeom>
          <a:solidFill>
            <a:srgbClr val="44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600" name="文本框 27"/>
          <p:cNvSpPr txBox="1">
            <a:spLocks noChangeArrowheads="1"/>
          </p:cNvSpPr>
          <p:nvPr/>
        </p:nvSpPr>
        <p:spPr bwMode="auto">
          <a:xfrm>
            <a:off x="7745413" y="2914650"/>
            <a:ext cx="2797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矩形 28"/>
          <p:cNvSpPr>
            <a:spLocks noChangeArrowheads="1"/>
          </p:cNvSpPr>
          <p:nvPr/>
        </p:nvSpPr>
        <p:spPr bwMode="auto">
          <a:xfrm>
            <a:off x="1331913" y="3390900"/>
            <a:ext cx="44799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清风素材1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1799</Words>
  <Application>Microsoft Office PowerPoint</Application>
  <PresentationFormat>自定义</PresentationFormat>
  <Paragraphs>176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清风素材 https://12sc.taobao.com</vt:lpstr>
      <vt:lpstr>清风素材1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43</cp:revision>
  <dcterms:created xsi:type="dcterms:W3CDTF">2015-06-27T07:29:32Z</dcterms:created>
  <dcterms:modified xsi:type="dcterms:W3CDTF">2016-09-26T03:45:30Z</dcterms:modified>
  <cp:category>12sc.taobao.com</cp:category>
  <cp:contentStatus>12sc.taobao.com</cp:contentStatus>
</cp:coreProperties>
</file>