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74" r:id="rId10"/>
    <p:sldId id="264" r:id="rId11"/>
    <p:sldId id="265" r:id="rId12"/>
    <p:sldId id="266" r:id="rId13"/>
    <p:sldId id="267" r:id="rId14"/>
    <p:sldId id="268" r:id="rId15"/>
    <p:sldId id="275" r:id="rId16"/>
    <p:sldId id="269" r:id="rId17"/>
    <p:sldId id="270" r:id="rId18"/>
    <p:sldId id="272" r:id="rId19"/>
    <p:sldId id="273" r:id="rId20"/>
    <p:sldId id="276" r:id="rId21"/>
    <p:sldId id="277" r:id="rId22"/>
  </p:sldIdLst>
  <p:sldSz cx="12192000" cy="6858000"/>
  <p:notesSz cx="6858000" cy="9144000"/>
  <p:custDataLst>
    <p:tags r:id="rId24"/>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600" y="-90"/>
      </p:cViewPr>
      <p:guideLst>
        <p:guide orient="horz" pos="3612"/>
        <p:guide pos="3840"/>
      </p:guideLst>
    </p:cSldViewPr>
  </p:slideViewPr>
  <p:notesTextViewPr>
    <p:cViewPr>
      <p:scale>
        <a:sx n="1" d="1"/>
        <a:sy n="1" d="1"/>
      </p:scale>
      <p:origin x="0" y="0"/>
    </p:cViewPr>
  </p:notesTextViewPr>
  <p:sorterViewPr>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CDBB29-E140-4F38-8327-539A136EE606}"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693002-09E3-47E1-8995-063F2CB0885F}" type="slidenum">
              <a:rPr lang="zh-CN" altLang="en-US" smtClean="0"/>
              <a:t>‹#›</a:t>
            </a:fld>
            <a:endParaRPr lang="zh-CN" altLang="en-US"/>
          </a:p>
        </p:txBody>
      </p:sp>
    </p:spTree>
    <p:extLst>
      <p:ext uri="{BB962C8B-B14F-4D97-AF65-F5344CB8AC3E}">
        <p14:creationId xmlns:p14="http://schemas.microsoft.com/office/powerpoint/2010/main" val="2106959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a:t>
            </a:fld>
            <a:endParaRPr lang="zh-CN" altLang="en-US"/>
          </a:p>
        </p:txBody>
      </p:sp>
    </p:spTree>
    <p:extLst>
      <p:ext uri="{BB962C8B-B14F-4D97-AF65-F5344CB8AC3E}">
        <p14:creationId xmlns:p14="http://schemas.microsoft.com/office/powerpoint/2010/main" val="3158552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10</a:t>
            </a:fld>
            <a:endParaRPr lang="zh-CN" altLang="en-US"/>
          </a:p>
        </p:txBody>
      </p:sp>
    </p:spTree>
    <p:extLst>
      <p:ext uri="{BB962C8B-B14F-4D97-AF65-F5344CB8AC3E}">
        <p14:creationId xmlns:p14="http://schemas.microsoft.com/office/powerpoint/2010/main" val="168616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11</a:t>
            </a:fld>
            <a:endParaRPr lang="zh-CN" altLang="en-US"/>
          </a:p>
        </p:txBody>
      </p:sp>
    </p:spTree>
    <p:extLst>
      <p:ext uri="{BB962C8B-B14F-4D97-AF65-F5344CB8AC3E}">
        <p14:creationId xmlns:p14="http://schemas.microsoft.com/office/powerpoint/2010/main" val="444931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12</a:t>
            </a:fld>
            <a:endParaRPr lang="zh-CN" altLang="en-US"/>
          </a:p>
        </p:txBody>
      </p:sp>
    </p:spTree>
    <p:extLst>
      <p:ext uri="{BB962C8B-B14F-4D97-AF65-F5344CB8AC3E}">
        <p14:creationId xmlns:p14="http://schemas.microsoft.com/office/powerpoint/2010/main" val="3961739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13</a:t>
            </a:fld>
            <a:endParaRPr lang="zh-CN" altLang="en-US"/>
          </a:p>
        </p:txBody>
      </p:sp>
    </p:spTree>
    <p:extLst>
      <p:ext uri="{BB962C8B-B14F-4D97-AF65-F5344CB8AC3E}">
        <p14:creationId xmlns:p14="http://schemas.microsoft.com/office/powerpoint/2010/main" val="490399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14</a:t>
            </a:fld>
            <a:endParaRPr lang="zh-CN" altLang="en-US"/>
          </a:p>
        </p:txBody>
      </p:sp>
    </p:spTree>
    <p:extLst>
      <p:ext uri="{BB962C8B-B14F-4D97-AF65-F5344CB8AC3E}">
        <p14:creationId xmlns:p14="http://schemas.microsoft.com/office/powerpoint/2010/main" val="3379584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15</a:t>
            </a:fld>
            <a:endParaRPr lang="zh-CN" altLang="en-US"/>
          </a:p>
        </p:txBody>
      </p:sp>
    </p:spTree>
    <p:extLst>
      <p:ext uri="{BB962C8B-B14F-4D97-AF65-F5344CB8AC3E}">
        <p14:creationId xmlns:p14="http://schemas.microsoft.com/office/powerpoint/2010/main" val="3591003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16</a:t>
            </a:fld>
            <a:endParaRPr lang="zh-CN" altLang="en-US"/>
          </a:p>
        </p:txBody>
      </p:sp>
    </p:spTree>
    <p:extLst>
      <p:ext uri="{BB962C8B-B14F-4D97-AF65-F5344CB8AC3E}">
        <p14:creationId xmlns:p14="http://schemas.microsoft.com/office/powerpoint/2010/main" val="4176655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17</a:t>
            </a:fld>
            <a:endParaRPr lang="zh-CN" altLang="en-US"/>
          </a:p>
        </p:txBody>
      </p:sp>
    </p:spTree>
    <p:extLst>
      <p:ext uri="{BB962C8B-B14F-4D97-AF65-F5344CB8AC3E}">
        <p14:creationId xmlns:p14="http://schemas.microsoft.com/office/powerpoint/2010/main" val="157055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18</a:t>
            </a:fld>
            <a:endParaRPr lang="zh-CN" altLang="en-US"/>
          </a:p>
        </p:txBody>
      </p:sp>
    </p:spTree>
    <p:extLst>
      <p:ext uri="{BB962C8B-B14F-4D97-AF65-F5344CB8AC3E}">
        <p14:creationId xmlns:p14="http://schemas.microsoft.com/office/powerpoint/2010/main" val="3152235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19</a:t>
            </a:fld>
            <a:endParaRPr lang="zh-CN" altLang="en-US"/>
          </a:p>
        </p:txBody>
      </p:sp>
    </p:spTree>
    <p:extLst>
      <p:ext uri="{BB962C8B-B14F-4D97-AF65-F5344CB8AC3E}">
        <p14:creationId xmlns:p14="http://schemas.microsoft.com/office/powerpoint/2010/main" val="1616245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2</a:t>
            </a:fld>
            <a:endParaRPr lang="zh-CN" altLang="en-US"/>
          </a:p>
        </p:txBody>
      </p:sp>
    </p:spTree>
    <p:extLst>
      <p:ext uri="{BB962C8B-B14F-4D97-AF65-F5344CB8AC3E}">
        <p14:creationId xmlns:p14="http://schemas.microsoft.com/office/powerpoint/2010/main" val="2227280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20</a:t>
            </a:fld>
            <a:endParaRPr lang="zh-CN" altLang="en-US"/>
          </a:p>
        </p:txBody>
      </p:sp>
    </p:spTree>
    <p:extLst>
      <p:ext uri="{BB962C8B-B14F-4D97-AF65-F5344CB8AC3E}">
        <p14:creationId xmlns:p14="http://schemas.microsoft.com/office/powerpoint/2010/main" val="1295392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3</a:t>
            </a:fld>
            <a:endParaRPr lang="zh-CN" altLang="en-US"/>
          </a:p>
        </p:txBody>
      </p:sp>
    </p:spTree>
    <p:extLst>
      <p:ext uri="{BB962C8B-B14F-4D97-AF65-F5344CB8AC3E}">
        <p14:creationId xmlns:p14="http://schemas.microsoft.com/office/powerpoint/2010/main" val="1712301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4</a:t>
            </a:fld>
            <a:endParaRPr lang="zh-CN" altLang="en-US"/>
          </a:p>
        </p:txBody>
      </p:sp>
    </p:spTree>
    <p:extLst>
      <p:ext uri="{BB962C8B-B14F-4D97-AF65-F5344CB8AC3E}">
        <p14:creationId xmlns:p14="http://schemas.microsoft.com/office/powerpoint/2010/main" val="2840860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5</a:t>
            </a:fld>
            <a:endParaRPr lang="zh-CN" altLang="en-US"/>
          </a:p>
        </p:txBody>
      </p:sp>
    </p:spTree>
    <p:extLst>
      <p:ext uri="{BB962C8B-B14F-4D97-AF65-F5344CB8AC3E}">
        <p14:creationId xmlns:p14="http://schemas.microsoft.com/office/powerpoint/2010/main" val="1926630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6</a:t>
            </a:fld>
            <a:endParaRPr lang="zh-CN" altLang="en-US"/>
          </a:p>
        </p:txBody>
      </p:sp>
    </p:spTree>
    <p:extLst>
      <p:ext uri="{BB962C8B-B14F-4D97-AF65-F5344CB8AC3E}">
        <p14:creationId xmlns:p14="http://schemas.microsoft.com/office/powerpoint/2010/main" val="764023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7</a:t>
            </a:fld>
            <a:endParaRPr lang="zh-CN" altLang="en-US"/>
          </a:p>
        </p:txBody>
      </p:sp>
    </p:spTree>
    <p:extLst>
      <p:ext uri="{BB962C8B-B14F-4D97-AF65-F5344CB8AC3E}">
        <p14:creationId xmlns:p14="http://schemas.microsoft.com/office/powerpoint/2010/main" val="2866161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8</a:t>
            </a:fld>
            <a:endParaRPr lang="zh-CN" altLang="en-US"/>
          </a:p>
        </p:txBody>
      </p:sp>
    </p:spTree>
    <p:extLst>
      <p:ext uri="{BB962C8B-B14F-4D97-AF65-F5344CB8AC3E}">
        <p14:creationId xmlns:p14="http://schemas.microsoft.com/office/powerpoint/2010/main" val="698683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9</a:t>
            </a:fld>
            <a:endParaRPr lang="zh-CN" altLang="en-US"/>
          </a:p>
        </p:txBody>
      </p:sp>
    </p:spTree>
    <p:extLst>
      <p:ext uri="{BB962C8B-B14F-4D97-AF65-F5344CB8AC3E}">
        <p14:creationId xmlns:p14="http://schemas.microsoft.com/office/powerpoint/2010/main" val="1537393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AF1105C-864D-49A5-AC0A-86F453CE79C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710625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DF45979-33CD-4498-AE3E-F28596CCC082}"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908668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CDD7FDC-7CAA-4535-9C72-E8EE97524EC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65985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C6C50EA1-424F-4FB1-94D7-AE00268EA63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888783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9FA8D5A-1F3A-40DA-A161-82FA3DE8A2C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02265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3B29FE9-9693-4513-AE73-254418839FF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5072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B5A66C65-646F-4E6E-B8BE-832FEA8B3C5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78914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08C669CD-1BB4-49CC-9917-AB18E1D4334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23053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61B7DF9-0890-4BB4-97A5-9830FBBBA04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60444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43E56ADD-46E3-4C67-974C-6FEB73148CB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79519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12675DF-6A10-4561-8BCE-4054844453E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87143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73E416F-EAC7-4149-A807-DD58DF459DA6}" type="datetime1">
              <a:rPr lang="zh-CN" altLang="en-US"/>
              <a:pPr/>
              <a:t>2016/8/22 Monday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9EFAD8F-D50B-4E23-B02F-D629CBCF464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407031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073E416F-EAC7-4149-A807-DD58DF459DA6}" type="datetime1">
              <a:rPr lang="zh-CN" altLang="en-US"/>
              <a:pPr/>
              <a:t>2016/8/22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15F09D98-47AC-4CC2-9B5D-918CA8E09B94}"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8.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7.jpe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7.xml"/><Relationship Id="rId5" Type="http://schemas.openxmlformats.org/officeDocument/2006/relationships/image" Target="../media/image11.jpe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8.xml"/><Relationship Id="rId5" Type="http://schemas.openxmlformats.org/officeDocument/2006/relationships/image" Target="../media/image10.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noChangeArrowheads="1"/>
          </p:cNvSpPr>
          <p:nvPr>
            <p:ph type="ctrTitle" idx="4294967295"/>
          </p:nvPr>
        </p:nvSpPr>
        <p:spPr>
          <a:xfrm>
            <a:off x="818949" y="1859714"/>
            <a:ext cx="10514013" cy="2166938"/>
          </a:xfrm>
          <a:ln/>
        </p:spPr>
        <p:txBody>
          <a:bodyPr/>
          <a:lstStyle/>
          <a:p>
            <a:pPr marL="0" indent="0" algn="ctr"/>
            <a:r>
              <a:rPr lang="en-US" sz="7200" dirty="0" smtClean="0">
                <a:solidFill>
                  <a:schemeClr val="bg1"/>
                </a:solidFill>
              </a:rPr>
              <a:t>IOS</a:t>
            </a:r>
            <a:r>
              <a:rPr lang="zh-CN" altLang="en-US" sz="7200" dirty="0" smtClean="0">
                <a:solidFill>
                  <a:schemeClr val="bg1"/>
                </a:solidFill>
              </a:rPr>
              <a:t>扁平化欧美商务</a:t>
            </a:r>
            <a:r>
              <a:rPr lang="en-US" altLang="zh-CN" sz="7200" dirty="0" smtClean="0">
                <a:solidFill>
                  <a:schemeClr val="bg1"/>
                </a:solidFill>
              </a:rPr>
              <a:t>PPT</a:t>
            </a:r>
            <a:endParaRPr lang="zh-CN" altLang="en-US" sz="7200" dirty="0">
              <a:solidFill>
                <a:schemeClr val="bg1"/>
              </a:solidFill>
            </a:endParaRPr>
          </a:p>
        </p:txBody>
      </p:sp>
      <p:sp>
        <p:nvSpPr>
          <p:cNvPr id="3075" name="副标题 7"/>
          <p:cNvSpPr>
            <a:spLocks noGrp="1" noChangeArrowheads="1"/>
          </p:cNvSpPr>
          <p:nvPr>
            <p:ph type="subTitle" idx="4294967295"/>
          </p:nvPr>
        </p:nvSpPr>
        <p:spPr bwMode="auto">
          <a:xfrm>
            <a:off x="838200" y="3852863"/>
            <a:ext cx="10514013" cy="1579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ctr">
              <a:buFont typeface="Arial" pitchFamily="34" charset="0"/>
              <a:buNone/>
            </a:pPr>
            <a:r>
              <a:rPr lang="zh-CN" altLang="zh-CN" sz="1400" dirty="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a:buFont typeface="Arial" pitchFamily="34" charset="0"/>
              <a:buNone/>
            </a:pPr>
            <a:endParaRPr lang="zh-CN" altLang="zh-CN" sz="1400" dirty="0">
              <a:solidFill>
                <a:schemeClr val="bg1"/>
              </a:solidFill>
            </a:endParaRPr>
          </a:p>
        </p:txBody>
      </p:sp>
      <p:pic>
        <p:nvPicPr>
          <p:cNvPr id="2" name="背景音乐 - Ppt 顺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1828">
        <p:dissolve/>
      </p:transition>
    </mc:Choice>
    <mc:Fallback xmlns="">
      <p:transition spd="slow" advTm="1828">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 fill="hold"/>
                                        <p:tgtEl>
                                          <p:spTgt spid="2"/>
                                        </p:tgtEl>
                                      </p:cBhvr>
                                    </p:cmd>
                                  </p:childTnLst>
                                  <p:subTnLst>
                                    <p:set>
                                      <p:cBhvr override="childStyle">
                                        <p:cTn dur="1" fill="hold" display="0" masterRel="sameClick" afterEffect="1">
                                          <p:stCondLst>
                                            <p:cond evt="end" delay="0">
                                              <p:tn val="5"/>
                                            </p:cond>
                                          </p:stCondLst>
                                        </p:cTn>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3075">
                                            <p:txEl>
                                              <p:pRg st="0" end="0"/>
                                            </p:txEl>
                                          </p:spTgt>
                                        </p:tgtEl>
                                        <p:attrNameLst>
                                          <p:attrName>style.visibility</p:attrName>
                                        </p:attrNameLst>
                                      </p:cBhvr>
                                      <p:to>
                                        <p:strVal val="visible"/>
                                      </p:to>
                                    </p:set>
                                    <p:animEffect transition="in" filter="fade">
                                      <p:cBhvr>
                                        <p:cTn id="16" dur="1000"/>
                                        <p:tgtEl>
                                          <p:spTgt spid="3075">
                                            <p:txEl>
                                              <p:pRg st="0" end="0"/>
                                            </p:txEl>
                                          </p:spTgt>
                                        </p:tgtEl>
                                      </p:cBhvr>
                                    </p:animEffect>
                                    <p:anim calcmode="lin" valueType="num">
                                      <p:cBhvr>
                                        <p:cTn id="17"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19" repeatCount="indefinite" fill="hold" display="0">
                  <p:stCondLst>
                    <p:cond delay="indefinite"/>
                  </p:stCondLst>
                  <p:endCondLst>
                    <p:cond evt="onStopAudio" delay="0">
                      <p:tgtEl>
                        <p:sldTgt/>
                      </p:tgtEl>
                    </p:cond>
                  </p:endCondLst>
                </p:cTn>
                <p:tgtEl>
                  <p:spTgt spid="2"/>
                </p:tgtEl>
              </p:cMediaNode>
            </p:audio>
          </p:childTnLst>
        </p:cTn>
      </p:par>
    </p:tnLst>
    <p:bldLst>
      <p:bldP spid="3074" grpId="0"/>
      <p:bldP spid="3075" grpId="0" build="p"/>
    </p:bldLst>
  </p:timing>
  <p:extLst mod="1">
    <p:ext uri="{E180D4A7-C9FB-4DFB-919C-405C955672EB}">
      <p14:showEvtLst xmlns:p14="http://schemas.microsoft.com/office/powerpoint/2010/main">
        <p14:playEvt time="653"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3315" name="矩形 2"/>
          <p:cNvSpPr>
            <a:spLocks noChangeArrowheads="1"/>
          </p:cNvSpPr>
          <p:nvPr/>
        </p:nvSpPr>
        <p:spPr bwMode="auto">
          <a:xfrm>
            <a:off x="1700213" y="3892550"/>
            <a:ext cx="34496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13316" name="矩形 4"/>
          <p:cNvSpPr>
            <a:spLocks noChangeArrowheads="1"/>
          </p:cNvSpPr>
          <p:nvPr/>
        </p:nvSpPr>
        <p:spPr bwMode="auto">
          <a:xfrm>
            <a:off x="1701800" y="2632075"/>
            <a:ext cx="3286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chemeClr val="bg1"/>
                </a:solidFill>
                <a:latin typeface="Calibri" pitchFamily="34" charset="0"/>
                <a:ea typeface="微软雅黑" pitchFamily="34" charset="-122"/>
                <a:sym typeface="Calibri" pitchFamily="34" charset="0"/>
              </a:rPr>
              <a:t>ORCI LUCTUS ET ULTRICES POSUERE CUBILIA CURAE; DONEC</a:t>
            </a:r>
          </a:p>
        </p:txBody>
      </p:sp>
      <p:grpSp>
        <p:nvGrpSpPr>
          <p:cNvPr id="13317" name="组合 5"/>
          <p:cNvGrpSpPr>
            <a:grpSpLocks/>
          </p:cNvGrpSpPr>
          <p:nvPr/>
        </p:nvGrpSpPr>
        <p:grpSpPr bwMode="auto">
          <a:xfrm>
            <a:off x="6915150" y="2325688"/>
            <a:ext cx="3587750" cy="3875087"/>
            <a:chOff x="0" y="0"/>
            <a:chExt cx="3587066" cy="3874817"/>
          </a:xfrm>
        </p:grpSpPr>
        <p:sp>
          <p:nvSpPr>
            <p:cNvPr id="13318" name="任意多边形 6"/>
            <p:cNvSpPr>
              <a:spLocks noChangeArrowheads="1"/>
            </p:cNvSpPr>
            <p:nvPr/>
          </p:nvSpPr>
          <p:spPr bwMode="auto">
            <a:xfrm>
              <a:off x="39281"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lIns="76038" tIns="76038" rIns="76038" bIns="76038" anchor="ctr"/>
            <a:lstStyle/>
            <a:p>
              <a:pPr algn="ctr">
                <a:lnSpc>
                  <a:spcPct val="90000"/>
                </a:lnSpc>
                <a:spcAft>
                  <a:spcPct val="35000"/>
                </a:spcAft>
              </a:pPr>
              <a:r>
                <a:rPr lang="en-US" sz="1400" b="1" dirty="0">
                  <a:latin typeface="Calibri" pitchFamily="34" charset="0"/>
                  <a:ea typeface="Calibri" pitchFamily="34" charset="0"/>
                  <a:cs typeface="Calibri" pitchFamily="34" charset="0"/>
                  <a:sym typeface="Calibri" pitchFamily="34" charset="0"/>
                </a:rPr>
                <a:t>TEXT HERE</a:t>
              </a:r>
              <a:endParaRPr lang="zh-CN" altLang="en-US" sz="1400" b="1" dirty="0"/>
            </a:p>
          </p:txBody>
        </p:sp>
        <p:sp>
          <p:nvSpPr>
            <p:cNvPr id="13319" name="任意多边形 7"/>
            <p:cNvSpPr>
              <a:spLocks noChangeArrowheads="1"/>
            </p:cNvSpPr>
            <p:nvPr/>
          </p:nvSpPr>
          <p:spPr bwMode="auto">
            <a:xfrm>
              <a:off x="2054186"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lIns="76038" tIns="76038" rIns="76038" bIns="76038" anchor="ctr"/>
            <a:lstStyle/>
            <a:p>
              <a:pPr algn="ctr">
                <a:lnSpc>
                  <a:spcPct val="90000"/>
                </a:lnSpc>
                <a:spcAft>
                  <a:spcPct val="35000"/>
                </a:spcAft>
              </a:pPr>
              <a:r>
                <a:rPr lang="en-US" sz="1400" b="1">
                  <a:latin typeface="Calibri" pitchFamily="34" charset="0"/>
                  <a:ea typeface="Calibri" pitchFamily="34" charset="0"/>
                  <a:cs typeface="Calibri" pitchFamily="34" charset="0"/>
                  <a:sym typeface="Calibri" pitchFamily="34" charset="0"/>
                </a:rPr>
                <a:t>TEXT HERE</a:t>
              </a:r>
              <a:endParaRPr lang="zh-CN" altLang="en-US" sz="1400"/>
            </a:p>
          </p:txBody>
        </p:sp>
        <p:sp>
          <p:nvSpPr>
            <p:cNvPr id="13320" name="等腰三角形 8"/>
            <p:cNvSpPr>
              <a:spLocks noChangeArrowheads="1"/>
            </p:cNvSpPr>
            <p:nvPr/>
          </p:nvSpPr>
          <p:spPr bwMode="auto">
            <a:xfrm>
              <a:off x="1453589" y="3293595"/>
              <a:ext cx="581222" cy="581222"/>
            </a:xfrm>
            <a:prstGeom prst="triangle">
              <a:avLst>
                <a:gd name="adj" fmla="val 50000"/>
              </a:avLst>
            </a:pr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a:lstStyle/>
            <a:p>
              <a:endParaRPr lang="zh-CN" altLang="en-US"/>
            </a:p>
          </p:txBody>
        </p:sp>
        <p:sp>
          <p:nvSpPr>
            <p:cNvPr id="13321" name="矩形 9"/>
            <p:cNvSpPr>
              <a:spLocks noChangeArrowheads="1"/>
            </p:cNvSpPr>
            <p:nvPr/>
          </p:nvSpPr>
          <p:spPr bwMode="auto">
            <a:xfrm rot="240000">
              <a:off x="0" y="3044534"/>
              <a:ext cx="3488401" cy="24393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a:lstStyle/>
            <a:p>
              <a:endParaRPr lang="zh-CN" altLang="en-US"/>
            </a:p>
          </p:txBody>
        </p:sp>
        <p:sp>
          <p:nvSpPr>
            <p:cNvPr id="13322" name="任意多边形 10"/>
            <p:cNvSpPr>
              <a:spLocks noChangeArrowheads="1"/>
            </p:cNvSpPr>
            <p:nvPr/>
          </p:nvSpPr>
          <p:spPr bwMode="auto">
            <a:xfrm rot="240000">
              <a:off x="2094482" y="243464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3" name="任意多边形 11"/>
            <p:cNvSpPr>
              <a:spLocks noChangeArrowheads="1"/>
            </p:cNvSpPr>
            <p:nvPr/>
          </p:nvSpPr>
          <p:spPr bwMode="auto">
            <a:xfrm rot="240000">
              <a:off x="2144854" y="1737175"/>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4" name="任意多边形 12"/>
            <p:cNvSpPr>
              <a:spLocks noChangeArrowheads="1"/>
            </p:cNvSpPr>
            <p:nvPr/>
          </p:nvSpPr>
          <p:spPr bwMode="auto">
            <a:xfrm rot="240000">
              <a:off x="2195227" y="1055207"/>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5" name="任意多边形 13"/>
            <p:cNvSpPr>
              <a:spLocks noChangeArrowheads="1"/>
            </p:cNvSpPr>
            <p:nvPr/>
          </p:nvSpPr>
          <p:spPr bwMode="auto">
            <a:xfrm rot="240000">
              <a:off x="98950" y="2295149"/>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6" name="任意多边形 14"/>
            <p:cNvSpPr>
              <a:spLocks noChangeArrowheads="1"/>
            </p:cNvSpPr>
            <p:nvPr/>
          </p:nvSpPr>
          <p:spPr bwMode="auto">
            <a:xfrm rot="240000">
              <a:off x="149323" y="159768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grpSp>
    </p:spTree>
    <p:custDataLst>
      <p:tags r:id="rId1"/>
    </p:custDataLst>
  </p:cSld>
  <p:clrMapOvr>
    <a:masterClrMapping/>
  </p:clrMapOvr>
  <p:transition spd="slow" advTm="4583">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1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cBhvr additive="base">
                                        <p:cTn id="12" dur="500"/>
                                        <p:tgtEl>
                                          <p:spTgt spid="13316"/>
                                        </p:tgtEl>
                                        <p:attrNameLst>
                                          <p:attrName>ppt_y</p:attrName>
                                        </p:attrNameLst>
                                      </p:cBhvr>
                                      <p:tavLst>
                                        <p:tav tm="0">
                                          <p:val>
                                            <p:strVal val="#ppt_y+#ppt_h*1.125000"/>
                                          </p:val>
                                        </p:tav>
                                        <p:tav tm="100000">
                                          <p:val>
                                            <p:strVal val="#ppt_y"/>
                                          </p:val>
                                        </p:tav>
                                      </p:tavLst>
                                    </p:anim>
                                    <p:animEffect transition="in" filter="wipe(up)">
                                      <p:cBhvr>
                                        <p:cTn id="13" dur="500"/>
                                        <p:tgtEl>
                                          <p:spTgt spid="1331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3315"/>
                                        </p:tgtEl>
                                        <p:attrNameLst>
                                          <p:attrName>style.visibility</p:attrName>
                                        </p:attrNameLst>
                                      </p:cBhvr>
                                      <p:to>
                                        <p:strVal val="visible"/>
                                      </p:to>
                                    </p:set>
                                    <p:anim calcmode="lin" valueType="num">
                                      <p:cBhvr additive="base">
                                        <p:cTn id="18" dur="500"/>
                                        <p:tgtEl>
                                          <p:spTgt spid="13315"/>
                                        </p:tgtEl>
                                        <p:attrNameLst>
                                          <p:attrName>ppt_y</p:attrName>
                                        </p:attrNameLst>
                                      </p:cBhvr>
                                      <p:tavLst>
                                        <p:tav tm="0">
                                          <p:val>
                                            <p:strVal val="#ppt_y-#ppt_h*1.125000"/>
                                          </p:val>
                                        </p:tav>
                                        <p:tav tm="100000">
                                          <p:val>
                                            <p:strVal val="#ppt_y"/>
                                          </p:val>
                                        </p:tav>
                                      </p:tavLst>
                                    </p:anim>
                                    <p:animEffect transition="in" filter="wipe(down)">
                                      <p:cBhvr>
                                        <p:cTn id="19" dur="500"/>
                                        <p:tgtEl>
                                          <p:spTgt spid="1331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3317"/>
                                        </p:tgtEl>
                                        <p:attrNameLst>
                                          <p:attrName>style.visibility</p:attrName>
                                        </p:attrNameLst>
                                      </p:cBhvr>
                                      <p:to>
                                        <p:strVal val="visible"/>
                                      </p:to>
                                    </p:set>
                                    <p:animEffect transition="in" filter="wheel(1)">
                                      <p:cBhvr>
                                        <p:cTn id="24" dur="20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P spid="133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4339" name="矩形 2"/>
          <p:cNvSpPr>
            <a:spLocks noChangeArrowheads="1"/>
          </p:cNvSpPr>
          <p:nvPr/>
        </p:nvSpPr>
        <p:spPr bwMode="auto">
          <a:xfrm>
            <a:off x="8148638" y="330200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0" name="矩形 4"/>
          <p:cNvSpPr>
            <a:spLocks noChangeArrowheads="1"/>
          </p:cNvSpPr>
          <p:nvPr/>
        </p:nvSpPr>
        <p:spPr bwMode="auto">
          <a:xfrm>
            <a:off x="6575425" y="531495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1" name="矩形 5"/>
          <p:cNvSpPr>
            <a:spLocks noChangeArrowheads="1"/>
          </p:cNvSpPr>
          <p:nvPr/>
        </p:nvSpPr>
        <p:spPr bwMode="auto">
          <a:xfrm>
            <a:off x="1627188" y="3600450"/>
            <a:ext cx="28019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2" name="文本框 17"/>
          <p:cNvSpPr>
            <a:spLocks noChangeArrowheads="1"/>
          </p:cNvSpPr>
          <p:nvPr/>
        </p:nvSpPr>
        <p:spPr bwMode="auto">
          <a:xfrm>
            <a:off x="6624638" y="5018088"/>
            <a:ext cx="18653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b="1" dirty="0">
                <a:solidFill>
                  <a:schemeClr val="bg1"/>
                </a:solidFill>
                <a:latin typeface="Calibri" pitchFamily="34" charset="0"/>
                <a:ea typeface="微软雅黑" pitchFamily="34" charset="-122"/>
                <a:sym typeface="Calibri" pitchFamily="34" charset="0"/>
              </a:rPr>
              <a:t>ADD </a:t>
            </a:r>
            <a:r>
              <a:rPr lang="en-US" sz="1600" b="1" dirty="0" err="1">
                <a:solidFill>
                  <a:schemeClr val="bg1"/>
                </a:solidFill>
                <a:latin typeface="Calibri" pitchFamily="34" charset="0"/>
                <a:ea typeface="微软雅黑" pitchFamily="34" charset="-122"/>
                <a:sym typeface="Calibri" pitchFamily="34" charset="0"/>
              </a:rPr>
              <a:t>ADD</a:t>
            </a:r>
            <a:r>
              <a:rPr lang="en-US" sz="1600" b="1" dirty="0">
                <a:solidFill>
                  <a:schemeClr val="bg1"/>
                </a:solidFill>
                <a:latin typeface="Calibri" pitchFamily="34" charset="0"/>
                <a:ea typeface="微软雅黑" pitchFamily="34" charset="-122"/>
                <a:sym typeface="Calibri" pitchFamily="34" charset="0"/>
              </a:rPr>
              <a:t> THE TITLE</a:t>
            </a:r>
            <a:endParaRPr lang="zh-CN" altLang="en-US" sz="1600" b="1" dirty="0">
              <a:solidFill>
                <a:schemeClr val="bg1"/>
              </a:solidFill>
              <a:latin typeface="Calibri" pitchFamily="34" charset="0"/>
              <a:ea typeface="微软雅黑" pitchFamily="34" charset="-122"/>
              <a:sym typeface="Calibri" pitchFamily="34" charset="0"/>
            </a:endParaRPr>
          </a:p>
        </p:txBody>
      </p:sp>
      <p:grpSp>
        <p:nvGrpSpPr>
          <p:cNvPr id="14343" name="组合 18"/>
          <p:cNvGrpSpPr>
            <a:grpSpLocks/>
          </p:cNvGrpSpPr>
          <p:nvPr/>
        </p:nvGrpSpPr>
        <p:grpSpPr bwMode="auto">
          <a:xfrm flipV="1">
            <a:off x="3441700" y="2463800"/>
            <a:ext cx="1674813" cy="1674813"/>
            <a:chOff x="0" y="0"/>
            <a:chExt cx="1676077" cy="1676077"/>
          </a:xfrm>
        </p:grpSpPr>
        <p:sp>
          <p:nvSpPr>
            <p:cNvPr id="14345" name="等腰三角形 20"/>
            <p:cNvSpPr>
              <a:spLocks noChangeArrowheads="1"/>
            </p:cNvSpPr>
            <p:nvPr/>
          </p:nvSpPr>
          <p:spPr bwMode="auto">
            <a:xfrm rot="19800000">
              <a:off x="25519" y="1187198"/>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4346" name="组合 21"/>
          <p:cNvGrpSpPr>
            <a:grpSpLocks/>
          </p:cNvGrpSpPr>
          <p:nvPr/>
        </p:nvGrpSpPr>
        <p:grpSpPr bwMode="auto">
          <a:xfrm>
            <a:off x="6394450" y="2127250"/>
            <a:ext cx="1727200" cy="1674813"/>
            <a:chOff x="0" y="0"/>
            <a:chExt cx="1727085" cy="1676077"/>
          </a:xfrm>
        </p:grpSpPr>
        <p:sp>
          <p:nvSpPr>
            <p:cNvPr id="14348" name="等腰三角形 23"/>
            <p:cNvSpPr>
              <a:spLocks noChangeArrowheads="1"/>
            </p:cNvSpPr>
            <p:nvPr/>
          </p:nvSpPr>
          <p:spPr bwMode="auto">
            <a:xfrm rot="9000000">
              <a:off x="1542592" y="465184"/>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4349" name="组合 24"/>
          <p:cNvGrpSpPr>
            <a:grpSpLocks/>
          </p:cNvGrpSpPr>
          <p:nvPr/>
        </p:nvGrpSpPr>
        <p:grpSpPr bwMode="auto">
          <a:xfrm rot="19342559" flipH="1">
            <a:off x="5257800" y="4073525"/>
            <a:ext cx="1676400" cy="1676400"/>
            <a:chOff x="0" y="0"/>
            <a:chExt cx="1676077" cy="1676077"/>
          </a:xfrm>
        </p:grpSpPr>
        <p:sp>
          <p:nvSpPr>
            <p:cNvPr id="14351" name="等腰三角形 26"/>
            <p:cNvSpPr>
              <a:spLocks noChangeArrowheads="1"/>
            </p:cNvSpPr>
            <p:nvPr/>
          </p:nvSpPr>
          <p:spPr bwMode="auto">
            <a:xfrm rot="12801995">
              <a:off x="1386929" y="1313540"/>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sp>
        <p:nvSpPr>
          <p:cNvPr id="14352" name="文本框 27"/>
          <p:cNvSpPr>
            <a:spLocks noChangeArrowheads="1"/>
          </p:cNvSpPr>
          <p:nvPr/>
        </p:nvSpPr>
        <p:spPr bwMode="auto">
          <a:xfrm>
            <a:off x="8148638" y="3005138"/>
            <a:ext cx="1866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b="1" dirty="0">
                <a:solidFill>
                  <a:schemeClr val="bg1"/>
                </a:solidFill>
                <a:latin typeface="Calibri" pitchFamily="34" charset="0"/>
                <a:ea typeface="微软雅黑" pitchFamily="34" charset="-122"/>
                <a:sym typeface="Calibri" pitchFamily="34" charset="0"/>
              </a:rPr>
              <a:t>ADD </a:t>
            </a:r>
            <a:r>
              <a:rPr lang="en-US" sz="1600" b="1" dirty="0" err="1">
                <a:solidFill>
                  <a:schemeClr val="bg1"/>
                </a:solidFill>
                <a:latin typeface="Calibri" pitchFamily="34" charset="0"/>
                <a:ea typeface="微软雅黑" pitchFamily="34" charset="-122"/>
                <a:sym typeface="Calibri" pitchFamily="34" charset="0"/>
              </a:rPr>
              <a:t>ADD</a:t>
            </a:r>
            <a:r>
              <a:rPr lang="en-US" sz="1600" b="1" dirty="0">
                <a:solidFill>
                  <a:schemeClr val="bg1"/>
                </a:solidFill>
                <a:latin typeface="Calibri" pitchFamily="34" charset="0"/>
                <a:ea typeface="微软雅黑" pitchFamily="34" charset="-122"/>
                <a:sym typeface="Calibri" pitchFamily="34" charset="0"/>
              </a:rPr>
              <a:t> THE TITLE</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4353" name="文本框 28"/>
          <p:cNvSpPr>
            <a:spLocks noChangeArrowheads="1"/>
          </p:cNvSpPr>
          <p:nvPr/>
        </p:nvSpPr>
        <p:spPr bwMode="auto">
          <a:xfrm>
            <a:off x="1857375" y="3302000"/>
            <a:ext cx="1866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b="1" dirty="0">
                <a:solidFill>
                  <a:schemeClr val="bg1"/>
                </a:solidFill>
                <a:latin typeface="Calibri" pitchFamily="34" charset="0"/>
                <a:ea typeface="微软雅黑" pitchFamily="34" charset="-122"/>
                <a:sym typeface="Calibri" pitchFamily="34" charset="0"/>
              </a:rPr>
              <a:t>ADD </a:t>
            </a:r>
            <a:r>
              <a:rPr lang="en-US" sz="1600" b="1" dirty="0" err="1">
                <a:solidFill>
                  <a:schemeClr val="bg1"/>
                </a:solidFill>
                <a:latin typeface="Calibri" pitchFamily="34" charset="0"/>
                <a:ea typeface="微软雅黑" pitchFamily="34" charset="-122"/>
                <a:sym typeface="Calibri" pitchFamily="34" charset="0"/>
              </a:rPr>
              <a:t>ADD</a:t>
            </a:r>
            <a:r>
              <a:rPr lang="en-US" sz="1600" b="1" dirty="0">
                <a:solidFill>
                  <a:schemeClr val="bg1"/>
                </a:solidFill>
                <a:latin typeface="Calibri" pitchFamily="34" charset="0"/>
                <a:ea typeface="微软雅黑" pitchFamily="34" charset="-122"/>
                <a:sym typeface="Calibri" pitchFamily="34" charset="0"/>
              </a:rPr>
              <a:t> THE TITLE</a:t>
            </a:r>
            <a:endParaRPr lang="zh-CN" altLang="en-US" sz="1600" b="1" dirty="0">
              <a:solidFill>
                <a:schemeClr val="bg1"/>
              </a:solidFill>
              <a:latin typeface="Calibri" pitchFamily="34" charset="0"/>
              <a:ea typeface="微软雅黑" pitchFamily="34" charset="-122"/>
              <a:sym typeface="Calibri" pitchFamily="34" charset="0"/>
            </a:endParaRPr>
          </a:p>
        </p:txBody>
      </p:sp>
      <p:grpSp>
        <p:nvGrpSpPr>
          <p:cNvPr id="14354" name="组合 31"/>
          <p:cNvGrpSpPr>
            <a:grpSpLocks/>
          </p:cNvGrpSpPr>
          <p:nvPr/>
        </p:nvGrpSpPr>
        <p:grpSpPr bwMode="auto">
          <a:xfrm>
            <a:off x="4741863" y="2257425"/>
            <a:ext cx="2492375" cy="2441575"/>
            <a:chOff x="0" y="0"/>
            <a:chExt cx="2492305" cy="2440670"/>
          </a:xfrm>
        </p:grpSpPr>
        <p:sp>
          <p:nvSpPr>
            <p:cNvPr id="14355" name="任意多边形 32"/>
            <p:cNvSpPr>
              <a:spLocks noChangeArrowheads="1"/>
            </p:cNvSpPr>
            <p:nvPr/>
          </p:nvSpPr>
          <p:spPr bwMode="auto">
            <a:xfrm>
              <a:off x="122175" y="0"/>
              <a:ext cx="2370130" cy="2370130"/>
            </a:xfrm>
            <a:custGeom>
              <a:avLst/>
              <a:gdLst>
                <a:gd name="T0" fmla="*/ 1185065 w 2370130"/>
                <a:gd name="T1" fmla="*/ 0 h 2370130"/>
                <a:gd name="T2" fmla="*/ 2211361 w 2370130"/>
                <a:gd name="T3" fmla="*/ 592532 h 2370130"/>
                <a:gd name="T4" fmla="*/ 2211361 w 2370130"/>
                <a:gd name="T5" fmla="*/ 1777597 h 2370130"/>
                <a:gd name="T6" fmla="*/ 1185065 w 2370130"/>
                <a:gd name="T7" fmla="*/ 1185065 h 2370130"/>
                <a:gd name="T8" fmla="*/ 1185065 w 2370130"/>
                <a:gd name="T9" fmla="*/ 0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185065" y="0"/>
                  </a:moveTo>
                  <a:cubicBezTo>
                    <a:pt x="1608448" y="0"/>
                    <a:pt x="1999670" y="225872"/>
                    <a:pt x="2211361" y="592532"/>
                  </a:cubicBezTo>
                  <a:cubicBezTo>
                    <a:pt x="2423052" y="959192"/>
                    <a:pt x="2423052" y="1410937"/>
                    <a:pt x="2211361" y="1777597"/>
                  </a:cubicBezTo>
                  <a:lnTo>
                    <a:pt x="1185065" y="1185065"/>
                  </a:lnTo>
                  <a:lnTo>
                    <a:pt x="1185065" y="0"/>
                  </a:lnTo>
                  <a:close/>
                </a:path>
              </a:pathLst>
            </a:custGeom>
            <a:solidFill>
              <a:srgbClr val="FFFFFF">
                <a:alpha val="20000"/>
              </a:srgbClr>
            </a:solidFill>
            <a:ln w="12700" cap="flat" cmpd="sng">
              <a:solidFill>
                <a:srgbClr val="FFFFFF"/>
              </a:solidFill>
              <a:miter lim="800000"/>
              <a:headEnd/>
              <a:tailEnd/>
            </a:ln>
          </p:spPr>
          <p:txBody>
            <a:bodyPr lIns="1325447" tIns="474176" rIns="314192" bIns="1179571" anchor="ctr"/>
            <a:lstStyle/>
            <a:p>
              <a:pPr algn="ctr">
                <a:lnSpc>
                  <a:spcPct val="90000"/>
                </a:lnSpc>
                <a:spcAft>
                  <a:spcPct val="35000"/>
                </a:spcAft>
              </a:pPr>
              <a:r>
                <a:rPr lang="en-US">
                  <a:solidFill>
                    <a:srgbClr val="FFFFFF"/>
                  </a:solidFill>
                  <a:latin typeface="Calibri" pitchFamily="34" charset="0"/>
                  <a:ea typeface="Calibri" pitchFamily="34" charset="0"/>
                  <a:cs typeface="Calibri" pitchFamily="34" charset="0"/>
                  <a:sym typeface="Calibri" pitchFamily="34" charset="0"/>
                </a:rPr>
                <a:t>TEXT</a:t>
              </a:r>
              <a:endParaRPr lang="zh-CN" altLang="en-US">
                <a:solidFill>
                  <a:srgbClr val="FFFFFF"/>
                </a:solidFill>
              </a:endParaRPr>
            </a:p>
          </p:txBody>
        </p:sp>
        <p:sp>
          <p:nvSpPr>
            <p:cNvPr id="14356" name="任意多边形 33"/>
            <p:cNvSpPr>
              <a:spLocks noChangeArrowheads="1"/>
            </p:cNvSpPr>
            <p:nvPr/>
          </p:nvSpPr>
          <p:spPr bwMode="auto">
            <a:xfrm>
              <a:off x="0" y="70540"/>
              <a:ext cx="2370130" cy="2370130"/>
            </a:xfrm>
            <a:custGeom>
              <a:avLst/>
              <a:gdLst>
                <a:gd name="T0" fmla="*/ 2211361 w 2370130"/>
                <a:gd name="T1" fmla="*/ 1777598 h 2370130"/>
                <a:gd name="T2" fmla="*/ 1185065 w 2370130"/>
                <a:gd name="T3" fmla="*/ 2370131 h 2370130"/>
                <a:gd name="T4" fmla="*/ 158769 w 2370130"/>
                <a:gd name="T5" fmla="*/ 1777599 h 2370130"/>
                <a:gd name="T6" fmla="*/ 1185065 w 2370130"/>
                <a:gd name="T7" fmla="*/ 1185065 h 2370130"/>
                <a:gd name="T8" fmla="*/ 2211361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2211361" y="1777598"/>
                  </a:moveTo>
                  <a:cubicBezTo>
                    <a:pt x="1999670" y="2144258"/>
                    <a:pt x="1608448" y="2370131"/>
                    <a:pt x="1185065" y="2370131"/>
                  </a:cubicBezTo>
                  <a:cubicBezTo>
                    <a:pt x="761682" y="2370131"/>
                    <a:pt x="370460" y="2144259"/>
                    <a:pt x="158769" y="1777599"/>
                  </a:cubicBezTo>
                  <a:lnTo>
                    <a:pt x="1185065" y="1185065"/>
                  </a:lnTo>
                  <a:lnTo>
                    <a:pt x="2211361" y="1777598"/>
                  </a:lnTo>
                  <a:close/>
                </a:path>
              </a:pathLst>
            </a:custGeom>
            <a:solidFill>
              <a:srgbClr val="FFFFFF">
                <a:alpha val="68999"/>
              </a:srgbClr>
            </a:solidFill>
            <a:ln w="12700" cap="flat" cmpd="sng">
              <a:solidFill>
                <a:srgbClr val="FFFFFF"/>
              </a:solidFill>
              <a:miter lim="800000"/>
              <a:headEnd/>
              <a:tailEnd/>
            </a:ln>
          </p:spPr>
          <p:txBody>
            <a:bodyPr lIns="685795" tIns="1532270" rIns="685794" bIns="177909" anchor="ctr"/>
            <a:lstStyle/>
            <a:p>
              <a:pPr algn="ctr">
                <a:lnSpc>
                  <a:spcPct val="90000"/>
                </a:lnSpc>
                <a:spcAft>
                  <a:spcPct val="35000"/>
                </a:spcAft>
              </a:pPr>
              <a:r>
                <a:rPr lang="en-US">
                  <a:solidFill>
                    <a:srgbClr val="7F7F7F"/>
                  </a:solidFill>
                  <a:latin typeface="Calibri" pitchFamily="34" charset="0"/>
                  <a:ea typeface="Calibri" pitchFamily="34" charset="0"/>
                  <a:cs typeface="Calibri" pitchFamily="34" charset="0"/>
                  <a:sym typeface="Calibri" pitchFamily="34" charset="0"/>
                </a:rPr>
                <a:t>TEXT</a:t>
              </a:r>
              <a:endParaRPr lang="zh-CN" altLang="en-US">
                <a:solidFill>
                  <a:srgbClr val="7F7F7F"/>
                </a:solidFill>
              </a:endParaRPr>
            </a:p>
          </p:txBody>
        </p:sp>
        <p:sp>
          <p:nvSpPr>
            <p:cNvPr id="14357" name="任意多边形 34"/>
            <p:cNvSpPr>
              <a:spLocks noChangeArrowheads="1"/>
            </p:cNvSpPr>
            <p:nvPr/>
          </p:nvSpPr>
          <p:spPr bwMode="auto">
            <a:xfrm>
              <a:off x="33" y="70539"/>
              <a:ext cx="2370130" cy="2370130"/>
            </a:xfrm>
            <a:custGeom>
              <a:avLst/>
              <a:gdLst>
                <a:gd name="T0" fmla="*/ 158769 w 2370130"/>
                <a:gd name="T1" fmla="*/ 1777598 h 2370130"/>
                <a:gd name="T2" fmla="*/ 158769 w 2370130"/>
                <a:gd name="T3" fmla="*/ 592533 h 2370130"/>
                <a:gd name="T4" fmla="*/ 1185065 w 2370130"/>
                <a:gd name="T5" fmla="*/ 0 h 2370130"/>
                <a:gd name="T6" fmla="*/ 1185065 w 2370130"/>
                <a:gd name="T7" fmla="*/ 1185065 h 2370130"/>
                <a:gd name="T8" fmla="*/ 158769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58769" y="1777598"/>
                  </a:moveTo>
                  <a:cubicBezTo>
                    <a:pt x="-52922" y="1410938"/>
                    <a:pt x="-52922" y="959193"/>
                    <a:pt x="158769" y="592533"/>
                  </a:cubicBezTo>
                  <a:cubicBezTo>
                    <a:pt x="370460" y="225873"/>
                    <a:pt x="761682" y="0"/>
                    <a:pt x="1185065" y="0"/>
                  </a:cubicBezTo>
                  <a:lnTo>
                    <a:pt x="1185065" y="1185065"/>
                  </a:lnTo>
                  <a:lnTo>
                    <a:pt x="158769" y="1777598"/>
                  </a:lnTo>
                  <a:close/>
                </a:path>
              </a:pathLst>
            </a:custGeom>
            <a:solidFill>
              <a:srgbClr val="FFFFFF">
                <a:alpha val="39999"/>
              </a:srgbClr>
            </a:solidFill>
            <a:ln w="12700" cap="flat" cmpd="sng">
              <a:solidFill>
                <a:srgbClr val="FFFFFF"/>
              </a:solidFill>
              <a:miter lim="800000"/>
              <a:headEnd/>
              <a:tailEnd/>
            </a:ln>
          </p:spPr>
          <p:txBody>
            <a:bodyPr lIns="290773" tIns="502391" rIns="1348866" bIns="1151356" anchor="ctr"/>
            <a:lstStyle/>
            <a:p>
              <a:pPr algn="ctr">
                <a:lnSpc>
                  <a:spcPct val="90000"/>
                </a:lnSpc>
                <a:spcAft>
                  <a:spcPct val="35000"/>
                </a:spcAft>
              </a:pPr>
              <a:r>
                <a:rPr lang="en-US">
                  <a:solidFill>
                    <a:srgbClr val="FFFFFF"/>
                  </a:solidFill>
                  <a:latin typeface="Calibri" pitchFamily="34" charset="0"/>
                  <a:ea typeface="Calibri" pitchFamily="34" charset="0"/>
                  <a:cs typeface="Calibri" pitchFamily="34" charset="0"/>
                  <a:sym typeface="Calibri" pitchFamily="34" charset="0"/>
                </a:rPr>
                <a:t>TEXT</a:t>
              </a:r>
              <a:endParaRPr lang="zh-CN" altLang="en-US">
                <a:solidFill>
                  <a:srgbClr val="FFFFFF"/>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7462">
        <p:split orient="vert"/>
      </p:transition>
    </mc:Choice>
    <mc:Fallback xmlns="">
      <p:transition spd="slow" advTm="7462">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1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4354"/>
                                        </p:tgtEl>
                                        <p:attrNameLst>
                                          <p:attrName>style.visibility</p:attrName>
                                        </p:attrNameLst>
                                      </p:cBhvr>
                                      <p:to>
                                        <p:strVal val="visible"/>
                                      </p:to>
                                    </p:set>
                                    <p:anim calcmode="lin" valueType="num">
                                      <p:cBhvr>
                                        <p:cTn id="12" dur="500" fill="hold"/>
                                        <p:tgtEl>
                                          <p:spTgt spid="14354"/>
                                        </p:tgtEl>
                                        <p:attrNameLst>
                                          <p:attrName>ppt_w</p:attrName>
                                        </p:attrNameLst>
                                      </p:cBhvr>
                                      <p:tavLst>
                                        <p:tav tm="0">
                                          <p:val>
                                            <p:fltVal val="0"/>
                                          </p:val>
                                        </p:tav>
                                        <p:tav tm="100000">
                                          <p:val>
                                            <p:strVal val="#ppt_w"/>
                                          </p:val>
                                        </p:tav>
                                      </p:tavLst>
                                    </p:anim>
                                    <p:anim calcmode="lin" valueType="num">
                                      <p:cBhvr>
                                        <p:cTn id="13" dur="500" fill="hold"/>
                                        <p:tgtEl>
                                          <p:spTgt spid="14354"/>
                                        </p:tgtEl>
                                        <p:attrNameLst>
                                          <p:attrName>ppt_h</p:attrName>
                                        </p:attrNameLst>
                                      </p:cBhvr>
                                      <p:tavLst>
                                        <p:tav tm="0">
                                          <p:val>
                                            <p:fltVal val="0"/>
                                          </p:val>
                                        </p:tav>
                                        <p:tav tm="100000">
                                          <p:val>
                                            <p:strVal val="#ppt_h"/>
                                          </p:val>
                                        </p:tav>
                                      </p:tavLst>
                                    </p:anim>
                                    <p:anim calcmode="lin" valueType="num">
                                      <p:cBhvr>
                                        <p:cTn id="14" dur="500" fill="hold"/>
                                        <p:tgtEl>
                                          <p:spTgt spid="14354"/>
                                        </p:tgtEl>
                                        <p:attrNameLst>
                                          <p:attrName>style.rotation</p:attrName>
                                        </p:attrNameLst>
                                      </p:cBhvr>
                                      <p:tavLst>
                                        <p:tav tm="0">
                                          <p:val>
                                            <p:fltVal val="360"/>
                                          </p:val>
                                        </p:tav>
                                        <p:tav tm="100000">
                                          <p:val>
                                            <p:fltVal val="0"/>
                                          </p:val>
                                        </p:tav>
                                      </p:tavLst>
                                    </p:anim>
                                    <p:animEffect transition="in" filter="fade">
                                      <p:cBhvr>
                                        <p:cTn id="15" dur="500"/>
                                        <p:tgtEl>
                                          <p:spTgt spid="143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343"/>
                                        </p:tgtEl>
                                        <p:attrNameLst>
                                          <p:attrName>style.visibility</p:attrName>
                                        </p:attrNameLst>
                                      </p:cBhvr>
                                      <p:to>
                                        <p:strVal val="visible"/>
                                      </p:to>
                                    </p:set>
                                    <p:animEffect transition="in" filter="wipe(left)">
                                      <p:cBhvr>
                                        <p:cTn id="20" dur="500"/>
                                        <p:tgtEl>
                                          <p:spTgt spid="1434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353"/>
                                        </p:tgtEl>
                                        <p:attrNameLst>
                                          <p:attrName>style.visibility</p:attrName>
                                        </p:attrNameLst>
                                      </p:cBhvr>
                                      <p:to>
                                        <p:strVal val="visible"/>
                                      </p:to>
                                    </p:set>
                                    <p:anim calcmode="lin" valueType="num">
                                      <p:cBhvr additive="base">
                                        <p:cTn id="25" dur="500" fill="hold"/>
                                        <p:tgtEl>
                                          <p:spTgt spid="14353"/>
                                        </p:tgtEl>
                                        <p:attrNameLst>
                                          <p:attrName>ppt_x</p:attrName>
                                        </p:attrNameLst>
                                      </p:cBhvr>
                                      <p:tavLst>
                                        <p:tav tm="0">
                                          <p:val>
                                            <p:strVal val="0-#ppt_w/2"/>
                                          </p:val>
                                        </p:tav>
                                        <p:tav tm="100000">
                                          <p:val>
                                            <p:strVal val="#ppt_x"/>
                                          </p:val>
                                        </p:tav>
                                      </p:tavLst>
                                    </p:anim>
                                    <p:anim calcmode="lin" valueType="num">
                                      <p:cBhvr additive="base">
                                        <p:cTn id="26" dur="500" fill="hold"/>
                                        <p:tgtEl>
                                          <p:spTgt spid="143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4341"/>
                                        </p:tgtEl>
                                        <p:attrNameLst>
                                          <p:attrName>style.visibility</p:attrName>
                                        </p:attrNameLst>
                                      </p:cBhvr>
                                      <p:to>
                                        <p:strVal val="visible"/>
                                      </p:to>
                                    </p:set>
                                    <p:anim calcmode="lin" valueType="num">
                                      <p:cBhvr additive="base">
                                        <p:cTn id="29" dur="500" fill="hold"/>
                                        <p:tgtEl>
                                          <p:spTgt spid="14341"/>
                                        </p:tgtEl>
                                        <p:attrNameLst>
                                          <p:attrName>ppt_x</p:attrName>
                                        </p:attrNameLst>
                                      </p:cBhvr>
                                      <p:tavLst>
                                        <p:tav tm="0">
                                          <p:val>
                                            <p:strVal val="0-#ppt_w/2"/>
                                          </p:val>
                                        </p:tav>
                                        <p:tav tm="100000">
                                          <p:val>
                                            <p:strVal val="#ppt_x"/>
                                          </p:val>
                                        </p:tav>
                                      </p:tavLst>
                                    </p:anim>
                                    <p:anim calcmode="lin" valueType="num">
                                      <p:cBhvr additive="base">
                                        <p:cTn id="30"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14346"/>
                                        </p:tgtEl>
                                        <p:attrNameLst>
                                          <p:attrName>style.visibility</p:attrName>
                                        </p:attrNameLst>
                                      </p:cBhvr>
                                      <p:to>
                                        <p:strVal val="visible"/>
                                      </p:to>
                                    </p:set>
                                    <p:animEffect transition="in" filter="wipe(right)">
                                      <p:cBhvr>
                                        <p:cTn id="35" dur="500"/>
                                        <p:tgtEl>
                                          <p:spTgt spid="1434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14352"/>
                                        </p:tgtEl>
                                        <p:attrNameLst>
                                          <p:attrName>style.visibility</p:attrName>
                                        </p:attrNameLst>
                                      </p:cBhvr>
                                      <p:to>
                                        <p:strVal val="visible"/>
                                      </p:to>
                                    </p:set>
                                    <p:anim calcmode="lin" valueType="num">
                                      <p:cBhvr additive="base">
                                        <p:cTn id="40" dur="500" fill="hold"/>
                                        <p:tgtEl>
                                          <p:spTgt spid="14352"/>
                                        </p:tgtEl>
                                        <p:attrNameLst>
                                          <p:attrName>ppt_x</p:attrName>
                                        </p:attrNameLst>
                                      </p:cBhvr>
                                      <p:tavLst>
                                        <p:tav tm="0">
                                          <p:val>
                                            <p:strVal val="1+#ppt_w/2"/>
                                          </p:val>
                                        </p:tav>
                                        <p:tav tm="100000">
                                          <p:val>
                                            <p:strVal val="#ppt_x"/>
                                          </p:val>
                                        </p:tav>
                                      </p:tavLst>
                                    </p:anim>
                                    <p:anim calcmode="lin" valueType="num">
                                      <p:cBhvr additive="base">
                                        <p:cTn id="41" dur="500" fill="hold"/>
                                        <p:tgtEl>
                                          <p:spTgt spid="1435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4339"/>
                                        </p:tgtEl>
                                        <p:attrNameLst>
                                          <p:attrName>style.visibility</p:attrName>
                                        </p:attrNameLst>
                                      </p:cBhvr>
                                      <p:to>
                                        <p:strVal val="visible"/>
                                      </p:to>
                                    </p:set>
                                    <p:anim calcmode="lin" valueType="num">
                                      <p:cBhvr additive="base">
                                        <p:cTn id="44" dur="500" fill="hold"/>
                                        <p:tgtEl>
                                          <p:spTgt spid="14339"/>
                                        </p:tgtEl>
                                        <p:attrNameLst>
                                          <p:attrName>ppt_x</p:attrName>
                                        </p:attrNameLst>
                                      </p:cBhvr>
                                      <p:tavLst>
                                        <p:tav tm="0">
                                          <p:val>
                                            <p:strVal val="1+#ppt_w/2"/>
                                          </p:val>
                                        </p:tav>
                                        <p:tav tm="100000">
                                          <p:val>
                                            <p:strVal val="#ppt_x"/>
                                          </p:val>
                                        </p:tav>
                                      </p:tavLst>
                                    </p:anim>
                                    <p:anim calcmode="lin" valueType="num">
                                      <p:cBhvr additive="base">
                                        <p:cTn id="45"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4349"/>
                                        </p:tgtEl>
                                        <p:attrNameLst>
                                          <p:attrName>style.visibility</p:attrName>
                                        </p:attrNameLst>
                                      </p:cBhvr>
                                      <p:to>
                                        <p:strVal val="visible"/>
                                      </p:to>
                                    </p:set>
                                    <p:animEffect transition="in" filter="wipe(down)">
                                      <p:cBhvr>
                                        <p:cTn id="50" dur="500"/>
                                        <p:tgtEl>
                                          <p:spTgt spid="14349"/>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4342"/>
                                        </p:tgtEl>
                                        <p:attrNameLst>
                                          <p:attrName>style.visibility</p:attrName>
                                        </p:attrNameLst>
                                      </p:cBhvr>
                                      <p:to>
                                        <p:strVal val="visible"/>
                                      </p:to>
                                    </p:set>
                                    <p:anim calcmode="lin" valueType="num">
                                      <p:cBhvr additive="base">
                                        <p:cTn id="55" dur="500" fill="hold"/>
                                        <p:tgtEl>
                                          <p:spTgt spid="14342"/>
                                        </p:tgtEl>
                                        <p:attrNameLst>
                                          <p:attrName>ppt_x</p:attrName>
                                        </p:attrNameLst>
                                      </p:cBhvr>
                                      <p:tavLst>
                                        <p:tav tm="0">
                                          <p:val>
                                            <p:strVal val="1+#ppt_w/2"/>
                                          </p:val>
                                        </p:tav>
                                        <p:tav tm="100000">
                                          <p:val>
                                            <p:strVal val="#ppt_x"/>
                                          </p:val>
                                        </p:tav>
                                      </p:tavLst>
                                    </p:anim>
                                    <p:anim calcmode="lin" valueType="num">
                                      <p:cBhvr additive="base">
                                        <p:cTn id="56" dur="500" fill="hold"/>
                                        <p:tgtEl>
                                          <p:spTgt spid="1434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340"/>
                                        </p:tgtEl>
                                        <p:attrNameLst>
                                          <p:attrName>style.visibility</p:attrName>
                                        </p:attrNameLst>
                                      </p:cBhvr>
                                      <p:to>
                                        <p:strVal val="visible"/>
                                      </p:to>
                                    </p:set>
                                    <p:anim calcmode="lin" valueType="num">
                                      <p:cBhvr additive="base">
                                        <p:cTn id="59" dur="500" fill="hold"/>
                                        <p:tgtEl>
                                          <p:spTgt spid="14340"/>
                                        </p:tgtEl>
                                        <p:attrNameLst>
                                          <p:attrName>ppt_x</p:attrName>
                                        </p:attrNameLst>
                                      </p:cBhvr>
                                      <p:tavLst>
                                        <p:tav tm="0">
                                          <p:val>
                                            <p:strVal val="1+#ppt_w/2"/>
                                          </p:val>
                                        </p:tav>
                                        <p:tav tm="100000">
                                          <p:val>
                                            <p:strVal val="#ppt_x"/>
                                          </p:val>
                                        </p:tav>
                                      </p:tavLst>
                                    </p:anim>
                                    <p:anim calcmode="lin" valueType="num">
                                      <p:cBhvr additive="base">
                                        <p:cTn id="60"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P spid="14340" grpId="0"/>
      <p:bldP spid="14341" grpId="0"/>
      <p:bldP spid="14342" grpId="0"/>
      <p:bldP spid="14352" grpId="0"/>
      <p:bldP spid="143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grpSp>
        <p:nvGrpSpPr>
          <p:cNvPr id="15363" name="组合 2"/>
          <p:cNvGrpSpPr>
            <a:grpSpLocks/>
          </p:cNvGrpSpPr>
          <p:nvPr/>
        </p:nvGrpSpPr>
        <p:grpSpPr bwMode="auto">
          <a:xfrm>
            <a:off x="6137275" y="2690813"/>
            <a:ext cx="1381125" cy="2255837"/>
            <a:chOff x="0" y="0"/>
            <a:chExt cx="1381504" cy="2255204"/>
          </a:xfrm>
        </p:grpSpPr>
        <p:grpSp>
          <p:nvGrpSpPr>
            <p:cNvPr id="15364" name="组合 4"/>
            <p:cNvGrpSpPr>
              <a:grpSpLocks/>
            </p:cNvGrpSpPr>
            <p:nvPr/>
          </p:nvGrpSpPr>
          <p:grpSpPr bwMode="auto">
            <a:xfrm>
              <a:off x="0" y="0"/>
              <a:ext cx="1090915" cy="2255204"/>
              <a:chOff x="0" y="0"/>
              <a:chExt cx="1090915" cy="2255204"/>
            </a:xfrm>
          </p:grpSpPr>
          <p:sp>
            <p:nvSpPr>
              <p:cNvPr id="15365" name="任意多边形 6"/>
              <p:cNvSpPr>
                <a:spLocks noChangeArrowheads="1"/>
              </p:cNvSpPr>
              <p:nvPr/>
            </p:nvSpPr>
            <p:spPr bwMode="auto">
              <a:xfrm>
                <a:off x="806689" y="1088963"/>
                <a:ext cx="284226" cy="77277"/>
              </a:xfrm>
              <a:custGeom>
                <a:avLst/>
                <a:gdLst>
                  <a:gd name="T0" fmla="*/ 0 w 284226"/>
                  <a:gd name="T1" fmla="*/ 0 h 77277"/>
                  <a:gd name="T2" fmla="*/ 282275 w 284226"/>
                  <a:gd name="T3" fmla="*/ 0 h 77277"/>
                  <a:gd name="T4" fmla="*/ 284226 w 284226"/>
                  <a:gd name="T5" fmla="*/ 38639 h 77277"/>
                  <a:gd name="T6" fmla="*/ 282275 w 284226"/>
                  <a:gd name="T7" fmla="*/ 77277 h 77277"/>
                  <a:gd name="T8" fmla="*/ 0 w 284226"/>
                  <a:gd name="T9" fmla="*/ 77277 h 77277"/>
                  <a:gd name="T10" fmla="*/ 1951 w 284226"/>
                  <a:gd name="T11" fmla="*/ 38639 h 77277"/>
                  <a:gd name="T12" fmla="*/ 0 w 284226"/>
                  <a:gd name="T13" fmla="*/ 0 h 77277"/>
                  <a:gd name="T14" fmla="*/ 0 60000 65536"/>
                  <a:gd name="T15" fmla="*/ 0 60000 65536"/>
                  <a:gd name="T16" fmla="*/ 0 60000 65536"/>
                  <a:gd name="T17" fmla="*/ 0 60000 65536"/>
                  <a:gd name="T18" fmla="*/ 0 60000 65536"/>
                  <a:gd name="T19" fmla="*/ 0 60000 65536"/>
                  <a:gd name="T20" fmla="*/ 0 60000 65536"/>
                  <a:gd name="T21" fmla="*/ 0 w 284226"/>
                  <a:gd name="T22" fmla="*/ 0 h 77277"/>
                  <a:gd name="T23" fmla="*/ 284226 w 284226"/>
                  <a:gd name="T24" fmla="*/ 77277 h 77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4226" h="77277">
                    <a:moveTo>
                      <a:pt x="0" y="0"/>
                    </a:moveTo>
                    <a:lnTo>
                      <a:pt x="282275" y="0"/>
                    </a:lnTo>
                    <a:lnTo>
                      <a:pt x="284226" y="38639"/>
                    </a:lnTo>
                    <a:lnTo>
                      <a:pt x="282275" y="77277"/>
                    </a:lnTo>
                    <a:lnTo>
                      <a:pt x="0" y="77277"/>
                    </a:lnTo>
                    <a:lnTo>
                      <a:pt x="1951" y="38639"/>
                    </a:lnTo>
                    <a:lnTo>
                      <a:pt x="0"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66" name="任意多边形 7"/>
              <p:cNvSpPr>
                <a:spLocks noChangeArrowheads="1"/>
              </p:cNvSpPr>
              <p:nvPr/>
            </p:nvSpPr>
            <p:spPr bwMode="auto">
              <a:xfrm>
                <a:off x="0" y="0"/>
                <a:ext cx="1088964" cy="1088963"/>
              </a:xfrm>
              <a:custGeom>
                <a:avLst/>
                <a:gdLst>
                  <a:gd name="T0" fmla="*/ 0 w 1088964"/>
                  <a:gd name="T1" fmla="*/ 0 h 1088963"/>
                  <a:gd name="T2" fmla="*/ 76852 w 1088964"/>
                  <a:gd name="T3" fmla="*/ 3881 h 1088963"/>
                  <a:gd name="T4" fmla="*/ 1085083 w 1088964"/>
                  <a:gd name="T5" fmla="*/ 1012112 h 1088963"/>
                  <a:gd name="T6" fmla="*/ 1088964 w 1088964"/>
                  <a:gd name="T7" fmla="*/ 1088963 h 1088963"/>
                  <a:gd name="T8" fmla="*/ 806689 w 1088964"/>
                  <a:gd name="T9" fmla="*/ 1088963 h 1088963"/>
                  <a:gd name="T10" fmla="*/ 804266 w 1088964"/>
                  <a:gd name="T11" fmla="*/ 1040973 h 1088963"/>
                  <a:gd name="T12" fmla="*/ 47991 w 1088964"/>
                  <a:gd name="T13" fmla="*/ 284698 h 1088963"/>
                  <a:gd name="T14" fmla="*/ 0 w 1088964"/>
                  <a:gd name="T15" fmla="*/ 282275 h 1088963"/>
                  <a:gd name="T16" fmla="*/ 0 w 1088964"/>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3"/>
                  <a:gd name="T29" fmla="*/ 1088964 w 1088964"/>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3">
                    <a:moveTo>
                      <a:pt x="0" y="0"/>
                    </a:moveTo>
                    <a:lnTo>
                      <a:pt x="76852" y="3881"/>
                    </a:lnTo>
                    <a:cubicBezTo>
                      <a:pt x="608464" y="57869"/>
                      <a:pt x="1031095" y="480500"/>
                      <a:pt x="1085083" y="1012112"/>
                    </a:cubicBezTo>
                    <a:lnTo>
                      <a:pt x="1088964" y="1088963"/>
                    </a:lnTo>
                    <a:lnTo>
                      <a:pt x="806689" y="1088963"/>
                    </a:lnTo>
                    <a:lnTo>
                      <a:pt x="804266" y="1040973"/>
                    </a:lnTo>
                    <a:cubicBezTo>
                      <a:pt x="763769" y="642211"/>
                      <a:pt x="446754" y="325195"/>
                      <a:pt x="47991" y="284698"/>
                    </a:cubicBezTo>
                    <a:lnTo>
                      <a:pt x="0" y="282275"/>
                    </a:lnTo>
                    <a:lnTo>
                      <a:pt x="0"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67" name="任意多边形 8"/>
              <p:cNvSpPr>
                <a:spLocks noChangeArrowheads="1"/>
              </p:cNvSpPr>
              <p:nvPr/>
            </p:nvSpPr>
            <p:spPr bwMode="auto">
              <a:xfrm>
                <a:off x="0" y="1166240"/>
                <a:ext cx="1088964" cy="1088964"/>
              </a:xfrm>
              <a:custGeom>
                <a:avLst/>
                <a:gdLst>
                  <a:gd name="T0" fmla="*/ 806689 w 1088964"/>
                  <a:gd name="T1" fmla="*/ 0 h 1088964"/>
                  <a:gd name="T2" fmla="*/ 1088964 w 1088964"/>
                  <a:gd name="T3" fmla="*/ 0 h 1088964"/>
                  <a:gd name="T4" fmla="*/ 1085083 w 1088964"/>
                  <a:gd name="T5" fmla="*/ 76852 h 1088964"/>
                  <a:gd name="T6" fmla="*/ 76852 w 1088964"/>
                  <a:gd name="T7" fmla="*/ 1085083 h 1088964"/>
                  <a:gd name="T8" fmla="*/ 0 w 1088964"/>
                  <a:gd name="T9" fmla="*/ 1088964 h 1088964"/>
                  <a:gd name="T10" fmla="*/ 0 w 1088964"/>
                  <a:gd name="T11" fmla="*/ 806689 h 1088964"/>
                  <a:gd name="T12" fmla="*/ 47991 w 1088964"/>
                  <a:gd name="T13" fmla="*/ 804266 h 1088964"/>
                  <a:gd name="T14" fmla="*/ 804266 w 1088964"/>
                  <a:gd name="T15" fmla="*/ 47991 h 1088964"/>
                  <a:gd name="T16" fmla="*/ 806689 w 1088964"/>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4"/>
                  <a:gd name="T29" fmla="*/ 1088964 w 1088964"/>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4">
                    <a:moveTo>
                      <a:pt x="806689" y="0"/>
                    </a:moveTo>
                    <a:lnTo>
                      <a:pt x="1088964" y="0"/>
                    </a:lnTo>
                    <a:lnTo>
                      <a:pt x="1085083" y="76852"/>
                    </a:lnTo>
                    <a:cubicBezTo>
                      <a:pt x="1031095" y="608464"/>
                      <a:pt x="608464" y="1031095"/>
                      <a:pt x="76852" y="1085083"/>
                    </a:cubicBezTo>
                    <a:lnTo>
                      <a:pt x="0" y="1088964"/>
                    </a:lnTo>
                    <a:lnTo>
                      <a:pt x="0" y="806689"/>
                    </a:lnTo>
                    <a:lnTo>
                      <a:pt x="47991" y="804266"/>
                    </a:lnTo>
                    <a:cubicBezTo>
                      <a:pt x="446754" y="763769"/>
                      <a:pt x="763769" y="446754"/>
                      <a:pt x="804266" y="47991"/>
                    </a:cubicBezTo>
                    <a:lnTo>
                      <a:pt x="806689"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sp>
          <p:nvSpPr>
            <p:cNvPr id="15368" name="等腰三角形 5"/>
            <p:cNvSpPr>
              <a:spLocks noChangeArrowheads="1"/>
            </p:cNvSpPr>
            <p:nvPr/>
          </p:nvSpPr>
          <p:spPr bwMode="auto">
            <a:xfrm rot="5400000">
              <a:off x="920035" y="940989"/>
              <a:ext cx="549713" cy="373223"/>
            </a:xfrm>
            <a:prstGeom prst="triangle">
              <a:avLst>
                <a:gd name="adj" fmla="val 50000"/>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5369" name="组合 9"/>
          <p:cNvGrpSpPr>
            <a:grpSpLocks/>
          </p:cNvGrpSpPr>
          <p:nvPr/>
        </p:nvGrpSpPr>
        <p:grpSpPr bwMode="auto">
          <a:xfrm>
            <a:off x="4970463" y="2690813"/>
            <a:ext cx="1089025" cy="1089025"/>
            <a:chOff x="0" y="0"/>
            <a:chExt cx="1088963" cy="1088963"/>
          </a:xfrm>
        </p:grpSpPr>
        <p:sp>
          <p:nvSpPr>
            <p:cNvPr id="15370" name="任意多边形 10"/>
            <p:cNvSpPr>
              <a:spLocks noChangeArrowheads="1"/>
            </p:cNvSpPr>
            <p:nvPr/>
          </p:nvSpPr>
          <p:spPr bwMode="auto">
            <a:xfrm>
              <a:off x="0" y="0"/>
              <a:ext cx="1088963" cy="1088963"/>
            </a:xfrm>
            <a:custGeom>
              <a:avLst/>
              <a:gdLst>
                <a:gd name="T0" fmla="*/ 1088963 w 1088963"/>
                <a:gd name="T1" fmla="*/ 0 h 1088963"/>
                <a:gd name="T2" fmla="*/ 1088963 w 1088963"/>
                <a:gd name="T3" fmla="*/ 282275 h 1088963"/>
                <a:gd name="T4" fmla="*/ 1040973 w 1088963"/>
                <a:gd name="T5" fmla="*/ 284698 h 1088963"/>
                <a:gd name="T6" fmla="*/ 284698 w 1088963"/>
                <a:gd name="T7" fmla="*/ 1040973 h 1088963"/>
                <a:gd name="T8" fmla="*/ 282275 w 1088963"/>
                <a:gd name="T9" fmla="*/ 1088963 h 1088963"/>
                <a:gd name="T10" fmla="*/ 0 w 1088963"/>
                <a:gd name="T11" fmla="*/ 1088963 h 1088963"/>
                <a:gd name="T12" fmla="*/ 3881 w 1088963"/>
                <a:gd name="T13" fmla="*/ 1012112 h 1088963"/>
                <a:gd name="T14" fmla="*/ 1012112 w 1088963"/>
                <a:gd name="T15" fmla="*/ 3881 h 1088963"/>
                <a:gd name="T16" fmla="*/ 1088963 w 1088963"/>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3"/>
                <a:gd name="T29" fmla="*/ 1088963 w 1088963"/>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3">
                  <a:moveTo>
                    <a:pt x="1088963" y="0"/>
                  </a:moveTo>
                  <a:lnTo>
                    <a:pt x="1088963" y="282275"/>
                  </a:lnTo>
                  <a:lnTo>
                    <a:pt x="1040973" y="284698"/>
                  </a:lnTo>
                  <a:cubicBezTo>
                    <a:pt x="642211" y="325195"/>
                    <a:pt x="325195" y="642211"/>
                    <a:pt x="284698" y="1040973"/>
                  </a:cubicBezTo>
                  <a:lnTo>
                    <a:pt x="282275" y="1088963"/>
                  </a:lnTo>
                  <a:lnTo>
                    <a:pt x="0" y="1088963"/>
                  </a:lnTo>
                  <a:lnTo>
                    <a:pt x="3881" y="1012112"/>
                  </a:lnTo>
                  <a:cubicBezTo>
                    <a:pt x="57869" y="480500"/>
                    <a:pt x="480500" y="57869"/>
                    <a:pt x="1012112" y="3881"/>
                  </a:cubicBezTo>
                  <a:lnTo>
                    <a:pt x="1088963" y="0"/>
                  </a:lnTo>
                  <a:close/>
                </a:path>
              </a:pathLst>
            </a:custGeom>
            <a:solidFill>
              <a:srgbClr val="D8D8D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71" name="等腰三角形 11"/>
            <p:cNvSpPr>
              <a:spLocks noChangeArrowheads="1"/>
            </p:cNvSpPr>
            <p:nvPr/>
          </p:nvSpPr>
          <p:spPr bwMode="auto">
            <a:xfrm rot="18900000">
              <a:off x="14514" y="33513"/>
              <a:ext cx="549713" cy="373223"/>
            </a:xfrm>
            <a:prstGeom prst="triangle">
              <a:avLst>
                <a:gd name="adj" fmla="val 50000"/>
              </a:avLst>
            </a:prstGeom>
            <a:solidFill>
              <a:srgbClr val="D8D8D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5372" name="组合 12"/>
          <p:cNvGrpSpPr>
            <a:grpSpLocks/>
          </p:cNvGrpSpPr>
          <p:nvPr/>
        </p:nvGrpSpPr>
        <p:grpSpPr bwMode="auto">
          <a:xfrm>
            <a:off x="4970463" y="3857625"/>
            <a:ext cx="1089025" cy="1089025"/>
            <a:chOff x="0" y="0"/>
            <a:chExt cx="1088963" cy="1088964"/>
          </a:xfrm>
        </p:grpSpPr>
        <p:sp>
          <p:nvSpPr>
            <p:cNvPr id="15373" name="任意多边形 13"/>
            <p:cNvSpPr>
              <a:spLocks noChangeArrowheads="1"/>
            </p:cNvSpPr>
            <p:nvPr/>
          </p:nvSpPr>
          <p:spPr bwMode="auto">
            <a:xfrm>
              <a:off x="0" y="0"/>
              <a:ext cx="1088963" cy="1088964"/>
            </a:xfrm>
            <a:custGeom>
              <a:avLst/>
              <a:gdLst>
                <a:gd name="T0" fmla="*/ 0 w 1088963"/>
                <a:gd name="T1" fmla="*/ 0 h 1088964"/>
                <a:gd name="T2" fmla="*/ 282275 w 1088963"/>
                <a:gd name="T3" fmla="*/ 0 h 1088964"/>
                <a:gd name="T4" fmla="*/ 284698 w 1088963"/>
                <a:gd name="T5" fmla="*/ 47991 h 1088964"/>
                <a:gd name="T6" fmla="*/ 1040973 w 1088963"/>
                <a:gd name="T7" fmla="*/ 804266 h 1088964"/>
                <a:gd name="T8" fmla="*/ 1088963 w 1088963"/>
                <a:gd name="T9" fmla="*/ 806689 h 1088964"/>
                <a:gd name="T10" fmla="*/ 1088963 w 1088963"/>
                <a:gd name="T11" fmla="*/ 1088964 h 1088964"/>
                <a:gd name="T12" fmla="*/ 1012112 w 1088963"/>
                <a:gd name="T13" fmla="*/ 1085083 h 1088964"/>
                <a:gd name="T14" fmla="*/ 3881 w 1088963"/>
                <a:gd name="T15" fmla="*/ 76852 h 1088964"/>
                <a:gd name="T16" fmla="*/ 0 w 1088963"/>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4"/>
                <a:gd name="T29" fmla="*/ 1088963 w 1088963"/>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4">
                  <a:moveTo>
                    <a:pt x="0" y="0"/>
                  </a:moveTo>
                  <a:lnTo>
                    <a:pt x="282275" y="0"/>
                  </a:lnTo>
                  <a:lnTo>
                    <a:pt x="284698" y="47991"/>
                  </a:lnTo>
                  <a:cubicBezTo>
                    <a:pt x="325195" y="446754"/>
                    <a:pt x="642211" y="763769"/>
                    <a:pt x="1040973" y="804266"/>
                  </a:cubicBezTo>
                  <a:lnTo>
                    <a:pt x="1088963" y="806689"/>
                  </a:lnTo>
                  <a:lnTo>
                    <a:pt x="1088963" y="1088964"/>
                  </a:lnTo>
                  <a:lnTo>
                    <a:pt x="1012112" y="1085083"/>
                  </a:lnTo>
                  <a:cubicBezTo>
                    <a:pt x="480500" y="1031095"/>
                    <a:pt x="57869" y="608464"/>
                    <a:pt x="3881" y="76852"/>
                  </a:cubicBezTo>
                  <a:lnTo>
                    <a:pt x="0" y="0"/>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74" name="等腰三角形 14"/>
            <p:cNvSpPr>
              <a:spLocks noChangeArrowheads="1"/>
            </p:cNvSpPr>
            <p:nvPr/>
          </p:nvSpPr>
          <p:spPr bwMode="auto">
            <a:xfrm rot="13794311">
              <a:off x="-78268" y="594781"/>
              <a:ext cx="549713" cy="373223"/>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5375" name="组合 15"/>
          <p:cNvGrpSpPr>
            <a:grpSpLocks/>
          </p:cNvGrpSpPr>
          <p:nvPr/>
        </p:nvGrpSpPr>
        <p:grpSpPr bwMode="auto">
          <a:xfrm>
            <a:off x="5599113" y="3473450"/>
            <a:ext cx="981075" cy="692150"/>
            <a:chOff x="0" y="0"/>
            <a:chExt cx="1415567" cy="998311"/>
          </a:xfrm>
        </p:grpSpPr>
        <p:sp>
          <p:nvSpPr>
            <p:cNvPr id="15376" name="Freeform 160"/>
            <p:cNvSpPr>
              <a:spLocks noChangeArrowheads="1"/>
            </p:cNvSpPr>
            <p:nvPr/>
          </p:nvSpPr>
          <p:spPr bwMode="auto">
            <a:xfrm>
              <a:off x="376076" y="0"/>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77" name="Freeform 160"/>
            <p:cNvSpPr>
              <a:spLocks noChangeArrowheads="1"/>
            </p:cNvSpPr>
            <p:nvPr/>
          </p:nvSpPr>
          <p:spPr bwMode="auto">
            <a:xfrm>
              <a:off x="0"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78" name="Freeform 160"/>
            <p:cNvSpPr>
              <a:spLocks noChangeArrowheads="1"/>
            </p:cNvSpPr>
            <p:nvPr/>
          </p:nvSpPr>
          <p:spPr bwMode="auto">
            <a:xfrm>
              <a:off x="740692"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5379" name="矩形 19"/>
          <p:cNvSpPr>
            <a:spLocks noChangeArrowheads="1"/>
          </p:cNvSpPr>
          <p:nvPr/>
        </p:nvSpPr>
        <p:spPr bwMode="auto">
          <a:xfrm>
            <a:off x="7789863" y="35702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5380" name="矩形 20"/>
          <p:cNvSpPr>
            <a:spLocks noChangeArrowheads="1"/>
          </p:cNvSpPr>
          <p:nvPr/>
        </p:nvSpPr>
        <p:spPr bwMode="auto">
          <a:xfrm>
            <a:off x="7789863" y="334803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5381" name="矩形 21"/>
          <p:cNvSpPr>
            <a:spLocks noChangeArrowheads="1"/>
          </p:cNvSpPr>
          <p:nvPr/>
        </p:nvSpPr>
        <p:spPr bwMode="auto">
          <a:xfrm>
            <a:off x="2657475" y="2441575"/>
            <a:ext cx="25098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82" name="矩形 22"/>
          <p:cNvSpPr>
            <a:spLocks noChangeArrowheads="1"/>
          </p:cNvSpPr>
          <p:nvPr/>
        </p:nvSpPr>
        <p:spPr bwMode="auto">
          <a:xfrm>
            <a:off x="2657475" y="22193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5383" name="矩形 23"/>
          <p:cNvSpPr>
            <a:spLocks noChangeArrowheads="1"/>
          </p:cNvSpPr>
          <p:nvPr/>
        </p:nvSpPr>
        <p:spPr bwMode="auto">
          <a:xfrm>
            <a:off x="2659063" y="468153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5384" name="矩形 24"/>
          <p:cNvSpPr>
            <a:spLocks noChangeArrowheads="1"/>
          </p:cNvSpPr>
          <p:nvPr/>
        </p:nvSpPr>
        <p:spPr bwMode="auto">
          <a:xfrm>
            <a:off x="2659063" y="445928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Tree>
    <p:custDataLst>
      <p:tags r:id="rId1"/>
    </p:custDataLst>
  </p:cSld>
  <p:clrMapOvr>
    <a:masterClrMapping/>
  </p:clrMapOvr>
  <p:transition spd="slow" advTm="657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1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369"/>
                                        </p:tgtEl>
                                        <p:attrNameLst>
                                          <p:attrName>style.visibility</p:attrName>
                                        </p:attrNameLst>
                                      </p:cBhvr>
                                      <p:to>
                                        <p:strVal val="visible"/>
                                      </p:to>
                                    </p:set>
                                    <p:animEffect transition="in" filter="wipe(down)">
                                      <p:cBhvr>
                                        <p:cTn id="12" dur="500"/>
                                        <p:tgtEl>
                                          <p:spTgt spid="153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wipe(up)">
                                      <p:cBhvr>
                                        <p:cTn id="17" dur="500"/>
                                        <p:tgtEl>
                                          <p:spTgt spid="1536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5375"/>
                                        </p:tgtEl>
                                        <p:attrNameLst>
                                          <p:attrName>style.visibility</p:attrName>
                                        </p:attrNameLst>
                                      </p:cBhvr>
                                      <p:to>
                                        <p:strVal val="visible"/>
                                      </p:to>
                                    </p:set>
                                    <p:anim calcmode="lin" valueType="num">
                                      <p:cBhvr>
                                        <p:cTn id="27" dur="500" fill="hold"/>
                                        <p:tgtEl>
                                          <p:spTgt spid="15375"/>
                                        </p:tgtEl>
                                        <p:attrNameLst>
                                          <p:attrName>ppt_w</p:attrName>
                                        </p:attrNameLst>
                                      </p:cBhvr>
                                      <p:tavLst>
                                        <p:tav tm="0">
                                          <p:val>
                                            <p:fltVal val="0"/>
                                          </p:val>
                                        </p:tav>
                                        <p:tav tm="100000">
                                          <p:val>
                                            <p:strVal val="#ppt_w"/>
                                          </p:val>
                                        </p:tav>
                                      </p:tavLst>
                                    </p:anim>
                                    <p:anim calcmode="lin" valueType="num">
                                      <p:cBhvr>
                                        <p:cTn id="28" dur="500" fill="hold"/>
                                        <p:tgtEl>
                                          <p:spTgt spid="15375"/>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5382"/>
                                        </p:tgtEl>
                                        <p:attrNameLst>
                                          <p:attrName>style.visibility</p:attrName>
                                        </p:attrNameLst>
                                      </p:cBhvr>
                                      <p:to>
                                        <p:strVal val="visible"/>
                                      </p:to>
                                    </p:set>
                                    <p:anim calcmode="lin" valueType="num">
                                      <p:cBhvr additive="base">
                                        <p:cTn id="33" dur="500" fill="hold"/>
                                        <p:tgtEl>
                                          <p:spTgt spid="15382"/>
                                        </p:tgtEl>
                                        <p:attrNameLst>
                                          <p:attrName>ppt_x</p:attrName>
                                        </p:attrNameLst>
                                      </p:cBhvr>
                                      <p:tavLst>
                                        <p:tav tm="0">
                                          <p:val>
                                            <p:strVal val="0-#ppt_w/2"/>
                                          </p:val>
                                        </p:tav>
                                        <p:tav tm="100000">
                                          <p:val>
                                            <p:strVal val="#ppt_x"/>
                                          </p:val>
                                        </p:tav>
                                      </p:tavLst>
                                    </p:anim>
                                    <p:anim calcmode="lin" valueType="num">
                                      <p:cBhvr additive="base">
                                        <p:cTn id="34" dur="500" fill="hold"/>
                                        <p:tgtEl>
                                          <p:spTgt spid="1538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5381"/>
                                        </p:tgtEl>
                                        <p:attrNameLst>
                                          <p:attrName>style.visibility</p:attrName>
                                        </p:attrNameLst>
                                      </p:cBhvr>
                                      <p:to>
                                        <p:strVal val="visible"/>
                                      </p:to>
                                    </p:set>
                                    <p:anim calcmode="lin" valueType="num">
                                      <p:cBhvr additive="base">
                                        <p:cTn id="37" dur="500" fill="hold"/>
                                        <p:tgtEl>
                                          <p:spTgt spid="15381"/>
                                        </p:tgtEl>
                                        <p:attrNameLst>
                                          <p:attrName>ppt_x</p:attrName>
                                        </p:attrNameLst>
                                      </p:cBhvr>
                                      <p:tavLst>
                                        <p:tav tm="0">
                                          <p:val>
                                            <p:strVal val="0-#ppt_w/2"/>
                                          </p:val>
                                        </p:tav>
                                        <p:tav tm="100000">
                                          <p:val>
                                            <p:strVal val="#ppt_x"/>
                                          </p:val>
                                        </p:tav>
                                      </p:tavLst>
                                    </p:anim>
                                    <p:anim calcmode="lin" valueType="num">
                                      <p:cBhvr additive="base">
                                        <p:cTn id="38" dur="500" fill="hold"/>
                                        <p:tgtEl>
                                          <p:spTgt spid="1538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5380"/>
                                        </p:tgtEl>
                                        <p:attrNameLst>
                                          <p:attrName>style.visibility</p:attrName>
                                        </p:attrNameLst>
                                      </p:cBhvr>
                                      <p:to>
                                        <p:strVal val="visible"/>
                                      </p:to>
                                    </p:set>
                                    <p:anim calcmode="lin" valueType="num">
                                      <p:cBhvr additive="base">
                                        <p:cTn id="43" dur="500" fill="hold"/>
                                        <p:tgtEl>
                                          <p:spTgt spid="15380"/>
                                        </p:tgtEl>
                                        <p:attrNameLst>
                                          <p:attrName>ppt_x</p:attrName>
                                        </p:attrNameLst>
                                      </p:cBhvr>
                                      <p:tavLst>
                                        <p:tav tm="0">
                                          <p:val>
                                            <p:strVal val="1+#ppt_w/2"/>
                                          </p:val>
                                        </p:tav>
                                        <p:tav tm="100000">
                                          <p:val>
                                            <p:strVal val="#ppt_x"/>
                                          </p:val>
                                        </p:tav>
                                      </p:tavLst>
                                    </p:anim>
                                    <p:anim calcmode="lin" valueType="num">
                                      <p:cBhvr additive="base">
                                        <p:cTn id="44" dur="500" fill="hold"/>
                                        <p:tgtEl>
                                          <p:spTgt spid="1538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5379"/>
                                        </p:tgtEl>
                                        <p:attrNameLst>
                                          <p:attrName>style.visibility</p:attrName>
                                        </p:attrNameLst>
                                      </p:cBhvr>
                                      <p:to>
                                        <p:strVal val="visible"/>
                                      </p:to>
                                    </p:set>
                                    <p:anim calcmode="lin" valueType="num">
                                      <p:cBhvr additive="base">
                                        <p:cTn id="47" dur="500" fill="hold"/>
                                        <p:tgtEl>
                                          <p:spTgt spid="15379"/>
                                        </p:tgtEl>
                                        <p:attrNameLst>
                                          <p:attrName>ppt_x</p:attrName>
                                        </p:attrNameLst>
                                      </p:cBhvr>
                                      <p:tavLst>
                                        <p:tav tm="0">
                                          <p:val>
                                            <p:strVal val="1+#ppt_w/2"/>
                                          </p:val>
                                        </p:tav>
                                        <p:tav tm="100000">
                                          <p:val>
                                            <p:strVal val="#ppt_x"/>
                                          </p:val>
                                        </p:tav>
                                      </p:tavLst>
                                    </p:anim>
                                    <p:anim calcmode="lin" valueType="num">
                                      <p:cBhvr additive="base">
                                        <p:cTn id="48" dur="500" fill="hold"/>
                                        <p:tgtEl>
                                          <p:spTgt spid="1537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5384"/>
                                        </p:tgtEl>
                                        <p:attrNameLst>
                                          <p:attrName>style.visibility</p:attrName>
                                        </p:attrNameLst>
                                      </p:cBhvr>
                                      <p:to>
                                        <p:strVal val="visible"/>
                                      </p:to>
                                    </p:set>
                                    <p:anim calcmode="lin" valueType="num">
                                      <p:cBhvr additive="base">
                                        <p:cTn id="53" dur="500" fill="hold"/>
                                        <p:tgtEl>
                                          <p:spTgt spid="15384"/>
                                        </p:tgtEl>
                                        <p:attrNameLst>
                                          <p:attrName>ppt_x</p:attrName>
                                        </p:attrNameLst>
                                      </p:cBhvr>
                                      <p:tavLst>
                                        <p:tav tm="0">
                                          <p:val>
                                            <p:strVal val="0-#ppt_w/2"/>
                                          </p:val>
                                        </p:tav>
                                        <p:tav tm="100000">
                                          <p:val>
                                            <p:strVal val="#ppt_x"/>
                                          </p:val>
                                        </p:tav>
                                      </p:tavLst>
                                    </p:anim>
                                    <p:anim calcmode="lin" valueType="num">
                                      <p:cBhvr additive="base">
                                        <p:cTn id="54" dur="500" fill="hold"/>
                                        <p:tgtEl>
                                          <p:spTgt spid="15384"/>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5383"/>
                                        </p:tgtEl>
                                        <p:attrNameLst>
                                          <p:attrName>style.visibility</p:attrName>
                                        </p:attrNameLst>
                                      </p:cBhvr>
                                      <p:to>
                                        <p:strVal val="visible"/>
                                      </p:to>
                                    </p:set>
                                    <p:anim calcmode="lin" valueType="num">
                                      <p:cBhvr additive="base">
                                        <p:cTn id="57" dur="500" fill="hold"/>
                                        <p:tgtEl>
                                          <p:spTgt spid="15383"/>
                                        </p:tgtEl>
                                        <p:attrNameLst>
                                          <p:attrName>ppt_x</p:attrName>
                                        </p:attrNameLst>
                                      </p:cBhvr>
                                      <p:tavLst>
                                        <p:tav tm="0">
                                          <p:val>
                                            <p:strVal val="0-#ppt_w/2"/>
                                          </p:val>
                                        </p:tav>
                                        <p:tav tm="100000">
                                          <p:val>
                                            <p:strVal val="#ppt_x"/>
                                          </p:val>
                                        </p:tav>
                                      </p:tavLst>
                                    </p:anim>
                                    <p:anim calcmode="lin" valueType="num">
                                      <p:cBhvr additive="base">
                                        <p:cTn id="58" dur="500" fill="hold"/>
                                        <p:tgtEl>
                                          <p:spTgt spid="153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79" grpId="0"/>
      <p:bldP spid="15380" grpId="0"/>
      <p:bldP spid="15381" grpId="0"/>
      <p:bldP spid="15382" grpId="0"/>
      <p:bldP spid="15383" grpId="0"/>
      <p:bldP spid="1538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6387" name="椭圆 2"/>
          <p:cNvSpPr>
            <a:spLocks noChangeArrowheads="1"/>
          </p:cNvSpPr>
          <p:nvPr/>
        </p:nvSpPr>
        <p:spPr bwMode="auto">
          <a:xfrm>
            <a:off x="4916488" y="1765300"/>
            <a:ext cx="2036762" cy="2036763"/>
          </a:xfrm>
          <a:prstGeom prst="ellipse">
            <a:avLst/>
          </a:prstGeom>
          <a:solidFill>
            <a:srgbClr val="FFFFFF">
              <a:alpha val="50000"/>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88" name="椭圆 5"/>
          <p:cNvSpPr>
            <a:spLocks noChangeArrowheads="1"/>
          </p:cNvSpPr>
          <p:nvPr/>
        </p:nvSpPr>
        <p:spPr bwMode="auto">
          <a:xfrm>
            <a:off x="4679950" y="3213100"/>
            <a:ext cx="1739900" cy="1739900"/>
          </a:xfrm>
          <a:prstGeom prst="ellipse">
            <a:avLst/>
          </a:prstGeom>
          <a:solidFill>
            <a:srgbClr val="F2F2F2"/>
          </a:solidFill>
          <a:ln w="12700" cap="flat" cmpd="sng">
            <a:solidFill>
              <a:srgbClr val="BFBFBF"/>
            </a:solidFill>
            <a:bevel/>
            <a:headEnd/>
            <a:tailEnd/>
          </a:ln>
        </p:spPr>
        <p:txBody>
          <a:bodyPr anchor="ctr"/>
          <a:lstStyle/>
          <a:p>
            <a:pPr algn="ctr"/>
            <a:endParaRPr lang="zh-CN" altLang="zh-CN">
              <a:solidFill>
                <a:srgbClr val="FFFFFF"/>
              </a:solidFill>
            </a:endParaRPr>
          </a:p>
        </p:txBody>
      </p:sp>
      <p:sp>
        <p:nvSpPr>
          <p:cNvPr id="16389" name="椭圆 8"/>
          <p:cNvSpPr>
            <a:spLocks noChangeArrowheads="1"/>
          </p:cNvSpPr>
          <p:nvPr/>
        </p:nvSpPr>
        <p:spPr bwMode="auto">
          <a:xfrm>
            <a:off x="6013450" y="4168775"/>
            <a:ext cx="1447800" cy="1447800"/>
          </a:xfrm>
          <a:prstGeom prst="ellipse">
            <a:avLst/>
          </a:prstGeom>
          <a:solidFill>
            <a:srgbClr val="FFFFFF">
              <a:alpha val="68999"/>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0" name="椭圆 10"/>
          <p:cNvSpPr>
            <a:spLocks noChangeArrowheads="1"/>
          </p:cNvSpPr>
          <p:nvPr/>
        </p:nvSpPr>
        <p:spPr bwMode="auto">
          <a:xfrm>
            <a:off x="5651500" y="5099050"/>
            <a:ext cx="1079500" cy="1079500"/>
          </a:xfrm>
          <a:prstGeom prst="ellipse">
            <a:avLst/>
          </a:prstGeom>
          <a:solidFill>
            <a:srgbClr val="FFFFFF">
              <a:alpha val="20000"/>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1" name="椭圆 12"/>
          <p:cNvSpPr>
            <a:spLocks noChangeArrowheads="1"/>
          </p:cNvSpPr>
          <p:nvPr/>
        </p:nvSpPr>
        <p:spPr bwMode="auto">
          <a:xfrm>
            <a:off x="5481638" y="5294313"/>
            <a:ext cx="354012" cy="352425"/>
          </a:xfrm>
          <a:prstGeom prst="ellipse">
            <a:avLst/>
          </a:prstGeom>
          <a:solidFill>
            <a:schemeClr val="accent1"/>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2" name="椭圆 13"/>
          <p:cNvSpPr>
            <a:spLocks noChangeArrowheads="1"/>
          </p:cNvSpPr>
          <p:nvPr/>
        </p:nvSpPr>
        <p:spPr bwMode="auto">
          <a:xfrm>
            <a:off x="6994525" y="4171950"/>
            <a:ext cx="415925" cy="414338"/>
          </a:xfrm>
          <a:prstGeom prst="ellipse">
            <a:avLst/>
          </a:prstGeom>
          <a:solidFill>
            <a:srgbClr val="92D050"/>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3" name="椭圆 14"/>
          <p:cNvSpPr>
            <a:spLocks noChangeArrowheads="1"/>
          </p:cNvSpPr>
          <p:nvPr/>
        </p:nvSpPr>
        <p:spPr bwMode="auto">
          <a:xfrm>
            <a:off x="4600575" y="3489325"/>
            <a:ext cx="446088" cy="446088"/>
          </a:xfrm>
          <a:prstGeom prst="ellipse">
            <a:avLst/>
          </a:prstGeom>
          <a:solidFill>
            <a:srgbClr val="D8D8D8"/>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4" name="椭圆 15"/>
          <p:cNvSpPr>
            <a:spLocks noChangeArrowheads="1"/>
          </p:cNvSpPr>
          <p:nvPr/>
        </p:nvSpPr>
        <p:spPr bwMode="auto">
          <a:xfrm>
            <a:off x="6542088" y="1965325"/>
            <a:ext cx="457200" cy="457200"/>
          </a:xfrm>
          <a:prstGeom prst="ellipse">
            <a:avLst/>
          </a:prstGeom>
          <a:solidFill>
            <a:schemeClr val="bg1"/>
          </a:solidFill>
          <a:ln w="12700" cap="flat" cmpd="sng">
            <a:solidFill>
              <a:schemeClr val="bg1"/>
            </a:solidFill>
            <a:bevel/>
            <a:headEnd/>
            <a:tailEnd/>
          </a:ln>
        </p:spPr>
        <p:txBody>
          <a:bodyPr anchor="ctr"/>
          <a:lstStyle/>
          <a:p>
            <a:pPr algn="ctr"/>
            <a:endParaRPr lang="zh-CN" altLang="zh-CN"/>
          </a:p>
        </p:txBody>
      </p:sp>
      <p:sp>
        <p:nvSpPr>
          <p:cNvPr id="16395" name="文本框 16"/>
          <p:cNvSpPr>
            <a:spLocks noChangeArrowheads="1"/>
          </p:cNvSpPr>
          <p:nvPr/>
        </p:nvSpPr>
        <p:spPr bwMode="auto">
          <a:xfrm>
            <a:off x="6613525" y="2009775"/>
            <a:ext cx="315913" cy="368300"/>
          </a:xfrm>
          <a:prstGeom prst="rect">
            <a:avLst/>
          </a:prstGeom>
          <a:noFill/>
          <a:ln>
            <a:noFill/>
          </a:ln>
        </p:spPr>
        <p:txBody>
          <a:bodyPr wrap="none" anchor="ctr">
            <a:spAutoFit/>
          </a:bodyPr>
          <a:lstStyle/>
          <a:p>
            <a:pPr algn="ctr"/>
            <a:r>
              <a:rPr lang="en-US" dirty="0">
                <a:solidFill>
                  <a:srgbClr val="000000"/>
                </a:solidFill>
                <a:latin typeface="Kozuka Gothic Pr6N B" pitchFamily="34" charset="-128"/>
                <a:ea typeface="Kozuka Gothic Pr6N B" pitchFamily="34" charset="-128"/>
                <a:sym typeface="Kozuka Gothic Pr6N B" pitchFamily="34" charset="-128"/>
              </a:rPr>
              <a:t>1</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6" name="文本框 17"/>
          <p:cNvSpPr>
            <a:spLocks noChangeArrowheads="1"/>
          </p:cNvSpPr>
          <p:nvPr/>
        </p:nvSpPr>
        <p:spPr bwMode="auto">
          <a:xfrm>
            <a:off x="4665563" y="3527703"/>
            <a:ext cx="316112" cy="369332"/>
          </a:xfrm>
          <a:prstGeom prst="rect">
            <a:avLst/>
          </a:prstGeom>
          <a:noFill/>
          <a:ln>
            <a:noFill/>
          </a:ln>
        </p:spPr>
        <p:txBody>
          <a:bodyPr wrap="none" anchor="ctr">
            <a:spAutoFit/>
          </a:bodyPr>
          <a:lstStyle/>
          <a:p>
            <a:pPr algn="ctr"/>
            <a:r>
              <a:rPr lang="en-US" altLang="zh-CN" dirty="0" smtClean="0">
                <a:solidFill>
                  <a:srgbClr val="000000"/>
                </a:solidFill>
                <a:latin typeface="Kozuka Gothic Pr6N B" pitchFamily="34" charset="-128"/>
                <a:ea typeface="Kozuka Gothic Pr6N B" pitchFamily="34" charset="-128"/>
                <a:sym typeface="Kozuka Gothic Pr6N B" pitchFamily="34" charset="-128"/>
              </a:rPr>
              <a:t>2</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7" name="文本框 18"/>
          <p:cNvSpPr>
            <a:spLocks noChangeArrowheads="1"/>
          </p:cNvSpPr>
          <p:nvPr/>
        </p:nvSpPr>
        <p:spPr bwMode="auto">
          <a:xfrm>
            <a:off x="6994525" y="4194175"/>
            <a:ext cx="415925" cy="369888"/>
          </a:xfrm>
          <a:prstGeom prst="rect">
            <a:avLst/>
          </a:prstGeom>
          <a:noFill/>
          <a:ln>
            <a:noFill/>
          </a:ln>
        </p:spPr>
        <p:txBody>
          <a:bodyPr anchor="ctr">
            <a:spAutoFit/>
          </a:bodyPr>
          <a:lstStyle/>
          <a:p>
            <a:pPr algn="ctr"/>
            <a:r>
              <a:rPr lang="en-US" dirty="0">
                <a:solidFill>
                  <a:srgbClr val="000000"/>
                </a:solidFill>
                <a:latin typeface="Kozuka Gothic Pr6N B" pitchFamily="34" charset="-128"/>
                <a:ea typeface="Kozuka Gothic Pr6N B" pitchFamily="34" charset="-128"/>
                <a:sym typeface="Kozuka Gothic Pr6N B" pitchFamily="34" charset="-128"/>
              </a:rPr>
              <a:t>3</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8" name="文本框 19"/>
          <p:cNvSpPr>
            <a:spLocks noChangeArrowheads="1"/>
          </p:cNvSpPr>
          <p:nvPr/>
        </p:nvSpPr>
        <p:spPr bwMode="auto">
          <a:xfrm>
            <a:off x="5481638" y="5286375"/>
            <a:ext cx="354012" cy="368300"/>
          </a:xfrm>
          <a:prstGeom prst="rect">
            <a:avLst/>
          </a:prstGeom>
          <a:noFill/>
          <a:ln>
            <a:noFill/>
          </a:ln>
        </p:spPr>
        <p:txBody>
          <a:bodyPr anchor="ctr">
            <a:spAutoFit/>
          </a:bodyPr>
          <a:lstStyle/>
          <a:p>
            <a:pPr algn="ctr"/>
            <a:r>
              <a:rPr lang="en-US" dirty="0">
                <a:solidFill>
                  <a:srgbClr val="000000"/>
                </a:solidFill>
                <a:latin typeface="Kozuka Gothic Pr6N B" pitchFamily="34" charset="-128"/>
                <a:ea typeface="Kozuka Gothic Pr6N B" pitchFamily="34" charset="-128"/>
                <a:sym typeface="Kozuka Gothic Pr6N B" pitchFamily="34" charset="-128"/>
              </a:rPr>
              <a:t>4</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9" name="矩形 20"/>
          <p:cNvSpPr>
            <a:spLocks noChangeArrowheads="1"/>
          </p:cNvSpPr>
          <p:nvPr/>
        </p:nvSpPr>
        <p:spPr bwMode="auto">
          <a:xfrm>
            <a:off x="7732713" y="4175125"/>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0" name="矩形 21"/>
          <p:cNvSpPr>
            <a:spLocks noChangeArrowheads="1"/>
          </p:cNvSpPr>
          <p:nvPr/>
        </p:nvSpPr>
        <p:spPr bwMode="auto">
          <a:xfrm>
            <a:off x="7732713" y="3952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6401" name="矩形 22"/>
          <p:cNvSpPr>
            <a:spLocks noChangeArrowheads="1"/>
          </p:cNvSpPr>
          <p:nvPr/>
        </p:nvSpPr>
        <p:spPr bwMode="auto">
          <a:xfrm>
            <a:off x="7135813" y="2006600"/>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2" name="矩形 23"/>
          <p:cNvSpPr>
            <a:spLocks noChangeArrowheads="1"/>
          </p:cNvSpPr>
          <p:nvPr/>
        </p:nvSpPr>
        <p:spPr bwMode="auto">
          <a:xfrm>
            <a:off x="7135813" y="17843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6403" name="矩形 24"/>
          <p:cNvSpPr>
            <a:spLocks noChangeArrowheads="1"/>
          </p:cNvSpPr>
          <p:nvPr/>
        </p:nvSpPr>
        <p:spPr bwMode="auto">
          <a:xfrm>
            <a:off x="1771650" y="5537200"/>
            <a:ext cx="2995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4" name="矩形 25"/>
          <p:cNvSpPr>
            <a:spLocks noChangeArrowheads="1"/>
          </p:cNvSpPr>
          <p:nvPr/>
        </p:nvSpPr>
        <p:spPr bwMode="auto">
          <a:xfrm>
            <a:off x="3228975" y="5276850"/>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6405" name="矩形 26"/>
          <p:cNvSpPr>
            <a:spLocks noChangeArrowheads="1"/>
          </p:cNvSpPr>
          <p:nvPr/>
        </p:nvSpPr>
        <p:spPr bwMode="auto">
          <a:xfrm>
            <a:off x="1350963" y="3413125"/>
            <a:ext cx="2994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6406" name="矩形 27"/>
          <p:cNvSpPr>
            <a:spLocks noChangeArrowheads="1"/>
          </p:cNvSpPr>
          <p:nvPr/>
        </p:nvSpPr>
        <p:spPr bwMode="auto">
          <a:xfrm>
            <a:off x="2806700" y="31511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grpSp>
        <p:nvGrpSpPr>
          <p:cNvPr id="16407" name="组合 28"/>
          <p:cNvGrpSpPr>
            <a:grpSpLocks/>
          </p:cNvGrpSpPr>
          <p:nvPr/>
        </p:nvGrpSpPr>
        <p:grpSpPr bwMode="auto">
          <a:xfrm>
            <a:off x="6065838" y="5521325"/>
            <a:ext cx="241300" cy="241300"/>
            <a:chOff x="0" y="0"/>
            <a:chExt cx="241300" cy="239713"/>
          </a:xfrm>
        </p:grpSpPr>
        <p:sp>
          <p:nvSpPr>
            <p:cNvPr id="16408" name="Freeform 212"/>
            <p:cNvSpPr>
              <a:spLocks noChangeArrowheads="1"/>
            </p:cNvSpPr>
            <p:nvPr/>
          </p:nvSpPr>
          <p:spPr bwMode="auto">
            <a:xfrm>
              <a:off x="0" y="96837"/>
              <a:ext cx="142875" cy="142875"/>
            </a:xfrm>
            <a:custGeom>
              <a:avLst/>
              <a:gdLst>
                <a:gd name="T0" fmla="*/ 0 w 38"/>
                <a:gd name="T1" fmla="*/ 0 h 38"/>
                <a:gd name="T2" fmla="*/ 0 w 38"/>
                <a:gd name="T3" fmla="*/ 12 h 38"/>
                <a:gd name="T4" fmla="*/ 26 w 38"/>
                <a:gd name="T5" fmla="*/ 38 h 38"/>
                <a:gd name="T6" fmla="*/ 38 w 38"/>
                <a:gd name="T7" fmla="*/ 38 h 38"/>
                <a:gd name="T8" fmla="*/ 0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09" name="Freeform 213"/>
            <p:cNvSpPr>
              <a:spLocks noChangeArrowheads="1"/>
            </p:cNvSpPr>
            <p:nvPr/>
          </p:nvSpPr>
          <p:spPr bwMode="auto">
            <a:xfrm>
              <a:off x="0" y="0"/>
              <a:ext cx="241300" cy="239713"/>
            </a:xfrm>
            <a:custGeom>
              <a:avLst/>
              <a:gdLst>
                <a:gd name="T0" fmla="*/ 0 w 64"/>
                <a:gd name="T1" fmla="*/ 0 h 64"/>
                <a:gd name="T2" fmla="*/ 0 w 64"/>
                <a:gd name="T3" fmla="*/ 13 h 64"/>
                <a:gd name="T4" fmla="*/ 51 w 64"/>
                <a:gd name="T5" fmla="*/ 64 h 64"/>
                <a:gd name="T6" fmla="*/ 64 w 64"/>
                <a:gd name="T7" fmla="*/ 64 h 64"/>
                <a:gd name="T8" fmla="*/ 0 w 64"/>
                <a:gd name="T9" fmla="*/ 0 h 64"/>
                <a:gd name="T10" fmla="*/ 0 60000 65536"/>
                <a:gd name="T11" fmla="*/ 0 60000 65536"/>
                <a:gd name="T12" fmla="*/ 0 60000 65536"/>
                <a:gd name="T13" fmla="*/ 0 60000 65536"/>
                <a:gd name="T14" fmla="*/ 0 60000 65536"/>
                <a:gd name="T15" fmla="*/ 0 w 64"/>
                <a:gd name="T16" fmla="*/ 0 h 64"/>
                <a:gd name="T17" fmla="*/ 64 w 64"/>
                <a:gd name="T18" fmla="*/ 64 h 64"/>
              </a:gdLst>
              <a:ahLst/>
              <a:cxnLst>
                <a:cxn ang="T10">
                  <a:pos x="T0" y="T1"/>
                </a:cxn>
                <a:cxn ang="T11">
                  <a:pos x="T2" y="T3"/>
                </a:cxn>
                <a:cxn ang="T12">
                  <a:pos x="T4" y="T5"/>
                </a:cxn>
                <a:cxn ang="T13">
                  <a:pos x="T6" y="T7"/>
                </a:cxn>
                <a:cxn ang="T14">
                  <a:pos x="T8" y="T9"/>
                </a:cxn>
              </a:cxnLst>
              <a:rect l="T15" t="T16" r="T17" b="T18"/>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0" name="Oval 214"/>
            <p:cNvSpPr>
              <a:spLocks noChangeArrowheads="1"/>
            </p:cNvSpPr>
            <p:nvPr/>
          </p:nvSpPr>
          <p:spPr bwMode="auto">
            <a:xfrm>
              <a:off x="0" y="190500"/>
              <a:ext cx="49213" cy="49213"/>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6411" name="Freeform 233"/>
          <p:cNvSpPr>
            <a:spLocks noEditPoints="1" noChangeArrowheads="1"/>
          </p:cNvSpPr>
          <p:nvPr/>
        </p:nvSpPr>
        <p:spPr bwMode="auto">
          <a:xfrm>
            <a:off x="6478588" y="4640263"/>
            <a:ext cx="506412" cy="500062"/>
          </a:xfrm>
          <a:custGeom>
            <a:avLst/>
            <a:gdLst>
              <a:gd name="T0" fmla="*/ 0 w 154"/>
              <a:gd name="T1" fmla="*/ 0 h 152"/>
              <a:gd name="T2" fmla="*/ 43 w 154"/>
              <a:gd name="T3" fmla="*/ 152 h 152"/>
              <a:gd name="T4" fmla="*/ 88 w 154"/>
              <a:gd name="T5" fmla="*/ 121 h 152"/>
              <a:gd name="T6" fmla="*/ 123 w 154"/>
              <a:gd name="T7" fmla="*/ 152 h 152"/>
              <a:gd name="T8" fmla="*/ 123 w 154"/>
              <a:gd name="T9" fmla="*/ 102 h 152"/>
              <a:gd name="T10" fmla="*/ 154 w 154"/>
              <a:gd name="T11" fmla="*/ 72 h 152"/>
              <a:gd name="T12" fmla="*/ 0 w 154"/>
              <a:gd name="T13" fmla="*/ 0 h 152"/>
              <a:gd name="T14" fmla="*/ 95 w 154"/>
              <a:gd name="T15" fmla="*/ 102 h 152"/>
              <a:gd name="T16" fmla="*/ 38 w 154"/>
              <a:gd name="T17" fmla="*/ 45 h 152"/>
              <a:gd name="T18" fmla="*/ 95 w 154"/>
              <a:gd name="T19" fmla="*/ 90 h 152"/>
              <a:gd name="T20" fmla="*/ 95 w 154"/>
              <a:gd name="T21" fmla="*/ 102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52"/>
              <a:gd name="T35" fmla="*/ 154 w 154"/>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6412" name="组合 33"/>
          <p:cNvGrpSpPr>
            <a:grpSpLocks/>
          </p:cNvGrpSpPr>
          <p:nvPr/>
        </p:nvGrpSpPr>
        <p:grpSpPr bwMode="auto">
          <a:xfrm>
            <a:off x="5192713" y="3816350"/>
            <a:ext cx="715962" cy="541338"/>
            <a:chOff x="0" y="0"/>
            <a:chExt cx="239713" cy="180975"/>
          </a:xfrm>
        </p:grpSpPr>
        <p:sp>
          <p:nvSpPr>
            <p:cNvPr id="16413" name="Oval 219"/>
            <p:cNvSpPr>
              <a:spLocks noChangeArrowheads="1"/>
            </p:cNvSpPr>
            <p:nvPr/>
          </p:nvSpPr>
          <p:spPr bwMode="auto">
            <a:xfrm>
              <a:off x="74613" y="60325"/>
              <a:ext cx="90488" cy="90488"/>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4" name="Freeform 220"/>
            <p:cNvSpPr>
              <a:spLocks noEditPoints="1" noChangeArrowheads="1"/>
            </p:cNvSpPr>
            <p:nvPr/>
          </p:nvSpPr>
          <p:spPr bwMode="auto">
            <a:xfrm>
              <a:off x="0" y="0"/>
              <a:ext cx="239713" cy="180975"/>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6415" name="组合 36"/>
          <p:cNvGrpSpPr>
            <a:grpSpLocks/>
          </p:cNvGrpSpPr>
          <p:nvPr/>
        </p:nvGrpSpPr>
        <p:grpSpPr bwMode="auto">
          <a:xfrm>
            <a:off x="5537200" y="2393950"/>
            <a:ext cx="795338" cy="766763"/>
            <a:chOff x="0" y="0"/>
            <a:chExt cx="249238" cy="239713"/>
          </a:xfrm>
        </p:grpSpPr>
        <p:sp>
          <p:nvSpPr>
            <p:cNvPr id="16416" name="Freeform 97"/>
            <p:cNvSpPr>
              <a:spLocks noChangeArrowheads="1"/>
            </p:cNvSpPr>
            <p:nvPr/>
          </p:nvSpPr>
          <p:spPr bwMode="auto">
            <a:xfrm>
              <a:off x="0" y="82550"/>
              <a:ext cx="60325" cy="63500"/>
            </a:xfrm>
            <a:custGeom>
              <a:avLst/>
              <a:gdLst>
                <a:gd name="T0" fmla="*/ 2 w 16"/>
                <a:gd name="T1" fmla="*/ 2 h 17"/>
                <a:gd name="T2" fmla="*/ 4 w 16"/>
                <a:gd name="T3" fmla="*/ 13 h 17"/>
                <a:gd name="T4" fmla="*/ 14 w 16"/>
                <a:gd name="T5" fmla="*/ 15 h 17"/>
                <a:gd name="T6" fmla="*/ 12 w 16"/>
                <a:gd name="T7" fmla="*/ 5 h 17"/>
                <a:gd name="T8" fmla="*/ 2 w 16"/>
                <a:gd name="T9" fmla="*/ 2 h 17"/>
                <a:gd name="T10" fmla="*/ 0 60000 65536"/>
                <a:gd name="T11" fmla="*/ 0 60000 65536"/>
                <a:gd name="T12" fmla="*/ 0 60000 65536"/>
                <a:gd name="T13" fmla="*/ 0 60000 65536"/>
                <a:gd name="T14" fmla="*/ 0 60000 65536"/>
                <a:gd name="T15" fmla="*/ 0 w 16"/>
                <a:gd name="T16" fmla="*/ 0 h 17"/>
                <a:gd name="T17" fmla="*/ 16 w 16"/>
                <a:gd name="T18" fmla="*/ 17 h 17"/>
              </a:gdLst>
              <a:ahLst/>
              <a:cxnLst>
                <a:cxn ang="T10">
                  <a:pos x="T0" y="T1"/>
                </a:cxn>
                <a:cxn ang="T11">
                  <a:pos x="T2" y="T3"/>
                </a:cxn>
                <a:cxn ang="T12">
                  <a:pos x="T4" y="T5"/>
                </a:cxn>
                <a:cxn ang="T13">
                  <a:pos x="T6" y="T7"/>
                </a:cxn>
                <a:cxn ang="T14">
                  <a:pos x="T8" y="T9"/>
                </a:cxn>
              </a:cxnLst>
              <a:rect l="T15" t="T16" r="T17" b="T18"/>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7" name="Freeform 98"/>
            <p:cNvSpPr>
              <a:spLocks noChangeArrowheads="1"/>
            </p:cNvSpPr>
            <p:nvPr/>
          </p:nvSpPr>
          <p:spPr bwMode="auto">
            <a:xfrm>
              <a:off x="192088" y="74613"/>
              <a:ext cx="57150" cy="68263"/>
            </a:xfrm>
            <a:custGeom>
              <a:avLst/>
              <a:gdLst>
                <a:gd name="T0" fmla="*/ 3 w 15"/>
                <a:gd name="T1" fmla="*/ 6 h 18"/>
                <a:gd name="T2" fmla="*/ 2 w 15"/>
                <a:gd name="T3" fmla="*/ 16 h 18"/>
                <a:gd name="T4" fmla="*/ 12 w 15"/>
                <a:gd name="T5" fmla="*/ 13 h 18"/>
                <a:gd name="T6" fmla="*/ 12 w 15"/>
                <a:gd name="T7" fmla="*/ 2 h 18"/>
                <a:gd name="T8" fmla="*/ 3 w 15"/>
                <a:gd name="T9" fmla="*/ 6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8" name="Freeform 99"/>
            <p:cNvSpPr>
              <a:spLocks noChangeArrowheads="1"/>
            </p:cNvSpPr>
            <p:nvPr/>
          </p:nvSpPr>
          <p:spPr bwMode="auto">
            <a:xfrm>
              <a:off x="53975" y="0"/>
              <a:ext cx="66675" cy="96838"/>
            </a:xfrm>
            <a:custGeom>
              <a:avLst/>
              <a:gdLst>
                <a:gd name="T0" fmla="*/ 12 w 18"/>
                <a:gd name="T1" fmla="*/ 25 h 26"/>
                <a:gd name="T2" fmla="*/ 16 w 18"/>
                <a:gd name="T3" fmla="*/ 11 h 26"/>
                <a:gd name="T4" fmla="*/ 6 w 18"/>
                <a:gd name="T5" fmla="*/ 1 h 26"/>
                <a:gd name="T6" fmla="*/ 1 w 18"/>
                <a:gd name="T7" fmla="*/ 15 h 26"/>
                <a:gd name="T8" fmla="*/ 12 w 18"/>
                <a:gd name="T9" fmla="*/ 25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9" name="Freeform 100"/>
            <p:cNvSpPr>
              <a:spLocks noChangeArrowheads="1"/>
            </p:cNvSpPr>
            <p:nvPr/>
          </p:nvSpPr>
          <p:spPr bwMode="auto">
            <a:xfrm>
              <a:off x="131763" y="0"/>
              <a:ext cx="68263" cy="96838"/>
            </a:xfrm>
            <a:custGeom>
              <a:avLst/>
              <a:gdLst>
                <a:gd name="T0" fmla="*/ 11 w 18"/>
                <a:gd name="T1" fmla="*/ 1 h 26"/>
                <a:gd name="T2" fmla="*/ 1 w 18"/>
                <a:gd name="T3" fmla="*/ 11 h 26"/>
                <a:gd name="T4" fmla="*/ 6 w 18"/>
                <a:gd name="T5" fmla="*/ 25 h 26"/>
                <a:gd name="T6" fmla="*/ 16 w 18"/>
                <a:gd name="T7" fmla="*/ 15 h 26"/>
                <a:gd name="T8" fmla="*/ 11 w 18"/>
                <a:gd name="T9" fmla="*/ 1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0" name="Freeform 101"/>
            <p:cNvSpPr>
              <a:spLocks noChangeArrowheads="1"/>
            </p:cNvSpPr>
            <p:nvPr/>
          </p:nvSpPr>
          <p:spPr bwMode="auto">
            <a:xfrm>
              <a:off x="60325" y="115888"/>
              <a:ext cx="128588" cy="123825"/>
            </a:xfrm>
            <a:custGeom>
              <a:avLst/>
              <a:gdLst>
                <a:gd name="T0" fmla="*/ 17 w 34"/>
                <a:gd name="T1" fmla="*/ 0 h 33"/>
                <a:gd name="T2" fmla="*/ 0 w 34"/>
                <a:gd name="T3" fmla="*/ 20 h 33"/>
                <a:gd name="T4" fmla="*/ 17 w 34"/>
                <a:gd name="T5" fmla="*/ 20 h 33"/>
                <a:gd name="T6" fmla="*/ 34 w 34"/>
                <a:gd name="T7" fmla="*/ 20 h 33"/>
                <a:gd name="T8" fmla="*/ 17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800" advTm="12043">
        <p:circle/>
      </p:transition>
    </mc:Choice>
    <mc:Fallback xmlns="">
      <p:transition spd="slow" advTm="12043">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1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415"/>
                                        </p:tgtEl>
                                        <p:attrNameLst>
                                          <p:attrName>style.visibility</p:attrName>
                                        </p:attrNameLst>
                                      </p:cBhvr>
                                      <p:to>
                                        <p:strVal val="visible"/>
                                      </p:to>
                                    </p:set>
                                    <p:animEffect transition="in" filter="wipe(up)">
                                      <p:cBhvr>
                                        <p:cTn id="12" dur="500"/>
                                        <p:tgtEl>
                                          <p:spTgt spid="16415"/>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6387"/>
                                        </p:tgtEl>
                                        <p:attrNameLst>
                                          <p:attrName>style.visibility</p:attrName>
                                        </p:attrNameLst>
                                      </p:cBhvr>
                                      <p:to>
                                        <p:strVal val="visible"/>
                                      </p:to>
                                    </p:set>
                                    <p:animEffect transition="in" filter="wipe(up)">
                                      <p:cBhvr>
                                        <p:cTn id="15" dur="500"/>
                                        <p:tgtEl>
                                          <p:spTgt spid="1638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6394"/>
                                        </p:tgtEl>
                                        <p:attrNameLst>
                                          <p:attrName>style.visibility</p:attrName>
                                        </p:attrNameLst>
                                      </p:cBhvr>
                                      <p:to>
                                        <p:strVal val="visible"/>
                                      </p:to>
                                    </p:set>
                                    <p:anim calcmode="lin" valueType="num">
                                      <p:cBhvr additive="base">
                                        <p:cTn id="20" dur="500" fill="hold"/>
                                        <p:tgtEl>
                                          <p:spTgt spid="16394"/>
                                        </p:tgtEl>
                                        <p:attrNameLst>
                                          <p:attrName>ppt_x</p:attrName>
                                        </p:attrNameLst>
                                      </p:cBhvr>
                                      <p:tavLst>
                                        <p:tav tm="0">
                                          <p:val>
                                            <p:strVal val="1+#ppt_w/2"/>
                                          </p:val>
                                        </p:tav>
                                        <p:tav tm="100000">
                                          <p:val>
                                            <p:strVal val="#ppt_x"/>
                                          </p:val>
                                        </p:tav>
                                      </p:tavLst>
                                    </p:anim>
                                    <p:anim calcmode="lin" valueType="num">
                                      <p:cBhvr additive="base">
                                        <p:cTn id="21" dur="500" fill="hold"/>
                                        <p:tgtEl>
                                          <p:spTgt spid="16394"/>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6395"/>
                                        </p:tgtEl>
                                        <p:attrNameLst>
                                          <p:attrName>style.visibility</p:attrName>
                                        </p:attrNameLst>
                                      </p:cBhvr>
                                      <p:to>
                                        <p:strVal val="visible"/>
                                      </p:to>
                                    </p:set>
                                    <p:anim calcmode="lin" valueType="num">
                                      <p:cBhvr additive="base">
                                        <p:cTn id="24" dur="500" fill="hold"/>
                                        <p:tgtEl>
                                          <p:spTgt spid="16395"/>
                                        </p:tgtEl>
                                        <p:attrNameLst>
                                          <p:attrName>ppt_x</p:attrName>
                                        </p:attrNameLst>
                                      </p:cBhvr>
                                      <p:tavLst>
                                        <p:tav tm="0">
                                          <p:val>
                                            <p:strVal val="1+#ppt_w/2"/>
                                          </p:val>
                                        </p:tav>
                                        <p:tav tm="100000">
                                          <p:val>
                                            <p:strVal val="#ppt_x"/>
                                          </p:val>
                                        </p:tav>
                                      </p:tavLst>
                                    </p:anim>
                                    <p:anim calcmode="lin" valueType="num">
                                      <p:cBhvr additive="base">
                                        <p:cTn id="25" dur="500" fill="hold"/>
                                        <p:tgtEl>
                                          <p:spTgt spid="1639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6402"/>
                                        </p:tgtEl>
                                        <p:attrNameLst>
                                          <p:attrName>style.visibility</p:attrName>
                                        </p:attrNameLst>
                                      </p:cBhvr>
                                      <p:to>
                                        <p:strVal val="visible"/>
                                      </p:to>
                                    </p:set>
                                    <p:animEffect transition="in" filter="fade">
                                      <p:cBhvr>
                                        <p:cTn id="30" dur="1000"/>
                                        <p:tgtEl>
                                          <p:spTgt spid="16402"/>
                                        </p:tgtEl>
                                      </p:cBhvr>
                                    </p:animEffect>
                                    <p:anim calcmode="lin" valueType="num">
                                      <p:cBhvr>
                                        <p:cTn id="31" dur="1000" fill="hold"/>
                                        <p:tgtEl>
                                          <p:spTgt spid="16402"/>
                                        </p:tgtEl>
                                        <p:attrNameLst>
                                          <p:attrName>ppt_x</p:attrName>
                                        </p:attrNameLst>
                                      </p:cBhvr>
                                      <p:tavLst>
                                        <p:tav tm="0">
                                          <p:val>
                                            <p:strVal val="#ppt_x"/>
                                          </p:val>
                                        </p:tav>
                                        <p:tav tm="100000">
                                          <p:val>
                                            <p:strVal val="#ppt_x"/>
                                          </p:val>
                                        </p:tav>
                                      </p:tavLst>
                                    </p:anim>
                                    <p:anim calcmode="lin" valueType="num">
                                      <p:cBhvr>
                                        <p:cTn id="32" dur="1000" fill="hold"/>
                                        <p:tgtEl>
                                          <p:spTgt spid="1640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6401"/>
                                        </p:tgtEl>
                                        <p:attrNameLst>
                                          <p:attrName>style.visibility</p:attrName>
                                        </p:attrNameLst>
                                      </p:cBhvr>
                                      <p:to>
                                        <p:strVal val="visible"/>
                                      </p:to>
                                    </p:set>
                                    <p:animEffect transition="in" filter="fade">
                                      <p:cBhvr>
                                        <p:cTn id="35" dur="1000"/>
                                        <p:tgtEl>
                                          <p:spTgt spid="16401"/>
                                        </p:tgtEl>
                                      </p:cBhvr>
                                    </p:animEffect>
                                    <p:anim calcmode="lin" valueType="num">
                                      <p:cBhvr>
                                        <p:cTn id="36" dur="1000" fill="hold"/>
                                        <p:tgtEl>
                                          <p:spTgt spid="16401"/>
                                        </p:tgtEl>
                                        <p:attrNameLst>
                                          <p:attrName>ppt_x</p:attrName>
                                        </p:attrNameLst>
                                      </p:cBhvr>
                                      <p:tavLst>
                                        <p:tav tm="0">
                                          <p:val>
                                            <p:strVal val="#ppt_x"/>
                                          </p:val>
                                        </p:tav>
                                        <p:tav tm="100000">
                                          <p:val>
                                            <p:strVal val="#ppt_x"/>
                                          </p:val>
                                        </p:tav>
                                      </p:tavLst>
                                    </p:anim>
                                    <p:anim calcmode="lin" valueType="num">
                                      <p:cBhvr>
                                        <p:cTn id="37" dur="1000" fill="hold"/>
                                        <p:tgtEl>
                                          <p:spTgt spid="1640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6388"/>
                                        </p:tgtEl>
                                        <p:attrNameLst>
                                          <p:attrName>style.visibility</p:attrName>
                                        </p:attrNameLst>
                                      </p:cBhvr>
                                      <p:to>
                                        <p:strVal val="visible"/>
                                      </p:to>
                                    </p:set>
                                    <p:animEffect transition="in" filter="wipe(up)">
                                      <p:cBhvr>
                                        <p:cTn id="42" dur="500"/>
                                        <p:tgtEl>
                                          <p:spTgt spid="16388"/>
                                        </p:tgtEl>
                                      </p:cBhvr>
                                    </p:animEffect>
                                  </p:childTnLst>
                                </p:cTn>
                              </p:par>
                              <p:par>
                                <p:cTn id="43" presetID="22" presetClass="entr" presetSubtype="1" fill="hold" nodeType="withEffect">
                                  <p:stCondLst>
                                    <p:cond delay="0"/>
                                  </p:stCondLst>
                                  <p:childTnLst>
                                    <p:set>
                                      <p:cBhvr>
                                        <p:cTn id="44" dur="1" fill="hold">
                                          <p:stCondLst>
                                            <p:cond delay="0"/>
                                          </p:stCondLst>
                                        </p:cTn>
                                        <p:tgtEl>
                                          <p:spTgt spid="16412"/>
                                        </p:tgtEl>
                                        <p:attrNameLst>
                                          <p:attrName>style.visibility</p:attrName>
                                        </p:attrNameLst>
                                      </p:cBhvr>
                                      <p:to>
                                        <p:strVal val="visible"/>
                                      </p:to>
                                    </p:set>
                                    <p:animEffect transition="in" filter="wipe(up)">
                                      <p:cBhvr>
                                        <p:cTn id="45" dur="500"/>
                                        <p:tgtEl>
                                          <p:spTgt spid="16412"/>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6396"/>
                                        </p:tgtEl>
                                        <p:attrNameLst>
                                          <p:attrName>style.visibility</p:attrName>
                                        </p:attrNameLst>
                                      </p:cBhvr>
                                      <p:to>
                                        <p:strVal val="visible"/>
                                      </p:to>
                                    </p:set>
                                    <p:anim calcmode="lin" valueType="num">
                                      <p:cBhvr additive="base">
                                        <p:cTn id="50" dur="500" fill="hold"/>
                                        <p:tgtEl>
                                          <p:spTgt spid="16396"/>
                                        </p:tgtEl>
                                        <p:attrNameLst>
                                          <p:attrName>ppt_x</p:attrName>
                                        </p:attrNameLst>
                                      </p:cBhvr>
                                      <p:tavLst>
                                        <p:tav tm="0">
                                          <p:val>
                                            <p:strVal val="0-#ppt_w/2"/>
                                          </p:val>
                                        </p:tav>
                                        <p:tav tm="100000">
                                          <p:val>
                                            <p:strVal val="#ppt_x"/>
                                          </p:val>
                                        </p:tav>
                                      </p:tavLst>
                                    </p:anim>
                                    <p:anim calcmode="lin" valueType="num">
                                      <p:cBhvr additive="base">
                                        <p:cTn id="51" dur="500" fill="hold"/>
                                        <p:tgtEl>
                                          <p:spTgt spid="1639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6393"/>
                                        </p:tgtEl>
                                        <p:attrNameLst>
                                          <p:attrName>style.visibility</p:attrName>
                                        </p:attrNameLst>
                                      </p:cBhvr>
                                      <p:to>
                                        <p:strVal val="visible"/>
                                      </p:to>
                                    </p:set>
                                    <p:anim calcmode="lin" valueType="num">
                                      <p:cBhvr additive="base">
                                        <p:cTn id="54" dur="500" fill="hold"/>
                                        <p:tgtEl>
                                          <p:spTgt spid="16393"/>
                                        </p:tgtEl>
                                        <p:attrNameLst>
                                          <p:attrName>ppt_x</p:attrName>
                                        </p:attrNameLst>
                                      </p:cBhvr>
                                      <p:tavLst>
                                        <p:tav tm="0">
                                          <p:val>
                                            <p:strVal val="0-#ppt_w/2"/>
                                          </p:val>
                                        </p:tav>
                                        <p:tav tm="100000">
                                          <p:val>
                                            <p:strVal val="#ppt_x"/>
                                          </p:val>
                                        </p:tav>
                                      </p:tavLst>
                                    </p:anim>
                                    <p:anim calcmode="lin" valueType="num">
                                      <p:cBhvr additive="base">
                                        <p:cTn id="55" dur="500" fill="hold"/>
                                        <p:tgtEl>
                                          <p:spTgt spid="1639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6406"/>
                                        </p:tgtEl>
                                        <p:attrNameLst>
                                          <p:attrName>style.visibility</p:attrName>
                                        </p:attrNameLst>
                                      </p:cBhvr>
                                      <p:to>
                                        <p:strVal val="visible"/>
                                      </p:to>
                                    </p:set>
                                    <p:animEffect transition="in" filter="fade">
                                      <p:cBhvr>
                                        <p:cTn id="60" dur="1000"/>
                                        <p:tgtEl>
                                          <p:spTgt spid="16406"/>
                                        </p:tgtEl>
                                      </p:cBhvr>
                                    </p:animEffect>
                                    <p:anim calcmode="lin" valueType="num">
                                      <p:cBhvr>
                                        <p:cTn id="61" dur="1000" fill="hold"/>
                                        <p:tgtEl>
                                          <p:spTgt spid="16406"/>
                                        </p:tgtEl>
                                        <p:attrNameLst>
                                          <p:attrName>ppt_x</p:attrName>
                                        </p:attrNameLst>
                                      </p:cBhvr>
                                      <p:tavLst>
                                        <p:tav tm="0">
                                          <p:val>
                                            <p:strVal val="#ppt_x"/>
                                          </p:val>
                                        </p:tav>
                                        <p:tav tm="100000">
                                          <p:val>
                                            <p:strVal val="#ppt_x"/>
                                          </p:val>
                                        </p:tav>
                                      </p:tavLst>
                                    </p:anim>
                                    <p:anim calcmode="lin" valueType="num">
                                      <p:cBhvr>
                                        <p:cTn id="62" dur="1000" fill="hold"/>
                                        <p:tgtEl>
                                          <p:spTgt spid="1640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6405"/>
                                        </p:tgtEl>
                                        <p:attrNameLst>
                                          <p:attrName>style.visibility</p:attrName>
                                        </p:attrNameLst>
                                      </p:cBhvr>
                                      <p:to>
                                        <p:strVal val="visible"/>
                                      </p:to>
                                    </p:set>
                                    <p:animEffect transition="in" filter="fade">
                                      <p:cBhvr>
                                        <p:cTn id="65" dur="1000"/>
                                        <p:tgtEl>
                                          <p:spTgt spid="16405"/>
                                        </p:tgtEl>
                                      </p:cBhvr>
                                    </p:animEffect>
                                    <p:anim calcmode="lin" valueType="num">
                                      <p:cBhvr>
                                        <p:cTn id="66" dur="1000" fill="hold"/>
                                        <p:tgtEl>
                                          <p:spTgt spid="16405"/>
                                        </p:tgtEl>
                                        <p:attrNameLst>
                                          <p:attrName>ppt_x</p:attrName>
                                        </p:attrNameLst>
                                      </p:cBhvr>
                                      <p:tavLst>
                                        <p:tav tm="0">
                                          <p:val>
                                            <p:strVal val="#ppt_x"/>
                                          </p:val>
                                        </p:tav>
                                        <p:tav tm="100000">
                                          <p:val>
                                            <p:strVal val="#ppt_x"/>
                                          </p:val>
                                        </p:tav>
                                      </p:tavLst>
                                    </p:anim>
                                    <p:anim calcmode="lin" valueType="num">
                                      <p:cBhvr>
                                        <p:cTn id="67" dur="1000" fill="hold"/>
                                        <p:tgtEl>
                                          <p:spTgt spid="16405"/>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6389"/>
                                        </p:tgtEl>
                                        <p:attrNameLst>
                                          <p:attrName>style.visibility</p:attrName>
                                        </p:attrNameLst>
                                      </p:cBhvr>
                                      <p:to>
                                        <p:strVal val="visible"/>
                                      </p:to>
                                    </p:set>
                                    <p:animEffect transition="in" filter="wipe(up)">
                                      <p:cBhvr>
                                        <p:cTn id="72" dur="500"/>
                                        <p:tgtEl>
                                          <p:spTgt spid="1638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6411"/>
                                        </p:tgtEl>
                                        <p:attrNameLst>
                                          <p:attrName>style.visibility</p:attrName>
                                        </p:attrNameLst>
                                      </p:cBhvr>
                                      <p:to>
                                        <p:strVal val="visible"/>
                                      </p:to>
                                    </p:set>
                                    <p:animEffect transition="in" filter="wipe(up)">
                                      <p:cBhvr>
                                        <p:cTn id="75" dur="500"/>
                                        <p:tgtEl>
                                          <p:spTgt spid="16411"/>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6392"/>
                                        </p:tgtEl>
                                        <p:attrNameLst>
                                          <p:attrName>style.visibility</p:attrName>
                                        </p:attrNameLst>
                                      </p:cBhvr>
                                      <p:to>
                                        <p:strVal val="visible"/>
                                      </p:to>
                                    </p:set>
                                    <p:anim calcmode="lin" valueType="num">
                                      <p:cBhvr additive="base">
                                        <p:cTn id="80" dur="500" fill="hold"/>
                                        <p:tgtEl>
                                          <p:spTgt spid="16392"/>
                                        </p:tgtEl>
                                        <p:attrNameLst>
                                          <p:attrName>ppt_x</p:attrName>
                                        </p:attrNameLst>
                                      </p:cBhvr>
                                      <p:tavLst>
                                        <p:tav tm="0">
                                          <p:val>
                                            <p:strVal val="1+#ppt_w/2"/>
                                          </p:val>
                                        </p:tav>
                                        <p:tav tm="100000">
                                          <p:val>
                                            <p:strVal val="#ppt_x"/>
                                          </p:val>
                                        </p:tav>
                                      </p:tavLst>
                                    </p:anim>
                                    <p:anim calcmode="lin" valueType="num">
                                      <p:cBhvr additive="base">
                                        <p:cTn id="81" dur="500" fill="hold"/>
                                        <p:tgtEl>
                                          <p:spTgt spid="16392"/>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16397"/>
                                        </p:tgtEl>
                                        <p:attrNameLst>
                                          <p:attrName>style.visibility</p:attrName>
                                        </p:attrNameLst>
                                      </p:cBhvr>
                                      <p:to>
                                        <p:strVal val="visible"/>
                                      </p:to>
                                    </p:set>
                                    <p:anim calcmode="lin" valueType="num">
                                      <p:cBhvr additive="base">
                                        <p:cTn id="84" dur="500" fill="hold"/>
                                        <p:tgtEl>
                                          <p:spTgt spid="16397"/>
                                        </p:tgtEl>
                                        <p:attrNameLst>
                                          <p:attrName>ppt_x</p:attrName>
                                        </p:attrNameLst>
                                      </p:cBhvr>
                                      <p:tavLst>
                                        <p:tav tm="0">
                                          <p:val>
                                            <p:strVal val="1+#ppt_w/2"/>
                                          </p:val>
                                        </p:tav>
                                        <p:tav tm="100000">
                                          <p:val>
                                            <p:strVal val="#ppt_x"/>
                                          </p:val>
                                        </p:tav>
                                      </p:tavLst>
                                    </p:anim>
                                    <p:anim calcmode="lin" valueType="num">
                                      <p:cBhvr additive="base">
                                        <p:cTn id="85" dur="500" fill="hold"/>
                                        <p:tgtEl>
                                          <p:spTgt spid="16397"/>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16400"/>
                                        </p:tgtEl>
                                        <p:attrNameLst>
                                          <p:attrName>style.visibility</p:attrName>
                                        </p:attrNameLst>
                                      </p:cBhvr>
                                      <p:to>
                                        <p:strVal val="visible"/>
                                      </p:to>
                                    </p:set>
                                    <p:animEffect transition="in" filter="fade">
                                      <p:cBhvr>
                                        <p:cTn id="90" dur="1000"/>
                                        <p:tgtEl>
                                          <p:spTgt spid="16400"/>
                                        </p:tgtEl>
                                      </p:cBhvr>
                                    </p:animEffect>
                                    <p:anim calcmode="lin" valueType="num">
                                      <p:cBhvr>
                                        <p:cTn id="91" dur="1000" fill="hold"/>
                                        <p:tgtEl>
                                          <p:spTgt spid="16400"/>
                                        </p:tgtEl>
                                        <p:attrNameLst>
                                          <p:attrName>ppt_x</p:attrName>
                                        </p:attrNameLst>
                                      </p:cBhvr>
                                      <p:tavLst>
                                        <p:tav tm="0">
                                          <p:val>
                                            <p:strVal val="#ppt_x"/>
                                          </p:val>
                                        </p:tav>
                                        <p:tav tm="100000">
                                          <p:val>
                                            <p:strVal val="#ppt_x"/>
                                          </p:val>
                                        </p:tav>
                                      </p:tavLst>
                                    </p:anim>
                                    <p:anim calcmode="lin" valueType="num">
                                      <p:cBhvr>
                                        <p:cTn id="92" dur="1000" fill="hold"/>
                                        <p:tgtEl>
                                          <p:spTgt spid="1640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6399"/>
                                        </p:tgtEl>
                                        <p:attrNameLst>
                                          <p:attrName>style.visibility</p:attrName>
                                        </p:attrNameLst>
                                      </p:cBhvr>
                                      <p:to>
                                        <p:strVal val="visible"/>
                                      </p:to>
                                    </p:set>
                                    <p:animEffect transition="in" filter="fade">
                                      <p:cBhvr>
                                        <p:cTn id="95" dur="1000"/>
                                        <p:tgtEl>
                                          <p:spTgt spid="16399"/>
                                        </p:tgtEl>
                                      </p:cBhvr>
                                    </p:animEffect>
                                    <p:anim calcmode="lin" valueType="num">
                                      <p:cBhvr>
                                        <p:cTn id="96" dur="1000" fill="hold"/>
                                        <p:tgtEl>
                                          <p:spTgt spid="16399"/>
                                        </p:tgtEl>
                                        <p:attrNameLst>
                                          <p:attrName>ppt_x</p:attrName>
                                        </p:attrNameLst>
                                      </p:cBhvr>
                                      <p:tavLst>
                                        <p:tav tm="0">
                                          <p:val>
                                            <p:strVal val="#ppt_x"/>
                                          </p:val>
                                        </p:tav>
                                        <p:tav tm="100000">
                                          <p:val>
                                            <p:strVal val="#ppt_x"/>
                                          </p:val>
                                        </p:tav>
                                      </p:tavLst>
                                    </p:anim>
                                    <p:anim calcmode="lin" valueType="num">
                                      <p:cBhvr>
                                        <p:cTn id="97" dur="1000" fill="hold"/>
                                        <p:tgtEl>
                                          <p:spTgt spid="16399"/>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6390"/>
                                        </p:tgtEl>
                                        <p:attrNameLst>
                                          <p:attrName>style.visibility</p:attrName>
                                        </p:attrNameLst>
                                      </p:cBhvr>
                                      <p:to>
                                        <p:strVal val="visible"/>
                                      </p:to>
                                    </p:set>
                                    <p:animEffect transition="in" filter="wipe(up)">
                                      <p:cBhvr>
                                        <p:cTn id="102" dur="500"/>
                                        <p:tgtEl>
                                          <p:spTgt spid="16390"/>
                                        </p:tgtEl>
                                      </p:cBhvr>
                                    </p:animEffect>
                                  </p:childTnLst>
                                </p:cTn>
                              </p:par>
                              <p:par>
                                <p:cTn id="103" presetID="22" presetClass="entr" presetSubtype="1" fill="hold" nodeType="withEffect">
                                  <p:stCondLst>
                                    <p:cond delay="0"/>
                                  </p:stCondLst>
                                  <p:childTnLst>
                                    <p:set>
                                      <p:cBhvr>
                                        <p:cTn id="104" dur="1" fill="hold">
                                          <p:stCondLst>
                                            <p:cond delay="0"/>
                                          </p:stCondLst>
                                        </p:cTn>
                                        <p:tgtEl>
                                          <p:spTgt spid="16407"/>
                                        </p:tgtEl>
                                        <p:attrNameLst>
                                          <p:attrName>style.visibility</p:attrName>
                                        </p:attrNameLst>
                                      </p:cBhvr>
                                      <p:to>
                                        <p:strVal val="visible"/>
                                      </p:to>
                                    </p:set>
                                    <p:animEffect transition="in" filter="wipe(up)">
                                      <p:cBhvr>
                                        <p:cTn id="105" dur="500"/>
                                        <p:tgtEl>
                                          <p:spTgt spid="16407"/>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16398"/>
                                        </p:tgtEl>
                                        <p:attrNameLst>
                                          <p:attrName>style.visibility</p:attrName>
                                        </p:attrNameLst>
                                      </p:cBhvr>
                                      <p:to>
                                        <p:strVal val="visible"/>
                                      </p:to>
                                    </p:set>
                                    <p:anim calcmode="lin" valueType="num">
                                      <p:cBhvr additive="base">
                                        <p:cTn id="110" dur="500" fill="hold"/>
                                        <p:tgtEl>
                                          <p:spTgt spid="16398"/>
                                        </p:tgtEl>
                                        <p:attrNameLst>
                                          <p:attrName>ppt_x</p:attrName>
                                        </p:attrNameLst>
                                      </p:cBhvr>
                                      <p:tavLst>
                                        <p:tav tm="0">
                                          <p:val>
                                            <p:strVal val="#ppt_x"/>
                                          </p:val>
                                        </p:tav>
                                        <p:tav tm="100000">
                                          <p:val>
                                            <p:strVal val="#ppt_x"/>
                                          </p:val>
                                        </p:tav>
                                      </p:tavLst>
                                    </p:anim>
                                    <p:anim calcmode="lin" valueType="num">
                                      <p:cBhvr additive="base">
                                        <p:cTn id="111" dur="500" fill="hold"/>
                                        <p:tgtEl>
                                          <p:spTgt spid="16398"/>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16391"/>
                                        </p:tgtEl>
                                        <p:attrNameLst>
                                          <p:attrName>style.visibility</p:attrName>
                                        </p:attrNameLst>
                                      </p:cBhvr>
                                      <p:to>
                                        <p:strVal val="visible"/>
                                      </p:to>
                                    </p:set>
                                    <p:anim calcmode="lin" valueType="num">
                                      <p:cBhvr additive="base">
                                        <p:cTn id="114" dur="500" fill="hold"/>
                                        <p:tgtEl>
                                          <p:spTgt spid="16391"/>
                                        </p:tgtEl>
                                        <p:attrNameLst>
                                          <p:attrName>ppt_x</p:attrName>
                                        </p:attrNameLst>
                                      </p:cBhvr>
                                      <p:tavLst>
                                        <p:tav tm="0">
                                          <p:val>
                                            <p:strVal val="#ppt_x"/>
                                          </p:val>
                                        </p:tav>
                                        <p:tav tm="100000">
                                          <p:val>
                                            <p:strVal val="#ppt_x"/>
                                          </p:val>
                                        </p:tav>
                                      </p:tavLst>
                                    </p:anim>
                                    <p:anim calcmode="lin" valueType="num">
                                      <p:cBhvr additive="base">
                                        <p:cTn id="115"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16404"/>
                                        </p:tgtEl>
                                        <p:attrNameLst>
                                          <p:attrName>style.visibility</p:attrName>
                                        </p:attrNameLst>
                                      </p:cBhvr>
                                      <p:to>
                                        <p:strVal val="visible"/>
                                      </p:to>
                                    </p:set>
                                    <p:animEffect transition="in" filter="fade">
                                      <p:cBhvr>
                                        <p:cTn id="120" dur="1000"/>
                                        <p:tgtEl>
                                          <p:spTgt spid="16404"/>
                                        </p:tgtEl>
                                      </p:cBhvr>
                                    </p:animEffect>
                                    <p:anim calcmode="lin" valueType="num">
                                      <p:cBhvr>
                                        <p:cTn id="121" dur="1000" fill="hold"/>
                                        <p:tgtEl>
                                          <p:spTgt spid="16404"/>
                                        </p:tgtEl>
                                        <p:attrNameLst>
                                          <p:attrName>ppt_x</p:attrName>
                                        </p:attrNameLst>
                                      </p:cBhvr>
                                      <p:tavLst>
                                        <p:tav tm="0">
                                          <p:val>
                                            <p:strVal val="#ppt_x"/>
                                          </p:val>
                                        </p:tav>
                                        <p:tav tm="100000">
                                          <p:val>
                                            <p:strVal val="#ppt_x"/>
                                          </p:val>
                                        </p:tav>
                                      </p:tavLst>
                                    </p:anim>
                                    <p:anim calcmode="lin" valueType="num">
                                      <p:cBhvr>
                                        <p:cTn id="122" dur="1000" fill="hold"/>
                                        <p:tgtEl>
                                          <p:spTgt spid="16404"/>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16403"/>
                                        </p:tgtEl>
                                        <p:attrNameLst>
                                          <p:attrName>style.visibility</p:attrName>
                                        </p:attrNameLst>
                                      </p:cBhvr>
                                      <p:to>
                                        <p:strVal val="visible"/>
                                      </p:to>
                                    </p:set>
                                    <p:animEffect transition="in" filter="fade">
                                      <p:cBhvr>
                                        <p:cTn id="125" dur="1000"/>
                                        <p:tgtEl>
                                          <p:spTgt spid="16403"/>
                                        </p:tgtEl>
                                      </p:cBhvr>
                                    </p:animEffect>
                                    <p:anim calcmode="lin" valueType="num">
                                      <p:cBhvr>
                                        <p:cTn id="126" dur="1000" fill="hold"/>
                                        <p:tgtEl>
                                          <p:spTgt spid="16403"/>
                                        </p:tgtEl>
                                        <p:attrNameLst>
                                          <p:attrName>ppt_x</p:attrName>
                                        </p:attrNameLst>
                                      </p:cBhvr>
                                      <p:tavLst>
                                        <p:tav tm="0">
                                          <p:val>
                                            <p:strVal val="#ppt_x"/>
                                          </p:val>
                                        </p:tav>
                                        <p:tav tm="100000">
                                          <p:val>
                                            <p:strVal val="#ppt_x"/>
                                          </p:val>
                                        </p:tav>
                                      </p:tavLst>
                                    </p:anim>
                                    <p:anim calcmode="lin" valueType="num">
                                      <p:cBhvr>
                                        <p:cTn id="127" dur="1000" fill="hold"/>
                                        <p:tgtEl>
                                          <p:spTgt spid="164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animBg="1"/>
      <p:bldP spid="16388" grpId="0" animBg="1"/>
      <p:bldP spid="16389" grpId="0" animBg="1"/>
      <p:bldP spid="16390" grpId="0" animBg="1"/>
      <p:bldP spid="16391" grpId="0" animBg="1"/>
      <p:bldP spid="16392" grpId="0" animBg="1"/>
      <p:bldP spid="16393" grpId="0" animBg="1"/>
      <p:bldP spid="16394" grpId="0" animBg="1"/>
      <p:bldP spid="16395" grpId="0"/>
      <p:bldP spid="16396" grpId="0"/>
      <p:bldP spid="16397" grpId="0"/>
      <p:bldP spid="16398" grpId="0"/>
      <p:bldP spid="16399" grpId="0"/>
      <p:bldP spid="16400" grpId="0"/>
      <p:bldP spid="16401" grpId="0"/>
      <p:bldP spid="16402" grpId="0"/>
      <p:bldP spid="16403" grpId="0"/>
      <p:bldP spid="16404" grpId="0"/>
      <p:bldP spid="16405" grpId="0"/>
      <p:bldP spid="16406" grpId="0"/>
      <p:bldP spid="164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7411" name="平行四边形 2"/>
          <p:cNvSpPr>
            <a:spLocks noChangeArrowheads="1"/>
          </p:cNvSpPr>
          <p:nvPr/>
        </p:nvSpPr>
        <p:spPr bwMode="auto">
          <a:xfrm flipV="1">
            <a:off x="5191125" y="2060575"/>
            <a:ext cx="5410200" cy="914400"/>
          </a:xfrm>
          <a:prstGeom prst="parallelogram">
            <a:avLst>
              <a:gd name="adj" fmla="val 40239"/>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2" name="平行四边形 4"/>
          <p:cNvSpPr>
            <a:spLocks noChangeArrowheads="1"/>
          </p:cNvSpPr>
          <p:nvPr/>
        </p:nvSpPr>
        <p:spPr bwMode="auto">
          <a:xfrm flipV="1">
            <a:off x="1438275" y="1976438"/>
            <a:ext cx="5410200" cy="914400"/>
          </a:xfrm>
          <a:prstGeom prst="parallelogram">
            <a:avLst>
              <a:gd name="adj" fmla="val 33473"/>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3" name="五边形 5"/>
          <p:cNvSpPr>
            <a:spLocks noChangeArrowheads="1"/>
          </p:cNvSpPr>
          <p:nvPr/>
        </p:nvSpPr>
        <p:spPr bwMode="auto">
          <a:xfrm>
            <a:off x="1050925" y="3489325"/>
            <a:ext cx="979488" cy="585788"/>
          </a:xfrm>
          <a:prstGeom prst="homePlate">
            <a:avLst>
              <a:gd name="adj" fmla="val 41802"/>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4" name="五边形 6"/>
          <p:cNvSpPr>
            <a:spLocks noChangeArrowheads="1"/>
          </p:cNvSpPr>
          <p:nvPr/>
        </p:nvSpPr>
        <p:spPr bwMode="auto">
          <a:xfrm>
            <a:off x="1050925" y="4321175"/>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5" name="五边形 7"/>
          <p:cNvSpPr>
            <a:spLocks noChangeArrowheads="1"/>
          </p:cNvSpPr>
          <p:nvPr/>
        </p:nvSpPr>
        <p:spPr bwMode="auto">
          <a:xfrm>
            <a:off x="1050925" y="5153025"/>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6" name="矩形 8"/>
          <p:cNvSpPr>
            <a:spLocks noChangeArrowheads="1"/>
          </p:cNvSpPr>
          <p:nvPr/>
        </p:nvSpPr>
        <p:spPr bwMode="auto">
          <a:xfrm>
            <a:off x="2028825" y="3502025"/>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7417" name="矩形 9"/>
          <p:cNvSpPr>
            <a:spLocks noChangeArrowheads="1"/>
          </p:cNvSpPr>
          <p:nvPr/>
        </p:nvSpPr>
        <p:spPr bwMode="auto">
          <a:xfrm>
            <a:off x="2028825" y="4333875"/>
            <a:ext cx="35798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8" name="矩形 10"/>
          <p:cNvSpPr>
            <a:spLocks noChangeArrowheads="1"/>
          </p:cNvSpPr>
          <p:nvPr/>
        </p:nvSpPr>
        <p:spPr bwMode="auto">
          <a:xfrm>
            <a:off x="2028825" y="5164137"/>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9" name="文本框 11"/>
          <p:cNvSpPr>
            <a:spLocks noChangeArrowheads="1"/>
          </p:cNvSpPr>
          <p:nvPr/>
        </p:nvSpPr>
        <p:spPr bwMode="auto">
          <a:xfrm>
            <a:off x="1050925" y="35972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2000">
                <a:solidFill>
                  <a:schemeClr val="bg1"/>
                </a:solidFill>
                <a:latin typeface="Kozuka Gothic Pr6N B" pitchFamily="34" charset="-128"/>
                <a:ea typeface="Kozuka Gothic Pr6N B" pitchFamily="34" charset="-128"/>
                <a:sym typeface="Kozuka Gothic Pr6N B" pitchFamily="34" charset="-128"/>
              </a:rPr>
              <a:t>1</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7420" name="文本框 12"/>
          <p:cNvSpPr>
            <a:spLocks noChangeArrowheads="1"/>
          </p:cNvSpPr>
          <p:nvPr/>
        </p:nvSpPr>
        <p:spPr bwMode="auto">
          <a:xfrm>
            <a:off x="1052513" y="4413250"/>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2000">
                <a:solidFill>
                  <a:schemeClr val="bg1"/>
                </a:solidFill>
                <a:latin typeface="Kozuka Gothic Pr6N B" pitchFamily="34" charset="-128"/>
                <a:ea typeface="Kozuka Gothic Pr6N B" pitchFamily="34" charset="-128"/>
                <a:sym typeface="Kozuka Gothic Pr6N B" pitchFamily="34" charset="-128"/>
              </a:rPr>
              <a:t>2</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7421" name="文本框 13"/>
          <p:cNvSpPr>
            <a:spLocks noChangeArrowheads="1"/>
          </p:cNvSpPr>
          <p:nvPr/>
        </p:nvSpPr>
        <p:spPr bwMode="auto">
          <a:xfrm>
            <a:off x="1050925" y="51990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2000">
                <a:solidFill>
                  <a:schemeClr val="bg1"/>
                </a:solidFill>
                <a:latin typeface="Kozuka Gothic Pr6N B" pitchFamily="34" charset="-128"/>
                <a:ea typeface="Kozuka Gothic Pr6N B" pitchFamily="34" charset="-128"/>
                <a:sym typeface="Kozuka Gothic Pr6N B" pitchFamily="34" charset="-128"/>
              </a:rPr>
              <a:t>3</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7422" name="五边形 14"/>
          <p:cNvSpPr>
            <a:spLocks noChangeArrowheads="1"/>
          </p:cNvSpPr>
          <p:nvPr/>
        </p:nvSpPr>
        <p:spPr bwMode="auto">
          <a:xfrm>
            <a:off x="6302375" y="3502025"/>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23" name="五边形 15"/>
          <p:cNvSpPr>
            <a:spLocks noChangeArrowheads="1"/>
          </p:cNvSpPr>
          <p:nvPr/>
        </p:nvSpPr>
        <p:spPr bwMode="auto">
          <a:xfrm>
            <a:off x="6302375" y="4332288"/>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24" name="五边形 16"/>
          <p:cNvSpPr>
            <a:spLocks noChangeArrowheads="1"/>
          </p:cNvSpPr>
          <p:nvPr/>
        </p:nvSpPr>
        <p:spPr bwMode="auto">
          <a:xfrm>
            <a:off x="6302375" y="5162550"/>
            <a:ext cx="979488" cy="585788"/>
          </a:xfrm>
          <a:prstGeom prst="homePlate">
            <a:avLst>
              <a:gd name="adj" fmla="val 41802"/>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25" name="矩形 17"/>
          <p:cNvSpPr>
            <a:spLocks noChangeArrowheads="1"/>
          </p:cNvSpPr>
          <p:nvPr/>
        </p:nvSpPr>
        <p:spPr bwMode="auto">
          <a:xfrm>
            <a:off x="7280275" y="3486150"/>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7426" name="矩形 18"/>
          <p:cNvSpPr>
            <a:spLocks noChangeArrowheads="1"/>
          </p:cNvSpPr>
          <p:nvPr/>
        </p:nvSpPr>
        <p:spPr bwMode="auto">
          <a:xfrm>
            <a:off x="7280275" y="4318000"/>
            <a:ext cx="36591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27" name="矩形 19"/>
          <p:cNvSpPr>
            <a:spLocks noChangeArrowheads="1"/>
          </p:cNvSpPr>
          <p:nvPr/>
        </p:nvSpPr>
        <p:spPr bwMode="auto">
          <a:xfrm>
            <a:off x="7280275" y="5148263"/>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28" name="文本框 20"/>
          <p:cNvSpPr>
            <a:spLocks noChangeArrowheads="1"/>
          </p:cNvSpPr>
          <p:nvPr/>
        </p:nvSpPr>
        <p:spPr bwMode="auto">
          <a:xfrm>
            <a:off x="6302375" y="3608388"/>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dirty="0">
                <a:solidFill>
                  <a:schemeClr val="bg1"/>
                </a:solidFill>
                <a:latin typeface="Kozuka Gothic Pr6N B" pitchFamily="34" charset="-128"/>
                <a:ea typeface="Kozuka Gothic Pr6N B" pitchFamily="34" charset="-128"/>
                <a:sym typeface="Kozuka Gothic Pr6N B" pitchFamily="34" charset="-128"/>
              </a:rPr>
              <a:t>4</a:t>
            </a:r>
            <a:endParaRPr lang="zh-CN" altLang="en-US" sz="2000" dirty="0">
              <a:solidFill>
                <a:schemeClr val="bg1"/>
              </a:solidFill>
              <a:latin typeface="Kozuka Gothic Pr6N B" pitchFamily="34" charset="-128"/>
              <a:ea typeface="Kozuka Gothic Pr6N B" pitchFamily="34" charset="-128"/>
              <a:sym typeface="Kozuka Gothic Pr6N B" pitchFamily="34" charset="-128"/>
            </a:endParaRPr>
          </a:p>
        </p:txBody>
      </p:sp>
      <p:sp>
        <p:nvSpPr>
          <p:cNvPr id="17429" name="文本框 21"/>
          <p:cNvSpPr>
            <a:spLocks noChangeArrowheads="1"/>
          </p:cNvSpPr>
          <p:nvPr/>
        </p:nvSpPr>
        <p:spPr bwMode="auto">
          <a:xfrm>
            <a:off x="6303963" y="44243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dirty="0" smtClean="0">
                <a:solidFill>
                  <a:schemeClr val="bg1"/>
                </a:solidFill>
                <a:latin typeface="Kozuka Gothic Pr6N B" pitchFamily="34" charset="-128"/>
                <a:ea typeface="Kozuka Gothic Pr6N B" pitchFamily="34" charset="-128"/>
                <a:sym typeface="Kozuka Gothic Pr6N B" pitchFamily="34" charset="-128"/>
              </a:rPr>
              <a:t>5</a:t>
            </a:r>
            <a:endParaRPr lang="zh-CN" altLang="en-US" sz="2000" dirty="0">
              <a:solidFill>
                <a:schemeClr val="bg1"/>
              </a:solidFill>
              <a:latin typeface="Kozuka Gothic Pr6N B" pitchFamily="34" charset="-128"/>
              <a:ea typeface="Kozuka Gothic Pr6N B" pitchFamily="34" charset="-128"/>
              <a:sym typeface="Kozuka Gothic Pr6N B" pitchFamily="34" charset="-128"/>
            </a:endParaRPr>
          </a:p>
        </p:txBody>
      </p:sp>
      <p:sp>
        <p:nvSpPr>
          <p:cNvPr id="17430" name="文本框 22"/>
          <p:cNvSpPr>
            <a:spLocks noChangeArrowheads="1"/>
          </p:cNvSpPr>
          <p:nvPr/>
        </p:nvSpPr>
        <p:spPr bwMode="auto">
          <a:xfrm>
            <a:off x="6302375" y="52101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dirty="0" smtClean="0">
                <a:solidFill>
                  <a:schemeClr val="bg1"/>
                </a:solidFill>
                <a:latin typeface="Kozuka Gothic Pr6N B" pitchFamily="34" charset="-128"/>
                <a:ea typeface="Kozuka Gothic Pr6N B" pitchFamily="34" charset="-128"/>
                <a:sym typeface="Kozuka Gothic Pr6N B" pitchFamily="34" charset="-128"/>
              </a:rPr>
              <a:t>6</a:t>
            </a:r>
            <a:endParaRPr lang="zh-CN" altLang="en-US" sz="2000" dirty="0">
              <a:solidFill>
                <a:schemeClr val="bg1"/>
              </a:solidFill>
              <a:latin typeface="Kozuka Gothic Pr6N B" pitchFamily="34" charset="-128"/>
              <a:ea typeface="Kozuka Gothic Pr6N B" pitchFamily="34" charset="-128"/>
              <a:sym typeface="Kozuka Gothic Pr6N B" pitchFamily="34" charset="-128"/>
            </a:endParaRPr>
          </a:p>
        </p:txBody>
      </p:sp>
      <p:sp>
        <p:nvSpPr>
          <p:cNvPr id="17431" name="矩形 1"/>
          <p:cNvSpPr>
            <a:spLocks noChangeArrowheads="1"/>
          </p:cNvSpPr>
          <p:nvPr/>
        </p:nvSpPr>
        <p:spPr bwMode="auto">
          <a:xfrm>
            <a:off x="2270125" y="2247900"/>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000000"/>
                </a:solidFill>
                <a:latin typeface="Calibri" pitchFamily="34" charset="0"/>
                <a:ea typeface="微软雅黑" pitchFamily="34" charset="-122"/>
                <a:sym typeface="Calibri" pitchFamily="34" charset="0"/>
              </a:rPr>
              <a:t>ADD YOUR TEXT</a:t>
            </a:r>
          </a:p>
        </p:txBody>
      </p:sp>
    </p:spTree>
    <p:custDataLst>
      <p:tags r:id="rId1"/>
    </p:custDataLst>
  </p:cSld>
  <p:clrMapOvr>
    <a:masterClrMapping/>
  </p:clrMapOvr>
  <p:transition spd="slow" advTm="765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1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wipe(left)">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7411"/>
                                        </p:tgtEl>
                                        <p:attrNameLst>
                                          <p:attrName>style.visibility</p:attrName>
                                        </p:attrNameLst>
                                      </p:cBhvr>
                                      <p:to>
                                        <p:strVal val="visible"/>
                                      </p:to>
                                    </p:set>
                                    <p:animEffect transition="in" filter="wipe(right)">
                                      <p:cBhvr>
                                        <p:cTn id="17" dur="500"/>
                                        <p:tgtEl>
                                          <p:spTgt spid="17411"/>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431"/>
                                        </p:tgtEl>
                                        <p:attrNameLst>
                                          <p:attrName>style.visibility</p:attrName>
                                        </p:attrNameLst>
                                      </p:cBhvr>
                                      <p:to>
                                        <p:strVal val="visible"/>
                                      </p:to>
                                    </p:set>
                                    <p:animEffect transition="in" filter="fade">
                                      <p:cBhvr>
                                        <p:cTn id="22" dur="1000"/>
                                        <p:tgtEl>
                                          <p:spTgt spid="17431"/>
                                        </p:tgtEl>
                                      </p:cBhvr>
                                    </p:animEffect>
                                    <p:anim calcmode="lin" valueType="num">
                                      <p:cBhvr>
                                        <p:cTn id="23" dur="1000" fill="hold"/>
                                        <p:tgtEl>
                                          <p:spTgt spid="17431"/>
                                        </p:tgtEl>
                                        <p:attrNameLst>
                                          <p:attrName>ppt_x</p:attrName>
                                        </p:attrNameLst>
                                      </p:cBhvr>
                                      <p:tavLst>
                                        <p:tav tm="0">
                                          <p:val>
                                            <p:strVal val="#ppt_x"/>
                                          </p:val>
                                        </p:tav>
                                        <p:tav tm="100000">
                                          <p:val>
                                            <p:strVal val="#ppt_x"/>
                                          </p:val>
                                        </p:tav>
                                      </p:tavLst>
                                    </p:anim>
                                    <p:anim calcmode="lin" valueType="num">
                                      <p:cBhvr>
                                        <p:cTn id="24" dur="1000" fill="hold"/>
                                        <p:tgtEl>
                                          <p:spTgt spid="1743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7413"/>
                                        </p:tgtEl>
                                        <p:attrNameLst>
                                          <p:attrName>style.visibility</p:attrName>
                                        </p:attrNameLst>
                                      </p:cBhvr>
                                      <p:to>
                                        <p:strVal val="visible"/>
                                      </p:to>
                                    </p:set>
                                    <p:animEffect transition="in" filter="wipe(left)">
                                      <p:cBhvr>
                                        <p:cTn id="29" dur="500"/>
                                        <p:tgtEl>
                                          <p:spTgt spid="1741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7414"/>
                                        </p:tgtEl>
                                        <p:attrNameLst>
                                          <p:attrName>style.visibility</p:attrName>
                                        </p:attrNameLst>
                                      </p:cBhvr>
                                      <p:to>
                                        <p:strVal val="visible"/>
                                      </p:to>
                                    </p:set>
                                    <p:animEffect transition="in" filter="wipe(left)">
                                      <p:cBhvr>
                                        <p:cTn id="32" dur="500"/>
                                        <p:tgtEl>
                                          <p:spTgt spid="174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415"/>
                                        </p:tgtEl>
                                        <p:attrNameLst>
                                          <p:attrName>style.visibility</p:attrName>
                                        </p:attrNameLst>
                                      </p:cBhvr>
                                      <p:to>
                                        <p:strVal val="visible"/>
                                      </p:to>
                                    </p:set>
                                    <p:animEffect transition="in" filter="wipe(left)">
                                      <p:cBhvr>
                                        <p:cTn id="35" dur="500"/>
                                        <p:tgtEl>
                                          <p:spTgt spid="1741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419"/>
                                        </p:tgtEl>
                                        <p:attrNameLst>
                                          <p:attrName>style.visibility</p:attrName>
                                        </p:attrNameLst>
                                      </p:cBhvr>
                                      <p:to>
                                        <p:strVal val="visible"/>
                                      </p:to>
                                    </p:set>
                                    <p:animEffect transition="in" filter="wipe(left)">
                                      <p:cBhvr>
                                        <p:cTn id="38" dur="500"/>
                                        <p:tgtEl>
                                          <p:spTgt spid="174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7420"/>
                                        </p:tgtEl>
                                        <p:attrNameLst>
                                          <p:attrName>style.visibility</p:attrName>
                                        </p:attrNameLst>
                                      </p:cBhvr>
                                      <p:to>
                                        <p:strVal val="visible"/>
                                      </p:to>
                                    </p:set>
                                    <p:animEffect transition="in" filter="wipe(left)">
                                      <p:cBhvr>
                                        <p:cTn id="41" dur="500"/>
                                        <p:tgtEl>
                                          <p:spTgt spid="174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7421"/>
                                        </p:tgtEl>
                                        <p:attrNameLst>
                                          <p:attrName>style.visibility</p:attrName>
                                        </p:attrNameLst>
                                      </p:cBhvr>
                                      <p:to>
                                        <p:strVal val="visible"/>
                                      </p:to>
                                    </p:set>
                                    <p:animEffect transition="in" filter="wipe(left)">
                                      <p:cBhvr>
                                        <p:cTn id="44" dur="500"/>
                                        <p:tgtEl>
                                          <p:spTgt spid="1742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17416"/>
                                        </p:tgtEl>
                                        <p:attrNameLst>
                                          <p:attrName>style.visibility</p:attrName>
                                        </p:attrNameLst>
                                      </p:cBhvr>
                                      <p:to>
                                        <p:strVal val="visible"/>
                                      </p:to>
                                    </p:set>
                                    <p:animEffect transition="in" filter="wipe(right)">
                                      <p:cBhvr>
                                        <p:cTn id="49" dur="500"/>
                                        <p:tgtEl>
                                          <p:spTgt spid="17416"/>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7417"/>
                                        </p:tgtEl>
                                        <p:attrNameLst>
                                          <p:attrName>style.visibility</p:attrName>
                                        </p:attrNameLst>
                                      </p:cBhvr>
                                      <p:to>
                                        <p:strVal val="visible"/>
                                      </p:to>
                                    </p:set>
                                    <p:animEffect transition="in" filter="wipe(right)">
                                      <p:cBhvr>
                                        <p:cTn id="52" dur="500"/>
                                        <p:tgtEl>
                                          <p:spTgt spid="17417"/>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418"/>
                                        </p:tgtEl>
                                        <p:attrNameLst>
                                          <p:attrName>style.visibility</p:attrName>
                                        </p:attrNameLst>
                                      </p:cBhvr>
                                      <p:to>
                                        <p:strVal val="visible"/>
                                      </p:to>
                                    </p:set>
                                    <p:animEffect transition="in" filter="wipe(right)">
                                      <p:cBhvr>
                                        <p:cTn id="55" dur="500"/>
                                        <p:tgtEl>
                                          <p:spTgt spid="174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7422"/>
                                        </p:tgtEl>
                                        <p:attrNameLst>
                                          <p:attrName>style.visibility</p:attrName>
                                        </p:attrNameLst>
                                      </p:cBhvr>
                                      <p:to>
                                        <p:strVal val="visible"/>
                                      </p:to>
                                    </p:set>
                                    <p:animEffect transition="in" filter="wipe(left)">
                                      <p:cBhvr>
                                        <p:cTn id="60" dur="500"/>
                                        <p:tgtEl>
                                          <p:spTgt spid="1742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7423"/>
                                        </p:tgtEl>
                                        <p:attrNameLst>
                                          <p:attrName>style.visibility</p:attrName>
                                        </p:attrNameLst>
                                      </p:cBhvr>
                                      <p:to>
                                        <p:strVal val="visible"/>
                                      </p:to>
                                    </p:set>
                                    <p:animEffect transition="in" filter="wipe(left)">
                                      <p:cBhvr>
                                        <p:cTn id="63" dur="500"/>
                                        <p:tgtEl>
                                          <p:spTgt spid="1742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7424"/>
                                        </p:tgtEl>
                                        <p:attrNameLst>
                                          <p:attrName>style.visibility</p:attrName>
                                        </p:attrNameLst>
                                      </p:cBhvr>
                                      <p:to>
                                        <p:strVal val="visible"/>
                                      </p:to>
                                    </p:set>
                                    <p:animEffect transition="in" filter="wipe(left)">
                                      <p:cBhvr>
                                        <p:cTn id="66" dur="500"/>
                                        <p:tgtEl>
                                          <p:spTgt spid="1742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7428"/>
                                        </p:tgtEl>
                                        <p:attrNameLst>
                                          <p:attrName>style.visibility</p:attrName>
                                        </p:attrNameLst>
                                      </p:cBhvr>
                                      <p:to>
                                        <p:strVal val="visible"/>
                                      </p:to>
                                    </p:set>
                                    <p:animEffect transition="in" filter="wipe(left)">
                                      <p:cBhvr>
                                        <p:cTn id="69" dur="500"/>
                                        <p:tgtEl>
                                          <p:spTgt spid="17428"/>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7429"/>
                                        </p:tgtEl>
                                        <p:attrNameLst>
                                          <p:attrName>style.visibility</p:attrName>
                                        </p:attrNameLst>
                                      </p:cBhvr>
                                      <p:to>
                                        <p:strVal val="visible"/>
                                      </p:to>
                                    </p:set>
                                    <p:animEffect transition="in" filter="wipe(left)">
                                      <p:cBhvr>
                                        <p:cTn id="72" dur="500"/>
                                        <p:tgtEl>
                                          <p:spTgt spid="1742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7430"/>
                                        </p:tgtEl>
                                        <p:attrNameLst>
                                          <p:attrName>style.visibility</p:attrName>
                                        </p:attrNameLst>
                                      </p:cBhvr>
                                      <p:to>
                                        <p:strVal val="visible"/>
                                      </p:to>
                                    </p:set>
                                    <p:animEffect transition="in" filter="wipe(left)">
                                      <p:cBhvr>
                                        <p:cTn id="75" dur="500"/>
                                        <p:tgtEl>
                                          <p:spTgt spid="1743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17425"/>
                                        </p:tgtEl>
                                        <p:attrNameLst>
                                          <p:attrName>style.visibility</p:attrName>
                                        </p:attrNameLst>
                                      </p:cBhvr>
                                      <p:to>
                                        <p:strVal val="visible"/>
                                      </p:to>
                                    </p:set>
                                    <p:animEffect transition="in" filter="wipe(right)">
                                      <p:cBhvr>
                                        <p:cTn id="80" dur="500"/>
                                        <p:tgtEl>
                                          <p:spTgt spid="1742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17426"/>
                                        </p:tgtEl>
                                        <p:attrNameLst>
                                          <p:attrName>style.visibility</p:attrName>
                                        </p:attrNameLst>
                                      </p:cBhvr>
                                      <p:to>
                                        <p:strVal val="visible"/>
                                      </p:to>
                                    </p:set>
                                    <p:animEffect transition="in" filter="wipe(right)">
                                      <p:cBhvr>
                                        <p:cTn id="83" dur="500"/>
                                        <p:tgtEl>
                                          <p:spTgt spid="17426"/>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7427"/>
                                        </p:tgtEl>
                                        <p:attrNameLst>
                                          <p:attrName>style.visibility</p:attrName>
                                        </p:attrNameLst>
                                      </p:cBhvr>
                                      <p:to>
                                        <p:strVal val="visible"/>
                                      </p:to>
                                    </p:set>
                                    <p:animEffect transition="in" filter="wipe(right)">
                                      <p:cBhvr>
                                        <p:cTn id="86" dur="500"/>
                                        <p:tgtEl>
                                          <p:spTgt spid="17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animBg="1"/>
      <p:bldP spid="17412" grpId="0" animBg="1"/>
      <p:bldP spid="17413" grpId="0" animBg="1"/>
      <p:bldP spid="17414" grpId="0" animBg="1"/>
      <p:bldP spid="17415" grpId="0" animBg="1"/>
      <p:bldP spid="17416" grpId="0"/>
      <p:bldP spid="17417" grpId="0"/>
      <p:bldP spid="17418" grpId="0"/>
      <p:bldP spid="17419" grpId="0"/>
      <p:bldP spid="17420" grpId="0"/>
      <p:bldP spid="17421" grpId="0"/>
      <p:bldP spid="17422" grpId="0" animBg="1"/>
      <p:bldP spid="17423" grpId="0" animBg="1"/>
      <p:bldP spid="17424" grpId="0" animBg="1"/>
      <p:bldP spid="17425" grpId="0"/>
      <p:bldP spid="17426" grpId="0"/>
      <p:bldP spid="17427" grpId="0"/>
      <p:bldP spid="17428" grpId="0"/>
      <p:bldP spid="17429" grpId="0"/>
      <p:bldP spid="17430" grpId="0"/>
      <p:bldP spid="174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idx="4294967295"/>
          </p:nvPr>
        </p:nvSpPr>
        <p:spPr>
          <a:xfrm>
            <a:off x="3937000" y="2609850"/>
            <a:ext cx="7415213" cy="1846263"/>
          </a:xfrm>
          <a:ln/>
        </p:spPr>
        <p:txBody>
          <a:bodyPr/>
          <a:lstStyle/>
          <a:p>
            <a:r>
              <a:rPr lang="en-US" sz="6000" dirty="0">
                <a:solidFill>
                  <a:schemeClr val="bg1"/>
                </a:solidFill>
              </a:rPr>
              <a:t>SECTION TITLE</a:t>
            </a:r>
            <a:endParaRPr lang="zh-CN" altLang="en-US" sz="6000" dirty="0">
              <a:solidFill>
                <a:schemeClr val="bg1"/>
              </a:solidFill>
            </a:endParaRPr>
          </a:p>
        </p:txBody>
      </p:sp>
      <p:sp>
        <p:nvSpPr>
          <p:cNvPr id="18435" name="文本占位符 4"/>
          <p:cNvSpPr>
            <a:spLocks noGrp="1" noChangeArrowheads="1"/>
          </p:cNvSpPr>
          <p:nvPr>
            <p:ph sz="quarter" idx="4294967295"/>
          </p:nvPr>
        </p:nvSpPr>
        <p:spPr bwMode="auto">
          <a:xfrm>
            <a:off x="2324100" y="2619375"/>
            <a:ext cx="1612900" cy="18367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6000" dirty="0">
                <a:solidFill>
                  <a:schemeClr val="bg1"/>
                </a:solidFill>
                <a:latin typeface="Kozuka Gothic Pr6N H" pitchFamily="34" charset="-128"/>
                <a:ea typeface="Kozuka Gothic Pr6N H" pitchFamily="34" charset="-128"/>
                <a:sym typeface="Kozuka Gothic Pr6N H" pitchFamily="34" charset="-128"/>
              </a:rPr>
              <a:t>3</a:t>
            </a:r>
            <a:endParaRPr lang="zh-CN" altLang="en-US" sz="6000" dirty="0">
              <a:solidFill>
                <a:schemeClr val="bg1"/>
              </a:solidFill>
              <a:latin typeface="Kozuka Gothic Pr6N H" pitchFamily="34" charset="-128"/>
              <a:ea typeface="Kozuka Gothic Pr6N H" pitchFamily="34" charset="-128"/>
              <a:sym typeface="Kozuka Gothic Pr6N H" pitchFamily="34" charset="-128"/>
            </a:endParaRPr>
          </a:p>
        </p:txBody>
      </p:sp>
    </p:spTree>
    <p:custDataLst>
      <p:tags r:id="rId1"/>
    </p:custDataLst>
  </p:cSld>
  <p:clrMapOvr>
    <a:masterClrMapping/>
  </p:clrMapOvr>
  <p:transition spd="slow" advTm="3126">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5">
                                            <p:bg/>
                                          </p:spTgt>
                                        </p:tgtEl>
                                        <p:attrNameLst>
                                          <p:attrName>style.visibility</p:attrName>
                                        </p:attrNameLst>
                                      </p:cBhvr>
                                      <p:to>
                                        <p:strVal val="visible"/>
                                      </p:to>
                                    </p:set>
                                    <p:animEffect transition="in" filter="fade">
                                      <p:cBhvr>
                                        <p:cTn id="7" dur="1000"/>
                                        <p:tgtEl>
                                          <p:spTgt spid="18435">
                                            <p:bg/>
                                          </p:spTgt>
                                        </p:tgtEl>
                                      </p:cBhvr>
                                    </p:animEffect>
                                    <p:anim calcmode="lin" valueType="num">
                                      <p:cBhvr>
                                        <p:cTn id="8" dur="1000" fill="hold"/>
                                        <p:tgtEl>
                                          <p:spTgt spid="18435">
                                            <p:bg/>
                                          </p:spTgt>
                                        </p:tgtEl>
                                        <p:attrNameLst>
                                          <p:attrName>ppt_x</p:attrName>
                                        </p:attrNameLst>
                                      </p:cBhvr>
                                      <p:tavLst>
                                        <p:tav tm="0">
                                          <p:val>
                                            <p:strVal val="#ppt_x"/>
                                          </p:val>
                                        </p:tav>
                                        <p:tav tm="100000">
                                          <p:val>
                                            <p:strVal val="#ppt_x"/>
                                          </p:val>
                                        </p:tav>
                                      </p:tavLst>
                                    </p:anim>
                                    <p:anim calcmode="lin" valueType="num">
                                      <p:cBhvr>
                                        <p:cTn id="9" dur="1000" fill="hold"/>
                                        <p:tgtEl>
                                          <p:spTgt spid="18435">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435">
                                            <p:txEl>
                                              <p:pRg st="0" end="0"/>
                                            </p:txEl>
                                          </p:spTgt>
                                        </p:tgtEl>
                                        <p:attrNameLst>
                                          <p:attrName>style.visibility</p:attrName>
                                        </p:attrNameLst>
                                      </p:cBhvr>
                                      <p:to>
                                        <p:strVal val="visible"/>
                                      </p:to>
                                    </p:set>
                                    <p:animEffect transition="in" filter="fade">
                                      <p:cBhvr>
                                        <p:cTn id="14" dur="1000"/>
                                        <p:tgtEl>
                                          <p:spTgt spid="18435">
                                            <p:txEl>
                                              <p:pRg st="0" end="0"/>
                                            </p:txEl>
                                          </p:spTgt>
                                        </p:tgtEl>
                                      </p:cBhvr>
                                    </p:animEffect>
                                    <p:anim calcmode="lin" valueType="num">
                                      <p:cBhvr>
                                        <p:cTn id="15" dur="10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84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8434"/>
                                        </p:tgtEl>
                                        <p:attrNameLst>
                                          <p:attrName>style.visibility</p:attrName>
                                        </p:attrNameLst>
                                      </p:cBhvr>
                                      <p:to>
                                        <p:strVal val="visible"/>
                                      </p:to>
                                    </p:set>
                                    <p:anim calcmode="lin" valueType="num">
                                      <p:cBhvr additive="base">
                                        <p:cTn id="21" dur="500" fill="hold"/>
                                        <p:tgtEl>
                                          <p:spTgt spid="18434"/>
                                        </p:tgtEl>
                                        <p:attrNameLst>
                                          <p:attrName>ppt_x</p:attrName>
                                        </p:attrNameLst>
                                      </p:cBhvr>
                                      <p:tavLst>
                                        <p:tav tm="0">
                                          <p:val>
                                            <p:strVal val="1+#ppt_w/2"/>
                                          </p:val>
                                        </p:tav>
                                        <p:tav tm="100000">
                                          <p:val>
                                            <p:strVal val="#ppt_x"/>
                                          </p:val>
                                        </p:tav>
                                      </p:tavLst>
                                    </p:anim>
                                    <p:anim calcmode="lin" valueType="num">
                                      <p:cBhvr additive="base">
                                        <p:cTn id="22"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0"/>
          <p:cNvSpPr>
            <a:spLocks noChangeArrowheads="1"/>
          </p:cNvSpPr>
          <p:nvPr/>
        </p:nvSpPr>
        <p:spPr bwMode="auto">
          <a:xfrm>
            <a:off x="75565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9459"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19460" name="图表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6488" y="2054225"/>
            <a:ext cx="559435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矩形 11"/>
          <p:cNvSpPr>
            <a:spLocks noChangeArrowheads="1"/>
          </p:cNvSpPr>
          <p:nvPr/>
        </p:nvSpPr>
        <p:spPr bwMode="auto">
          <a:xfrm>
            <a:off x="7448550" y="4851400"/>
            <a:ext cx="16954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9462" name="矩形 12"/>
          <p:cNvSpPr>
            <a:spLocks noChangeArrowheads="1"/>
          </p:cNvSpPr>
          <p:nvPr/>
        </p:nvSpPr>
        <p:spPr bwMode="auto">
          <a:xfrm>
            <a:off x="7448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9463" name="矩形 13"/>
          <p:cNvSpPr>
            <a:spLocks noChangeArrowheads="1"/>
          </p:cNvSpPr>
          <p:nvPr/>
        </p:nvSpPr>
        <p:spPr bwMode="auto">
          <a:xfrm>
            <a:off x="9734550" y="4851400"/>
            <a:ext cx="16192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9464" name="矩形 14"/>
          <p:cNvSpPr>
            <a:spLocks noChangeArrowheads="1"/>
          </p:cNvSpPr>
          <p:nvPr/>
        </p:nvSpPr>
        <p:spPr bwMode="auto">
          <a:xfrm>
            <a:off x="9734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9465" name="矩形 15"/>
          <p:cNvSpPr>
            <a:spLocks noChangeArrowheads="1"/>
          </p:cNvSpPr>
          <p:nvPr/>
        </p:nvSpPr>
        <p:spPr bwMode="auto">
          <a:xfrm>
            <a:off x="7448550" y="3702050"/>
            <a:ext cx="2239963" cy="609600"/>
          </a:xfrm>
          <a:prstGeom prst="rect">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endParaRPr>
          </a:p>
        </p:txBody>
      </p:sp>
      <p:sp>
        <p:nvSpPr>
          <p:cNvPr id="19466" name="矩形 16"/>
          <p:cNvSpPr>
            <a:spLocks noChangeArrowheads="1"/>
          </p:cNvSpPr>
          <p:nvPr/>
        </p:nvSpPr>
        <p:spPr bwMode="auto">
          <a:xfrm>
            <a:off x="7448550" y="3702050"/>
            <a:ext cx="968375" cy="609600"/>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endParaRPr>
          </a:p>
        </p:txBody>
      </p:sp>
      <p:sp>
        <p:nvSpPr>
          <p:cNvPr id="19467" name="矩形 17"/>
          <p:cNvSpPr>
            <a:spLocks noChangeArrowheads="1"/>
          </p:cNvSpPr>
          <p:nvPr/>
        </p:nvSpPr>
        <p:spPr bwMode="auto">
          <a:xfrm>
            <a:off x="7562850" y="3810000"/>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rgbClr val="000000"/>
                </a:solidFill>
                <a:latin typeface="Calibri" pitchFamily="34" charset="0"/>
                <a:ea typeface="微软雅黑" pitchFamily="34" charset="-122"/>
                <a:sym typeface="Calibri" pitchFamily="34" charset="0"/>
              </a:rPr>
              <a:t>DESCR</a:t>
            </a:r>
            <a:r>
              <a:rPr lang="en-US" sz="2000" b="1" dirty="0">
                <a:solidFill>
                  <a:schemeClr val="bg1"/>
                </a:solidFill>
                <a:latin typeface="Calibri" pitchFamily="34" charset="0"/>
                <a:ea typeface="微软雅黑" pitchFamily="34" charset="-122"/>
                <a:sym typeface="Calibri" pitchFamily="34" charset="0"/>
              </a:rPr>
              <a:t>IPTION</a:t>
            </a:r>
            <a:endParaRPr lang="zh-CN" altLang="en-US" sz="2000" b="1" dirty="0">
              <a:solidFill>
                <a:schemeClr val="bg1"/>
              </a:solidFill>
              <a:latin typeface="Calibri" pitchFamily="34" charset="0"/>
              <a:ea typeface="微软雅黑" pitchFamily="34" charset="-122"/>
              <a:sym typeface="Calibri" pitchFamily="34" charset="0"/>
            </a:endParaRPr>
          </a:p>
        </p:txBody>
      </p:sp>
      <p:sp>
        <p:nvSpPr>
          <p:cNvPr id="19468" name="矩形 18"/>
          <p:cNvSpPr>
            <a:spLocks noChangeArrowheads="1"/>
          </p:cNvSpPr>
          <p:nvPr/>
        </p:nvSpPr>
        <p:spPr bwMode="auto">
          <a:xfrm>
            <a:off x="7400925" y="2339975"/>
            <a:ext cx="2606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bg1"/>
                </a:solidFill>
                <a:latin typeface="Calibri" pitchFamily="34" charset="0"/>
                <a:ea typeface="微软雅黑" pitchFamily="34" charset="-122"/>
                <a:sym typeface="Calibri" pitchFamily="34" charset="0"/>
              </a:rPr>
              <a:t>VESTIBULUM ANTE IPSUM </a:t>
            </a:r>
            <a:r>
              <a:rPr lang="zh-CN" altLang="en-US" sz="2400" dirty="0">
                <a:solidFill>
                  <a:schemeClr val="bg1"/>
                </a:solidFill>
                <a:latin typeface="Calibri" pitchFamily="34" charset="0"/>
                <a:ea typeface="微软雅黑" pitchFamily="34" charset="-122"/>
                <a:sym typeface="Calibri" pitchFamily="34" charset="0"/>
              </a:rPr>
              <a:t>FAUCIBUS ORCI</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800" advTm="5400">
        <p:circle/>
      </p:transition>
    </mc:Choice>
    <mc:Fallback xmlns="">
      <p:transition spd="slow" advTm="54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circle(in)">
                                      <p:cBhvr>
                                        <p:cTn id="7" dur="10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wipe(left)">
                                      <p:cBhvr>
                                        <p:cTn id="12" dur="5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wipe(down)">
                                      <p:cBhvr>
                                        <p:cTn id="17" dur="500"/>
                                        <p:tgtEl>
                                          <p:spTgt spid="1946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19468"/>
                                        </p:tgtEl>
                                        <p:attrNameLst>
                                          <p:attrName>style.visibility</p:attrName>
                                        </p:attrNameLst>
                                      </p:cBhvr>
                                      <p:to>
                                        <p:strVal val="visible"/>
                                      </p:to>
                                    </p:set>
                                    <p:anim calcmode="lin" valueType="num">
                                      <p:cBhvr additive="base">
                                        <p:cTn id="22" dur="500" fill="hold"/>
                                        <p:tgtEl>
                                          <p:spTgt spid="19468"/>
                                        </p:tgtEl>
                                        <p:attrNameLst>
                                          <p:attrName>ppt_x</p:attrName>
                                        </p:attrNameLst>
                                      </p:cBhvr>
                                      <p:tavLst>
                                        <p:tav tm="0">
                                          <p:val>
                                            <p:strVal val="1+#ppt_w/2"/>
                                          </p:val>
                                        </p:tav>
                                        <p:tav tm="100000">
                                          <p:val>
                                            <p:strVal val="#ppt_x"/>
                                          </p:val>
                                        </p:tav>
                                      </p:tavLst>
                                    </p:anim>
                                    <p:anim calcmode="lin" valueType="num">
                                      <p:cBhvr additive="base">
                                        <p:cTn id="23" dur="500" fill="hold"/>
                                        <p:tgtEl>
                                          <p:spTgt spid="1946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9465"/>
                                        </p:tgtEl>
                                        <p:attrNameLst>
                                          <p:attrName>style.visibility</p:attrName>
                                        </p:attrNameLst>
                                      </p:cBhvr>
                                      <p:to>
                                        <p:strVal val="visible"/>
                                      </p:to>
                                    </p:set>
                                    <p:animEffect transition="in" filter="wipe(down)">
                                      <p:cBhvr>
                                        <p:cTn id="28" dur="500"/>
                                        <p:tgtEl>
                                          <p:spTgt spid="1946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467"/>
                                        </p:tgtEl>
                                        <p:attrNameLst>
                                          <p:attrName>style.visibility</p:attrName>
                                        </p:attrNameLst>
                                      </p:cBhvr>
                                      <p:to>
                                        <p:strVal val="visible"/>
                                      </p:to>
                                    </p:set>
                                    <p:animEffect transition="in" filter="fade">
                                      <p:cBhvr>
                                        <p:cTn id="33" dur="1000"/>
                                        <p:tgtEl>
                                          <p:spTgt spid="1946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9466"/>
                                        </p:tgtEl>
                                        <p:attrNameLst>
                                          <p:attrName>style.visibility</p:attrName>
                                        </p:attrNameLst>
                                      </p:cBhvr>
                                      <p:to>
                                        <p:strVal val="visible"/>
                                      </p:to>
                                    </p:set>
                                    <p:animEffect transition="in" filter="wipe(down)">
                                      <p:cBhvr>
                                        <p:cTn id="36" dur="500"/>
                                        <p:tgtEl>
                                          <p:spTgt spid="1946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9462"/>
                                        </p:tgtEl>
                                        <p:attrNameLst>
                                          <p:attrName>style.visibility</p:attrName>
                                        </p:attrNameLst>
                                      </p:cBhvr>
                                      <p:to>
                                        <p:strVal val="visible"/>
                                      </p:to>
                                    </p:set>
                                    <p:anim calcmode="lin" valueType="num">
                                      <p:cBhvr additive="base">
                                        <p:cTn id="41" dur="500" fill="hold"/>
                                        <p:tgtEl>
                                          <p:spTgt spid="19462"/>
                                        </p:tgtEl>
                                        <p:attrNameLst>
                                          <p:attrName>ppt_x</p:attrName>
                                        </p:attrNameLst>
                                      </p:cBhvr>
                                      <p:tavLst>
                                        <p:tav tm="0">
                                          <p:val>
                                            <p:strVal val="#ppt_x"/>
                                          </p:val>
                                        </p:tav>
                                        <p:tav tm="100000">
                                          <p:val>
                                            <p:strVal val="#ppt_x"/>
                                          </p:val>
                                        </p:tav>
                                      </p:tavLst>
                                    </p:anim>
                                    <p:anim calcmode="lin" valueType="num">
                                      <p:cBhvr additive="base">
                                        <p:cTn id="42" dur="500" fill="hold"/>
                                        <p:tgtEl>
                                          <p:spTgt spid="1946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461"/>
                                        </p:tgtEl>
                                        <p:attrNameLst>
                                          <p:attrName>style.visibility</p:attrName>
                                        </p:attrNameLst>
                                      </p:cBhvr>
                                      <p:to>
                                        <p:strVal val="visible"/>
                                      </p:to>
                                    </p:set>
                                    <p:anim calcmode="lin" valueType="num">
                                      <p:cBhvr additive="base">
                                        <p:cTn id="45" dur="500" fill="hold"/>
                                        <p:tgtEl>
                                          <p:spTgt spid="19461"/>
                                        </p:tgtEl>
                                        <p:attrNameLst>
                                          <p:attrName>ppt_x</p:attrName>
                                        </p:attrNameLst>
                                      </p:cBhvr>
                                      <p:tavLst>
                                        <p:tav tm="0">
                                          <p:val>
                                            <p:strVal val="#ppt_x"/>
                                          </p:val>
                                        </p:tav>
                                        <p:tav tm="100000">
                                          <p:val>
                                            <p:strVal val="#ppt_x"/>
                                          </p:val>
                                        </p:tav>
                                      </p:tavLst>
                                    </p:anim>
                                    <p:anim calcmode="lin" valueType="num">
                                      <p:cBhvr additive="base">
                                        <p:cTn id="46" dur="500" fill="hold"/>
                                        <p:tgtEl>
                                          <p:spTgt spid="1946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464"/>
                                        </p:tgtEl>
                                        <p:attrNameLst>
                                          <p:attrName>style.visibility</p:attrName>
                                        </p:attrNameLst>
                                      </p:cBhvr>
                                      <p:to>
                                        <p:strVal val="visible"/>
                                      </p:to>
                                    </p:set>
                                    <p:anim calcmode="lin" valueType="num">
                                      <p:cBhvr additive="base">
                                        <p:cTn id="49" dur="500" fill="hold"/>
                                        <p:tgtEl>
                                          <p:spTgt spid="19464"/>
                                        </p:tgtEl>
                                        <p:attrNameLst>
                                          <p:attrName>ppt_x</p:attrName>
                                        </p:attrNameLst>
                                      </p:cBhvr>
                                      <p:tavLst>
                                        <p:tav tm="0">
                                          <p:val>
                                            <p:strVal val="#ppt_x"/>
                                          </p:val>
                                        </p:tav>
                                        <p:tav tm="100000">
                                          <p:val>
                                            <p:strVal val="#ppt_x"/>
                                          </p:val>
                                        </p:tav>
                                      </p:tavLst>
                                    </p:anim>
                                    <p:anim calcmode="lin" valueType="num">
                                      <p:cBhvr additive="base">
                                        <p:cTn id="50" dur="500" fill="hold"/>
                                        <p:tgtEl>
                                          <p:spTgt spid="1946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9463"/>
                                        </p:tgtEl>
                                        <p:attrNameLst>
                                          <p:attrName>style.visibility</p:attrName>
                                        </p:attrNameLst>
                                      </p:cBhvr>
                                      <p:to>
                                        <p:strVal val="visible"/>
                                      </p:to>
                                    </p:set>
                                    <p:anim calcmode="lin" valueType="num">
                                      <p:cBhvr additive="base">
                                        <p:cTn id="53" dur="500" fill="hold"/>
                                        <p:tgtEl>
                                          <p:spTgt spid="19463"/>
                                        </p:tgtEl>
                                        <p:attrNameLst>
                                          <p:attrName>ppt_x</p:attrName>
                                        </p:attrNameLst>
                                      </p:cBhvr>
                                      <p:tavLst>
                                        <p:tav tm="0">
                                          <p:val>
                                            <p:strVal val="#ppt_x"/>
                                          </p:val>
                                        </p:tav>
                                        <p:tav tm="100000">
                                          <p:val>
                                            <p:strVal val="#ppt_x"/>
                                          </p:val>
                                        </p:tav>
                                      </p:tavLst>
                                    </p:anim>
                                    <p:anim calcmode="lin" valueType="num">
                                      <p:cBhvr additive="base">
                                        <p:cTn id="54"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p:bldP spid="19461" grpId="0"/>
      <p:bldP spid="19462" grpId="0"/>
      <p:bldP spid="19463" grpId="0"/>
      <p:bldP spid="19464" grpId="0"/>
      <p:bldP spid="19465" grpId="0" animBg="1"/>
      <p:bldP spid="19466" grpId="0" animBg="1"/>
      <p:bldP spid="19467" grpId="0"/>
      <p:bldP spid="194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20483"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0484" name="矩形 4"/>
          <p:cNvSpPr>
            <a:spLocks noChangeArrowheads="1"/>
          </p:cNvSpPr>
          <p:nvPr/>
        </p:nvSpPr>
        <p:spPr bwMode="auto">
          <a:xfrm>
            <a:off x="839788" y="2033588"/>
            <a:ext cx="4313237" cy="709612"/>
          </a:xfrm>
          <a:prstGeom prst="rect">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0485" name="矩形 5"/>
          <p:cNvSpPr>
            <a:spLocks noChangeArrowheads="1"/>
          </p:cNvSpPr>
          <p:nvPr/>
        </p:nvSpPr>
        <p:spPr bwMode="auto">
          <a:xfrm>
            <a:off x="839788" y="2033588"/>
            <a:ext cx="1576387" cy="709612"/>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0486" name="矩形 6"/>
          <p:cNvSpPr>
            <a:spLocks noChangeArrowheads="1"/>
          </p:cNvSpPr>
          <p:nvPr/>
        </p:nvSpPr>
        <p:spPr bwMode="auto">
          <a:xfrm>
            <a:off x="1465263" y="3068638"/>
            <a:ext cx="34242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20487" name="矩形 7"/>
          <p:cNvSpPr>
            <a:spLocks noChangeArrowheads="1"/>
          </p:cNvSpPr>
          <p:nvPr/>
        </p:nvSpPr>
        <p:spPr bwMode="auto">
          <a:xfrm>
            <a:off x="1465263" y="46259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err="1">
                <a:solidFill>
                  <a:srgbClr val="000000"/>
                </a:solidFill>
                <a:latin typeface="Calibri" pitchFamily="34" charset="0"/>
                <a:ea typeface="微软雅黑" pitchFamily="34" charset="-122"/>
                <a:sym typeface="Calibri" pitchFamily="34" charset="0"/>
              </a:rPr>
              <a:t>Mauris</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blandit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aliquet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elit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eget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tincidunt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nibh</a:t>
            </a:r>
            <a:endParaRPr lang="zh-CN" altLang="en-US" sz="1400" dirty="0">
              <a:solidFill>
                <a:srgbClr val="000000"/>
              </a:solidFill>
              <a:latin typeface="Calibri" pitchFamily="34" charset="0"/>
              <a:ea typeface="微软雅黑" pitchFamily="34" charset="-122"/>
              <a:sym typeface="Calibri" pitchFamily="34" charset="0"/>
            </a:endParaRPr>
          </a:p>
        </p:txBody>
      </p:sp>
      <p:sp>
        <p:nvSpPr>
          <p:cNvPr id="20488" name="椭圆 8"/>
          <p:cNvSpPr>
            <a:spLocks noChangeArrowheads="1"/>
          </p:cNvSpPr>
          <p:nvPr/>
        </p:nvSpPr>
        <p:spPr bwMode="auto">
          <a:xfrm>
            <a:off x="1371600" y="4772025"/>
            <a:ext cx="74613"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89" name="矩形 9"/>
          <p:cNvSpPr>
            <a:spLocks noChangeArrowheads="1"/>
          </p:cNvSpPr>
          <p:nvPr/>
        </p:nvSpPr>
        <p:spPr bwMode="auto">
          <a:xfrm>
            <a:off x="1465263" y="49212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0" name="椭圆 10"/>
          <p:cNvSpPr>
            <a:spLocks noChangeArrowheads="1"/>
          </p:cNvSpPr>
          <p:nvPr/>
        </p:nvSpPr>
        <p:spPr bwMode="auto">
          <a:xfrm>
            <a:off x="1371600" y="5067300"/>
            <a:ext cx="74613"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91" name="矩形 11"/>
          <p:cNvSpPr>
            <a:spLocks noChangeArrowheads="1"/>
          </p:cNvSpPr>
          <p:nvPr/>
        </p:nvSpPr>
        <p:spPr bwMode="auto">
          <a:xfrm>
            <a:off x="1465263" y="52165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2" name="椭圆 12"/>
          <p:cNvSpPr>
            <a:spLocks noChangeArrowheads="1"/>
          </p:cNvSpPr>
          <p:nvPr/>
        </p:nvSpPr>
        <p:spPr bwMode="auto">
          <a:xfrm>
            <a:off x="1371600" y="5362575"/>
            <a:ext cx="74613"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93" name="矩形 13"/>
          <p:cNvSpPr>
            <a:spLocks noChangeArrowheads="1"/>
          </p:cNvSpPr>
          <p:nvPr/>
        </p:nvSpPr>
        <p:spPr bwMode="auto">
          <a:xfrm>
            <a:off x="1465263" y="5524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4" name="椭圆 14"/>
          <p:cNvSpPr>
            <a:spLocks noChangeArrowheads="1"/>
          </p:cNvSpPr>
          <p:nvPr/>
        </p:nvSpPr>
        <p:spPr bwMode="auto">
          <a:xfrm>
            <a:off x="1371600" y="5645150"/>
            <a:ext cx="74613" cy="74613"/>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95" name="矩形 15"/>
          <p:cNvSpPr>
            <a:spLocks noChangeArrowheads="1"/>
          </p:cNvSpPr>
          <p:nvPr/>
        </p:nvSpPr>
        <p:spPr bwMode="auto">
          <a:xfrm>
            <a:off x="873125" y="2128838"/>
            <a:ext cx="3797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000000"/>
                </a:solidFill>
                <a:latin typeface="Calibri" pitchFamily="34" charset="0"/>
                <a:ea typeface="微软雅黑" pitchFamily="34" charset="-122"/>
                <a:sym typeface="Calibri" pitchFamily="34" charset="0"/>
              </a:rPr>
              <a:t>MAURIS </a:t>
            </a:r>
            <a:r>
              <a:rPr lang="en-US" sz="3200" b="1" dirty="0">
                <a:solidFill>
                  <a:schemeClr val="bg1"/>
                </a:solidFill>
                <a:latin typeface="Calibri" pitchFamily="34" charset="0"/>
                <a:ea typeface="微软雅黑" pitchFamily="34" charset="-122"/>
                <a:sym typeface="Calibri" pitchFamily="34" charset="0"/>
              </a:rPr>
              <a:t>BLANDIT ALI</a:t>
            </a:r>
            <a:endParaRPr lang="zh-CN" altLang="en-US" sz="3200" b="1" dirty="0">
              <a:solidFill>
                <a:schemeClr val="bg1"/>
              </a:solidFill>
              <a:latin typeface="Calibri" pitchFamily="34" charset="0"/>
              <a:ea typeface="微软雅黑" pitchFamily="34" charset="-122"/>
              <a:sym typeface="Calibri" pitchFamily="34" charset="0"/>
            </a:endParaRPr>
          </a:p>
        </p:txBody>
      </p:sp>
      <p:pic>
        <p:nvPicPr>
          <p:cNvPr id="20496" name="图表 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3475" y="2297113"/>
            <a:ext cx="4264025"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Tm="7755">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10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wipe(left)">
                                      <p:cBhvr>
                                        <p:cTn id="12" dur="500"/>
                                        <p:tgtEl>
                                          <p:spTgt spid="2048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85"/>
                                        </p:tgtEl>
                                        <p:attrNameLst>
                                          <p:attrName>style.visibility</p:attrName>
                                        </p:attrNameLst>
                                      </p:cBhvr>
                                      <p:to>
                                        <p:strVal val="visible"/>
                                      </p:to>
                                    </p:set>
                                    <p:animEffect transition="in" filter="wipe(left)">
                                      <p:cBhvr>
                                        <p:cTn id="17" dur="500"/>
                                        <p:tgtEl>
                                          <p:spTgt spid="2048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95"/>
                                        </p:tgtEl>
                                        <p:attrNameLst>
                                          <p:attrName>style.visibility</p:attrName>
                                        </p:attrNameLst>
                                      </p:cBhvr>
                                      <p:to>
                                        <p:strVal val="visible"/>
                                      </p:to>
                                    </p:set>
                                    <p:animEffect transition="in" filter="fade">
                                      <p:cBhvr>
                                        <p:cTn id="22" dur="500"/>
                                        <p:tgtEl>
                                          <p:spTgt spid="2049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0484"/>
                                        </p:tgtEl>
                                        <p:attrNameLst>
                                          <p:attrName>style.visibility</p:attrName>
                                        </p:attrNameLst>
                                      </p:cBhvr>
                                      <p:to>
                                        <p:strVal val="visible"/>
                                      </p:to>
                                    </p:set>
                                    <p:animEffect transition="in" filter="wipe(left)">
                                      <p:cBhvr>
                                        <p:cTn id="25" dur="500"/>
                                        <p:tgtEl>
                                          <p:spTgt spid="20484"/>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0486"/>
                                        </p:tgtEl>
                                        <p:attrNameLst>
                                          <p:attrName>style.visibility</p:attrName>
                                        </p:attrNameLst>
                                      </p:cBhvr>
                                      <p:to>
                                        <p:strVal val="visible"/>
                                      </p:to>
                                    </p:set>
                                    <p:animEffect transition="in" filter="fade">
                                      <p:cBhvr>
                                        <p:cTn id="30" dur="1000"/>
                                        <p:tgtEl>
                                          <p:spTgt spid="20486"/>
                                        </p:tgtEl>
                                      </p:cBhvr>
                                    </p:animEffect>
                                    <p:anim calcmode="lin" valueType="num">
                                      <p:cBhvr>
                                        <p:cTn id="31" dur="1000" fill="hold"/>
                                        <p:tgtEl>
                                          <p:spTgt spid="20486"/>
                                        </p:tgtEl>
                                        <p:attrNameLst>
                                          <p:attrName>ppt_x</p:attrName>
                                        </p:attrNameLst>
                                      </p:cBhvr>
                                      <p:tavLst>
                                        <p:tav tm="0">
                                          <p:val>
                                            <p:strVal val="#ppt_x"/>
                                          </p:val>
                                        </p:tav>
                                        <p:tav tm="100000">
                                          <p:val>
                                            <p:strVal val="#ppt_x"/>
                                          </p:val>
                                        </p:tav>
                                      </p:tavLst>
                                    </p:anim>
                                    <p:anim calcmode="lin" valueType="num">
                                      <p:cBhvr>
                                        <p:cTn id="32" dur="1000" fill="hold"/>
                                        <p:tgtEl>
                                          <p:spTgt spid="2048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0488"/>
                                        </p:tgtEl>
                                        <p:attrNameLst>
                                          <p:attrName>style.visibility</p:attrName>
                                        </p:attrNameLst>
                                      </p:cBhvr>
                                      <p:to>
                                        <p:strVal val="visible"/>
                                      </p:to>
                                    </p:set>
                                    <p:animEffect transition="in" filter="wipe(up)">
                                      <p:cBhvr>
                                        <p:cTn id="37" dur="500"/>
                                        <p:tgtEl>
                                          <p:spTgt spid="2048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490"/>
                                        </p:tgtEl>
                                        <p:attrNameLst>
                                          <p:attrName>style.visibility</p:attrName>
                                        </p:attrNameLst>
                                      </p:cBhvr>
                                      <p:to>
                                        <p:strVal val="visible"/>
                                      </p:to>
                                    </p:set>
                                    <p:animEffect transition="in" filter="wipe(up)">
                                      <p:cBhvr>
                                        <p:cTn id="40" dur="500"/>
                                        <p:tgtEl>
                                          <p:spTgt spid="20490"/>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0492"/>
                                        </p:tgtEl>
                                        <p:attrNameLst>
                                          <p:attrName>style.visibility</p:attrName>
                                        </p:attrNameLst>
                                      </p:cBhvr>
                                      <p:to>
                                        <p:strVal val="visible"/>
                                      </p:to>
                                    </p:set>
                                    <p:animEffect transition="in" filter="wipe(up)">
                                      <p:cBhvr>
                                        <p:cTn id="43" dur="500"/>
                                        <p:tgtEl>
                                          <p:spTgt spid="2049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0494"/>
                                        </p:tgtEl>
                                        <p:attrNameLst>
                                          <p:attrName>style.visibility</p:attrName>
                                        </p:attrNameLst>
                                      </p:cBhvr>
                                      <p:to>
                                        <p:strVal val="visible"/>
                                      </p:to>
                                    </p:set>
                                    <p:animEffect transition="in" filter="wipe(up)">
                                      <p:cBhvr>
                                        <p:cTn id="46" dur="500"/>
                                        <p:tgtEl>
                                          <p:spTgt spid="2049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0487"/>
                                        </p:tgtEl>
                                        <p:attrNameLst>
                                          <p:attrName>style.visibility</p:attrName>
                                        </p:attrNameLst>
                                      </p:cBhvr>
                                      <p:to>
                                        <p:strVal val="visible"/>
                                      </p:to>
                                    </p:set>
                                    <p:animEffect transition="in" filter="wipe(left)">
                                      <p:cBhvr>
                                        <p:cTn id="51" dur="500"/>
                                        <p:tgtEl>
                                          <p:spTgt spid="2048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489"/>
                                        </p:tgtEl>
                                        <p:attrNameLst>
                                          <p:attrName>style.visibility</p:attrName>
                                        </p:attrNameLst>
                                      </p:cBhvr>
                                      <p:to>
                                        <p:strVal val="visible"/>
                                      </p:to>
                                    </p:set>
                                    <p:animEffect transition="in" filter="wipe(left)">
                                      <p:cBhvr>
                                        <p:cTn id="54" dur="500"/>
                                        <p:tgtEl>
                                          <p:spTgt spid="2048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0491"/>
                                        </p:tgtEl>
                                        <p:attrNameLst>
                                          <p:attrName>style.visibility</p:attrName>
                                        </p:attrNameLst>
                                      </p:cBhvr>
                                      <p:to>
                                        <p:strVal val="visible"/>
                                      </p:to>
                                    </p:set>
                                    <p:animEffect transition="in" filter="wipe(left)">
                                      <p:cBhvr>
                                        <p:cTn id="57" dur="500"/>
                                        <p:tgtEl>
                                          <p:spTgt spid="2049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0493"/>
                                        </p:tgtEl>
                                        <p:attrNameLst>
                                          <p:attrName>style.visibility</p:attrName>
                                        </p:attrNameLst>
                                      </p:cBhvr>
                                      <p:to>
                                        <p:strVal val="visible"/>
                                      </p:to>
                                    </p:set>
                                    <p:animEffect transition="in" filter="wipe(left)">
                                      <p:cBhvr>
                                        <p:cTn id="60" dur="500"/>
                                        <p:tgtEl>
                                          <p:spTgt spid="20493"/>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20496"/>
                                        </p:tgtEl>
                                        <p:attrNameLst>
                                          <p:attrName>style.visibility</p:attrName>
                                        </p:attrNameLst>
                                      </p:cBhvr>
                                      <p:to>
                                        <p:strVal val="visible"/>
                                      </p:to>
                                    </p:set>
                                    <p:anim calcmode="lin" valueType="num">
                                      <p:cBhvr>
                                        <p:cTn id="65" dur="1000" fill="hold"/>
                                        <p:tgtEl>
                                          <p:spTgt spid="20496"/>
                                        </p:tgtEl>
                                        <p:attrNameLst>
                                          <p:attrName>ppt_w</p:attrName>
                                        </p:attrNameLst>
                                      </p:cBhvr>
                                      <p:tavLst>
                                        <p:tav tm="0">
                                          <p:val>
                                            <p:fltVal val="0"/>
                                          </p:val>
                                        </p:tav>
                                        <p:tav tm="100000">
                                          <p:val>
                                            <p:strVal val="#ppt_w"/>
                                          </p:val>
                                        </p:tav>
                                      </p:tavLst>
                                    </p:anim>
                                    <p:anim calcmode="lin" valueType="num">
                                      <p:cBhvr>
                                        <p:cTn id="66" dur="1000" fill="hold"/>
                                        <p:tgtEl>
                                          <p:spTgt spid="20496"/>
                                        </p:tgtEl>
                                        <p:attrNameLst>
                                          <p:attrName>ppt_h</p:attrName>
                                        </p:attrNameLst>
                                      </p:cBhvr>
                                      <p:tavLst>
                                        <p:tav tm="0">
                                          <p:val>
                                            <p:fltVal val="0"/>
                                          </p:val>
                                        </p:tav>
                                        <p:tav tm="100000">
                                          <p:val>
                                            <p:strVal val="#ppt_h"/>
                                          </p:val>
                                        </p:tav>
                                      </p:tavLst>
                                    </p:anim>
                                    <p:animEffect transition="in" filter="fade">
                                      <p:cBhvr>
                                        <p:cTn id="67" dur="10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animBg="1"/>
      <p:bldP spid="20484" grpId="0" animBg="1"/>
      <p:bldP spid="20485" grpId="0" animBg="1"/>
      <p:bldP spid="20486" grpId="0"/>
      <p:bldP spid="20487" grpId="0"/>
      <p:bldP spid="20488" grpId="0" animBg="1"/>
      <p:bldP spid="20489" grpId="0"/>
      <p:bldP spid="20490" grpId="0" animBg="1"/>
      <p:bldP spid="20491" grpId="0"/>
      <p:bldP spid="20492" grpId="0" animBg="1"/>
      <p:bldP spid="20493" grpId="0"/>
      <p:bldP spid="20494" grpId="0" animBg="1"/>
      <p:bldP spid="2049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1507" name="矩形 1"/>
          <p:cNvSpPr>
            <a:spLocks noChangeArrowheads="1"/>
          </p:cNvSpPr>
          <p:nvPr/>
        </p:nvSpPr>
        <p:spPr bwMode="auto">
          <a:xfrm>
            <a:off x="839788" y="5105400"/>
            <a:ext cx="5256212" cy="1095375"/>
          </a:xfrm>
          <a:prstGeom prst="rect">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1508"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21509" name="图表 4"/>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9788" y="1769844"/>
            <a:ext cx="5256212" cy="296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矩形 5"/>
          <p:cNvSpPr>
            <a:spLocks noChangeArrowheads="1"/>
          </p:cNvSpPr>
          <p:nvPr/>
        </p:nvSpPr>
        <p:spPr bwMode="auto">
          <a:xfrm>
            <a:off x="1231900" y="5283200"/>
            <a:ext cx="44719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21511" name="矩形 6"/>
          <p:cNvSpPr>
            <a:spLocks noChangeArrowheads="1"/>
          </p:cNvSpPr>
          <p:nvPr/>
        </p:nvSpPr>
        <p:spPr bwMode="auto">
          <a:xfrm>
            <a:off x="7146925" y="3898900"/>
            <a:ext cx="36449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21512" name="矩形 7"/>
          <p:cNvSpPr>
            <a:spLocks noChangeArrowheads="1"/>
          </p:cNvSpPr>
          <p:nvPr/>
        </p:nvSpPr>
        <p:spPr bwMode="auto">
          <a:xfrm>
            <a:off x="7146925" y="3252788"/>
            <a:ext cx="2370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dirty="0" err="1">
                <a:solidFill>
                  <a:schemeClr val="bg1"/>
                </a:solidFill>
                <a:latin typeface="Calibri" pitchFamily="34" charset="0"/>
                <a:ea typeface="微软雅黑" pitchFamily="34" charset="-122"/>
                <a:sym typeface="Calibri" pitchFamily="34" charset="0"/>
              </a:rPr>
              <a:t>Donec</a:t>
            </a:r>
            <a:r>
              <a:rPr lang="en-US" b="1" dirty="0">
                <a:solidFill>
                  <a:schemeClr val="bg1"/>
                </a:solidFill>
                <a:latin typeface="Calibri" pitchFamily="34" charset="0"/>
                <a:ea typeface="微软雅黑" pitchFamily="34" charset="-122"/>
                <a:sym typeface="Calibri" pitchFamily="34" charset="0"/>
              </a:rPr>
              <a:t> </a:t>
            </a:r>
            <a:r>
              <a:rPr lang="en-US" b="1" dirty="0" err="1">
                <a:solidFill>
                  <a:schemeClr val="bg1"/>
                </a:solidFill>
                <a:latin typeface="Calibri" pitchFamily="34" charset="0"/>
                <a:ea typeface="微软雅黑" pitchFamily="34" charset="-122"/>
                <a:sym typeface="Calibri" pitchFamily="34" charset="0"/>
              </a:rPr>
              <a:t>sollicitudin</a:t>
            </a:r>
            <a:r>
              <a:rPr lang="en-US" b="1" dirty="0">
                <a:solidFill>
                  <a:schemeClr val="bg1"/>
                </a:solidFill>
                <a:latin typeface="Calibri" pitchFamily="34" charset="0"/>
                <a:ea typeface="微软雅黑" pitchFamily="34" charset="-122"/>
                <a:sym typeface="Calibri" pitchFamily="34" charset="0"/>
              </a:rPr>
              <a:t> </a:t>
            </a:r>
            <a:r>
              <a:rPr lang="en-US" b="1" dirty="0" err="1">
                <a:solidFill>
                  <a:schemeClr val="bg1"/>
                </a:solidFill>
                <a:latin typeface="Calibri" pitchFamily="34" charset="0"/>
                <a:ea typeface="微软雅黑" pitchFamily="34" charset="-122"/>
                <a:sym typeface="Calibri" pitchFamily="34" charset="0"/>
              </a:rPr>
              <a:t>molestie</a:t>
            </a:r>
            <a:r>
              <a:rPr lang="en-US" b="1" dirty="0">
                <a:solidFill>
                  <a:schemeClr val="bg1"/>
                </a:solidFill>
                <a:latin typeface="Calibri" pitchFamily="34" charset="0"/>
                <a:ea typeface="微软雅黑" pitchFamily="34" charset="-122"/>
                <a:sym typeface="Calibri" pitchFamily="34" charset="0"/>
              </a:rPr>
              <a:t> </a:t>
            </a:r>
            <a:r>
              <a:rPr lang="en-US" b="1" dirty="0" err="1">
                <a:solidFill>
                  <a:schemeClr val="bg1"/>
                </a:solidFill>
                <a:latin typeface="Calibri" pitchFamily="34" charset="0"/>
                <a:ea typeface="微软雅黑" pitchFamily="34" charset="-122"/>
                <a:sym typeface="Calibri" pitchFamily="34" charset="0"/>
              </a:rPr>
              <a:t>malesuada</a:t>
            </a:r>
            <a:endParaRPr lang="zh-CN" altLang="en-US" b="1" dirty="0">
              <a:solidFill>
                <a:schemeClr val="bg1"/>
              </a:solidFill>
              <a:latin typeface="Calibri" pitchFamily="34" charset="0"/>
              <a:ea typeface="微软雅黑" pitchFamily="34" charset="-122"/>
              <a:sym typeface="Calibri" pitchFamily="34" charset="0"/>
            </a:endParaRPr>
          </a:p>
        </p:txBody>
      </p:sp>
      <p:sp>
        <p:nvSpPr>
          <p:cNvPr id="2" name="TextBox 1"/>
          <p:cNvSpPr txBox="1"/>
          <p:nvPr/>
        </p:nvSpPr>
        <p:spPr>
          <a:xfrm>
            <a:off x="1318662" y="4735731"/>
            <a:ext cx="556563" cy="369332"/>
          </a:xfrm>
          <a:prstGeom prst="rect">
            <a:avLst/>
          </a:prstGeom>
          <a:noFill/>
        </p:spPr>
        <p:txBody>
          <a:bodyPr wrap="none" rtlCol="0">
            <a:spAutoFit/>
          </a:bodyPr>
          <a:lstStyle/>
          <a:p>
            <a:r>
              <a:rPr lang="en-US" altLang="zh-CN" dirty="0" err="1" smtClean="0"/>
              <a:t>taxt</a:t>
            </a:r>
            <a:endParaRPr lang="zh-CN" altLang="en-US" dirty="0"/>
          </a:p>
        </p:txBody>
      </p:sp>
      <p:sp>
        <p:nvSpPr>
          <p:cNvPr id="10" name="TextBox 9"/>
          <p:cNvSpPr txBox="1"/>
          <p:nvPr/>
        </p:nvSpPr>
        <p:spPr>
          <a:xfrm>
            <a:off x="5042034" y="4735731"/>
            <a:ext cx="556563" cy="369332"/>
          </a:xfrm>
          <a:prstGeom prst="rect">
            <a:avLst/>
          </a:prstGeom>
          <a:noFill/>
        </p:spPr>
        <p:txBody>
          <a:bodyPr wrap="none" rtlCol="0">
            <a:spAutoFit/>
          </a:bodyPr>
          <a:lstStyle/>
          <a:p>
            <a:r>
              <a:rPr lang="en-US" altLang="zh-CN" dirty="0" err="1" smtClean="0"/>
              <a:t>taxt</a:t>
            </a:r>
            <a:endParaRPr lang="zh-CN" altLang="en-US" dirty="0"/>
          </a:p>
        </p:txBody>
      </p:sp>
      <p:sp>
        <p:nvSpPr>
          <p:cNvPr id="11" name="TextBox 10"/>
          <p:cNvSpPr txBox="1"/>
          <p:nvPr/>
        </p:nvSpPr>
        <p:spPr>
          <a:xfrm>
            <a:off x="3765835" y="4736533"/>
            <a:ext cx="556563" cy="369332"/>
          </a:xfrm>
          <a:prstGeom prst="rect">
            <a:avLst/>
          </a:prstGeom>
          <a:noFill/>
        </p:spPr>
        <p:txBody>
          <a:bodyPr wrap="none" rtlCol="0">
            <a:spAutoFit/>
          </a:bodyPr>
          <a:lstStyle/>
          <a:p>
            <a:r>
              <a:rPr lang="en-US" altLang="zh-CN" dirty="0" err="1" smtClean="0"/>
              <a:t>taxt</a:t>
            </a:r>
            <a:endParaRPr lang="zh-CN" altLang="en-US" dirty="0"/>
          </a:p>
        </p:txBody>
      </p:sp>
      <p:sp>
        <p:nvSpPr>
          <p:cNvPr id="12" name="TextBox 11"/>
          <p:cNvSpPr txBox="1"/>
          <p:nvPr/>
        </p:nvSpPr>
        <p:spPr>
          <a:xfrm>
            <a:off x="2565134" y="4724967"/>
            <a:ext cx="556563" cy="369332"/>
          </a:xfrm>
          <a:prstGeom prst="rect">
            <a:avLst/>
          </a:prstGeom>
          <a:noFill/>
        </p:spPr>
        <p:txBody>
          <a:bodyPr wrap="none" rtlCol="0">
            <a:spAutoFit/>
          </a:bodyPr>
          <a:lstStyle/>
          <a:p>
            <a:r>
              <a:rPr lang="en-US" altLang="zh-CN" dirty="0" err="1" smtClean="0"/>
              <a:t>taxt</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0" advTm="14899">
        <p:cut/>
      </p:transition>
    </mc:Choice>
    <mc:Fallback xmlns="">
      <p:transition advTm="14899">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circle(in)">
                                      <p:cBhvr>
                                        <p:cTn id="7" dur="10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wipe(left)">
                                      <p:cBhvr>
                                        <p:cTn id="12" dur="500"/>
                                        <p:tgtEl>
                                          <p:spTgt spid="215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wipe(down)">
                                      <p:cBhvr>
                                        <p:cTn id="17" dur="500"/>
                                        <p:tgtEl>
                                          <p:spTgt spid="215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1507"/>
                                        </p:tgtEl>
                                        <p:attrNameLst>
                                          <p:attrName>style.visibility</p:attrName>
                                        </p:attrNameLst>
                                      </p:cBhvr>
                                      <p:to>
                                        <p:strVal val="visible"/>
                                      </p:to>
                                    </p:set>
                                    <p:animEffect transition="in" filter="fade">
                                      <p:cBhvr>
                                        <p:cTn id="36" dur="1000"/>
                                        <p:tgtEl>
                                          <p:spTgt spid="21507"/>
                                        </p:tgtEl>
                                      </p:cBhvr>
                                    </p:animEffect>
                                    <p:anim calcmode="lin" valueType="num">
                                      <p:cBhvr>
                                        <p:cTn id="37" dur="1000" fill="hold"/>
                                        <p:tgtEl>
                                          <p:spTgt spid="21507"/>
                                        </p:tgtEl>
                                        <p:attrNameLst>
                                          <p:attrName>ppt_x</p:attrName>
                                        </p:attrNameLst>
                                      </p:cBhvr>
                                      <p:tavLst>
                                        <p:tav tm="0">
                                          <p:val>
                                            <p:strVal val="#ppt_x"/>
                                          </p:val>
                                        </p:tav>
                                        <p:tav tm="100000">
                                          <p:val>
                                            <p:strVal val="#ppt_x"/>
                                          </p:val>
                                        </p:tav>
                                      </p:tavLst>
                                    </p:anim>
                                    <p:anim calcmode="lin" valueType="num">
                                      <p:cBhvr>
                                        <p:cTn id="38" dur="1000" fill="hold"/>
                                        <p:tgtEl>
                                          <p:spTgt spid="2150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21510"/>
                                        </p:tgtEl>
                                        <p:attrNameLst>
                                          <p:attrName>style.visibility</p:attrName>
                                        </p:attrNameLst>
                                      </p:cBhvr>
                                      <p:to>
                                        <p:strVal val="visible"/>
                                      </p:to>
                                    </p:set>
                                    <p:anim calcmode="lin" valueType="num">
                                      <p:cBhvr>
                                        <p:cTn id="43" dur="500" fill="hold"/>
                                        <p:tgtEl>
                                          <p:spTgt spid="2151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1510"/>
                                        </p:tgtEl>
                                        <p:attrNameLst>
                                          <p:attrName>ppt_y</p:attrName>
                                        </p:attrNameLst>
                                      </p:cBhvr>
                                      <p:tavLst>
                                        <p:tav tm="0">
                                          <p:val>
                                            <p:strVal val="#ppt_y"/>
                                          </p:val>
                                        </p:tav>
                                        <p:tav tm="100000">
                                          <p:val>
                                            <p:strVal val="#ppt_y"/>
                                          </p:val>
                                        </p:tav>
                                      </p:tavLst>
                                    </p:anim>
                                    <p:anim calcmode="lin" valueType="num">
                                      <p:cBhvr>
                                        <p:cTn id="45" dur="500" fill="hold"/>
                                        <p:tgtEl>
                                          <p:spTgt spid="2151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151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151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21512"/>
                                        </p:tgtEl>
                                        <p:attrNameLst>
                                          <p:attrName>style.visibility</p:attrName>
                                        </p:attrNameLst>
                                      </p:cBhvr>
                                      <p:to>
                                        <p:strVal val="visible"/>
                                      </p:to>
                                    </p:set>
                                    <p:anim calcmode="lin" valueType="num">
                                      <p:cBhvr additive="base">
                                        <p:cTn id="52" dur="500" fill="hold"/>
                                        <p:tgtEl>
                                          <p:spTgt spid="21512"/>
                                        </p:tgtEl>
                                        <p:attrNameLst>
                                          <p:attrName>ppt_x</p:attrName>
                                        </p:attrNameLst>
                                      </p:cBhvr>
                                      <p:tavLst>
                                        <p:tav tm="0">
                                          <p:val>
                                            <p:strVal val="1+#ppt_w/2"/>
                                          </p:val>
                                        </p:tav>
                                        <p:tav tm="100000">
                                          <p:val>
                                            <p:strVal val="#ppt_x"/>
                                          </p:val>
                                        </p:tav>
                                      </p:tavLst>
                                    </p:anim>
                                    <p:anim calcmode="lin" valueType="num">
                                      <p:cBhvr additive="base">
                                        <p:cTn id="53" dur="500" fill="hold"/>
                                        <p:tgtEl>
                                          <p:spTgt spid="2151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21511"/>
                                        </p:tgtEl>
                                        <p:attrNameLst>
                                          <p:attrName>style.visibility</p:attrName>
                                        </p:attrNameLst>
                                      </p:cBhvr>
                                      <p:to>
                                        <p:strVal val="visible"/>
                                      </p:to>
                                    </p:set>
                                    <p:animEffect transition="in" filter="fade">
                                      <p:cBhvr>
                                        <p:cTn id="58" dur="1000"/>
                                        <p:tgtEl>
                                          <p:spTgt spid="21511"/>
                                        </p:tgtEl>
                                      </p:cBhvr>
                                    </p:animEffect>
                                    <p:anim calcmode="lin" valueType="num">
                                      <p:cBhvr>
                                        <p:cTn id="59" dur="1000" fill="hold"/>
                                        <p:tgtEl>
                                          <p:spTgt spid="21511"/>
                                        </p:tgtEl>
                                        <p:attrNameLst>
                                          <p:attrName>ppt_x</p:attrName>
                                        </p:attrNameLst>
                                      </p:cBhvr>
                                      <p:tavLst>
                                        <p:tav tm="0">
                                          <p:val>
                                            <p:strVal val="#ppt_x"/>
                                          </p:val>
                                        </p:tav>
                                        <p:tav tm="100000">
                                          <p:val>
                                            <p:strVal val="#ppt_x"/>
                                          </p:val>
                                        </p:tav>
                                      </p:tavLst>
                                    </p:anim>
                                    <p:anim calcmode="lin" valueType="num">
                                      <p:cBhvr>
                                        <p:cTn id="60" dur="1000" fill="hold"/>
                                        <p:tgtEl>
                                          <p:spTgt spid="215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8" grpId="0"/>
      <p:bldP spid="21510" grpId="0"/>
      <p:bldP spid="21511" grpId="0"/>
      <p:bldP spid="21512" grpId="0"/>
      <p:bldP spid="2"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22531"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pic>
        <p:nvPicPr>
          <p:cNvPr id="22532" name="图表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图表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1400" y="2962275"/>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图表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775"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矩形 7"/>
          <p:cNvSpPr>
            <a:spLocks noChangeArrowheads="1"/>
          </p:cNvSpPr>
          <p:nvPr/>
        </p:nvSpPr>
        <p:spPr bwMode="auto">
          <a:xfrm>
            <a:off x="838200" y="5467350"/>
            <a:ext cx="3133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36" name="矩形 8"/>
          <p:cNvSpPr>
            <a:spLocks noChangeArrowheads="1"/>
          </p:cNvSpPr>
          <p:nvPr/>
        </p:nvSpPr>
        <p:spPr bwMode="auto">
          <a:xfrm>
            <a:off x="1565275" y="5181600"/>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ADD YOUR TEXT</a:t>
            </a:r>
            <a:endParaRPr lang="zh-CN" altLang="en-US" dirty="0"/>
          </a:p>
        </p:txBody>
      </p:sp>
      <p:sp>
        <p:nvSpPr>
          <p:cNvPr id="22537" name="矩形 9"/>
          <p:cNvSpPr>
            <a:spLocks noChangeArrowheads="1"/>
          </p:cNvSpPr>
          <p:nvPr/>
        </p:nvSpPr>
        <p:spPr bwMode="auto">
          <a:xfrm>
            <a:off x="4794250" y="5468938"/>
            <a:ext cx="3067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38" name="矩形 10"/>
          <p:cNvSpPr>
            <a:spLocks noChangeArrowheads="1"/>
          </p:cNvSpPr>
          <p:nvPr/>
        </p:nvSpPr>
        <p:spPr bwMode="auto">
          <a:xfrm>
            <a:off x="5484813" y="5184775"/>
            <a:ext cx="1816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ADD YOUR TEXT</a:t>
            </a:r>
            <a:endParaRPr lang="zh-CN" altLang="en-US" dirty="0"/>
          </a:p>
        </p:txBody>
      </p:sp>
      <p:sp>
        <p:nvSpPr>
          <p:cNvPr id="22539" name="矩形 11"/>
          <p:cNvSpPr>
            <a:spLocks noChangeArrowheads="1"/>
          </p:cNvSpPr>
          <p:nvPr/>
        </p:nvSpPr>
        <p:spPr bwMode="auto">
          <a:xfrm>
            <a:off x="8402638" y="5467350"/>
            <a:ext cx="30670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40" name="矩形 12"/>
          <p:cNvSpPr>
            <a:spLocks noChangeArrowheads="1"/>
          </p:cNvSpPr>
          <p:nvPr/>
        </p:nvSpPr>
        <p:spPr bwMode="auto">
          <a:xfrm>
            <a:off x="9099550" y="5184775"/>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ADD YOUR TEXT</a:t>
            </a:r>
            <a:endParaRPr lang="zh-CN" altLang="en-US" dirty="0"/>
          </a:p>
        </p:txBody>
      </p:sp>
      <p:sp>
        <p:nvSpPr>
          <p:cNvPr id="22541" name="矩形 13"/>
          <p:cNvSpPr>
            <a:spLocks noChangeArrowheads="1"/>
          </p:cNvSpPr>
          <p:nvPr/>
        </p:nvSpPr>
        <p:spPr bwMode="auto">
          <a:xfrm>
            <a:off x="1965325" y="1973263"/>
            <a:ext cx="82629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p>
        </p:txBody>
      </p:sp>
      <p:sp>
        <p:nvSpPr>
          <p:cNvPr id="22542" name="椭圆 14"/>
          <p:cNvSpPr>
            <a:spLocks noChangeArrowheads="1"/>
          </p:cNvSpPr>
          <p:nvPr/>
        </p:nvSpPr>
        <p:spPr bwMode="auto">
          <a:xfrm>
            <a:off x="2135188" y="3740150"/>
            <a:ext cx="541337" cy="541338"/>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2543" name="椭圆 15"/>
          <p:cNvSpPr>
            <a:spLocks noChangeArrowheads="1"/>
          </p:cNvSpPr>
          <p:nvPr/>
        </p:nvSpPr>
        <p:spPr bwMode="auto">
          <a:xfrm>
            <a:off x="5851525" y="3740150"/>
            <a:ext cx="541338" cy="541338"/>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2544" name="椭圆 16"/>
          <p:cNvSpPr>
            <a:spLocks noChangeArrowheads="1"/>
          </p:cNvSpPr>
          <p:nvPr/>
        </p:nvSpPr>
        <p:spPr bwMode="auto">
          <a:xfrm>
            <a:off x="9663113" y="3740150"/>
            <a:ext cx="541337" cy="541338"/>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Tree>
    <p:custDataLst>
      <p:tags r:id="rId1"/>
    </p:custDataLst>
  </p:cSld>
  <p:clrMapOvr>
    <a:masterClrMapping/>
  </p:clrMapOvr>
  <p:transition spd="slow" advTm="10552">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1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wipe(left)">
                                      <p:cBhvr>
                                        <p:cTn id="12" dur="5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541"/>
                                        </p:tgtEl>
                                        <p:attrNameLst>
                                          <p:attrName>style.visibility</p:attrName>
                                        </p:attrNameLst>
                                      </p:cBhvr>
                                      <p:to>
                                        <p:strVal val="visible"/>
                                      </p:to>
                                    </p:set>
                                    <p:animEffect transition="in" filter="randombar(horizontal)">
                                      <p:cBhvr>
                                        <p:cTn id="17" dur="500"/>
                                        <p:tgtEl>
                                          <p:spTgt spid="225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542"/>
                                        </p:tgtEl>
                                        <p:attrNameLst>
                                          <p:attrName>style.visibility</p:attrName>
                                        </p:attrNameLst>
                                      </p:cBhvr>
                                      <p:to>
                                        <p:strVal val="visible"/>
                                      </p:to>
                                    </p:set>
                                    <p:animEffect transition="in" filter="fade">
                                      <p:cBhvr>
                                        <p:cTn id="22" dur="500"/>
                                        <p:tgtEl>
                                          <p:spTgt spid="2254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34"/>
                                        </p:tgtEl>
                                        <p:attrNameLst>
                                          <p:attrName>style.visibility</p:attrName>
                                        </p:attrNameLst>
                                      </p:cBhvr>
                                      <p:to>
                                        <p:strVal val="visible"/>
                                      </p:to>
                                    </p:set>
                                    <p:animEffect transition="in" filter="wheel(1)">
                                      <p:cBhvr>
                                        <p:cTn id="27" dur="1000"/>
                                        <p:tgtEl>
                                          <p:spTgt spid="2253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2536"/>
                                        </p:tgtEl>
                                        <p:attrNameLst>
                                          <p:attrName>style.visibility</p:attrName>
                                        </p:attrNameLst>
                                      </p:cBhvr>
                                      <p:to>
                                        <p:strVal val="visible"/>
                                      </p:to>
                                    </p:set>
                                    <p:anim calcmode="lin" valueType="num">
                                      <p:cBhvr additive="base">
                                        <p:cTn id="32" dur="500" fill="hold"/>
                                        <p:tgtEl>
                                          <p:spTgt spid="22536"/>
                                        </p:tgtEl>
                                        <p:attrNameLst>
                                          <p:attrName>ppt_x</p:attrName>
                                        </p:attrNameLst>
                                      </p:cBhvr>
                                      <p:tavLst>
                                        <p:tav tm="0">
                                          <p:val>
                                            <p:strVal val="#ppt_x"/>
                                          </p:val>
                                        </p:tav>
                                        <p:tav tm="100000">
                                          <p:val>
                                            <p:strVal val="#ppt_x"/>
                                          </p:val>
                                        </p:tav>
                                      </p:tavLst>
                                    </p:anim>
                                    <p:anim calcmode="lin" valueType="num">
                                      <p:cBhvr additive="base">
                                        <p:cTn id="33" dur="500" fill="hold"/>
                                        <p:tgtEl>
                                          <p:spTgt spid="2253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2535"/>
                                        </p:tgtEl>
                                        <p:attrNameLst>
                                          <p:attrName>style.visibility</p:attrName>
                                        </p:attrNameLst>
                                      </p:cBhvr>
                                      <p:to>
                                        <p:strVal val="visible"/>
                                      </p:to>
                                    </p:set>
                                    <p:anim calcmode="lin" valueType="num">
                                      <p:cBhvr additive="base">
                                        <p:cTn id="36" dur="500" fill="hold"/>
                                        <p:tgtEl>
                                          <p:spTgt spid="22535"/>
                                        </p:tgtEl>
                                        <p:attrNameLst>
                                          <p:attrName>ppt_x</p:attrName>
                                        </p:attrNameLst>
                                      </p:cBhvr>
                                      <p:tavLst>
                                        <p:tav tm="0">
                                          <p:val>
                                            <p:strVal val="#ppt_x"/>
                                          </p:val>
                                        </p:tav>
                                        <p:tav tm="100000">
                                          <p:val>
                                            <p:strVal val="#ppt_x"/>
                                          </p:val>
                                        </p:tav>
                                      </p:tavLst>
                                    </p:anim>
                                    <p:anim calcmode="lin" valueType="num">
                                      <p:cBhvr additive="base">
                                        <p:cTn id="37"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543"/>
                                        </p:tgtEl>
                                        <p:attrNameLst>
                                          <p:attrName>style.visibility</p:attrName>
                                        </p:attrNameLst>
                                      </p:cBhvr>
                                      <p:to>
                                        <p:strVal val="visible"/>
                                      </p:to>
                                    </p:set>
                                    <p:animEffect transition="in" filter="fade">
                                      <p:cBhvr>
                                        <p:cTn id="42" dur="500"/>
                                        <p:tgtEl>
                                          <p:spTgt spid="22543"/>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2533"/>
                                        </p:tgtEl>
                                        <p:attrNameLst>
                                          <p:attrName>style.visibility</p:attrName>
                                        </p:attrNameLst>
                                      </p:cBhvr>
                                      <p:to>
                                        <p:strVal val="visible"/>
                                      </p:to>
                                    </p:set>
                                    <p:animEffect transition="in" filter="wheel(1)">
                                      <p:cBhvr>
                                        <p:cTn id="47" dur="1000"/>
                                        <p:tgtEl>
                                          <p:spTgt spid="2253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2538"/>
                                        </p:tgtEl>
                                        <p:attrNameLst>
                                          <p:attrName>style.visibility</p:attrName>
                                        </p:attrNameLst>
                                      </p:cBhvr>
                                      <p:to>
                                        <p:strVal val="visible"/>
                                      </p:to>
                                    </p:set>
                                    <p:anim calcmode="lin" valueType="num">
                                      <p:cBhvr additive="base">
                                        <p:cTn id="52" dur="500" fill="hold"/>
                                        <p:tgtEl>
                                          <p:spTgt spid="22538"/>
                                        </p:tgtEl>
                                        <p:attrNameLst>
                                          <p:attrName>ppt_x</p:attrName>
                                        </p:attrNameLst>
                                      </p:cBhvr>
                                      <p:tavLst>
                                        <p:tav tm="0">
                                          <p:val>
                                            <p:strVal val="#ppt_x"/>
                                          </p:val>
                                        </p:tav>
                                        <p:tav tm="100000">
                                          <p:val>
                                            <p:strVal val="#ppt_x"/>
                                          </p:val>
                                        </p:tav>
                                      </p:tavLst>
                                    </p:anim>
                                    <p:anim calcmode="lin" valueType="num">
                                      <p:cBhvr additive="base">
                                        <p:cTn id="53" dur="500" fill="hold"/>
                                        <p:tgtEl>
                                          <p:spTgt spid="2253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2537"/>
                                        </p:tgtEl>
                                        <p:attrNameLst>
                                          <p:attrName>style.visibility</p:attrName>
                                        </p:attrNameLst>
                                      </p:cBhvr>
                                      <p:to>
                                        <p:strVal val="visible"/>
                                      </p:to>
                                    </p:set>
                                    <p:anim calcmode="lin" valueType="num">
                                      <p:cBhvr additive="base">
                                        <p:cTn id="56" dur="500" fill="hold"/>
                                        <p:tgtEl>
                                          <p:spTgt spid="22537"/>
                                        </p:tgtEl>
                                        <p:attrNameLst>
                                          <p:attrName>ppt_x</p:attrName>
                                        </p:attrNameLst>
                                      </p:cBhvr>
                                      <p:tavLst>
                                        <p:tav tm="0">
                                          <p:val>
                                            <p:strVal val="#ppt_x"/>
                                          </p:val>
                                        </p:tav>
                                        <p:tav tm="100000">
                                          <p:val>
                                            <p:strVal val="#ppt_x"/>
                                          </p:val>
                                        </p:tav>
                                      </p:tavLst>
                                    </p:anim>
                                    <p:anim calcmode="lin" valueType="num">
                                      <p:cBhvr additive="base">
                                        <p:cTn id="57" dur="500" fill="hold"/>
                                        <p:tgtEl>
                                          <p:spTgt spid="22537"/>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2544"/>
                                        </p:tgtEl>
                                        <p:attrNameLst>
                                          <p:attrName>style.visibility</p:attrName>
                                        </p:attrNameLst>
                                      </p:cBhvr>
                                      <p:to>
                                        <p:strVal val="visible"/>
                                      </p:to>
                                    </p:set>
                                    <p:animEffect transition="in" filter="fade">
                                      <p:cBhvr>
                                        <p:cTn id="62" dur="500"/>
                                        <p:tgtEl>
                                          <p:spTgt spid="22544"/>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nodeType="clickEffect">
                                  <p:stCondLst>
                                    <p:cond delay="0"/>
                                  </p:stCondLst>
                                  <p:childTnLst>
                                    <p:set>
                                      <p:cBhvr>
                                        <p:cTn id="66" dur="1" fill="hold">
                                          <p:stCondLst>
                                            <p:cond delay="0"/>
                                          </p:stCondLst>
                                        </p:cTn>
                                        <p:tgtEl>
                                          <p:spTgt spid="22532"/>
                                        </p:tgtEl>
                                        <p:attrNameLst>
                                          <p:attrName>style.visibility</p:attrName>
                                        </p:attrNameLst>
                                      </p:cBhvr>
                                      <p:to>
                                        <p:strVal val="visible"/>
                                      </p:to>
                                    </p:set>
                                    <p:animEffect transition="in" filter="wheel(1)">
                                      <p:cBhvr>
                                        <p:cTn id="67" dur="1000"/>
                                        <p:tgtEl>
                                          <p:spTgt spid="22532"/>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2540"/>
                                        </p:tgtEl>
                                        <p:attrNameLst>
                                          <p:attrName>style.visibility</p:attrName>
                                        </p:attrNameLst>
                                      </p:cBhvr>
                                      <p:to>
                                        <p:strVal val="visible"/>
                                      </p:to>
                                    </p:set>
                                    <p:anim calcmode="lin" valueType="num">
                                      <p:cBhvr additive="base">
                                        <p:cTn id="72" dur="500" fill="hold"/>
                                        <p:tgtEl>
                                          <p:spTgt spid="22540"/>
                                        </p:tgtEl>
                                        <p:attrNameLst>
                                          <p:attrName>ppt_x</p:attrName>
                                        </p:attrNameLst>
                                      </p:cBhvr>
                                      <p:tavLst>
                                        <p:tav tm="0">
                                          <p:val>
                                            <p:strVal val="#ppt_x"/>
                                          </p:val>
                                        </p:tav>
                                        <p:tav tm="100000">
                                          <p:val>
                                            <p:strVal val="#ppt_x"/>
                                          </p:val>
                                        </p:tav>
                                      </p:tavLst>
                                    </p:anim>
                                    <p:anim calcmode="lin" valueType="num">
                                      <p:cBhvr additive="base">
                                        <p:cTn id="73" dur="500" fill="hold"/>
                                        <p:tgtEl>
                                          <p:spTgt spid="2254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2539"/>
                                        </p:tgtEl>
                                        <p:attrNameLst>
                                          <p:attrName>style.visibility</p:attrName>
                                        </p:attrNameLst>
                                      </p:cBhvr>
                                      <p:to>
                                        <p:strVal val="visible"/>
                                      </p:to>
                                    </p:set>
                                    <p:anim calcmode="lin" valueType="num">
                                      <p:cBhvr additive="base">
                                        <p:cTn id="76" dur="500" fill="hold"/>
                                        <p:tgtEl>
                                          <p:spTgt spid="22539"/>
                                        </p:tgtEl>
                                        <p:attrNameLst>
                                          <p:attrName>ppt_x</p:attrName>
                                        </p:attrNameLst>
                                      </p:cBhvr>
                                      <p:tavLst>
                                        <p:tav tm="0">
                                          <p:val>
                                            <p:strVal val="#ppt_x"/>
                                          </p:val>
                                        </p:tav>
                                        <p:tav tm="100000">
                                          <p:val>
                                            <p:strVal val="#ppt_x"/>
                                          </p:val>
                                        </p:tav>
                                      </p:tavLst>
                                    </p:anim>
                                    <p:anim calcmode="lin" valueType="num">
                                      <p:cBhvr additive="base">
                                        <p:cTn id="77" dur="500" fill="hold"/>
                                        <p:tgtEl>
                                          <p:spTgt spid="22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animBg="1"/>
      <p:bldP spid="22535" grpId="0"/>
      <p:bldP spid="22536" grpId="0"/>
      <p:bldP spid="22537" grpId="0"/>
      <p:bldP spid="22538" grpId="0"/>
      <p:bldP spid="22539" grpId="0"/>
      <p:bldP spid="22540" grpId="0"/>
      <p:bldP spid="22541" grpId="0"/>
      <p:bldP spid="22542" grpId="0" animBg="1"/>
      <p:bldP spid="22543" grpId="0" animBg="1"/>
      <p:bldP spid="225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3"/>
          <p:cNvSpPr>
            <a:spLocks noGrp="1" noChangeArrowheads="1"/>
          </p:cNvSpPr>
          <p:nvPr>
            <p:ph type="title" idx="4294967295"/>
          </p:nvPr>
        </p:nvSpPr>
        <p:spPr>
          <a:xfrm>
            <a:off x="3937000" y="2609850"/>
            <a:ext cx="7415213" cy="1846263"/>
          </a:xfrm>
          <a:ln/>
        </p:spPr>
        <p:txBody>
          <a:bodyPr/>
          <a:lstStyle/>
          <a:p>
            <a:r>
              <a:rPr lang="en-US" sz="6000" dirty="0">
                <a:solidFill>
                  <a:schemeClr val="bg1"/>
                </a:solidFill>
              </a:rPr>
              <a:t>SECTION TITLE</a:t>
            </a:r>
            <a:endParaRPr lang="zh-CN" altLang="en-US" sz="6000" dirty="0">
              <a:solidFill>
                <a:schemeClr val="bg1"/>
              </a:solidFill>
            </a:endParaRPr>
          </a:p>
        </p:txBody>
      </p:sp>
      <p:sp>
        <p:nvSpPr>
          <p:cNvPr id="5123" name="文本占位符 4"/>
          <p:cNvSpPr>
            <a:spLocks noGrp="1" noChangeArrowheads="1"/>
          </p:cNvSpPr>
          <p:nvPr>
            <p:ph sz="quarter" idx="4294967295"/>
          </p:nvPr>
        </p:nvSpPr>
        <p:spPr bwMode="auto">
          <a:xfrm>
            <a:off x="2324100" y="2619375"/>
            <a:ext cx="1612900" cy="18367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6000" dirty="0">
                <a:solidFill>
                  <a:schemeClr val="bg1"/>
                </a:solidFill>
                <a:latin typeface="Kozuka Gothic Pr6N H" pitchFamily="34" charset="-128"/>
                <a:ea typeface="Kozuka Gothic Pr6N H" pitchFamily="34" charset="-128"/>
                <a:sym typeface="Kozuka Gothic Pr6N H" pitchFamily="34" charset="-128"/>
              </a:rPr>
              <a:t>1</a:t>
            </a:r>
            <a:endParaRPr lang="zh-CN" altLang="en-US" sz="6000" dirty="0">
              <a:solidFill>
                <a:schemeClr val="bg1"/>
              </a:solidFill>
              <a:latin typeface="Kozuka Gothic Pr6N H" pitchFamily="34" charset="-128"/>
              <a:ea typeface="Kozuka Gothic Pr6N H" pitchFamily="34" charset="-128"/>
              <a:sym typeface="Kozuka Gothic Pr6N H" pitchFamily="34" charset="-128"/>
            </a:endParaRPr>
          </a:p>
        </p:txBody>
      </p:sp>
    </p:spTree>
    <p:custDataLst>
      <p:tags r:id="rId1"/>
    </p:custDataLst>
  </p:cSld>
  <p:clrMapOvr>
    <a:masterClrMapping/>
  </p:clrMapOvr>
  <p:transition spd="slow" advTm="4643">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3">
                                            <p:bg/>
                                          </p:spTgt>
                                        </p:tgtEl>
                                        <p:attrNameLst>
                                          <p:attrName>style.visibility</p:attrName>
                                        </p:attrNameLst>
                                      </p:cBhvr>
                                      <p:to>
                                        <p:strVal val="visible"/>
                                      </p:to>
                                    </p:set>
                                    <p:animEffect transition="in" filter="fade">
                                      <p:cBhvr>
                                        <p:cTn id="7" dur="1000"/>
                                        <p:tgtEl>
                                          <p:spTgt spid="5123">
                                            <p:bg/>
                                          </p:spTgt>
                                        </p:tgtEl>
                                      </p:cBhvr>
                                    </p:animEffect>
                                    <p:anim calcmode="lin" valueType="num">
                                      <p:cBhvr>
                                        <p:cTn id="8" dur="1000" fill="hold"/>
                                        <p:tgtEl>
                                          <p:spTgt spid="5123">
                                            <p:bg/>
                                          </p:spTgt>
                                        </p:tgtEl>
                                        <p:attrNameLst>
                                          <p:attrName>ppt_x</p:attrName>
                                        </p:attrNameLst>
                                      </p:cBhvr>
                                      <p:tavLst>
                                        <p:tav tm="0">
                                          <p:val>
                                            <p:strVal val="#ppt_x"/>
                                          </p:val>
                                        </p:tav>
                                        <p:tav tm="100000">
                                          <p:val>
                                            <p:strVal val="#ppt_x"/>
                                          </p:val>
                                        </p:tav>
                                      </p:tavLst>
                                    </p:anim>
                                    <p:anim calcmode="lin" valueType="num">
                                      <p:cBhvr>
                                        <p:cTn id="9" dur="1000" fill="hold"/>
                                        <p:tgtEl>
                                          <p:spTgt spid="512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123">
                                            <p:txEl>
                                              <p:pRg st="0" end="0"/>
                                            </p:txEl>
                                          </p:spTgt>
                                        </p:tgtEl>
                                        <p:attrNameLst>
                                          <p:attrName>style.visibility</p:attrName>
                                        </p:attrNameLst>
                                      </p:cBhvr>
                                      <p:to>
                                        <p:strVal val="visible"/>
                                      </p:to>
                                    </p:set>
                                    <p:animEffect transition="in" filter="fade">
                                      <p:cBhvr>
                                        <p:cTn id="14" dur="1000"/>
                                        <p:tgtEl>
                                          <p:spTgt spid="5123">
                                            <p:txEl>
                                              <p:pRg st="0" end="0"/>
                                            </p:txEl>
                                          </p:spTgt>
                                        </p:tgtEl>
                                      </p:cBhvr>
                                    </p:animEffect>
                                    <p:anim calcmode="lin" valueType="num">
                                      <p:cBhvr>
                                        <p:cTn id="15" dur="10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5122"/>
                                        </p:tgtEl>
                                        <p:attrNameLst>
                                          <p:attrName>style.visibility</p:attrName>
                                        </p:attrNameLst>
                                      </p:cBhvr>
                                      <p:to>
                                        <p:strVal val="visible"/>
                                      </p:to>
                                    </p:set>
                                    <p:anim calcmode="lin" valueType="num">
                                      <p:cBhvr additive="base">
                                        <p:cTn id="21" dur="500" fill="hold"/>
                                        <p:tgtEl>
                                          <p:spTgt spid="5122"/>
                                        </p:tgtEl>
                                        <p:attrNameLst>
                                          <p:attrName>ppt_x</p:attrName>
                                        </p:attrNameLst>
                                      </p:cBhvr>
                                      <p:tavLst>
                                        <p:tav tm="0">
                                          <p:val>
                                            <p:strVal val="1+#ppt_w/2"/>
                                          </p:val>
                                        </p:tav>
                                        <p:tav tm="100000">
                                          <p:val>
                                            <p:strVal val="#ppt_x"/>
                                          </p:val>
                                        </p:tav>
                                      </p:tavLst>
                                    </p:anim>
                                    <p:anim calcmode="lin" valueType="num">
                                      <p:cBhvr additive="base">
                                        <p:cTn id="22"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ChangeArrowheads="1"/>
          </p:cNvSpPr>
          <p:nvPr>
            <p:ph type="ctrTitle" idx="4294967295"/>
          </p:nvPr>
        </p:nvSpPr>
        <p:spPr>
          <a:xfrm>
            <a:off x="838200" y="2244725"/>
            <a:ext cx="10514013" cy="2166938"/>
          </a:xfrm>
          <a:ln/>
        </p:spPr>
        <p:txBody>
          <a:bodyPr/>
          <a:lstStyle/>
          <a:p>
            <a:pPr marL="0" indent="0" algn="ctr"/>
            <a:r>
              <a:rPr lang="en-US" sz="8000" dirty="0">
                <a:solidFill>
                  <a:schemeClr val="bg1"/>
                </a:solidFill>
              </a:rPr>
              <a:t>THANK YOU</a:t>
            </a:r>
            <a:endParaRPr lang="zh-CN" altLang="en-US" sz="8000" dirty="0">
              <a:solidFill>
                <a:schemeClr val="bg1"/>
              </a:solidFill>
            </a:endParaRPr>
          </a:p>
        </p:txBody>
      </p:sp>
      <p:sp>
        <p:nvSpPr>
          <p:cNvPr id="23555" name="副标题 7"/>
          <p:cNvSpPr>
            <a:spLocks noGrp="1" noChangeArrowheads="1"/>
          </p:cNvSpPr>
          <p:nvPr>
            <p:ph type="subTitle" idx="4294967295"/>
          </p:nvPr>
        </p:nvSpPr>
        <p:spPr bwMode="auto">
          <a:xfrm>
            <a:off x="3587750" y="3852863"/>
            <a:ext cx="5016500" cy="1579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ctr">
              <a:buFont typeface="Arial" pitchFamily="34" charset="0"/>
              <a:buNone/>
            </a:pPr>
            <a:r>
              <a:rPr lang="zh-CN" altLang="zh-CN" sz="1400" dirty="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a:buFont typeface="Arial" pitchFamily="34" charset="0"/>
              <a:buNone/>
            </a:pPr>
            <a:endParaRPr lang="zh-CN" altLang="zh-CN" sz="1400" dirty="0">
              <a:solidFill>
                <a:schemeClr val="bg1"/>
              </a:solidFill>
            </a:endParaRPr>
          </a:p>
        </p:txBody>
      </p:sp>
    </p:spTree>
    <p:custDataLst>
      <p:tags r:id="rId1"/>
    </p:custDataLst>
  </p:cSld>
  <p:clrMapOvr>
    <a:masterClrMapping/>
  </p:clrMapOvr>
  <p:transition spd="slow" advTm="3964">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3555">
                                            <p:bg/>
                                          </p:spTgt>
                                        </p:tgtEl>
                                        <p:attrNameLst>
                                          <p:attrName>style.visibility</p:attrName>
                                        </p:attrNameLst>
                                      </p:cBhvr>
                                      <p:to>
                                        <p:strVal val="visible"/>
                                      </p:to>
                                    </p:set>
                                    <p:animEffect transition="in" filter="randombar(horizontal)">
                                      <p:cBhvr>
                                        <p:cTn id="14" dur="500"/>
                                        <p:tgtEl>
                                          <p:spTgt spid="23555">
                                            <p:bg/>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3555">
                                            <p:txEl>
                                              <p:pRg st="0" end="0"/>
                                            </p:txEl>
                                          </p:spTgt>
                                        </p:tgtEl>
                                        <p:attrNameLst>
                                          <p:attrName>style.visibility</p:attrName>
                                        </p:attrNameLst>
                                      </p:cBhvr>
                                      <p:to>
                                        <p:strVal val="visible"/>
                                      </p:to>
                                    </p:set>
                                    <p:animEffect transition="in" filter="randombar(horizontal)">
                                      <p:cBhvr>
                                        <p:cTn id="19" dur="500"/>
                                        <p:tgtEl>
                                          <p:spTgt spid="235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6147" name="图片 4"/>
          <p:cNvPicPr>
            <a:picLocks noChangeAspect="1" noChangeArrowheads="1"/>
          </p:cNvPicPr>
          <p:nvPr/>
        </p:nvPicPr>
        <p:blipFill>
          <a:blip r:embed="rId4">
            <a:extLst>
              <a:ext uri="{28A0092B-C50C-407E-A947-70E740481C1C}">
                <a14:useLocalDpi xmlns:a14="http://schemas.microsoft.com/office/drawing/2010/main" val="0"/>
              </a:ext>
            </a:extLst>
          </a:blip>
          <a:srcRect b="6299"/>
          <a:stretch>
            <a:fillRect/>
          </a:stretch>
        </p:blipFill>
        <p:spPr bwMode="auto">
          <a:xfrm>
            <a:off x="838200" y="1909763"/>
            <a:ext cx="5549900"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矩形 5"/>
          <p:cNvSpPr>
            <a:spLocks noChangeArrowheads="1"/>
          </p:cNvSpPr>
          <p:nvPr/>
        </p:nvSpPr>
        <p:spPr bwMode="auto">
          <a:xfrm>
            <a:off x="6388100" y="1909763"/>
            <a:ext cx="4737100" cy="429101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6149" name="矩形 6"/>
          <p:cNvSpPr>
            <a:spLocks noChangeArrowheads="1"/>
          </p:cNvSpPr>
          <p:nvPr/>
        </p:nvSpPr>
        <p:spPr bwMode="auto">
          <a:xfrm>
            <a:off x="839788" y="5194300"/>
            <a:ext cx="5548312" cy="1006475"/>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nvGrpSpPr>
          <p:cNvPr id="6150" name="组合 7"/>
          <p:cNvGrpSpPr>
            <a:grpSpLocks/>
          </p:cNvGrpSpPr>
          <p:nvPr/>
        </p:nvGrpSpPr>
        <p:grpSpPr bwMode="auto">
          <a:xfrm>
            <a:off x="3324225" y="5651500"/>
            <a:ext cx="288925" cy="288925"/>
            <a:chOff x="0" y="0"/>
            <a:chExt cx="481013" cy="481013"/>
          </a:xfrm>
        </p:grpSpPr>
        <p:sp>
          <p:nvSpPr>
            <p:cNvPr id="6151" name="Freeform 78"/>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2" name="Freeform 79"/>
            <p:cNvSpPr>
              <a:spLocks noChangeArrowheads="1"/>
            </p:cNvSpPr>
            <p:nvPr/>
          </p:nvSpPr>
          <p:spPr bwMode="auto">
            <a:xfrm>
              <a:off x="184150" y="120650"/>
              <a:ext cx="112713" cy="239713"/>
            </a:xfrm>
            <a:custGeom>
              <a:avLst/>
              <a:gdLst>
                <a:gd name="T0" fmla="*/ 30 w 30"/>
                <a:gd name="T1" fmla="*/ 22 h 64"/>
                <a:gd name="T2" fmla="*/ 19 w 30"/>
                <a:gd name="T3" fmla="*/ 22 h 64"/>
                <a:gd name="T4" fmla="*/ 19 w 30"/>
                <a:gd name="T5" fmla="*/ 14 h 64"/>
                <a:gd name="T6" fmla="*/ 23 w 30"/>
                <a:gd name="T7" fmla="*/ 11 h 64"/>
                <a:gd name="T8" fmla="*/ 30 w 30"/>
                <a:gd name="T9" fmla="*/ 11 h 64"/>
                <a:gd name="T10" fmla="*/ 30 w 30"/>
                <a:gd name="T11" fmla="*/ 0 h 64"/>
                <a:gd name="T12" fmla="*/ 22 w 30"/>
                <a:gd name="T13" fmla="*/ 0 h 64"/>
                <a:gd name="T14" fmla="*/ 8 w 30"/>
                <a:gd name="T15" fmla="*/ 13 h 64"/>
                <a:gd name="T16" fmla="*/ 8 w 30"/>
                <a:gd name="T17" fmla="*/ 22 h 64"/>
                <a:gd name="T18" fmla="*/ 0 w 30"/>
                <a:gd name="T19" fmla="*/ 22 h 64"/>
                <a:gd name="T20" fmla="*/ 0 w 30"/>
                <a:gd name="T21" fmla="*/ 34 h 64"/>
                <a:gd name="T22" fmla="*/ 8 w 30"/>
                <a:gd name="T23" fmla="*/ 34 h 64"/>
                <a:gd name="T24" fmla="*/ 8 w 30"/>
                <a:gd name="T25" fmla="*/ 64 h 64"/>
                <a:gd name="T26" fmla="*/ 19 w 30"/>
                <a:gd name="T27" fmla="*/ 64 h 64"/>
                <a:gd name="T28" fmla="*/ 19 w 30"/>
                <a:gd name="T29" fmla="*/ 34 h 64"/>
                <a:gd name="T30" fmla="*/ 28 w 30"/>
                <a:gd name="T31" fmla="*/ 34 h 64"/>
                <a:gd name="T32" fmla="*/ 30 w 30"/>
                <a:gd name="T33" fmla="*/ 22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64"/>
                <a:gd name="T53" fmla="*/ 30 w 30"/>
                <a:gd name="T54" fmla="*/ 64 h 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64">
                  <a:moveTo>
                    <a:pt x="30" y="22"/>
                  </a:moveTo>
                  <a:cubicBezTo>
                    <a:pt x="19" y="22"/>
                    <a:pt x="19" y="22"/>
                    <a:pt x="19" y="22"/>
                  </a:cubicBezTo>
                  <a:cubicBezTo>
                    <a:pt x="19" y="14"/>
                    <a:pt x="19" y="14"/>
                    <a:pt x="19" y="14"/>
                  </a:cubicBezTo>
                  <a:cubicBezTo>
                    <a:pt x="19" y="12"/>
                    <a:pt x="22" y="11"/>
                    <a:pt x="23" y="11"/>
                  </a:cubicBezTo>
                  <a:cubicBezTo>
                    <a:pt x="24" y="11"/>
                    <a:pt x="30" y="11"/>
                    <a:pt x="30" y="11"/>
                  </a:cubicBezTo>
                  <a:cubicBezTo>
                    <a:pt x="30" y="0"/>
                    <a:pt x="30" y="0"/>
                    <a:pt x="30" y="0"/>
                  </a:cubicBezTo>
                  <a:cubicBezTo>
                    <a:pt x="22" y="0"/>
                    <a:pt x="22" y="0"/>
                    <a:pt x="22" y="0"/>
                  </a:cubicBezTo>
                  <a:cubicBezTo>
                    <a:pt x="11" y="0"/>
                    <a:pt x="8" y="8"/>
                    <a:pt x="8" y="13"/>
                  </a:cubicBezTo>
                  <a:cubicBezTo>
                    <a:pt x="8" y="22"/>
                    <a:pt x="8" y="22"/>
                    <a:pt x="8" y="22"/>
                  </a:cubicBezTo>
                  <a:cubicBezTo>
                    <a:pt x="0" y="22"/>
                    <a:pt x="0" y="22"/>
                    <a:pt x="0" y="22"/>
                  </a:cubicBezTo>
                  <a:cubicBezTo>
                    <a:pt x="0" y="34"/>
                    <a:pt x="0" y="34"/>
                    <a:pt x="0" y="34"/>
                  </a:cubicBezTo>
                  <a:cubicBezTo>
                    <a:pt x="8" y="34"/>
                    <a:pt x="8" y="34"/>
                    <a:pt x="8" y="34"/>
                  </a:cubicBezTo>
                  <a:cubicBezTo>
                    <a:pt x="8" y="48"/>
                    <a:pt x="8" y="64"/>
                    <a:pt x="8" y="64"/>
                  </a:cubicBezTo>
                  <a:cubicBezTo>
                    <a:pt x="19" y="64"/>
                    <a:pt x="19" y="64"/>
                    <a:pt x="19" y="64"/>
                  </a:cubicBezTo>
                  <a:cubicBezTo>
                    <a:pt x="19" y="64"/>
                    <a:pt x="19" y="48"/>
                    <a:pt x="19" y="34"/>
                  </a:cubicBezTo>
                  <a:cubicBezTo>
                    <a:pt x="28" y="34"/>
                    <a:pt x="28" y="34"/>
                    <a:pt x="28" y="34"/>
                  </a:cubicBezTo>
                  <a:lnTo>
                    <a:pt x="30" y="22"/>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3" name="组合 10"/>
          <p:cNvGrpSpPr>
            <a:grpSpLocks/>
          </p:cNvGrpSpPr>
          <p:nvPr/>
        </p:nvGrpSpPr>
        <p:grpSpPr bwMode="auto">
          <a:xfrm>
            <a:off x="2406650" y="5651500"/>
            <a:ext cx="287338" cy="288925"/>
            <a:chOff x="0" y="0"/>
            <a:chExt cx="479425" cy="481013"/>
          </a:xfrm>
        </p:grpSpPr>
        <p:sp>
          <p:nvSpPr>
            <p:cNvPr id="6154" name="Freeform 83"/>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5" name="Freeform 84"/>
            <p:cNvSpPr>
              <a:spLocks noEditPoints="1" noChangeArrowheads="1"/>
            </p:cNvSpPr>
            <p:nvPr/>
          </p:nvSpPr>
          <p:spPr bwMode="auto">
            <a:xfrm>
              <a:off x="119062" y="120650"/>
              <a:ext cx="241300" cy="250825"/>
            </a:xfrm>
            <a:custGeom>
              <a:avLst/>
              <a:gdLst>
                <a:gd name="T0" fmla="*/ 38 w 64"/>
                <a:gd name="T1" fmla="*/ 2 h 67"/>
                <a:gd name="T2" fmla="*/ 41 w 64"/>
                <a:gd name="T3" fmla="*/ 0 h 67"/>
                <a:gd name="T4" fmla="*/ 20 w 64"/>
                <a:gd name="T5" fmla="*/ 0 h 67"/>
                <a:gd name="T6" fmla="*/ 4 w 64"/>
                <a:gd name="T7" fmla="*/ 16 h 67"/>
                <a:gd name="T8" fmla="*/ 20 w 64"/>
                <a:gd name="T9" fmla="*/ 29 h 67"/>
                <a:gd name="T10" fmla="*/ 21 w 64"/>
                <a:gd name="T11" fmla="*/ 36 h 67"/>
                <a:gd name="T12" fmla="*/ 21 w 64"/>
                <a:gd name="T13" fmla="*/ 38 h 67"/>
                <a:gd name="T14" fmla="*/ 0 w 64"/>
                <a:gd name="T15" fmla="*/ 52 h 67"/>
                <a:gd name="T16" fmla="*/ 34 w 64"/>
                <a:gd name="T17" fmla="*/ 59 h 67"/>
                <a:gd name="T18" fmla="*/ 34 w 64"/>
                <a:gd name="T19" fmla="*/ 37 h 67"/>
                <a:gd name="T20" fmla="*/ 29 w 64"/>
                <a:gd name="T21" fmla="*/ 26 h 67"/>
                <a:gd name="T22" fmla="*/ 37 w 64"/>
                <a:gd name="T23" fmla="*/ 13 h 67"/>
                <a:gd name="T24" fmla="*/ 31 w 64"/>
                <a:gd name="T25" fmla="*/ 3 h 67"/>
                <a:gd name="T26" fmla="*/ 38 w 64"/>
                <a:gd name="T27" fmla="*/ 2 h 67"/>
                <a:gd name="T28" fmla="*/ 34 w 64"/>
                <a:gd name="T29" fmla="*/ 51 h 67"/>
                <a:gd name="T30" fmla="*/ 21 w 64"/>
                <a:gd name="T31" fmla="*/ 60 h 67"/>
                <a:gd name="T32" fmla="*/ 7 w 64"/>
                <a:gd name="T33" fmla="*/ 49 h 67"/>
                <a:gd name="T34" fmla="*/ 25 w 64"/>
                <a:gd name="T35" fmla="*/ 40 h 67"/>
                <a:gd name="T36" fmla="*/ 34 w 64"/>
                <a:gd name="T37" fmla="*/ 51 h 67"/>
                <a:gd name="T38" fmla="*/ 22 w 64"/>
                <a:gd name="T39" fmla="*/ 26 h 67"/>
                <a:gd name="T40" fmla="*/ 19 w 64"/>
                <a:gd name="T41" fmla="*/ 2 h 67"/>
                <a:gd name="T42" fmla="*/ 22 w 64"/>
                <a:gd name="T43" fmla="*/ 26 h 67"/>
                <a:gd name="T44" fmla="*/ 56 w 64"/>
                <a:gd name="T45" fmla="*/ 8 h 67"/>
                <a:gd name="T46" fmla="*/ 56 w 64"/>
                <a:gd name="T47" fmla="*/ 0 h 67"/>
                <a:gd name="T48" fmla="*/ 52 w 64"/>
                <a:gd name="T49" fmla="*/ 0 h 67"/>
                <a:gd name="T50" fmla="*/ 52 w 64"/>
                <a:gd name="T51" fmla="*/ 8 h 67"/>
                <a:gd name="T52" fmla="*/ 44 w 64"/>
                <a:gd name="T53" fmla="*/ 8 h 67"/>
                <a:gd name="T54" fmla="*/ 44 w 64"/>
                <a:gd name="T55" fmla="*/ 12 h 67"/>
                <a:gd name="T56" fmla="*/ 52 w 64"/>
                <a:gd name="T57" fmla="*/ 12 h 67"/>
                <a:gd name="T58" fmla="*/ 52 w 64"/>
                <a:gd name="T59" fmla="*/ 20 h 67"/>
                <a:gd name="T60" fmla="*/ 56 w 64"/>
                <a:gd name="T61" fmla="*/ 20 h 67"/>
                <a:gd name="T62" fmla="*/ 56 w 64"/>
                <a:gd name="T63" fmla="*/ 12 h 67"/>
                <a:gd name="T64" fmla="*/ 64 w 64"/>
                <a:gd name="T65" fmla="*/ 12 h 67"/>
                <a:gd name="T66" fmla="*/ 64 w 64"/>
                <a:gd name="T67" fmla="*/ 8 h 67"/>
                <a:gd name="T68" fmla="*/ 56 w 64"/>
                <a:gd name="T69" fmla="*/ 8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67"/>
                <a:gd name="T107" fmla="*/ 64 w 64"/>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67">
                  <a:moveTo>
                    <a:pt x="38" y="2"/>
                  </a:moveTo>
                  <a:cubicBezTo>
                    <a:pt x="40" y="1"/>
                    <a:pt x="41" y="0"/>
                    <a:pt x="41" y="0"/>
                  </a:cubicBezTo>
                  <a:cubicBezTo>
                    <a:pt x="20" y="0"/>
                    <a:pt x="20" y="0"/>
                    <a:pt x="20" y="0"/>
                  </a:cubicBezTo>
                  <a:cubicBezTo>
                    <a:pt x="16" y="0"/>
                    <a:pt x="4" y="5"/>
                    <a:pt x="4" y="16"/>
                  </a:cubicBezTo>
                  <a:cubicBezTo>
                    <a:pt x="4" y="27"/>
                    <a:pt x="16" y="29"/>
                    <a:pt x="20" y="29"/>
                  </a:cubicBezTo>
                  <a:cubicBezTo>
                    <a:pt x="18" y="32"/>
                    <a:pt x="20" y="35"/>
                    <a:pt x="21" y="36"/>
                  </a:cubicBezTo>
                  <a:cubicBezTo>
                    <a:pt x="23" y="38"/>
                    <a:pt x="22" y="38"/>
                    <a:pt x="21" y="38"/>
                  </a:cubicBezTo>
                  <a:cubicBezTo>
                    <a:pt x="19" y="38"/>
                    <a:pt x="0" y="38"/>
                    <a:pt x="0" y="52"/>
                  </a:cubicBezTo>
                  <a:cubicBezTo>
                    <a:pt x="0" y="66"/>
                    <a:pt x="26" y="67"/>
                    <a:pt x="34" y="59"/>
                  </a:cubicBezTo>
                  <a:cubicBezTo>
                    <a:pt x="43" y="52"/>
                    <a:pt x="41" y="42"/>
                    <a:pt x="34" y="37"/>
                  </a:cubicBezTo>
                  <a:cubicBezTo>
                    <a:pt x="28" y="32"/>
                    <a:pt x="25" y="30"/>
                    <a:pt x="29" y="26"/>
                  </a:cubicBezTo>
                  <a:cubicBezTo>
                    <a:pt x="34" y="23"/>
                    <a:pt x="37" y="20"/>
                    <a:pt x="37" y="13"/>
                  </a:cubicBezTo>
                  <a:cubicBezTo>
                    <a:pt x="37" y="6"/>
                    <a:pt x="31" y="3"/>
                    <a:pt x="31" y="3"/>
                  </a:cubicBezTo>
                  <a:cubicBezTo>
                    <a:pt x="31" y="3"/>
                    <a:pt x="35" y="3"/>
                    <a:pt x="38" y="2"/>
                  </a:cubicBezTo>
                  <a:close/>
                  <a:moveTo>
                    <a:pt x="34" y="51"/>
                  </a:moveTo>
                  <a:cubicBezTo>
                    <a:pt x="34" y="57"/>
                    <a:pt x="29" y="60"/>
                    <a:pt x="21" y="60"/>
                  </a:cubicBezTo>
                  <a:cubicBezTo>
                    <a:pt x="12" y="60"/>
                    <a:pt x="7" y="56"/>
                    <a:pt x="7" y="49"/>
                  </a:cubicBezTo>
                  <a:cubicBezTo>
                    <a:pt x="7" y="43"/>
                    <a:pt x="14" y="40"/>
                    <a:pt x="25" y="40"/>
                  </a:cubicBezTo>
                  <a:cubicBezTo>
                    <a:pt x="29" y="42"/>
                    <a:pt x="34" y="45"/>
                    <a:pt x="34" y="51"/>
                  </a:cubicBezTo>
                  <a:close/>
                  <a:moveTo>
                    <a:pt x="22" y="26"/>
                  </a:moveTo>
                  <a:cubicBezTo>
                    <a:pt x="11" y="26"/>
                    <a:pt x="7" y="2"/>
                    <a:pt x="19" y="2"/>
                  </a:cubicBezTo>
                  <a:cubicBezTo>
                    <a:pt x="28" y="2"/>
                    <a:pt x="36" y="26"/>
                    <a:pt x="22" y="26"/>
                  </a:cubicBezTo>
                  <a:close/>
                  <a:moveTo>
                    <a:pt x="56" y="8"/>
                  </a:moveTo>
                  <a:cubicBezTo>
                    <a:pt x="56" y="0"/>
                    <a:pt x="56" y="0"/>
                    <a:pt x="56" y="0"/>
                  </a:cubicBezTo>
                  <a:cubicBezTo>
                    <a:pt x="52" y="0"/>
                    <a:pt x="52" y="0"/>
                    <a:pt x="52" y="0"/>
                  </a:cubicBezTo>
                  <a:cubicBezTo>
                    <a:pt x="52" y="8"/>
                    <a:pt x="52" y="8"/>
                    <a:pt x="52" y="8"/>
                  </a:cubicBezTo>
                  <a:cubicBezTo>
                    <a:pt x="44" y="8"/>
                    <a:pt x="44" y="8"/>
                    <a:pt x="44" y="8"/>
                  </a:cubicBezTo>
                  <a:cubicBezTo>
                    <a:pt x="44" y="12"/>
                    <a:pt x="44" y="12"/>
                    <a:pt x="44" y="12"/>
                  </a:cubicBezTo>
                  <a:cubicBezTo>
                    <a:pt x="52" y="12"/>
                    <a:pt x="52" y="12"/>
                    <a:pt x="52" y="12"/>
                  </a:cubicBezTo>
                  <a:cubicBezTo>
                    <a:pt x="52" y="20"/>
                    <a:pt x="52" y="20"/>
                    <a:pt x="52" y="20"/>
                  </a:cubicBezTo>
                  <a:cubicBezTo>
                    <a:pt x="56" y="20"/>
                    <a:pt x="56" y="20"/>
                    <a:pt x="56" y="20"/>
                  </a:cubicBezTo>
                  <a:cubicBezTo>
                    <a:pt x="56" y="12"/>
                    <a:pt x="56" y="12"/>
                    <a:pt x="56" y="12"/>
                  </a:cubicBezTo>
                  <a:cubicBezTo>
                    <a:pt x="64" y="12"/>
                    <a:pt x="64" y="12"/>
                    <a:pt x="64" y="12"/>
                  </a:cubicBezTo>
                  <a:cubicBezTo>
                    <a:pt x="64" y="8"/>
                    <a:pt x="64" y="8"/>
                    <a:pt x="64" y="8"/>
                  </a:cubicBezTo>
                  <a:lnTo>
                    <a:pt x="56" y="8"/>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6" name="组合 13"/>
          <p:cNvGrpSpPr>
            <a:grpSpLocks/>
          </p:cNvGrpSpPr>
          <p:nvPr/>
        </p:nvGrpSpPr>
        <p:grpSpPr bwMode="auto">
          <a:xfrm>
            <a:off x="5162550" y="5651500"/>
            <a:ext cx="288925" cy="288925"/>
            <a:chOff x="0" y="0"/>
            <a:chExt cx="481013" cy="481013"/>
          </a:xfrm>
        </p:grpSpPr>
        <p:sp>
          <p:nvSpPr>
            <p:cNvPr id="6157" name="Freeform 89"/>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8" name="Freeform 90"/>
            <p:cNvSpPr>
              <a:spLocks noEditPoints="1" noChangeArrowheads="1"/>
            </p:cNvSpPr>
            <p:nvPr/>
          </p:nvSpPr>
          <p:spPr bwMode="auto">
            <a:xfrm>
              <a:off x="120650" y="120650"/>
              <a:ext cx="239713" cy="239713"/>
            </a:xfrm>
            <a:custGeom>
              <a:avLst/>
              <a:gdLst>
                <a:gd name="T0" fmla="*/ 0 w 64"/>
                <a:gd name="T1" fmla="*/ 64 h 64"/>
                <a:gd name="T2" fmla="*/ 12 w 64"/>
                <a:gd name="T3" fmla="*/ 64 h 64"/>
                <a:gd name="T4" fmla="*/ 12 w 64"/>
                <a:gd name="T5" fmla="*/ 16 h 64"/>
                <a:gd name="T6" fmla="*/ 0 w 64"/>
                <a:gd name="T7" fmla="*/ 16 h 64"/>
                <a:gd name="T8" fmla="*/ 0 w 64"/>
                <a:gd name="T9" fmla="*/ 64 h 64"/>
                <a:gd name="T10" fmla="*/ 48 w 64"/>
                <a:gd name="T11" fmla="*/ 16 h 64"/>
                <a:gd name="T12" fmla="*/ 32 w 64"/>
                <a:gd name="T13" fmla="*/ 24 h 64"/>
                <a:gd name="T14" fmla="*/ 32 w 64"/>
                <a:gd name="T15" fmla="*/ 16 h 64"/>
                <a:gd name="T16" fmla="*/ 20 w 64"/>
                <a:gd name="T17" fmla="*/ 16 h 64"/>
                <a:gd name="T18" fmla="*/ 20 w 64"/>
                <a:gd name="T19" fmla="*/ 64 h 64"/>
                <a:gd name="T20" fmla="*/ 32 w 64"/>
                <a:gd name="T21" fmla="*/ 64 h 64"/>
                <a:gd name="T22" fmla="*/ 32 w 64"/>
                <a:gd name="T23" fmla="*/ 36 h 64"/>
                <a:gd name="T24" fmla="*/ 44 w 64"/>
                <a:gd name="T25" fmla="*/ 28 h 64"/>
                <a:gd name="T26" fmla="*/ 52 w 64"/>
                <a:gd name="T27" fmla="*/ 36 h 64"/>
                <a:gd name="T28" fmla="*/ 52 w 64"/>
                <a:gd name="T29" fmla="*/ 64 h 64"/>
                <a:gd name="T30" fmla="*/ 64 w 64"/>
                <a:gd name="T31" fmla="*/ 64 h 64"/>
                <a:gd name="T32" fmla="*/ 64 w 64"/>
                <a:gd name="T33" fmla="*/ 31 h 64"/>
                <a:gd name="T34" fmla="*/ 48 w 64"/>
                <a:gd name="T35" fmla="*/ 16 h 64"/>
                <a:gd name="T36" fmla="*/ 6 w 64"/>
                <a:gd name="T37" fmla="*/ 0 h 64"/>
                <a:gd name="T38" fmla="*/ 0 w 64"/>
                <a:gd name="T39" fmla="*/ 6 h 64"/>
                <a:gd name="T40" fmla="*/ 6 w 64"/>
                <a:gd name="T41" fmla="*/ 12 h 64"/>
                <a:gd name="T42" fmla="*/ 12 w 64"/>
                <a:gd name="T43" fmla="*/ 6 h 64"/>
                <a:gd name="T44" fmla="*/ 6 w 64"/>
                <a:gd name="T45" fmla="*/ 0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
                <a:gd name="T70" fmla="*/ 0 h 64"/>
                <a:gd name="T71" fmla="*/ 64 w 64"/>
                <a:gd name="T72" fmla="*/ 64 h 6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 h="64">
                  <a:moveTo>
                    <a:pt x="0" y="64"/>
                  </a:moveTo>
                  <a:cubicBezTo>
                    <a:pt x="12" y="64"/>
                    <a:pt x="12" y="64"/>
                    <a:pt x="12" y="64"/>
                  </a:cubicBezTo>
                  <a:cubicBezTo>
                    <a:pt x="12" y="16"/>
                    <a:pt x="12" y="16"/>
                    <a:pt x="12" y="16"/>
                  </a:cubicBezTo>
                  <a:cubicBezTo>
                    <a:pt x="0" y="16"/>
                    <a:pt x="0" y="16"/>
                    <a:pt x="0" y="16"/>
                  </a:cubicBezTo>
                  <a:lnTo>
                    <a:pt x="0" y="64"/>
                  </a:lnTo>
                  <a:close/>
                  <a:moveTo>
                    <a:pt x="48" y="16"/>
                  </a:moveTo>
                  <a:cubicBezTo>
                    <a:pt x="38" y="16"/>
                    <a:pt x="33" y="24"/>
                    <a:pt x="32" y="24"/>
                  </a:cubicBezTo>
                  <a:cubicBezTo>
                    <a:pt x="32" y="16"/>
                    <a:pt x="32" y="16"/>
                    <a:pt x="32" y="16"/>
                  </a:cubicBezTo>
                  <a:cubicBezTo>
                    <a:pt x="20" y="16"/>
                    <a:pt x="20" y="16"/>
                    <a:pt x="20" y="16"/>
                  </a:cubicBezTo>
                  <a:cubicBezTo>
                    <a:pt x="20" y="64"/>
                    <a:pt x="20" y="64"/>
                    <a:pt x="20" y="64"/>
                  </a:cubicBezTo>
                  <a:cubicBezTo>
                    <a:pt x="32" y="64"/>
                    <a:pt x="32" y="64"/>
                    <a:pt x="32" y="64"/>
                  </a:cubicBezTo>
                  <a:cubicBezTo>
                    <a:pt x="32" y="36"/>
                    <a:pt x="32" y="36"/>
                    <a:pt x="32" y="36"/>
                  </a:cubicBezTo>
                  <a:cubicBezTo>
                    <a:pt x="32" y="35"/>
                    <a:pt x="35" y="27"/>
                    <a:pt x="44" y="28"/>
                  </a:cubicBezTo>
                  <a:cubicBezTo>
                    <a:pt x="49" y="28"/>
                    <a:pt x="52" y="35"/>
                    <a:pt x="52" y="36"/>
                  </a:cubicBezTo>
                  <a:cubicBezTo>
                    <a:pt x="52" y="64"/>
                    <a:pt x="52" y="64"/>
                    <a:pt x="52" y="64"/>
                  </a:cubicBezTo>
                  <a:cubicBezTo>
                    <a:pt x="64" y="64"/>
                    <a:pt x="64" y="64"/>
                    <a:pt x="64" y="64"/>
                  </a:cubicBezTo>
                  <a:cubicBezTo>
                    <a:pt x="64" y="31"/>
                    <a:pt x="64" y="31"/>
                    <a:pt x="64" y="31"/>
                  </a:cubicBezTo>
                  <a:cubicBezTo>
                    <a:pt x="64" y="26"/>
                    <a:pt x="61" y="16"/>
                    <a:pt x="48" y="16"/>
                  </a:cubicBezTo>
                  <a:close/>
                  <a:moveTo>
                    <a:pt x="6" y="0"/>
                  </a:moveTo>
                  <a:cubicBezTo>
                    <a:pt x="3" y="0"/>
                    <a:pt x="0" y="3"/>
                    <a:pt x="0" y="6"/>
                  </a:cubicBezTo>
                  <a:cubicBezTo>
                    <a:pt x="0" y="9"/>
                    <a:pt x="3" y="12"/>
                    <a:pt x="6" y="12"/>
                  </a:cubicBezTo>
                  <a:cubicBezTo>
                    <a:pt x="9" y="12"/>
                    <a:pt x="12" y="9"/>
                    <a:pt x="12" y="6"/>
                  </a:cubicBezTo>
                  <a:cubicBezTo>
                    <a:pt x="12" y="3"/>
                    <a:pt x="9" y="0"/>
                    <a:pt x="6" y="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9" name="组合 16"/>
          <p:cNvGrpSpPr>
            <a:grpSpLocks/>
          </p:cNvGrpSpPr>
          <p:nvPr/>
        </p:nvGrpSpPr>
        <p:grpSpPr bwMode="auto">
          <a:xfrm>
            <a:off x="1487488" y="5651500"/>
            <a:ext cx="288925" cy="288925"/>
            <a:chOff x="0" y="0"/>
            <a:chExt cx="481013" cy="481013"/>
          </a:xfrm>
        </p:grpSpPr>
        <p:sp>
          <p:nvSpPr>
            <p:cNvPr id="6160" name="Freeform 187"/>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61" name="Freeform 188"/>
            <p:cNvSpPr>
              <a:spLocks noChangeArrowheads="1"/>
            </p:cNvSpPr>
            <p:nvPr/>
          </p:nvSpPr>
          <p:spPr bwMode="auto">
            <a:xfrm>
              <a:off x="120650" y="134937"/>
              <a:ext cx="239713" cy="211138"/>
            </a:xfrm>
            <a:custGeom>
              <a:avLst/>
              <a:gdLst>
                <a:gd name="T0" fmla="*/ 64 w 64"/>
                <a:gd name="T1" fmla="*/ 7 h 56"/>
                <a:gd name="T2" fmla="*/ 57 w 64"/>
                <a:gd name="T3" fmla="*/ 9 h 56"/>
                <a:gd name="T4" fmla="*/ 62 w 64"/>
                <a:gd name="T5" fmla="*/ 1 h 56"/>
                <a:gd name="T6" fmla="*/ 54 w 64"/>
                <a:gd name="T7" fmla="*/ 4 h 56"/>
                <a:gd name="T8" fmla="*/ 54 w 64"/>
                <a:gd name="T9" fmla="*/ 4 h 56"/>
                <a:gd name="T10" fmla="*/ 44 w 64"/>
                <a:gd name="T11" fmla="*/ 0 h 56"/>
                <a:gd name="T12" fmla="*/ 31 w 64"/>
                <a:gd name="T13" fmla="*/ 14 h 56"/>
                <a:gd name="T14" fmla="*/ 32 w 64"/>
                <a:gd name="T15" fmla="*/ 17 h 56"/>
                <a:gd name="T16" fmla="*/ 32 w 64"/>
                <a:gd name="T17" fmla="*/ 17 h 56"/>
                <a:gd name="T18" fmla="*/ 4 w 64"/>
                <a:gd name="T19" fmla="*/ 3 h 56"/>
                <a:gd name="T20" fmla="*/ 8 w 64"/>
                <a:gd name="T21" fmla="*/ 21 h 56"/>
                <a:gd name="T22" fmla="*/ 2 w 64"/>
                <a:gd name="T23" fmla="*/ 20 h 56"/>
                <a:gd name="T24" fmla="*/ 12 w 64"/>
                <a:gd name="T25" fmla="*/ 34 h 56"/>
                <a:gd name="T26" fmla="*/ 6 w 64"/>
                <a:gd name="T27" fmla="*/ 34 h 56"/>
                <a:gd name="T28" fmla="*/ 18 w 64"/>
                <a:gd name="T29" fmla="*/ 44 h 56"/>
                <a:gd name="T30" fmla="*/ 0 w 64"/>
                <a:gd name="T31" fmla="*/ 50 h 56"/>
                <a:gd name="T32" fmla="*/ 21 w 64"/>
                <a:gd name="T33" fmla="*/ 56 h 56"/>
                <a:gd name="T34" fmla="*/ 58 w 64"/>
                <a:gd name="T35" fmla="*/ 14 h 56"/>
                <a:gd name="T36" fmla="*/ 58 w 64"/>
                <a:gd name="T37" fmla="*/ 14 h 56"/>
                <a:gd name="T38" fmla="*/ 58 w 64"/>
                <a:gd name="T39" fmla="*/ 14 h 56"/>
                <a:gd name="T40" fmla="*/ 58 w 64"/>
                <a:gd name="T41" fmla="*/ 14 h 56"/>
                <a:gd name="T42" fmla="*/ 64 w 64"/>
                <a:gd name="T43" fmla="*/ 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56"/>
                <a:gd name="T68" fmla="*/ 64 w 64"/>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56">
                  <a:moveTo>
                    <a:pt x="64" y="7"/>
                  </a:moveTo>
                  <a:cubicBezTo>
                    <a:pt x="63" y="7"/>
                    <a:pt x="60" y="9"/>
                    <a:pt x="57" y="9"/>
                  </a:cubicBezTo>
                  <a:cubicBezTo>
                    <a:pt x="59" y="8"/>
                    <a:pt x="61" y="4"/>
                    <a:pt x="62" y="1"/>
                  </a:cubicBezTo>
                  <a:cubicBezTo>
                    <a:pt x="60" y="3"/>
                    <a:pt x="56" y="4"/>
                    <a:pt x="54" y="4"/>
                  </a:cubicBezTo>
                  <a:cubicBezTo>
                    <a:pt x="54" y="4"/>
                    <a:pt x="54" y="4"/>
                    <a:pt x="54" y="4"/>
                  </a:cubicBezTo>
                  <a:cubicBezTo>
                    <a:pt x="52" y="2"/>
                    <a:pt x="48" y="0"/>
                    <a:pt x="44" y="0"/>
                  </a:cubicBezTo>
                  <a:cubicBezTo>
                    <a:pt x="37" y="0"/>
                    <a:pt x="31" y="6"/>
                    <a:pt x="31" y="14"/>
                  </a:cubicBezTo>
                  <a:cubicBezTo>
                    <a:pt x="31" y="15"/>
                    <a:pt x="31" y="16"/>
                    <a:pt x="32" y="17"/>
                  </a:cubicBezTo>
                  <a:cubicBezTo>
                    <a:pt x="32" y="17"/>
                    <a:pt x="32" y="17"/>
                    <a:pt x="32" y="17"/>
                  </a:cubicBezTo>
                  <a:cubicBezTo>
                    <a:pt x="22" y="17"/>
                    <a:pt x="10" y="12"/>
                    <a:pt x="4" y="3"/>
                  </a:cubicBezTo>
                  <a:cubicBezTo>
                    <a:pt x="0" y="10"/>
                    <a:pt x="3" y="18"/>
                    <a:pt x="8" y="21"/>
                  </a:cubicBezTo>
                  <a:cubicBezTo>
                    <a:pt x="6" y="22"/>
                    <a:pt x="3" y="21"/>
                    <a:pt x="2" y="20"/>
                  </a:cubicBezTo>
                  <a:cubicBezTo>
                    <a:pt x="2" y="25"/>
                    <a:pt x="4" y="31"/>
                    <a:pt x="12" y="34"/>
                  </a:cubicBezTo>
                  <a:cubicBezTo>
                    <a:pt x="10" y="35"/>
                    <a:pt x="8" y="34"/>
                    <a:pt x="6" y="34"/>
                  </a:cubicBezTo>
                  <a:cubicBezTo>
                    <a:pt x="7" y="38"/>
                    <a:pt x="12" y="44"/>
                    <a:pt x="18" y="44"/>
                  </a:cubicBezTo>
                  <a:cubicBezTo>
                    <a:pt x="16" y="46"/>
                    <a:pt x="9" y="51"/>
                    <a:pt x="0" y="50"/>
                  </a:cubicBezTo>
                  <a:cubicBezTo>
                    <a:pt x="6" y="54"/>
                    <a:pt x="13" y="56"/>
                    <a:pt x="21" y="56"/>
                  </a:cubicBezTo>
                  <a:cubicBezTo>
                    <a:pt x="42" y="56"/>
                    <a:pt x="58" y="37"/>
                    <a:pt x="58" y="14"/>
                  </a:cubicBezTo>
                  <a:cubicBezTo>
                    <a:pt x="58" y="14"/>
                    <a:pt x="58" y="14"/>
                    <a:pt x="58" y="14"/>
                  </a:cubicBezTo>
                  <a:cubicBezTo>
                    <a:pt x="58" y="14"/>
                    <a:pt x="58" y="14"/>
                    <a:pt x="58" y="14"/>
                  </a:cubicBezTo>
                  <a:cubicBezTo>
                    <a:pt x="58" y="14"/>
                    <a:pt x="58" y="14"/>
                    <a:pt x="58" y="14"/>
                  </a:cubicBezTo>
                  <a:cubicBezTo>
                    <a:pt x="60" y="13"/>
                    <a:pt x="62" y="10"/>
                    <a:pt x="64" y="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62" name="组合 19"/>
          <p:cNvGrpSpPr>
            <a:grpSpLocks/>
          </p:cNvGrpSpPr>
          <p:nvPr/>
        </p:nvGrpSpPr>
        <p:grpSpPr bwMode="auto">
          <a:xfrm>
            <a:off x="4244975" y="5651500"/>
            <a:ext cx="285750" cy="288925"/>
            <a:chOff x="0" y="0"/>
            <a:chExt cx="479425" cy="481013"/>
          </a:xfrm>
        </p:grpSpPr>
        <p:sp>
          <p:nvSpPr>
            <p:cNvPr id="6163" name="Freeform 189"/>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64" name="Freeform 190"/>
            <p:cNvSpPr>
              <a:spLocks noEditPoints="1" noChangeArrowheads="1"/>
            </p:cNvSpPr>
            <p:nvPr/>
          </p:nvSpPr>
          <p:spPr bwMode="auto">
            <a:xfrm>
              <a:off x="119063" y="120650"/>
              <a:ext cx="241300" cy="239713"/>
            </a:xfrm>
            <a:custGeom>
              <a:avLst/>
              <a:gdLst>
                <a:gd name="T0" fmla="*/ 25 w 64"/>
                <a:gd name="T1" fmla="*/ 51 h 64"/>
                <a:gd name="T2" fmla="*/ 22 w 64"/>
                <a:gd name="T3" fmla="*/ 48 h 64"/>
                <a:gd name="T4" fmla="*/ 21 w 64"/>
                <a:gd name="T5" fmla="*/ 41 h 64"/>
                <a:gd name="T6" fmla="*/ 21 w 64"/>
                <a:gd name="T7" fmla="*/ 29 h 64"/>
                <a:gd name="T8" fmla="*/ 38 w 64"/>
                <a:gd name="T9" fmla="*/ 29 h 64"/>
                <a:gd name="T10" fmla="*/ 38 w 64"/>
                <a:gd name="T11" fmla="*/ 17 h 64"/>
                <a:gd name="T12" fmla="*/ 21 w 64"/>
                <a:gd name="T13" fmla="*/ 17 h 64"/>
                <a:gd name="T14" fmla="*/ 21 w 64"/>
                <a:gd name="T15" fmla="*/ 0 h 64"/>
                <a:gd name="T16" fmla="*/ 14 w 64"/>
                <a:gd name="T17" fmla="*/ 0 h 64"/>
                <a:gd name="T18" fmla="*/ 12 w 64"/>
                <a:gd name="T19" fmla="*/ 7 h 64"/>
                <a:gd name="T20" fmla="*/ 7 w 64"/>
                <a:gd name="T21" fmla="*/ 14 h 64"/>
                <a:gd name="T22" fmla="*/ 0 w 64"/>
                <a:gd name="T23" fmla="*/ 18 h 64"/>
                <a:gd name="T24" fmla="*/ 0 w 64"/>
                <a:gd name="T25" fmla="*/ 29 h 64"/>
                <a:gd name="T26" fmla="*/ 8 w 64"/>
                <a:gd name="T27" fmla="*/ 29 h 64"/>
                <a:gd name="T28" fmla="*/ 8 w 64"/>
                <a:gd name="T29" fmla="*/ 47 h 64"/>
                <a:gd name="T30" fmla="*/ 9 w 64"/>
                <a:gd name="T31" fmla="*/ 54 h 64"/>
                <a:gd name="T32" fmla="*/ 13 w 64"/>
                <a:gd name="T33" fmla="*/ 59 h 64"/>
                <a:gd name="T34" fmla="*/ 18 w 64"/>
                <a:gd name="T35" fmla="*/ 63 h 64"/>
                <a:gd name="T36" fmla="*/ 25 w 64"/>
                <a:gd name="T37" fmla="*/ 64 h 64"/>
                <a:gd name="T38" fmla="*/ 33 w 64"/>
                <a:gd name="T39" fmla="*/ 63 h 64"/>
                <a:gd name="T40" fmla="*/ 42 w 64"/>
                <a:gd name="T41" fmla="*/ 60 h 64"/>
                <a:gd name="T42" fmla="*/ 42 w 64"/>
                <a:gd name="T43" fmla="*/ 49 h 64"/>
                <a:gd name="T44" fmla="*/ 30 w 64"/>
                <a:gd name="T45" fmla="*/ 53 h 64"/>
                <a:gd name="T46" fmla="*/ 25 w 64"/>
                <a:gd name="T47" fmla="*/ 51 h 64"/>
                <a:gd name="T48" fmla="*/ 55 w 64"/>
                <a:gd name="T49" fmla="*/ 47 h 64"/>
                <a:gd name="T50" fmla="*/ 47 w 64"/>
                <a:gd name="T51" fmla="*/ 55 h 64"/>
                <a:gd name="T52" fmla="*/ 55 w 64"/>
                <a:gd name="T53" fmla="*/ 64 h 64"/>
                <a:gd name="T54" fmla="*/ 64 w 64"/>
                <a:gd name="T55" fmla="*/ 55 h 64"/>
                <a:gd name="T56" fmla="*/ 55 w 64"/>
                <a:gd name="T57" fmla="*/ 47 h 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4"/>
                <a:gd name="T88" fmla="*/ 0 h 64"/>
                <a:gd name="T89" fmla="*/ 64 w 64"/>
                <a:gd name="T90" fmla="*/ 64 h 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6165" name="矩形 22"/>
          <p:cNvSpPr>
            <a:spLocks noChangeArrowheads="1"/>
          </p:cNvSpPr>
          <p:nvPr/>
        </p:nvSpPr>
        <p:spPr bwMode="auto">
          <a:xfrm>
            <a:off x="6667500" y="2443163"/>
            <a:ext cx="41783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6258"/>
    </mc:Choice>
    <mc:Fallback xmlns="">
      <p:transition spd="slow" advTm="62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heel(1)">
                                      <p:cBhvr>
                                        <p:cTn id="7" dur="1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 calcmode="lin" valueType="num">
                                      <p:cBhvr additive="base">
                                        <p:cTn id="12" dur="500" fill="hold"/>
                                        <p:tgtEl>
                                          <p:spTgt spid="6147"/>
                                        </p:tgtEl>
                                        <p:attrNameLst>
                                          <p:attrName>ppt_x</p:attrName>
                                        </p:attrNameLst>
                                      </p:cBhvr>
                                      <p:tavLst>
                                        <p:tav tm="0">
                                          <p:val>
                                            <p:strVal val="#ppt_x"/>
                                          </p:val>
                                        </p:tav>
                                        <p:tav tm="100000">
                                          <p:val>
                                            <p:strVal val="#ppt_x"/>
                                          </p:val>
                                        </p:tav>
                                      </p:tavLst>
                                    </p:anim>
                                    <p:anim calcmode="lin" valueType="num">
                                      <p:cBhvr additive="base">
                                        <p:cTn id="13"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149"/>
                                        </p:tgtEl>
                                        <p:attrNameLst>
                                          <p:attrName>style.visibility</p:attrName>
                                        </p:attrNameLst>
                                      </p:cBhvr>
                                      <p:to>
                                        <p:strVal val="visible"/>
                                      </p:to>
                                    </p:set>
                                    <p:anim calcmode="lin" valueType="num">
                                      <p:cBhvr additive="base">
                                        <p:cTn id="18" dur="500" fill="hold"/>
                                        <p:tgtEl>
                                          <p:spTgt spid="6149"/>
                                        </p:tgtEl>
                                        <p:attrNameLst>
                                          <p:attrName>ppt_x</p:attrName>
                                        </p:attrNameLst>
                                      </p:cBhvr>
                                      <p:tavLst>
                                        <p:tav tm="0">
                                          <p:val>
                                            <p:strVal val="#ppt_x"/>
                                          </p:val>
                                        </p:tav>
                                        <p:tav tm="100000">
                                          <p:val>
                                            <p:strVal val="#ppt_x"/>
                                          </p:val>
                                        </p:tav>
                                      </p:tavLst>
                                    </p:anim>
                                    <p:anim calcmode="lin" valueType="num">
                                      <p:cBhvr additive="base">
                                        <p:cTn id="19"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159"/>
                                        </p:tgtEl>
                                        <p:attrNameLst>
                                          <p:attrName>style.visibility</p:attrName>
                                        </p:attrNameLst>
                                      </p:cBhvr>
                                      <p:to>
                                        <p:strVal val="visible"/>
                                      </p:to>
                                    </p:set>
                                    <p:animEffect transition="in" filter="wipe(left)">
                                      <p:cBhvr>
                                        <p:cTn id="24" dur="500"/>
                                        <p:tgtEl>
                                          <p:spTgt spid="6159"/>
                                        </p:tgtEl>
                                      </p:cBhvr>
                                    </p:animEffect>
                                  </p:childTnLst>
                                </p:cTn>
                              </p:par>
                              <p:par>
                                <p:cTn id="25" presetID="22" presetClass="entr" presetSubtype="8" fill="hold" nodeType="with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wipe(left)">
                                      <p:cBhvr>
                                        <p:cTn id="27" dur="500"/>
                                        <p:tgtEl>
                                          <p:spTgt spid="6153"/>
                                        </p:tgtEl>
                                      </p:cBhvr>
                                    </p:animEffect>
                                  </p:childTnLst>
                                </p:cTn>
                              </p:par>
                              <p:par>
                                <p:cTn id="28" presetID="22" presetClass="entr" presetSubtype="8" fill="hold" nodeType="withEffect">
                                  <p:stCondLst>
                                    <p:cond delay="0"/>
                                  </p:stCondLst>
                                  <p:childTnLst>
                                    <p:set>
                                      <p:cBhvr>
                                        <p:cTn id="29" dur="1" fill="hold">
                                          <p:stCondLst>
                                            <p:cond delay="0"/>
                                          </p:stCondLst>
                                        </p:cTn>
                                        <p:tgtEl>
                                          <p:spTgt spid="6162"/>
                                        </p:tgtEl>
                                        <p:attrNameLst>
                                          <p:attrName>style.visibility</p:attrName>
                                        </p:attrNameLst>
                                      </p:cBhvr>
                                      <p:to>
                                        <p:strVal val="visible"/>
                                      </p:to>
                                    </p:set>
                                    <p:animEffect transition="in" filter="wipe(left)">
                                      <p:cBhvr>
                                        <p:cTn id="30" dur="500"/>
                                        <p:tgtEl>
                                          <p:spTgt spid="6162"/>
                                        </p:tgtEl>
                                      </p:cBhvr>
                                    </p:animEffect>
                                  </p:childTnLst>
                                </p:cTn>
                              </p:par>
                              <p:par>
                                <p:cTn id="31" presetID="22" presetClass="entr" presetSubtype="8" fill="hold" nodeType="withEffect">
                                  <p:stCondLst>
                                    <p:cond delay="0"/>
                                  </p:stCondLst>
                                  <p:childTnLst>
                                    <p:set>
                                      <p:cBhvr>
                                        <p:cTn id="32" dur="1" fill="hold">
                                          <p:stCondLst>
                                            <p:cond delay="0"/>
                                          </p:stCondLst>
                                        </p:cTn>
                                        <p:tgtEl>
                                          <p:spTgt spid="6150"/>
                                        </p:tgtEl>
                                        <p:attrNameLst>
                                          <p:attrName>style.visibility</p:attrName>
                                        </p:attrNameLst>
                                      </p:cBhvr>
                                      <p:to>
                                        <p:strVal val="visible"/>
                                      </p:to>
                                    </p:set>
                                    <p:animEffect transition="in" filter="wipe(left)">
                                      <p:cBhvr>
                                        <p:cTn id="33" dur="500"/>
                                        <p:tgtEl>
                                          <p:spTgt spid="6150"/>
                                        </p:tgtEl>
                                      </p:cBhvr>
                                    </p:animEffect>
                                  </p:childTnLst>
                                </p:cTn>
                              </p:par>
                              <p:par>
                                <p:cTn id="34" presetID="22" presetClass="entr" presetSubtype="8" fill="hold" nodeType="withEffect">
                                  <p:stCondLst>
                                    <p:cond delay="0"/>
                                  </p:stCondLst>
                                  <p:childTnLst>
                                    <p:set>
                                      <p:cBhvr>
                                        <p:cTn id="35" dur="1" fill="hold">
                                          <p:stCondLst>
                                            <p:cond delay="0"/>
                                          </p:stCondLst>
                                        </p:cTn>
                                        <p:tgtEl>
                                          <p:spTgt spid="6156"/>
                                        </p:tgtEl>
                                        <p:attrNameLst>
                                          <p:attrName>style.visibility</p:attrName>
                                        </p:attrNameLst>
                                      </p:cBhvr>
                                      <p:to>
                                        <p:strVal val="visible"/>
                                      </p:to>
                                    </p:set>
                                    <p:animEffect transition="in" filter="wipe(left)">
                                      <p:cBhvr>
                                        <p:cTn id="36" dur="500"/>
                                        <p:tgtEl>
                                          <p:spTgt spid="615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6148"/>
                                        </p:tgtEl>
                                        <p:attrNameLst>
                                          <p:attrName>style.visibility</p:attrName>
                                        </p:attrNameLst>
                                      </p:cBhvr>
                                      <p:to>
                                        <p:strVal val="visible"/>
                                      </p:to>
                                    </p:set>
                                    <p:anim calcmode="lin" valueType="num">
                                      <p:cBhvr additive="base">
                                        <p:cTn id="41" dur="500" fill="hold"/>
                                        <p:tgtEl>
                                          <p:spTgt spid="6148"/>
                                        </p:tgtEl>
                                        <p:attrNameLst>
                                          <p:attrName>ppt_x</p:attrName>
                                        </p:attrNameLst>
                                      </p:cBhvr>
                                      <p:tavLst>
                                        <p:tav tm="0">
                                          <p:val>
                                            <p:strVal val="1+#ppt_w/2"/>
                                          </p:val>
                                        </p:tav>
                                        <p:tav tm="100000">
                                          <p:val>
                                            <p:strVal val="#ppt_x"/>
                                          </p:val>
                                        </p:tav>
                                      </p:tavLst>
                                    </p:anim>
                                    <p:anim calcmode="lin" valueType="num">
                                      <p:cBhvr additive="base">
                                        <p:cTn id="42"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165"/>
                                        </p:tgtEl>
                                        <p:attrNameLst>
                                          <p:attrName>style.visibility</p:attrName>
                                        </p:attrNameLst>
                                      </p:cBhvr>
                                      <p:to>
                                        <p:strVal val="visible"/>
                                      </p:to>
                                    </p:set>
                                    <p:animEffect transition="in" filter="fade">
                                      <p:cBhvr>
                                        <p:cTn id="47" dur="1000"/>
                                        <p:tgtEl>
                                          <p:spTgt spid="6165"/>
                                        </p:tgtEl>
                                      </p:cBhvr>
                                    </p:animEffect>
                                    <p:anim calcmode="lin" valueType="num">
                                      <p:cBhvr>
                                        <p:cTn id="48" dur="1000" fill="hold"/>
                                        <p:tgtEl>
                                          <p:spTgt spid="6165"/>
                                        </p:tgtEl>
                                        <p:attrNameLst>
                                          <p:attrName>ppt_x</p:attrName>
                                        </p:attrNameLst>
                                      </p:cBhvr>
                                      <p:tavLst>
                                        <p:tav tm="0">
                                          <p:val>
                                            <p:strVal val="#ppt_x"/>
                                          </p:val>
                                        </p:tav>
                                        <p:tav tm="100000">
                                          <p:val>
                                            <p:strVal val="#ppt_x"/>
                                          </p:val>
                                        </p:tav>
                                      </p:tavLst>
                                    </p:anim>
                                    <p:anim calcmode="lin" valueType="num">
                                      <p:cBhvr>
                                        <p:cTn id="49" dur="1000" fill="hold"/>
                                        <p:tgtEl>
                                          <p:spTgt spid="6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8" grpId="0" animBg="1"/>
      <p:bldP spid="6149" grpId="0" animBg="1"/>
      <p:bldP spid="61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25"/>
          <p:cNvSpPr>
            <a:spLocks noChangeArrowheads="1"/>
          </p:cNvSpPr>
          <p:nvPr/>
        </p:nvSpPr>
        <p:spPr bwMode="auto">
          <a:xfrm>
            <a:off x="838200" y="1808163"/>
            <a:ext cx="10515600" cy="439261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71"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717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9263" y="1808163"/>
            <a:ext cx="3282950" cy="2189162"/>
          </a:xfrm>
          <a:prstGeom prst="rect">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7173"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88" y="1808163"/>
            <a:ext cx="5046662"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图片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8950" y="2574925"/>
            <a:ext cx="3200400" cy="2133600"/>
          </a:xfrm>
          <a:prstGeom prst="rect">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7175" name="图片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1850" y="4152900"/>
            <a:ext cx="2689225" cy="1793875"/>
          </a:xfrm>
          <a:prstGeom prst="rect">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7176" name="矩形 26"/>
          <p:cNvSpPr>
            <a:spLocks noChangeArrowheads="1"/>
          </p:cNvSpPr>
          <p:nvPr/>
        </p:nvSpPr>
        <p:spPr bwMode="auto">
          <a:xfrm>
            <a:off x="7169150" y="2066925"/>
            <a:ext cx="604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b="1" dirty="0">
                <a:solidFill>
                  <a:schemeClr val="bg1"/>
                </a:solidFill>
                <a:latin typeface="Calibri" pitchFamily="34" charset="0"/>
                <a:ea typeface="微软雅黑" pitchFamily="34" charset="-122"/>
                <a:sym typeface="Calibri" pitchFamily="34" charset="0"/>
              </a:rPr>
              <a:t>ONE</a:t>
            </a:r>
            <a:endParaRPr lang="zh-CN" altLang="en-US" b="1" dirty="0">
              <a:solidFill>
                <a:schemeClr val="bg1"/>
              </a:solidFill>
              <a:latin typeface="Calibri" pitchFamily="34" charset="0"/>
              <a:ea typeface="微软雅黑" pitchFamily="34" charset="-122"/>
              <a:sym typeface="Calibri" pitchFamily="34" charset="0"/>
            </a:endParaRPr>
          </a:p>
        </p:txBody>
      </p:sp>
      <p:sp>
        <p:nvSpPr>
          <p:cNvPr id="7177" name="等腰三角形 27"/>
          <p:cNvSpPr>
            <a:spLocks noChangeArrowheads="1"/>
          </p:cNvSpPr>
          <p:nvPr/>
        </p:nvSpPr>
        <p:spPr bwMode="auto">
          <a:xfrm rot="5400000">
            <a:off x="7750175" y="21732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78" name="矩形 30"/>
          <p:cNvSpPr>
            <a:spLocks noChangeArrowheads="1"/>
          </p:cNvSpPr>
          <p:nvPr/>
        </p:nvSpPr>
        <p:spPr bwMode="auto">
          <a:xfrm>
            <a:off x="7272338" y="5483225"/>
            <a:ext cx="79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b="1" dirty="0">
                <a:solidFill>
                  <a:schemeClr val="bg1"/>
                </a:solidFill>
                <a:latin typeface="Calibri" pitchFamily="34" charset="0"/>
                <a:ea typeface="微软雅黑" pitchFamily="34" charset="-122"/>
                <a:sym typeface="Calibri" pitchFamily="34" charset="0"/>
              </a:rPr>
              <a:t>THREE</a:t>
            </a:r>
            <a:endParaRPr lang="zh-CN" altLang="en-US" b="1" dirty="0">
              <a:solidFill>
                <a:schemeClr val="bg1"/>
              </a:solidFill>
              <a:latin typeface="Calibri" pitchFamily="34" charset="0"/>
              <a:ea typeface="微软雅黑" pitchFamily="34" charset="-122"/>
              <a:sym typeface="Calibri" pitchFamily="34" charset="0"/>
            </a:endParaRPr>
          </a:p>
        </p:txBody>
      </p:sp>
      <p:sp>
        <p:nvSpPr>
          <p:cNvPr id="7179" name="等腰三角形 31"/>
          <p:cNvSpPr>
            <a:spLocks noChangeArrowheads="1"/>
          </p:cNvSpPr>
          <p:nvPr/>
        </p:nvSpPr>
        <p:spPr bwMode="auto">
          <a:xfrm rot="5400000">
            <a:off x="8051800" y="55895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80" name="矩形 32"/>
          <p:cNvSpPr>
            <a:spLocks noChangeArrowheads="1"/>
          </p:cNvSpPr>
          <p:nvPr/>
        </p:nvSpPr>
        <p:spPr bwMode="auto">
          <a:xfrm>
            <a:off x="6388100" y="4846638"/>
            <a:ext cx="661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b="1" dirty="0">
                <a:solidFill>
                  <a:schemeClr val="bg1"/>
                </a:solidFill>
                <a:latin typeface="Calibri" pitchFamily="34" charset="0"/>
                <a:ea typeface="微软雅黑" pitchFamily="34" charset="-122"/>
                <a:sym typeface="Calibri" pitchFamily="34" charset="0"/>
              </a:rPr>
              <a:t>TWO</a:t>
            </a:r>
            <a:endParaRPr lang="zh-CN" altLang="en-US" b="1" dirty="0">
              <a:solidFill>
                <a:schemeClr val="bg1"/>
              </a:solidFill>
              <a:latin typeface="Calibri" pitchFamily="34" charset="0"/>
              <a:ea typeface="微软雅黑" pitchFamily="34" charset="-122"/>
              <a:sym typeface="Calibri" pitchFamily="34" charset="0"/>
            </a:endParaRPr>
          </a:p>
        </p:txBody>
      </p:sp>
      <p:sp>
        <p:nvSpPr>
          <p:cNvPr id="7181" name="等腰三角形 33"/>
          <p:cNvSpPr>
            <a:spLocks noChangeArrowheads="1"/>
          </p:cNvSpPr>
          <p:nvPr/>
        </p:nvSpPr>
        <p:spPr bwMode="auto">
          <a:xfrm>
            <a:off x="7021513" y="4951413"/>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82" name="矩形 34"/>
          <p:cNvSpPr>
            <a:spLocks noChangeArrowheads="1"/>
          </p:cNvSpPr>
          <p:nvPr/>
        </p:nvSpPr>
        <p:spPr bwMode="auto">
          <a:xfrm>
            <a:off x="923925" y="5267325"/>
            <a:ext cx="4937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a:t>
            </a:r>
          </a:p>
        </p:txBody>
      </p:sp>
    </p:spTree>
    <p:custDataLst>
      <p:tags r:id="rId1"/>
    </p:custDataLst>
  </p:cSld>
  <p:clrMapOvr>
    <a:masterClrMapping/>
  </p:clrMapOvr>
  <p:transition spd="slow" advTm="1277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heel(1)">
                                      <p:cBhvr>
                                        <p:cTn id="7" dur="10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1000"/>
                                        <p:tgtEl>
                                          <p:spTgt spid="7170"/>
                                        </p:tgtEl>
                                      </p:cBhvr>
                                    </p:animEffect>
                                    <p:anim calcmode="lin" valueType="num">
                                      <p:cBhvr>
                                        <p:cTn id="13" dur="1000" fill="hold"/>
                                        <p:tgtEl>
                                          <p:spTgt spid="7170"/>
                                        </p:tgtEl>
                                        <p:attrNameLst>
                                          <p:attrName>ppt_x</p:attrName>
                                        </p:attrNameLst>
                                      </p:cBhvr>
                                      <p:tavLst>
                                        <p:tav tm="0">
                                          <p:val>
                                            <p:strVal val="#ppt_x"/>
                                          </p:val>
                                        </p:tav>
                                        <p:tav tm="100000">
                                          <p:val>
                                            <p:strVal val="#ppt_x"/>
                                          </p:val>
                                        </p:tav>
                                      </p:tavLst>
                                    </p:anim>
                                    <p:anim calcmode="lin" valueType="num">
                                      <p:cBhvr>
                                        <p:cTn id="14"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173"/>
                                        </p:tgtEl>
                                        <p:attrNameLst>
                                          <p:attrName>style.visibility</p:attrName>
                                        </p:attrNameLst>
                                      </p:cBhvr>
                                      <p:to>
                                        <p:strVal val="visible"/>
                                      </p:to>
                                    </p:set>
                                    <p:anim calcmode="lin" valueType="num">
                                      <p:cBhvr additive="base">
                                        <p:cTn id="19" dur="500" fill="hold"/>
                                        <p:tgtEl>
                                          <p:spTgt spid="7173"/>
                                        </p:tgtEl>
                                        <p:attrNameLst>
                                          <p:attrName>ppt_x</p:attrName>
                                        </p:attrNameLst>
                                      </p:cBhvr>
                                      <p:tavLst>
                                        <p:tav tm="0">
                                          <p:val>
                                            <p:strVal val="0-#ppt_w/2"/>
                                          </p:val>
                                        </p:tav>
                                        <p:tav tm="100000">
                                          <p:val>
                                            <p:strVal val="#ppt_x"/>
                                          </p:val>
                                        </p:tav>
                                      </p:tavLst>
                                    </p:anim>
                                    <p:anim calcmode="lin" valueType="num">
                                      <p:cBhvr additive="base">
                                        <p:cTn id="20" dur="500" fill="hold"/>
                                        <p:tgtEl>
                                          <p:spTgt spid="717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7174"/>
                                        </p:tgtEl>
                                        <p:attrNameLst>
                                          <p:attrName>style.visibility</p:attrName>
                                        </p:attrNameLst>
                                      </p:cBhvr>
                                      <p:to>
                                        <p:strVal val="visible"/>
                                      </p:to>
                                    </p:set>
                                    <p:animEffect transition="in" filter="fade">
                                      <p:cBhvr>
                                        <p:cTn id="25" dur="1000"/>
                                        <p:tgtEl>
                                          <p:spTgt spid="7174"/>
                                        </p:tgtEl>
                                      </p:cBhvr>
                                    </p:animEffect>
                                    <p:anim calcmode="lin" valueType="num">
                                      <p:cBhvr>
                                        <p:cTn id="26" dur="1000" fill="hold"/>
                                        <p:tgtEl>
                                          <p:spTgt spid="7174"/>
                                        </p:tgtEl>
                                        <p:attrNameLst>
                                          <p:attrName>ppt_x</p:attrName>
                                        </p:attrNameLst>
                                      </p:cBhvr>
                                      <p:tavLst>
                                        <p:tav tm="0">
                                          <p:val>
                                            <p:strVal val="#ppt_x"/>
                                          </p:val>
                                        </p:tav>
                                        <p:tav tm="100000">
                                          <p:val>
                                            <p:strVal val="#ppt_x"/>
                                          </p:val>
                                        </p:tav>
                                      </p:tavLst>
                                    </p:anim>
                                    <p:anim calcmode="lin" valueType="num">
                                      <p:cBhvr>
                                        <p:cTn id="27" dur="1000" fill="hold"/>
                                        <p:tgtEl>
                                          <p:spTgt spid="717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7172"/>
                                        </p:tgtEl>
                                        <p:attrNameLst>
                                          <p:attrName>style.visibility</p:attrName>
                                        </p:attrNameLst>
                                      </p:cBhvr>
                                      <p:to>
                                        <p:strVal val="visible"/>
                                      </p:to>
                                    </p:set>
                                    <p:anim calcmode="lin" valueType="num">
                                      <p:cBhvr additive="base">
                                        <p:cTn id="32" dur="500" fill="hold"/>
                                        <p:tgtEl>
                                          <p:spTgt spid="7172"/>
                                        </p:tgtEl>
                                        <p:attrNameLst>
                                          <p:attrName>ppt_x</p:attrName>
                                        </p:attrNameLst>
                                      </p:cBhvr>
                                      <p:tavLst>
                                        <p:tav tm="0">
                                          <p:val>
                                            <p:strVal val="1+#ppt_w/2"/>
                                          </p:val>
                                        </p:tav>
                                        <p:tav tm="100000">
                                          <p:val>
                                            <p:strVal val="#ppt_x"/>
                                          </p:val>
                                        </p:tav>
                                      </p:tavLst>
                                    </p:anim>
                                    <p:anim calcmode="lin" valueType="num">
                                      <p:cBhvr additive="base">
                                        <p:cTn id="33"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7175"/>
                                        </p:tgtEl>
                                        <p:attrNameLst>
                                          <p:attrName>style.visibility</p:attrName>
                                        </p:attrNameLst>
                                      </p:cBhvr>
                                      <p:to>
                                        <p:strVal val="visible"/>
                                      </p:to>
                                    </p:set>
                                    <p:anim calcmode="lin" valueType="num">
                                      <p:cBhvr additive="base">
                                        <p:cTn id="38" dur="500" fill="hold"/>
                                        <p:tgtEl>
                                          <p:spTgt spid="7175"/>
                                        </p:tgtEl>
                                        <p:attrNameLst>
                                          <p:attrName>ppt_x</p:attrName>
                                        </p:attrNameLst>
                                      </p:cBhvr>
                                      <p:tavLst>
                                        <p:tav tm="0">
                                          <p:val>
                                            <p:strVal val="#ppt_x"/>
                                          </p:val>
                                        </p:tav>
                                        <p:tav tm="100000">
                                          <p:val>
                                            <p:strVal val="#ppt_x"/>
                                          </p:val>
                                        </p:tav>
                                      </p:tavLst>
                                    </p:anim>
                                    <p:anim calcmode="lin" valueType="num">
                                      <p:cBhvr additive="base">
                                        <p:cTn id="39" dur="500" fill="hold"/>
                                        <p:tgtEl>
                                          <p:spTgt spid="717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7177"/>
                                        </p:tgtEl>
                                        <p:attrNameLst>
                                          <p:attrName>style.visibility</p:attrName>
                                        </p:attrNameLst>
                                      </p:cBhvr>
                                      <p:to>
                                        <p:strVal val="visible"/>
                                      </p:to>
                                    </p:set>
                                    <p:animEffect transition="in" filter="wipe(left)">
                                      <p:cBhvr>
                                        <p:cTn id="44" dur="500"/>
                                        <p:tgtEl>
                                          <p:spTgt spid="7177"/>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7176"/>
                                        </p:tgtEl>
                                        <p:attrNameLst>
                                          <p:attrName>style.visibility</p:attrName>
                                        </p:attrNameLst>
                                      </p:cBhvr>
                                      <p:to>
                                        <p:strVal val="visible"/>
                                      </p:to>
                                    </p:set>
                                    <p:animEffect transition="in" filter="circle(in)">
                                      <p:cBhvr>
                                        <p:cTn id="49" dur="1000"/>
                                        <p:tgtEl>
                                          <p:spTgt spid="717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7181"/>
                                        </p:tgtEl>
                                        <p:attrNameLst>
                                          <p:attrName>style.visibility</p:attrName>
                                        </p:attrNameLst>
                                      </p:cBhvr>
                                      <p:to>
                                        <p:strVal val="visible"/>
                                      </p:to>
                                    </p:set>
                                    <p:animEffect transition="in" filter="wipe(down)">
                                      <p:cBhvr>
                                        <p:cTn id="54" dur="500"/>
                                        <p:tgtEl>
                                          <p:spTgt spid="7181"/>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7180"/>
                                        </p:tgtEl>
                                        <p:attrNameLst>
                                          <p:attrName>style.visibility</p:attrName>
                                        </p:attrNameLst>
                                      </p:cBhvr>
                                      <p:to>
                                        <p:strVal val="visible"/>
                                      </p:to>
                                    </p:set>
                                    <p:animEffect transition="in" filter="circle(in)">
                                      <p:cBhvr>
                                        <p:cTn id="59" dur="1000"/>
                                        <p:tgtEl>
                                          <p:spTgt spid="718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7179"/>
                                        </p:tgtEl>
                                        <p:attrNameLst>
                                          <p:attrName>style.visibility</p:attrName>
                                        </p:attrNameLst>
                                      </p:cBhvr>
                                      <p:to>
                                        <p:strVal val="visible"/>
                                      </p:to>
                                    </p:set>
                                    <p:animEffect transition="in" filter="wipe(left)">
                                      <p:cBhvr>
                                        <p:cTn id="64" dur="500"/>
                                        <p:tgtEl>
                                          <p:spTgt spid="7179"/>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7178"/>
                                        </p:tgtEl>
                                        <p:attrNameLst>
                                          <p:attrName>style.visibility</p:attrName>
                                        </p:attrNameLst>
                                      </p:cBhvr>
                                      <p:to>
                                        <p:strVal val="visible"/>
                                      </p:to>
                                    </p:set>
                                    <p:animEffect transition="in" filter="circle(in)">
                                      <p:cBhvr>
                                        <p:cTn id="69" dur="1000"/>
                                        <p:tgtEl>
                                          <p:spTgt spid="7178"/>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7182"/>
                                        </p:tgtEl>
                                        <p:attrNameLst>
                                          <p:attrName>style.visibility</p:attrName>
                                        </p:attrNameLst>
                                      </p:cBhvr>
                                      <p:to>
                                        <p:strVal val="visible"/>
                                      </p:to>
                                    </p:set>
                                    <p:animEffect transition="in" filter="fade">
                                      <p:cBhvr>
                                        <p:cTn id="74" dur="1000"/>
                                        <p:tgtEl>
                                          <p:spTgt spid="7182"/>
                                        </p:tgtEl>
                                      </p:cBhvr>
                                    </p:animEffect>
                                    <p:anim calcmode="lin" valueType="num">
                                      <p:cBhvr>
                                        <p:cTn id="75" dur="1000" fill="hold"/>
                                        <p:tgtEl>
                                          <p:spTgt spid="7182"/>
                                        </p:tgtEl>
                                        <p:attrNameLst>
                                          <p:attrName>ppt_x</p:attrName>
                                        </p:attrNameLst>
                                      </p:cBhvr>
                                      <p:tavLst>
                                        <p:tav tm="0">
                                          <p:val>
                                            <p:strVal val="#ppt_x"/>
                                          </p:val>
                                        </p:tav>
                                        <p:tav tm="100000">
                                          <p:val>
                                            <p:strVal val="#ppt_x"/>
                                          </p:val>
                                        </p:tav>
                                      </p:tavLst>
                                    </p:anim>
                                    <p:anim calcmode="lin" valueType="num">
                                      <p:cBhvr>
                                        <p:cTn id="76" dur="1000" fill="hold"/>
                                        <p:tgtEl>
                                          <p:spTgt spid="71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p:bldP spid="7176" grpId="0"/>
      <p:bldP spid="7177" grpId="0" animBg="1"/>
      <p:bldP spid="7178" grpId="0"/>
      <p:bldP spid="7179" grpId="0" animBg="1"/>
      <p:bldP spid="7180" grpId="0"/>
      <p:bldP spid="7181" grpId="0" animBg="1"/>
      <p:bldP spid="71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8195"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2038" y="2052638"/>
            <a:ext cx="4622800"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矩形 16"/>
          <p:cNvSpPr>
            <a:spLocks noChangeArrowheads="1"/>
          </p:cNvSpPr>
          <p:nvPr/>
        </p:nvSpPr>
        <p:spPr bwMode="auto">
          <a:xfrm>
            <a:off x="6097588" y="2165350"/>
            <a:ext cx="52562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8197" name="矩形 17"/>
          <p:cNvSpPr>
            <a:spLocks noChangeArrowheads="1"/>
          </p:cNvSpPr>
          <p:nvPr/>
        </p:nvSpPr>
        <p:spPr bwMode="auto">
          <a:xfrm>
            <a:off x="6096000" y="18049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Calibri" pitchFamily="34" charset="0"/>
                <a:ea typeface="微软雅黑" pitchFamily="34" charset="-122"/>
                <a:sym typeface="Calibri" pitchFamily="34" charset="0"/>
              </a:rPr>
              <a:t>DESCRIPTION</a:t>
            </a:r>
            <a:endParaRPr lang="zh-CN" altLang="en-US" sz="1600" b="1" dirty="0">
              <a:solidFill>
                <a:srgbClr val="000000"/>
              </a:solidFill>
              <a:latin typeface="Calibri" pitchFamily="34" charset="0"/>
              <a:ea typeface="微软雅黑" pitchFamily="34" charset="-122"/>
              <a:sym typeface="Calibri" pitchFamily="34" charset="0"/>
            </a:endParaRPr>
          </a:p>
        </p:txBody>
      </p:sp>
      <p:sp>
        <p:nvSpPr>
          <p:cNvPr id="8198" name="矩形 19"/>
          <p:cNvSpPr>
            <a:spLocks noChangeArrowheads="1"/>
          </p:cNvSpPr>
          <p:nvPr/>
        </p:nvSpPr>
        <p:spPr bwMode="auto">
          <a:xfrm>
            <a:off x="6291263" y="4649788"/>
            <a:ext cx="14763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1600" b="1" dirty="0" err="1">
                <a:solidFill>
                  <a:srgbClr val="000000"/>
                </a:solidFill>
                <a:latin typeface="Calibri" pitchFamily="34" charset="0"/>
                <a:ea typeface="微软雅黑" pitchFamily="34" charset="-122"/>
                <a:sym typeface="Calibri" pitchFamily="34" charset="0"/>
              </a:rPr>
              <a:t>Mauris</a:t>
            </a:r>
            <a:r>
              <a:rPr lang="en-US" sz="1600" b="1" dirty="0">
                <a:solidFill>
                  <a:srgbClr val="000000"/>
                </a:solidFill>
                <a:latin typeface="Calibri" pitchFamily="34" charset="0"/>
                <a:ea typeface="微软雅黑" pitchFamily="34" charset="-122"/>
                <a:sym typeface="Calibri" pitchFamily="34" charset="0"/>
              </a:rPr>
              <a:t> </a:t>
            </a:r>
            <a:r>
              <a:rPr lang="en-US" sz="1600" b="1" dirty="0" err="1">
                <a:solidFill>
                  <a:srgbClr val="000000"/>
                </a:solidFill>
                <a:latin typeface="Calibri" pitchFamily="34" charset="0"/>
                <a:ea typeface="微软雅黑" pitchFamily="34" charset="-122"/>
                <a:sym typeface="Calibri" pitchFamily="34" charset="0"/>
              </a:rPr>
              <a:t>blandit</a:t>
            </a:r>
            <a:r>
              <a:rPr lang="en-US" sz="1600" b="1" dirty="0">
                <a:solidFill>
                  <a:srgbClr val="000000"/>
                </a:solidFill>
                <a:latin typeface="Calibri" pitchFamily="34" charset="0"/>
                <a:ea typeface="微软雅黑" pitchFamily="34" charset="-122"/>
                <a:sym typeface="Calibri" pitchFamily="34" charset="0"/>
              </a:rPr>
              <a:t> </a:t>
            </a:r>
            <a:endParaRPr lang="zh-CN" altLang="en-US" sz="1600" b="1" dirty="0">
              <a:solidFill>
                <a:srgbClr val="000000"/>
              </a:solidFill>
              <a:latin typeface="Calibri" pitchFamily="34" charset="0"/>
              <a:ea typeface="微软雅黑" pitchFamily="34" charset="-122"/>
              <a:sym typeface="Calibri" pitchFamily="34" charset="0"/>
            </a:endParaRPr>
          </a:p>
        </p:txBody>
      </p:sp>
      <p:sp>
        <p:nvSpPr>
          <p:cNvPr id="8199" name="矩形 20"/>
          <p:cNvSpPr>
            <a:spLocks noChangeArrowheads="1"/>
          </p:cNvSpPr>
          <p:nvPr/>
        </p:nvSpPr>
        <p:spPr bwMode="auto">
          <a:xfrm>
            <a:off x="6540500" y="4986338"/>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err="1">
                <a:solidFill>
                  <a:srgbClr val="000000"/>
                </a:solidFill>
                <a:latin typeface="Calibri" pitchFamily="34" charset="0"/>
                <a:ea typeface="微软雅黑" pitchFamily="34" charset="-122"/>
                <a:sym typeface="Calibri" pitchFamily="34" charset="0"/>
              </a:rPr>
              <a:t>Mauris</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blandit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aliquet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elit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eget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tincidunt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nibh</a:t>
            </a:r>
            <a:endParaRPr lang="zh-CN" altLang="en-US" sz="1400" dirty="0">
              <a:solidFill>
                <a:srgbClr val="000000"/>
              </a:solidFill>
              <a:latin typeface="Calibri" pitchFamily="34" charset="0"/>
              <a:ea typeface="微软雅黑" pitchFamily="34" charset="-122"/>
              <a:sym typeface="Calibri" pitchFamily="34" charset="0"/>
            </a:endParaRPr>
          </a:p>
        </p:txBody>
      </p:sp>
      <p:sp>
        <p:nvSpPr>
          <p:cNvPr id="8200" name="椭圆 21"/>
          <p:cNvSpPr>
            <a:spLocks noChangeArrowheads="1"/>
          </p:cNvSpPr>
          <p:nvPr/>
        </p:nvSpPr>
        <p:spPr bwMode="auto">
          <a:xfrm>
            <a:off x="6446838" y="5133975"/>
            <a:ext cx="74612"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1" name="矩形 22"/>
          <p:cNvSpPr>
            <a:spLocks noChangeArrowheads="1"/>
          </p:cNvSpPr>
          <p:nvPr/>
        </p:nvSpPr>
        <p:spPr bwMode="auto">
          <a:xfrm>
            <a:off x="6540500" y="52832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2" name="椭圆 28"/>
          <p:cNvSpPr>
            <a:spLocks noChangeArrowheads="1"/>
          </p:cNvSpPr>
          <p:nvPr/>
        </p:nvSpPr>
        <p:spPr bwMode="auto">
          <a:xfrm>
            <a:off x="6446838" y="5429250"/>
            <a:ext cx="74612"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3" name="矩形 29"/>
          <p:cNvSpPr>
            <a:spLocks noChangeArrowheads="1"/>
          </p:cNvSpPr>
          <p:nvPr/>
        </p:nvSpPr>
        <p:spPr bwMode="auto">
          <a:xfrm>
            <a:off x="6540500" y="55784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4" name="椭圆 35"/>
          <p:cNvSpPr>
            <a:spLocks noChangeArrowheads="1"/>
          </p:cNvSpPr>
          <p:nvPr/>
        </p:nvSpPr>
        <p:spPr bwMode="auto">
          <a:xfrm>
            <a:off x="6446838" y="5724525"/>
            <a:ext cx="74612"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5" name="矩形 36"/>
          <p:cNvSpPr>
            <a:spLocks noChangeArrowheads="1"/>
          </p:cNvSpPr>
          <p:nvPr/>
        </p:nvSpPr>
        <p:spPr bwMode="auto">
          <a:xfrm>
            <a:off x="6540500" y="58864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6" name="椭圆 37"/>
          <p:cNvSpPr>
            <a:spLocks noChangeArrowheads="1"/>
          </p:cNvSpPr>
          <p:nvPr/>
        </p:nvSpPr>
        <p:spPr bwMode="auto">
          <a:xfrm>
            <a:off x="6446838" y="6007100"/>
            <a:ext cx="74612" cy="74613"/>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7" name="椭圆 38"/>
          <p:cNvSpPr>
            <a:spLocks noChangeArrowheads="1"/>
          </p:cNvSpPr>
          <p:nvPr/>
        </p:nvSpPr>
        <p:spPr bwMode="auto">
          <a:xfrm>
            <a:off x="6234113" y="3270250"/>
            <a:ext cx="1303337" cy="1301750"/>
          </a:xfrm>
          <a:prstGeom prst="ellipse">
            <a:avLst/>
          </a:pr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8208" name="椭圆 39"/>
          <p:cNvSpPr>
            <a:spLocks noChangeArrowheads="1"/>
          </p:cNvSpPr>
          <p:nvPr/>
        </p:nvSpPr>
        <p:spPr bwMode="auto">
          <a:xfrm>
            <a:off x="8072438" y="3270250"/>
            <a:ext cx="1303337" cy="1301750"/>
          </a:xfrm>
          <a:prstGeom prst="ellipse">
            <a:avLst/>
          </a:pr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8209" name="椭圆 40"/>
          <p:cNvSpPr>
            <a:spLocks noChangeArrowheads="1"/>
          </p:cNvSpPr>
          <p:nvPr/>
        </p:nvSpPr>
        <p:spPr bwMode="auto">
          <a:xfrm>
            <a:off x="9925050" y="3270250"/>
            <a:ext cx="1301750" cy="1301750"/>
          </a:xfrm>
          <a:prstGeom prst="ellipse">
            <a:avLst/>
          </a:pr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8210" name="矩形 41"/>
          <p:cNvSpPr>
            <a:spLocks noChangeArrowheads="1"/>
          </p:cNvSpPr>
          <p:nvPr/>
        </p:nvSpPr>
        <p:spPr bwMode="auto">
          <a:xfrm>
            <a:off x="6346825"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dirty="0">
                <a:solidFill>
                  <a:srgbClr val="000000"/>
                </a:solidFill>
                <a:latin typeface="Calibri" pitchFamily="34" charset="0"/>
                <a:ea typeface="微软雅黑" pitchFamily="34" charset="-122"/>
                <a:sym typeface="Calibri" pitchFamily="34" charset="0"/>
              </a:rPr>
              <a:t>TEXT HERE</a:t>
            </a:r>
            <a:endParaRPr lang="zh-CN" altLang="en-US" sz="1600" dirty="0">
              <a:solidFill>
                <a:srgbClr val="000000"/>
              </a:solidFill>
              <a:latin typeface="Calibri" pitchFamily="34" charset="0"/>
              <a:ea typeface="微软雅黑" pitchFamily="34" charset="-122"/>
              <a:sym typeface="Calibri" pitchFamily="34" charset="0"/>
            </a:endParaRPr>
          </a:p>
        </p:txBody>
      </p:sp>
      <p:sp>
        <p:nvSpPr>
          <p:cNvPr id="8211" name="矩形 42"/>
          <p:cNvSpPr>
            <a:spLocks noChangeArrowheads="1"/>
          </p:cNvSpPr>
          <p:nvPr/>
        </p:nvSpPr>
        <p:spPr bwMode="auto">
          <a:xfrm>
            <a:off x="8185150"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8212" name="矩形 43"/>
          <p:cNvSpPr>
            <a:spLocks noChangeArrowheads="1"/>
          </p:cNvSpPr>
          <p:nvPr/>
        </p:nvSpPr>
        <p:spPr bwMode="auto">
          <a:xfrm>
            <a:off x="10036175" y="3751263"/>
            <a:ext cx="1079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8213" name="矩形 5"/>
          <p:cNvSpPr>
            <a:spLocks noChangeArrowheads="1"/>
          </p:cNvSpPr>
          <p:nvPr/>
        </p:nvSpPr>
        <p:spPr bwMode="auto">
          <a:xfrm>
            <a:off x="1041400" y="5133975"/>
            <a:ext cx="4643438" cy="812800"/>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8214" name="矩形 6"/>
          <p:cNvSpPr>
            <a:spLocks noChangeArrowheads="1"/>
          </p:cNvSpPr>
          <p:nvPr/>
        </p:nvSpPr>
        <p:spPr bwMode="auto">
          <a:xfrm>
            <a:off x="1130300" y="5210175"/>
            <a:ext cx="4406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595959"/>
                </a:solidFill>
                <a:latin typeface="Calibri" pitchFamily="34" charset="0"/>
                <a:ea typeface="微软雅黑" pitchFamily="34" charset="-122"/>
                <a:sym typeface="Calibri" pitchFamily="34" charset="0"/>
              </a:rPr>
              <a:t>ORCI LUCTUS ET ULTRICES POSUERE CUBILIA CURAE</a:t>
            </a:r>
          </a:p>
        </p:txBody>
      </p:sp>
    </p:spTree>
    <p:custDataLst>
      <p:tags r:id="rId1"/>
    </p:custDataLst>
  </p:cSld>
  <p:clrMapOvr>
    <a:masterClrMapping/>
  </p:clrMapOvr>
  <p:transition spd="slow" advTm="10109">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1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1000"/>
                                        <p:tgtEl>
                                          <p:spTgt spid="8195"/>
                                        </p:tgtEl>
                                      </p:cBhvr>
                                    </p:animEffect>
                                    <p:anim calcmode="lin" valueType="num">
                                      <p:cBhvr>
                                        <p:cTn id="13" dur="1000" fill="hold"/>
                                        <p:tgtEl>
                                          <p:spTgt spid="8195"/>
                                        </p:tgtEl>
                                        <p:attrNameLst>
                                          <p:attrName>ppt_x</p:attrName>
                                        </p:attrNameLst>
                                      </p:cBhvr>
                                      <p:tavLst>
                                        <p:tav tm="0">
                                          <p:val>
                                            <p:strVal val="#ppt_x"/>
                                          </p:val>
                                        </p:tav>
                                        <p:tav tm="100000">
                                          <p:val>
                                            <p:strVal val="#ppt_x"/>
                                          </p:val>
                                        </p:tav>
                                      </p:tavLst>
                                    </p:anim>
                                    <p:anim calcmode="lin" valueType="num">
                                      <p:cBhvr>
                                        <p:cTn id="14"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13"/>
                                        </p:tgtEl>
                                        <p:attrNameLst>
                                          <p:attrName>style.visibility</p:attrName>
                                        </p:attrNameLst>
                                      </p:cBhvr>
                                      <p:to>
                                        <p:strVal val="visible"/>
                                      </p:to>
                                    </p:set>
                                    <p:anim calcmode="lin" valueType="num">
                                      <p:cBhvr additive="base">
                                        <p:cTn id="19" dur="500" fill="hold"/>
                                        <p:tgtEl>
                                          <p:spTgt spid="8213"/>
                                        </p:tgtEl>
                                        <p:attrNameLst>
                                          <p:attrName>ppt_x</p:attrName>
                                        </p:attrNameLst>
                                      </p:cBhvr>
                                      <p:tavLst>
                                        <p:tav tm="0">
                                          <p:val>
                                            <p:strVal val="#ppt_x"/>
                                          </p:val>
                                        </p:tav>
                                        <p:tav tm="100000">
                                          <p:val>
                                            <p:strVal val="#ppt_x"/>
                                          </p:val>
                                        </p:tav>
                                      </p:tavLst>
                                    </p:anim>
                                    <p:anim calcmode="lin" valueType="num">
                                      <p:cBhvr additive="base">
                                        <p:cTn id="20" dur="500" fill="hold"/>
                                        <p:tgtEl>
                                          <p:spTgt spid="82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214"/>
                                        </p:tgtEl>
                                        <p:attrNameLst>
                                          <p:attrName>style.visibility</p:attrName>
                                        </p:attrNameLst>
                                      </p:cBhvr>
                                      <p:to>
                                        <p:strVal val="visible"/>
                                      </p:to>
                                    </p:set>
                                    <p:animEffect transition="in" filter="fade">
                                      <p:cBhvr>
                                        <p:cTn id="25" dur="1000"/>
                                        <p:tgtEl>
                                          <p:spTgt spid="8214"/>
                                        </p:tgtEl>
                                      </p:cBhvr>
                                    </p:animEffect>
                                    <p:anim calcmode="lin" valueType="num">
                                      <p:cBhvr>
                                        <p:cTn id="26" dur="1000" fill="hold"/>
                                        <p:tgtEl>
                                          <p:spTgt spid="8214"/>
                                        </p:tgtEl>
                                        <p:attrNameLst>
                                          <p:attrName>ppt_x</p:attrName>
                                        </p:attrNameLst>
                                      </p:cBhvr>
                                      <p:tavLst>
                                        <p:tav tm="0">
                                          <p:val>
                                            <p:strVal val="#ppt_x"/>
                                          </p:val>
                                        </p:tav>
                                        <p:tav tm="100000">
                                          <p:val>
                                            <p:strVal val="#ppt_x"/>
                                          </p:val>
                                        </p:tav>
                                      </p:tavLst>
                                    </p:anim>
                                    <p:anim calcmode="lin" valueType="num">
                                      <p:cBhvr>
                                        <p:cTn id="27" dur="1000" fill="hold"/>
                                        <p:tgtEl>
                                          <p:spTgt spid="821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8197"/>
                                        </p:tgtEl>
                                        <p:attrNameLst>
                                          <p:attrName>style.visibility</p:attrName>
                                        </p:attrNameLst>
                                      </p:cBhvr>
                                      <p:to>
                                        <p:strVal val="visible"/>
                                      </p:to>
                                    </p:set>
                                    <p:anim calcmode="lin" valueType="num">
                                      <p:cBhvr additive="base">
                                        <p:cTn id="32" dur="500" fill="hold"/>
                                        <p:tgtEl>
                                          <p:spTgt spid="8197"/>
                                        </p:tgtEl>
                                        <p:attrNameLst>
                                          <p:attrName>ppt_x</p:attrName>
                                        </p:attrNameLst>
                                      </p:cBhvr>
                                      <p:tavLst>
                                        <p:tav tm="0">
                                          <p:val>
                                            <p:strVal val="1+#ppt_w/2"/>
                                          </p:val>
                                        </p:tav>
                                        <p:tav tm="100000">
                                          <p:val>
                                            <p:strVal val="#ppt_x"/>
                                          </p:val>
                                        </p:tav>
                                      </p:tavLst>
                                    </p:anim>
                                    <p:anim calcmode="lin" valueType="num">
                                      <p:cBhvr additive="base">
                                        <p:cTn id="33" dur="500" fill="hold"/>
                                        <p:tgtEl>
                                          <p:spTgt spid="819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8196"/>
                                        </p:tgtEl>
                                        <p:attrNameLst>
                                          <p:attrName>style.visibility</p:attrName>
                                        </p:attrNameLst>
                                      </p:cBhvr>
                                      <p:to>
                                        <p:strVal val="visible"/>
                                      </p:to>
                                    </p:set>
                                    <p:animEffect transition="in" filter="randombar(horizontal)">
                                      <p:cBhvr>
                                        <p:cTn id="38" dur="500"/>
                                        <p:tgtEl>
                                          <p:spTgt spid="8196"/>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8207"/>
                                        </p:tgtEl>
                                        <p:attrNameLst>
                                          <p:attrName>style.visibility</p:attrName>
                                        </p:attrNameLst>
                                      </p:cBhvr>
                                      <p:to>
                                        <p:strVal val="visible"/>
                                      </p:to>
                                    </p:set>
                                    <p:anim calcmode="lin" valueType="num">
                                      <p:cBhvr>
                                        <p:cTn id="43" dur="1000" fill="hold"/>
                                        <p:tgtEl>
                                          <p:spTgt spid="8207"/>
                                        </p:tgtEl>
                                        <p:attrNameLst>
                                          <p:attrName>ppt_w</p:attrName>
                                        </p:attrNameLst>
                                      </p:cBhvr>
                                      <p:tavLst>
                                        <p:tav tm="0">
                                          <p:val>
                                            <p:fltVal val="0"/>
                                          </p:val>
                                        </p:tav>
                                        <p:tav tm="100000">
                                          <p:val>
                                            <p:strVal val="#ppt_w"/>
                                          </p:val>
                                        </p:tav>
                                      </p:tavLst>
                                    </p:anim>
                                    <p:anim calcmode="lin" valueType="num">
                                      <p:cBhvr>
                                        <p:cTn id="44" dur="1000" fill="hold"/>
                                        <p:tgtEl>
                                          <p:spTgt spid="8207"/>
                                        </p:tgtEl>
                                        <p:attrNameLst>
                                          <p:attrName>ppt_h</p:attrName>
                                        </p:attrNameLst>
                                      </p:cBhvr>
                                      <p:tavLst>
                                        <p:tav tm="0">
                                          <p:val>
                                            <p:fltVal val="0"/>
                                          </p:val>
                                        </p:tav>
                                        <p:tav tm="100000">
                                          <p:val>
                                            <p:strVal val="#ppt_h"/>
                                          </p:val>
                                        </p:tav>
                                      </p:tavLst>
                                    </p:anim>
                                    <p:anim calcmode="lin" valueType="num">
                                      <p:cBhvr>
                                        <p:cTn id="45" dur="1000" fill="hold"/>
                                        <p:tgtEl>
                                          <p:spTgt spid="8207"/>
                                        </p:tgtEl>
                                        <p:attrNameLst>
                                          <p:attrName>style.rotation</p:attrName>
                                        </p:attrNameLst>
                                      </p:cBhvr>
                                      <p:tavLst>
                                        <p:tav tm="0">
                                          <p:val>
                                            <p:fltVal val="90"/>
                                          </p:val>
                                        </p:tav>
                                        <p:tav tm="100000">
                                          <p:val>
                                            <p:fltVal val="0"/>
                                          </p:val>
                                        </p:tav>
                                      </p:tavLst>
                                    </p:anim>
                                    <p:animEffect transition="in" filter="fade">
                                      <p:cBhvr>
                                        <p:cTn id="46" dur="1000"/>
                                        <p:tgtEl>
                                          <p:spTgt spid="820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210"/>
                                        </p:tgtEl>
                                        <p:attrNameLst>
                                          <p:attrName>style.visibility</p:attrName>
                                        </p:attrNameLst>
                                      </p:cBhvr>
                                      <p:to>
                                        <p:strVal val="visible"/>
                                      </p:to>
                                    </p:set>
                                    <p:anim calcmode="lin" valueType="num">
                                      <p:cBhvr>
                                        <p:cTn id="49" dur="1000" fill="hold"/>
                                        <p:tgtEl>
                                          <p:spTgt spid="8210"/>
                                        </p:tgtEl>
                                        <p:attrNameLst>
                                          <p:attrName>ppt_w</p:attrName>
                                        </p:attrNameLst>
                                      </p:cBhvr>
                                      <p:tavLst>
                                        <p:tav tm="0">
                                          <p:val>
                                            <p:fltVal val="0"/>
                                          </p:val>
                                        </p:tav>
                                        <p:tav tm="100000">
                                          <p:val>
                                            <p:strVal val="#ppt_w"/>
                                          </p:val>
                                        </p:tav>
                                      </p:tavLst>
                                    </p:anim>
                                    <p:anim calcmode="lin" valueType="num">
                                      <p:cBhvr>
                                        <p:cTn id="50" dur="1000" fill="hold"/>
                                        <p:tgtEl>
                                          <p:spTgt spid="8210"/>
                                        </p:tgtEl>
                                        <p:attrNameLst>
                                          <p:attrName>ppt_h</p:attrName>
                                        </p:attrNameLst>
                                      </p:cBhvr>
                                      <p:tavLst>
                                        <p:tav tm="0">
                                          <p:val>
                                            <p:fltVal val="0"/>
                                          </p:val>
                                        </p:tav>
                                        <p:tav tm="100000">
                                          <p:val>
                                            <p:strVal val="#ppt_h"/>
                                          </p:val>
                                        </p:tav>
                                      </p:tavLst>
                                    </p:anim>
                                    <p:anim calcmode="lin" valueType="num">
                                      <p:cBhvr>
                                        <p:cTn id="51" dur="1000" fill="hold"/>
                                        <p:tgtEl>
                                          <p:spTgt spid="8210"/>
                                        </p:tgtEl>
                                        <p:attrNameLst>
                                          <p:attrName>style.rotation</p:attrName>
                                        </p:attrNameLst>
                                      </p:cBhvr>
                                      <p:tavLst>
                                        <p:tav tm="0">
                                          <p:val>
                                            <p:fltVal val="90"/>
                                          </p:val>
                                        </p:tav>
                                        <p:tav tm="100000">
                                          <p:val>
                                            <p:fltVal val="0"/>
                                          </p:val>
                                        </p:tav>
                                      </p:tavLst>
                                    </p:anim>
                                    <p:animEffect transition="in" filter="fade">
                                      <p:cBhvr>
                                        <p:cTn id="52" dur="1000"/>
                                        <p:tgtEl>
                                          <p:spTgt spid="82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208"/>
                                        </p:tgtEl>
                                        <p:attrNameLst>
                                          <p:attrName>style.visibility</p:attrName>
                                        </p:attrNameLst>
                                      </p:cBhvr>
                                      <p:to>
                                        <p:strVal val="visible"/>
                                      </p:to>
                                    </p:set>
                                    <p:anim calcmode="lin" valueType="num">
                                      <p:cBhvr>
                                        <p:cTn id="55" dur="1000" fill="hold"/>
                                        <p:tgtEl>
                                          <p:spTgt spid="8208"/>
                                        </p:tgtEl>
                                        <p:attrNameLst>
                                          <p:attrName>ppt_w</p:attrName>
                                        </p:attrNameLst>
                                      </p:cBhvr>
                                      <p:tavLst>
                                        <p:tav tm="0">
                                          <p:val>
                                            <p:fltVal val="0"/>
                                          </p:val>
                                        </p:tav>
                                        <p:tav tm="100000">
                                          <p:val>
                                            <p:strVal val="#ppt_w"/>
                                          </p:val>
                                        </p:tav>
                                      </p:tavLst>
                                    </p:anim>
                                    <p:anim calcmode="lin" valueType="num">
                                      <p:cBhvr>
                                        <p:cTn id="56" dur="1000" fill="hold"/>
                                        <p:tgtEl>
                                          <p:spTgt spid="8208"/>
                                        </p:tgtEl>
                                        <p:attrNameLst>
                                          <p:attrName>ppt_h</p:attrName>
                                        </p:attrNameLst>
                                      </p:cBhvr>
                                      <p:tavLst>
                                        <p:tav tm="0">
                                          <p:val>
                                            <p:fltVal val="0"/>
                                          </p:val>
                                        </p:tav>
                                        <p:tav tm="100000">
                                          <p:val>
                                            <p:strVal val="#ppt_h"/>
                                          </p:val>
                                        </p:tav>
                                      </p:tavLst>
                                    </p:anim>
                                    <p:anim calcmode="lin" valueType="num">
                                      <p:cBhvr>
                                        <p:cTn id="57" dur="1000" fill="hold"/>
                                        <p:tgtEl>
                                          <p:spTgt spid="8208"/>
                                        </p:tgtEl>
                                        <p:attrNameLst>
                                          <p:attrName>style.rotation</p:attrName>
                                        </p:attrNameLst>
                                      </p:cBhvr>
                                      <p:tavLst>
                                        <p:tav tm="0">
                                          <p:val>
                                            <p:fltVal val="90"/>
                                          </p:val>
                                        </p:tav>
                                        <p:tav tm="100000">
                                          <p:val>
                                            <p:fltVal val="0"/>
                                          </p:val>
                                        </p:tav>
                                      </p:tavLst>
                                    </p:anim>
                                    <p:animEffect transition="in" filter="fade">
                                      <p:cBhvr>
                                        <p:cTn id="58" dur="1000"/>
                                        <p:tgtEl>
                                          <p:spTgt spid="8208"/>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211"/>
                                        </p:tgtEl>
                                        <p:attrNameLst>
                                          <p:attrName>style.visibility</p:attrName>
                                        </p:attrNameLst>
                                      </p:cBhvr>
                                      <p:to>
                                        <p:strVal val="visible"/>
                                      </p:to>
                                    </p:set>
                                    <p:anim calcmode="lin" valueType="num">
                                      <p:cBhvr>
                                        <p:cTn id="61" dur="1000" fill="hold"/>
                                        <p:tgtEl>
                                          <p:spTgt spid="8211"/>
                                        </p:tgtEl>
                                        <p:attrNameLst>
                                          <p:attrName>ppt_w</p:attrName>
                                        </p:attrNameLst>
                                      </p:cBhvr>
                                      <p:tavLst>
                                        <p:tav tm="0">
                                          <p:val>
                                            <p:fltVal val="0"/>
                                          </p:val>
                                        </p:tav>
                                        <p:tav tm="100000">
                                          <p:val>
                                            <p:strVal val="#ppt_w"/>
                                          </p:val>
                                        </p:tav>
                                      </p:tavLst>
                                    </p:anim>
                                    <p:anim calcmode="lin" valueType="num">
                                      <p:cBhvr>
                                        <p:cTn id="62" dur="1000" fill="hold"/>
                                        <p:tgtEl>
                                          <p:spTgt spid="8211"/>
                                        </p:tgtEl>
                                        <p:attrNameLst>
                                          <p:attrName>ppt_h</p:attrName>
                                        </p:attrNameLst>
                                      </p:cBhvr>
                                      <p:tavLst>
                                        <p:tav tm="0">
                                          <p:val>
                                            <p:fltVal val="0"/>
                                          </p:val>
                                        </p:tav>
                                        <p:tav tm="100000">
                                          <p:val>
                                            <p:strVal val="#ppt_h"/>
                                          </p:val>
                                        </p:tav>
                                      </p:tavLst>
                                    </p:anim>
                                    <p:anim calcmode="lin" valueType="num">
                                      <p:cBhvr>
                                        <p:cTn id="63" dur="1000" fill="hold"/>
                                        <p:tgtEl>
                                          <p:spTgt spid="8211"/>
                                        </p:tgtEl>
                                        <p:attrNameLst>
                                          <p:attrName>style.rotation</p:attrName>
                                        </p:attrNameLst>
                                      </p:cBhvr>
                                      <p:tavLst>
                                        <p:tav tm="0">
                                          <p:val>
                                            <p:fltVal val="90"/>
                                          </p:val>
                                        </p:tav>
                                        <p:tav tm="100000">
                                          <p:val>
                                            <p:fltVal val="0"/>
                                          </p:val>
                                        </p:tav>
                                      </p:tavLst>
                                    </p:anim>
                                    <p:animEffect transition="in" filter="fade">
                                      <p:cBhvr>
                                        <p:cTn id="64" dur="1000"/>
                                        <p:tgtEl>
                                          <p:spTgt spid="821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209"/>
                                        </p:tgtEl>
                                        <p:attrNameLst>
                                          <p:attrName>style.visibility</p:attrName>
                                        </p:attrNameLst>
                                      </p:cBhvr>
                                      <p:to>
                                        <p:strVal val="visible"/>
                                      </p:to>
                                    </p:set>
                                    <p:anim calcmode="lin" valueType="num">
                                      <p:cBhvr>
                                        <p:cTn id="67" dur="1000" fill="hold"/>
                                        <p:tgtEl>
                                          <p:spTgt spid="8209"/>
                                        </p:tgtEl>
                                        <p:attrNameLst>
                                          <p:attrName>ppt_w</p:attrName>
                                        </p:attrNameLst>
                                      </p:cBhvr>
                                      <p:tavLst>
                                        <p:tav tm="0">
                                          <p:val>
                                            <p:fltVal val="0"/>
                                          </p:val>
                                        </p:tav>
                                        <p:tav tm="100000">
                                          <p:val>
                                            <p:strVal val="#ppt_w"/>
                                          </p:val>
                                        </p:tav>
                                      </p:tavLst>
                                    </p:anim>
                                    <p:anim calcmode="lin" valueType="num">
                                      <p:cBhvr>
                                        <p:cTn id="68" dur="1000" fill="hold"/>
                                        <p:tgtEl>
                                          <p:spTgt spid="8209"/>
                                        </p:tgtEl>
                                        <p:attrNameLst>
                                          <p:attrName>ppt_h</p:attrName>
                                        </p:attrNameLst>
                                      </p:cBhvr>
                                      <p:tavLst>
                                        <p:tav tm="0">
                                          <p:val>
                                            <p:fltVal val="0"/>
                                          </p:val>
                                        </p:tav>
                                        <p:tav tm="100000">
                                          <p:val>
                                            <p:strVal val="#ppt_h"/>
                                          </p:val>
                                        </p:tav>
                                      </p:tavLst>
                                    </p:anim>
                                    <p:anim calcmode="lin" valueType="num">
                                      <p:cBhvr>
                                        <p:cTn id="69" dur="1000" fill="hold"/>
                                        <p:tgtEl>
                                          <p:spTgt spid="8209"/>
                                        </p:tgtEl>
                                        <p:attrNameLst>
                                          <p:attrName>style.rotation</p:attrName>
                                        </p:attrNameLst>
                                      </p:cBhvr>
                                      <p:tavLst>
                                        <p:tav tm="0">
                                          <p:val>
                                            <p:fltVal val="90"/>
                                          </p:val>
                                        </p:tav>
                                        <p:tav tm="100000">
                                          <p:val>
                                            <p:fltVal val="0"/>
                                          </p:val>
                                        </p:tav>
                                      </p:tavLst>
                                    </p:anim>
                                    <p:animEffect transition="in" filter="fade">
                                      <p:cBhvr>
                                        <p:cTn id="70" dur="1000"/>
                                        <p:tgtEl>
                                          <p:spTgt spid="8209"/>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212"/>
                                        </p:tgtEl>
                                        <p:attrNameLst>
                                          <p:attrName>style.visibility</p:attrName>
                                        </p:attrNameLst>
                                      </p:cBhvr>
                                      <p:to>
                                        <p:strVal val="visible"/>
                                      </p:to>
                                    </p:set>
                                    <p:anim calcmode="lin" valueType="num">
                                      <p:cBhvr>
                                        <p:cTn id="73" dur="1000" fill="hold"/>
                                        <p:tgtEl>
                                          <p:spTgt spid="8212"/>
                                        </p:tgtEl>
                                        <p:attrNameLst>
                                          <p:attrName>ppt_w</p:attrName>
                                        </p:attrNameLst>
                                      </p:cBhvr>
                                      <p:tavLst>
                                        <p:tav tm="0">
                                          <p:val>
                                            <p:fltVal val="0"/>
                                          </p:val>
                                        </p:tav>
                                        <p:tav tm="100000">
                                          <p:val>
                                            <p:strVal val="#ppt_w"/>
                                          </p:val>
                                        </p:tav>
                                      </p:tavLst>
                                    </p:anim>
                                    <p:anim calcmode="lin" valueType="num">
                                      <p:cBhvr>
                                        <p:cTn id="74" dur="1000" fill="hold"/>
                                        <p:tgtEl>
                                          <p:spTgt spid="8212"/>
                                        </p:tgtEl>
                                        <p:attrNameLst>
                                          <p:attrName>ppt_h</p:attrName>
                                        </p:attrNameLst>
                                      </p:cBhvr>
                                      <p:tavLst>
                                        <p:tav tm="0">
                                          <p:val>
                                            <p:fltVal val="0"/>
                                          </p:val>
                                        </p:tav>
                                        <p:tav tm="100000">
                                          <p:val>
                                            <p:strVal val="#ppt_h"/>
                                          </p:val>
                                        </p:tav>
                                      </p:tavLst>
                                    </p:anim>
                                    <p:anim calcmode="lin" valueType="num">
                                      <p:cBhvr>
                                        <p:cTn id="75" dur="1000" fill="hold"/>
                                        <p:tgtEl>
                                          <p:spTgt spid="8212"/>
                                        </p:tgtEl>
                                        <p:attrNameLst>
                                          <p:attrName>style.rotation</p:attrName>
                                        </p:attrNameLst>
                                      </p:cBhvr>
                                      <p:tavLst>
                                        <p:tav tm="0">
                                          <p:val>
                                            <p:fltVal val="90"/>
                                          </p:val>
                                        </p:tav>
                                        <p:tav tm="100000">
                                          <p:val>
                                            <p:fltVal val="0"/>
                                          </p:val>
                                        </p:tav>
                                      </p:tavLst>
                                    </p:anim>
                                    <p:animEffect transition="in" filter="fade">
                                      <p:cBhvr>
                                        <p:cTn id="76" dur="1000"/>
                                        <p:tgtEl>
                                          <p:spTgt spid="8212"/>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2" fill="hold" grpId="0" nodeType="clickEffect">
                                  <p:stCondLst>
                                    <p:cond delay="0"/>
                                  </p:stCondLst>
                                  <p:childTnLst>
                                    <p:set>
                                      <p:cBhvr>
                                        <p:cTn id="80" dur="1" fill="hold">
                                          <p:stCondLst>
                                            <p:cond delay="0"/>
                                          </p:stCondLst>
                                        </p:cTn>
                                        <p:tgtEl>
                                          <p:spTgt spid="8198"/>
                                        </p:tgtEl>
                                        <p:attrNameLst>
                                          <p:attrName>style.visibility</p:attrName>
                                        </p:attrNameLst>
                                      </p:cBhvr>
                                      <p:to>
                                        <p:strVal val="visible"/>
                                      </p:to>
                                    </p:set>
                                    <p:anim calcmode="lin" valueType="num">
                                      <p:cBhvr additive="base">
                                        <p:cTn id="81" dur="500" fill="hold"/>
                                        <p:tgtEl>
                                          <p:spTgt spid="8198"/>
                                        </p:tgtEl>
                                        <p:attrNameLst>
                                          <p:attrName>ppt_x</p:attrName>
                                        </p:attrNameLst>
                                      </p:cBhvr>
                                      <p:tavLst>
                                        <p:tav tm="0">
                                          <p:val>
                                            <p:strVal val="1+#ppt_w/2"/>
                                          </p:val>
                                        </p:tav>
                                        <p:tav tm="100000">
                                          <p:val>
                                            <p:strVal val="#ppt_x"/>
                                          </p:val>
                                        </p:tav>
                                      </p:tavLst>
                                    </p:anim>
                                    <p:anim calcmode="lin" valueType="num">
                                      <p:cBhvr additive="base">
                                        <p:cTn id="82"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8200"/>
                                        </p:tgtEl>
                                        <p:attrNameLst>
                                          <p:attrName>style.visibility</p:attrName>
                                        </p:attrNameLst>
                                      </p:cBhvr>
                                      <p:to>
                                        <p:strVal val="visible"/>
                                      </p:to>
                                    </p:set>
                                    <p:animEffect transition="in" filter="wipe(up)">
                                      <p:cBhvr>
                                        <p:cTn id="87" dur="500"/>
                                        <p:tgtEl>
                                          <p:spTgt spid="8200"/>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8202"/>
                                        </p:tgtEl>
                                        <p:attrNameLst>
                                          <p:attrName>style.visibility</p:attrName>
                                        </p:attrNameLst>
                                      </p:cBhvr>
                                      <p:to>
                                        <p:strVal val="visible"/>
                                      </p:to>
                                    </p:set>
                                    <p:animEffect transition="in" filter="wipe(up)">
                                      <p:cBhvr>
                                        <p:cTn id="90" dur="500"/>
                                        <p:tgtEl>
                                          <p:spTgt spid="8202"/>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8204"/>
                                        </p:tgtEl>
                                        <p:attrNameLst>
                                          <p:attrName>style.visibility</p:attrName>
                                        </p:attrNameLst>
                                      </p:cBhvr>
                                      <p:to>
                                        <p:strVal val="visible"/>
                                      </p:to>
                                    </p:set>
                                    <p:animEffect transition="in" filter="wipe(up)">
                                      <p:cBhvr>
                                        <p:cTn id="93" dur="500"/>
                                        <p:tgtEl>
                                          <p:spTgt spid="8204"/>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8206"/>
                                        </p:tgtEl>
                                        <p:attrNameLst>
                                          <p:attrName>style.visibility</p:attrName>
                                        </p:attrNameLst>
                                      </p:cBhvr>
                                      <p:to>
                                        <p:strVal val="visible"/>
                                      </p:to>
                                    </p:set>
                                    <p:animEffect transition="in" filter="wipe(up)">
                                      <p:cBhvr>
                                        <p:cTn id="96" dur="500"/>
                                        <p:tgtEl>
                                          <p:spTgt spid="8206"/>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8199"/>
                                        </p:tgtEl>
                                        <p:attrNameLst>
                                          <p:attrName>style.visibility</p:attrName>
                                        </p:attrNameLst>
                                      </p:cBhvr>
                                      <p:to>
                                        <p:strVal val="visible"/>
                                      </p:to>
                                    </p:set>
                                    <p:animEffect transition="in" filter="wipe(up)">
                                      <p:cBhvr>
                                        <p:cTn id="101" dur="500"/>
                                        <p:tgtEl>
                                          <p:spTgt spid="8199"/>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8203"/>
                                        </p:tgtEl>
                                        <p:attrNameLst>
                                          <p:attrName>style.visibility</p:attrName>
                                        </p:attrNameLst>
                                      </p:cBhvr>
                                      <p:to>
                                        <p:strVal val="visible"/>
                                      </p:to>
                                    </p:set>
                                    <p:animEffect transition="in" filter="wipe(up)">
                                      <p:cBhvr>
                                        <p:cTn id="104" dur="500"/>
                                        <p:tgtEl>
                                          <p:spTgt spid="8203"/>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8201"/>
                                        </p:tgtEl>
                                        <p:attrNameLst>
                                          <p:attrName>style.visibility</p:attrName>
                                        </p:attrNameLst>
                                      </p:cBhvr>
                                      <p:to>
                                        <p:strVal val="visible"/>
                                      </p:to>
                                    </p:set>
                                    <p:animEffect transition="in" filter="wipe(up)">
                                      <p:cBhvr>
                                        <p:cTn id="107" dur="500"/>
                                        <p:tgtEl>
                                          <p:spTgt spid="8201"/>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8205"/>
                                        </p:tgtEl>
                                        <p:attrNameLst>
                                          <p:attrName>style.visibility</p:attrName>
                                        </p:attrNameLst>
                                      </p:cBhvr>
                                      <p:to>
                                        <p:strVal val="visible"/>
                                      </p:to>
                                    </p:set>
                                    <p:animEffect transition="in" filter="wipe(up)">
                                      <p:cBhvr>
                                        <p:cTn id="110" dur="500"/>
                                        <p:tgtEl>
                                          <p:spTgt spid="8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p:bldP spid="8197" grpId="0"/>
      <p:bldP spid="8198" grpId="0"/>
      <p:bldP spid="8199" grpId="0"/>
      <p:bldP spid="8200" grpId="0" animBg="1"/>
      <p:bldP spid="8201" grpId="0"/>
      <p:bldP spid="8202" grpId="0" animBg="1"/>
      <p:bldP spid="8203" grpId="0"/>
      <p:bldP spid="8204" grpId="0" animBg="1"/>
      <p:bldP spid="8205" grpId="0"/>
      <p:bldP spid="8206" grpId="0" animBg="1"/>
      <p:bldP spid="8207" grpId="0" animBg="1"/>
      <p:bldP spid="8208" grpId="0" animBg="1"/>
      <p:bldP spid="8209" grpId="0" animBg="1"/>
      <p:bldP spid="8210" grpId="0"/>
      <p:bldP spid="8211" grpId="0"/>
      <p:bldP spid="8212" grpId="0"/>
      <p:bldP spid="8213" grpId="0" animBg="1"/>
      <p:bldP spid="82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921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0" y="1808163"/>
            <a:ext cx="65913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矩形 23"/>
          <p:cNvSpPr>
            <a:spLocks noChangeArrowheads="1"/>
          </p:cNvSpPr>
          <p:nvPr/>
        </p:nvSpPr>
        <p:spPr bwMode="auto">
          <a:xfrm>
            <a:off x="838200" y="1808163"/>
            <a:ext cx="6680200" cy="439261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9221" name="矩形标注 24"/>
          <p:cNvSpPr>
            <a:spLocks noChangeArrowheads="1"/>
          </p:cNvSpPr>
          <p:nvPr/>
        </p:nvSpPr>
        <p:spPr bwMode="auto">
          <a:xfrm>
            <a:off x="4762500" y="5276850"/>
            <a:ext cx="2695575" cy="835025"/>
          </a:xfrm>
          <a:prstGeom prst="wedgeRectCallout">
            <a:avLst>
              <a:gd name="adj1" fmla="val 57074"/>
              <a:gd name="adj2" fmla="val -28630"/>
            </a:avLst>
          </a:prstGeom>
          <a:solidFill>
            <a:srgbClr val="4472C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9222" name="矩形 25"/>
          <p:cNvSpPr>
            <a:spLocks noChangeArrowheads="1"/>
          </p:cNvSpPr>
          <p:nvPr/>
        </p:nvSpPr>
        <p:spPr bwMode="auto">
          <a:xfrm>
            <a:off x="4762500" y="2943225"/>
            <a:ext cx="26955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1"/>
                </a:solidFill>
                <a:latin typeface="Kozuka Gothic Pro H" pitchFamily="34" charset="-128"/>
                <a:ea typeface="Kozuka Gothic Pro H" pitchFamily="34" charset="-128"/>
                <a:sym typeface="Kozuka Gothic Pro H" pitchFamily="34" charset="-128"/>
              </a:rPr>
              <a:t>ORCI LUCTUS ET ULTRICES POSUERE CUBILIA CURAE</a:t>
            </a:r>
            <a:r>
              <a:rPr lang="en-US" sz="2800" dirty="0">
                <a:solidFill>
                  <a:schemeClr val="bg1"/>
                </a:solidFill>
                <a:latin typeface="Kozuka Gothic Pro H" pitchFamily="34" charset="-128"/>
                <a:ea typeface="Kozuka Gothic Pro H" pitchFamily="34" charset="-128"/>
                <a:sym typeface="Kozuka Gothic Pro H" pitchFamily="34" charset="-128"/>
              </a:rPr>
              <a:t>.</a:t>
            </a:r>
            <a:r>
              <a:rPr lang="zh-CN" altLang="en-US" sz="2800" dirty="0">
                <a:solidFill>
                  <a:schemeClr val="bg1"/>
                </a:solidFill>
                <a:latin typeface="Kozuka Gothic Pro H" pitchFamily="34" charset="-128"/>
                <a:ea typeface="Kozuka Gothic Pro H" pitchFamily="34" charset="-128"/>
                <a:sym typeface="Kozuka Gothic Pro H" pitchFamily="34" charset="-128"/>
              </a:rPr>
              <a:t> </a:t>
            </a:r>
          </a:p>
        </p:txBody>
      </p:sp>
      <p:sp>
        <p:nvSpPr>
          <p:cNvPr id="9223" name="矩形 26"/>
          <p:cNvSpPr>
            <a:spLocks noChangeArrowheads="1"/>
          </p:cNvSpPr>
          <p:nvPr/>
        </p:nvSpPr>
        <p:spPr bwMode="auto">
          <a:xfrm>
            <a:off x="4962525" y="5302250"/>
            <a:ext cx="2266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rgbClr val="000000"/>
              </a:solidFill>
              <a:latin typeface="Calibri" pitchFamily="34" charset="0"/>
              <a:ea typeface="微软雅黑" pitchFamily="34" charset="-122"/>
              <a:sym typeface="Calibri" pitchFamily="34" charset="0"/>
            </a:endParaRPr>
          </a:p>
        </p:txBody>
      </p:sp>
      <p:sp>
        <p:nvSpPr>
          <p:cNvPr id="9224" name="矩形 27"/>
          <p:cNvSpPr>
            <a:spLocks noChangeArrowheads="1"/>
          </p:cNvSpPr>
          <p:nvPr/>
        </p:nvSpPr>
        <p:spPr bwMode="auto">
          <a:xfrm>
            <a:off x="4762500" y="2459038"/>
            <a:ext cx="2047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4472C4"/>
                </a:solidFill>
                <a:sym typeface="Arial" pitchFamily="34" charset="0"/>
              </a:rPr>
              <a:t>ADD YOUR TEXT</a:t>
            </a:r>
            <a:endParaRPr lang="zh-CN" altLang="en-US" dirty="0"/>
          </a:p>
        </p:txBody>
      </p:sp>
      <p:sp>
        <p:nvSpPr>
          <p:cNvPr id="9225" name="矩形 30"/>
          <p:cNvSpPr>
            <a:spLocks noChangeArrowheads="1"/>
          </p:cNvSpPr>
          <p:nvPr/>
        </p:nvSpPr>
        <p:spPr bwMode="auto">
          <a:xfrm>
            <a:off x="1206500" y="2825750"/>
            <a:ext cx="333851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595959"/>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a:t>
            </a:r>
          </a:p>
        </p:txBody>
      </p:sp>
      <p:sp>
        <p:nvSpPr>
          <p:cNvPr id="9226" name="流程图: 手动操作 34"/>
          <p:cNvSpPr>
            <a:spLocks noChangeArrowheads="1"/>
          </p:cNvSpPr>
          <p:nvPr/>
        </p:nvSpPr>
        <p:spPr bwMode="auto">
          <a:xfrm>
            <a:off x="1770063" y="4614863"/>
            <a:ext cx="1135062" cy="931862"/>
          </a:xfrm>
          <a:prstGeom prst="flowChartManualOperation">
            <a:avLst/>
          </a:prstGeom>
          <a:solidFill>
            <a:srgbClr val="FFFFFF">
              <a:alpha val="68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9227" name="矩形 44"/>
          <p:cNvSpPr>
            <a:spLocks noChangeArrowheads="1"/>
          </p:cNvSpPr>
          <p:nvPr/>
        </p:nvSpPr>
        <p:spPr bwMode="auto">
          <a:xfrm>
            <a:off x="2408238" y="4795838"/>
            <a:ext cx="1695450"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Calibri" pitchFamily="34" charset="0"/>
                <a:ea typeface="微软雅黑" pitchFamily="34" charset="-122"/>
                <a:sym typeface="Calibri" pitchFamily="34" charset="0"/>
              </a:rPr>
              <a:t>ADD YOUR TEXT</a:t>
            </a:r>
          </a:p>
        </p:txBody>
      </p:sp>
      <p:sp>
        <p:nvSpPr>
          <p:cNvPr id="9228" name="矩形 45"/>
          <p:cNvSpPr>
            <a:spLocks noChangeArrowheads="1"/>
          </p:cNvSpPr>
          <p:nvPr/>
        </p:nvSpPr>
        <p:spPr bwMode="auto">
          <a:xfrm>
            <a:off x="2757488" y="5187950"/>
            <a:ext cx="17875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595959"/>
                </a:solidFill>
                <a:latin typeface="Calibri" pitchFamily="34" charset="0"/>
                <a:ea typeface="微软雅黑" pitchFamily="34" charset="-122"/>
                <a:sym typeface="Calibri" pitchFamily="34" charset="0"/>
              </a:rPr>
              <a:t>Vestibulum ante ipsum primis in faucibus orci luctus</a:t>
            </a:r>
          </a:p>
        </p:txBody>
      </p:sp>
    </p:spTree>
    <p:custDataLst>
      <p:tags r:id="rId1"/>
    </p:custDataLst>
  </p:cSld>
  <p:clrMapOvr>
    <a:masterClrMapping/>
  </p:clrMapOvr>
  <p:transition spd="slow" advTm="11986">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1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 calcmode="lin" valueType="num">
                                      <p:cBhvr additive="base">
                                        <p:cTn id="12" dur="500" fill="hold"/>
                                        <p:tgtEl>
                                          <p:spTgt spid="9220"/>
                                        </p:tgtEl>
                                        <p:attrNameLst>
                                          <p:attrName>ppt_x</p:attrName>
                                        </p:attrNameLst>
                                      </p:cBhvr>
                                      <p:tavLst>
                                        <p:tav tm="0">
                                          <p:val>
                                            <p:strVal val="0-#ppt_w/2"/>
                                          </p:val>
                                        </p:tav>
                                        <p:tav tm="100000">
                                          <p:val>
                                            <p:strVal val="#ppt_x"/>
                                          </p:val>
                                        </p:tav>
                                      </p:tavLst>
                                    </p:anim>
                                    <p:anim calcmode="lin" valueType="num">
                                      <p:cBhvr additive="base">
                                        <p:cTn id="13" dur="5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225"/>
                                        </p:tgtEl>
                                        <p:attrNameLst>
                                          <p:attrName>style.visibility</p:attrName>
                                        </p:attrNameLst>
                                      </p:cBhvr>
                                      <p:to>
                                        <p:strVal val="visible"/>
                                      </p:to>
                                    </p:set>
                                    <p:animEffect transition="in" filter="fade">
                                      <p:cBhvr>
                                        <p:cTn id="18" dur="1000"/>
                                        <p:tgtEl>
                                          <p:spTgt spid="9225"/>
                                        </p:tgtEl>
                                      </p:cBhvr>
                                    </p:animEffect>
                                    <p:anim calcmode="lin" valueType="num">
                                      <p:cBhvr>
                                        <p:cTn id="19" dur="1000" fill="hold"/>
                                        <p:tgtEl>
                                          <p:spTgt spid="9225"/>
                                        </p:tgtEl>
                                        <p:attrNameLst>
                                          <p:attrName>ppt_x</p:attrName>
                                        </p:attrNameLst>
                                      </p:cBhvr>
                                      <p:tavLst>
                                        <p:tav tm="0">
                                          <p:val>
                                            <p:strVal val="#ppt_x"/>
                                          </p:val>
                                        </p:tav>
                                        <p:tav tm="100000">
                                          <p:val>
                                            <p:strVal val="#ppt_x"/>
                                          </p:val>
                                        </p:tav>
                                      </p:tavLst>
                                    </p:anim>
                                    <p:anim calcmode="lin" valueType="num">
                                      <p:cBhvr>
                                        <p:cTn id="20" dur="1000" fill="hold"/>
                                        <p:tgtEl>
                                          <p:spTgt spid="922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226"/>
                                        </p:tgtEl>
                                        <p:attrNameLst>
                                          <p:attrName>style.visibility</p:attrName>
                                        </p:attrNameLst>
                                      </p:cBhvr>
                                      <p:to>
                                        <p:strVal val="visible"/>
                                      </p:to>
                                    </p:set>
                                    <p:animEffect transition="in" filter="fade">
                                      <p:cBhvr>
                                        <p:cTn id="25" dur="750"/>
                                        <p:tgtEl>
                                          <p:spTgt spid="922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227"/>
                                        </p:tgtEl>
                                        <p:attrNameLst>
                                          <p:attrName>style.visibility</p:attrName>
                                        </p:attrNameLst>
                                      </p:cBhvr>
                                      <p:to>
                                        <p:strVal val="visible"/>
                                      </p:to>
                                    </p:set>
                                    <p:anim calcmode="lin" valueType="num">
                                      <p:cBhvr additive="base">
                                        <p:cTn id="30" dur="500" fill="hold"/>
                                        <p:tgtEl>
                                          <p:spTgt spid="9227"/>
                                        </p:tgtEl>
                                        <p:attrNameLst>
                                          <p:attrName>ppt_x</p:attrName>
                                        </p:attrNameLst>
                                      </p:cBhvr>
                                      <p:tavLst>
                                        <p:tav tm="0">
                                          <p:val>
                                            <p:strVal val="#ppt_x"/>
                                          </p:val>
                                        </p:tav>
                                        <p:tav tm="100000">
                                          <p:val>
                                            <p:strVal val="#ppt_x"/>
                                          </p:val>
                                        </p:tav>
                                      </p:tavLst>
                                    </p:anim>
                                    <p:anim calcmode="lin" valueType="num">
                                      <p:cBhvr additive="base">
                                        <p:cTn id="31"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9228"/>
                                        </p:tgtEl>
                                        <p:attrNameLst>
                                          <p:attrName>style.visibility</p:attrName>
                                        </p:attrNameLst>
                                      </p:cBhvr>
                                      <p:to>
                                        <p:strVal val="visible"/>
                                      </p:to>
                                    </p:set>
                                    <p:animEffect transition="in" filter="randombar(horizontal)">
                                      <p:cBhvr>
                                        <p:cTn id="36" dur="500"/>
                                        <p:tgtEl>
                                          <p:spTgt spid="9228"/>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9219"/>
                                        </p:tgtEl>
                                        <p:attrNameLst>
                                          <p:attrName>style.visibility</p:attrName>
                                        </p:attrNameLst>
                                      </p:cBhvr>
                                      <p:to>
                                        <p:strVal val="visible"/>
                                      </p:to>
                                    </p:set>
                                    <p:anim calcmode="lin" valueType="num">
                                      <p:cBhvr additive="base">
                                        <p:cTn id="41" dur="500" fill="hold"/>
                                        <p:tgtEl>
                                          <p:spTgt spid="9219"/>
                                        </p:tgtEl>
                                        <p:attrNameLst>
                                          <p:attrName>ppt_x</p:attrName>
                                        </p:attrNameLst>
                                      </p:cBhvr>
                                      <p:tavLst>
                                        <p:tav tm="0">
                                          <p:val>
                                            <p:strVal val="1+#ppt_w/2"/>
                                          </p:val>
                                        </p:tav>
                                        <p:tav tm="100000">
                                          <p:val>
                                            <p:strVal val="#ppt_x"/>
                                          </p:val>
                                        </p:tav>
                                      </p:tavLst>
                                    </p:anim>
                                    <p:anim calcmode="lin" valueType="num">
                                      <p:cBhvr additive="base">
                                        <p:cTn id="42"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9224"/>
                                        </p:tgtEl>
                                        <p:attrNameLst>
                                          <p:attrName>style.visibility</p:attrName>
                                        </p:attrNameLst>
                                      </p:cBhvr>
                                      <p:to>
                                        <p:strVal val="visible"/>
                                      </p:to>
                                    </p:set>
                                    <p:animEffect transition="in" filter="fade">
                                      <p:cBhvr>
                                        <p:cTn id="47" dur="1000"/>
                                        <p:tgtEl>
                                          <p:spTgt spid="9224"/>
                                        </p:tgtEl>
                                      </p:cBhvr>
                                    </p:animEffect>
                                    <p:anim calcmode="lin" valueType="num">
                                      <p:cBhvr>
                                        <p:cTn id="48" dur="1000" fill="hold"/>
                                        <p:tgtEl>
                                          <p:spTgt spid="9224"/>
                                        </p:tgtEl>
                                        <p:attrNameLst>
                                          <p:attrName>ppt_x</p:attrName>
                                        </p:attrNameLst>
                                      </p:cBhvr>
                                      <p:tavLst>
                                        <p:tav tm="0">
                                          <p:val>
                                            <p:strVal val="#ppt_x"/>
                                          </p:val>
                                        </p:tav>
                                        <p:tav tm="100000">
                                          <p:val>
                                            <p:strVal val="#ppt_x"/>
                                          </p:val>
                                        </p:tav>
                                      </p:tavLst>
                                    </p:anim>
                                    <p:anim calcmode="lin" valueType="num">
                                      <p:cBhvr>
                                        <p:cTn id="49" dur="1000" fill="hold"/>
                                        <p:tgtEl>
                                          <p:spTgt spid="922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9222"/>
                                        </p:tgtEl>
                                        <p:attrNameLst>
                                          <p:attrName>style.visibility</p:attrName>
                                        </p:attrNameLst>
                                      </p:cBhvr>
                                      <p:to>
                                        <p:strVal val="visible"/>
                                      </p:to>
                                    </p:set>
                                    <p:anim calcmode="lin" valueType="num">
                                      <p:cBhvr>
                                        <p:cTn id="54" dur="500" fill="hold"/>
                                        <p:tgtEl>
                                          <p:spTgt spid="9222"/>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9222"/>
                                        </p:tgtEl>
                                        <p:attrNameLst>
                                          <p:attrName>ppt_y</p:attrName>
                                        </p:attrNameLst>
                                      </p:cBhvr>
                                      <p:tavLst>
                                        <p:tav tm="0">
                                          <p:val>
                                            <p:strVal val="#ppt_y"/>
                                          </p:val>
                                        </p:tav>
                                        <p:tav tm="100000">
                                          <p:val>
                                            <p:strVal val="#ppt_y"/>
                                          </p:val>
                                        </p:tav>
                                      </p:tavLst>
                                    </p:anim>
                                    <p:anim calcmode="lin" valueType="num">
                                      <p:cBhvr>
                                        <p:cTn id="56" dur="500" fill="hold"/>
                                        <p:tgtEl>
                                          <p:spTgt spid="9222"/>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9222"/>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922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9221"/>
                                        </p:tgtEl>
                                        <p:attrNameLst>
                                          <p:attrName>style.visibility</p:attrName>
                                        </p:attrNameLst>
                                      </p:cBhvr>
                                      <p:to>
                                        <p:strVal val="visible"/>
                                      </p:to>
                                    </p:set>
                                    <p:anim calcmode="lin" valueType="num">
                                      <p:cBhvr additive="base">
                                        <p:cTn id="63" dur="500" fill="hold"/>
                                        <p:tgtEl>
                                          <p:spTgt spid="9221"/>
                                        </p:tgtEl>
                                        <p:attrNameLst>
                                          <p:attrName>ppt_x</p:attrName>
                                        </p:attrNameLst>
                                      </p:cBhvr>
                                      <p:tavLst>
                                        <p:tav tm="0">
                                          <p:val>
                                            <p:strVal val="0-#ppt_w/2"/>
                                          </p:val>
                                        </p:tav>
                                        <p:tav tm="100000">
                                          <p:val>
                                            <p:strVal val="#ppt_x"/>
                                          </p:val>
                                        </p:tav>
                                      </p:tavLst>
                                    </p:anim>
                                    <p:anim calcmode="lin" valueType="num">
                                      <p:cBhvr additive="base">
                                        <p:cTn id="64" dur="500" fill="hold"/>
                                        <p:tgtEl>
                                          <p:spTgt spid="92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9223"/>
                                        </p:tgtEl>
                                        <p:attrNameLst>
                                          <p:attrName>style.visibility</p:attrName>
                                        </p:attrNameLst>
                                      </p:cBhvr>
                                      <p:to>
                                        <p:strVal val="visible"/>
                                      </p:to>
                                    </p:set>
                                    <p:anim calcmode="lin" valueType="num">
                                      <p:cBhvr additive="base">
                                        <p:cTn id="67" dur="500" fill="hold"/>
                                        <p:tgtEl>
                                          <p:spTgt spid="9223"/>
                                        </p:tgtEl>
                                        <p:attrNameLst>
                                          <p:attrName>ppt_x</p:attrName>
                                        </p:attrNameLst>
                                      </p:cBhvr>
                                      <p:tavLst>
                                        <p:tav tm="0">
                                          <p:val>
                                            <p:strVal val="0-#ppt_w/2"/>
                                          </p:val>
                                        </p:tav>
                                        <p:tav tm="100000">
                                          <p:val>
                                            <p:strVal val="#ppt_x"/>
                                          </p:val>
                                        </p:tav>
                                      </p:tavLst>
                                    </p:anim>
                                    <p:anim calcmode="lin" valueType="num">
                                      <p:cBhvr additive="base">
                                        <p:cTn id="68"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animBg="1"/>
      <p:bldP spid="9221" grpId="0" animBg="1"/>
      <p:bldP spid="9222" grpId="0"/>
      <p:bldP spid="9223" grpId="0"/>
      <p:bldP spid="9224" grpId="0"/>
      <p:bldP spid="9225" grpId="0"/>
      <p:bldP spid="9226" grpId="0" animBg="1"/>
      <p:bldP spid="9227" grpId="0" animBg="1"/>
      <p:bldP spid="92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0243" name="直接连接符 2"/>
          <p:cNvSpPr>
            <a:spLocks noChangeShapeType="1"/>
          </p:cNvSpPr>
          <p:nvPr/>
        </p:nvSpPr>
        <p:spPr bwMode="auto">
          <a:xfrm>
            <a:off x="5286375" y="2438400"/>
            <a:ext cx="1588" cy="121920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 name="矩形 4"/>
          <p:cNvSpPr>
            <a:spLocks noChangeArrowheads="1"/>
          </p:cNvSpPr>
          <p:nvPr/>
        </p:nvSpPr>
        <p:spPr bwMode="auto">
          <a:xfrm>
            <a:off x="5457825" y="2705100"/>
            <a:ext cx="1536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10245" name="矩形 5"/>
          <p:cNvSpPr>
            <a:spLocks noChangeArrowheads="1"/>
          </p:cNvSpPr>
          <p:nvPr/>
        </p:nvSpPr>
        <p:spPr bwMode="auto">
          <a:xfrm>
            <a:off x="5457825" y="2335213"/>
            <a:ext cx="1536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Calibri" pitchFamily="34" charset="0"/>
                <a:ea typeface="微软雅黑" pitchFamily="34" charset="-122"/>
                <a:sym typeface="Calibri" pitchFamily="34" charset="0"/>
              </a:rPr>
              <a:t>DESCRIPTION</a:t>
            </a:r>
            <a:endParaRPr lang="zh-CN" altLang="en-US" sz="1600" dirty="0">
              <a:solidFill>
                <a:schemeClr val="bg1"/>
              </a:solidFill>
              <a:latin typeface="Calibri" pitchFamily="34" charset="0"/>
              <a:ea typeface="微软雅黑" pitchFamily="34" charset="-122"/>
              <a:sym typeface="Calibri" pitchFamily="34" charset="0"/>
            </a:endParaRPr>
          </a:p>
        </p:txBody>
      </p:sp>
      <p:sp>
        <p:nvSpPr>
          <p:cNvPr id="10246" name="直接连接符 6"/>
          <p:cNvSpPr>
            <a:spLocks noChangeShapeType="1"/>
          </p:cNvSpPr>
          <p:nvPr/>
        </p:nvSpPr>
        <p:spPr bwMode="auto">
          <a:xfrm>
            <a:off x="7259638" y="2438400"/>
            <a:ext cx="1587" cy="121920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 name="矩形 7"/>
          <p:cNvSpPr>
            <a:spLocks noChangeArrowheads="1"/>
          </p:cNvSpPr>
          <p:nvPr/>
        </p:nvSpPr>
        <p:spPr bwMode="auto">
          <a:xfrm>
            <a:off x="7516813" y="2705100"/>
            <a:ext cx="1538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10248" name="矩形 8"/>
          <p:cNvSpPr>
            <a:spLocks noChangeArrowheads="1"/>
          </p:cNvSpPr>
          <p:nvPr/>
        </p:nvSpPr>
        <p:spPr bwMode="auto">
          <a:xfrm>
            <a:off x="7516813"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Calibri" pitchFamily="34" charset="0"/>
                <a:ea typeface="微软雅黑" pitchFamily="34" charset="-122"/>
                <a:sym typeface="Calibri" pitchFamily="34" charset="0"/>
              </a:rPr>
              <a:t>DESCRIPTION</a:t>
            </a:r>
            <a:endParaRPr lang="zh-CN" altLang="en-US" sz="1600" dirty="0">
              <a:solidFill>
                <a:schemeClr val="bg1"/>
              </a:solidFill>
              <a:latin typeface="Calibri" pitchFamily="34" charset="0"/>
              <a:ea typeface="微软雅黑" pitchFamily="34" charset="-122"/>
              <a:sym typeface="Calibri" pitchFamily="34" charset="0"/>
            </a:endParaRPr>
          </a:p>
        </p:txBody>
      </p:sp>
      <p:sp>
        <p:nvSpPr>
          <p:cNvPr id="10249" name="直接连接符 9"/>
          <p:cNvSpPr>
            <a:spLocks noChangeShapeType="1"/>
          </p:cNvSpPr>
          <p:nvPr/>
        </p:nvSpPr>
        <p:spPr bwMode="auto">
          <a:xfrm>
            <a:off x="9280525" y="2438400"/>
            <a:ext cx="0" cy="121920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 name="矩形 10"/>
          <p:cNvSpPr>
            <a:spLocks noChangeArrowheads="1"/>
          </p:cNvSpPr>
          <p:nvPr/>
        </p:nvSpPr>
        <p:spPr bwMode="auto">
          <a:xfrm>
            <a:off x="9450388" y="2705100"/>
            <a:ext cx="13684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a:t>
            </a:r>
          </a:p>
        </p:txBody>
      </p:sp>
      <p:sp>
        <p:nvSpPr>
          <p:cNvPr id="10251" name="矩形 11"/>
          <p:cNvSpPr>
            <a:spLocks noChangeArrowheads="1"/>
          </p:cNvSpPr>
          <p:nvPr/>
        </p:nvSpPr>
        <p:spPr bwMode="auto">
          <a:xfrm>
            <a:off x="9450388"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Calibri" pitchFamily="34" charset="0"/>
                <a:ea typeface="微软雅黑" pitchFamily="34" charset="-122"/>
                <a:sym typeface="Calibri" pitchFamily="34" charset="0"/>
              </a:rPr>
              <a:t>DESCRIPTION</a:t>
            </a:r>
            <a:endParaRPr lang="zh-CN" altLang="en-US" sz="1600" dirty="0">
              <a:solidFill>
                <a:schemeClr val="bg1"/>
              </a:solidFill>
              <a:latin typeface="Calibri" pitchFamily="34" charset="0"/>
              <a:ea typeface="微软雅黑" pitchFamily="34" charset="-122"/>
              <a:sym typeface="Calibri" pitchFamily="34" charset="0"/>
            </a:endParaRPr>
          </a:p>
        </p:txBody>
      </p:sp>
      <p:pic>
        <p:nvPicPr>
          <p:cNvPr id="10252" name="图片 1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02250" y="4125811"/>
            <a:ext cx="1806575" cy="1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图片 1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289800" y="4125811"/>
            <a:ext cx="1806575" cy="1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4" name="图片 1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277350" y="4125811"/>
            <a:ext cx="1806575" cy="1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5" name="图片 15"/>
          <p:cNvPicPr>
            <a:picLocks noChangeAspect="1" noChangeArrowheads="1"/>
          </p:cNvPicPr>
          <p:nvPr/>
        </p:nvPicPr>
        <p:blipFill>
          <a:blip r:embed="rId5">
            <a:extLst>
              <a:ext uri="{28A0092B-C50C-407E-A947-70E740481C1C}">
                <a14:useLocalDpi xmlns:a14="http://schemas.microsoft.com/office/drawing/2010/main" val="0"/>
              </a:ext>
            </a:extLst>
          </a:blip>
          <a:srcRect l="5673" r="9163"/>
          <a:stretch>
            <a:fillRect/>
          </a:stretch>
        </p:blipFill>
        <p:spPr bwMode="auto">
          <a:xfrm>
            <a:off x="850900" y="1808163"/>
            <a:ext cx="35052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矩形 16"/>
          <p:cNvSpPr>
            <a:spLocks noChangeArrowheads="1"/>
          </p:cNvSpPr>
          <p:nvPr/>
        </p:nvSpPr>
        <p:spPr bwMode="auto">
          <a:xfrm>
            <a:off x="838200" y="4124325"/>
            <a:ext cx="3517900" cy="1608138"/>
          </a:xfrm>
          <a:prstGeom prst="rect">
            <a:avLst/>
          </a:prstGeom>
          <a:solidFill>
            <a:srgbClr val="E0D8C6">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0257" name="矩形 17"/>
          <p:cNvSpPr>
            <a:spLocks noChangeArrowheads="1"/>
          </p:cNvSpPr>
          <p:nvPr/>
        </p:nvSpPr>
        <p:spPr bwMode="auto">
          <a:xfrm>
            <a:off x="942975" y="4410075"/>
            <a:ext cx="35036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chemeClr val="bg1"/>
                </a:solidFill>
                <a:latin typeface="Calibri" pitchFamily="34" charset="0"/>
                <a:ea typeface="微软雅黑" pitchFamily="34" charset="-122"/>
                <a:sym typeface="Calibri" pitchFamily="34" charset="0"/>
              </a:rPr>
              <a:t>VESTIBULUM ANTE IPSUM PRIMIS IN </a:t>
            </a:r>
          </a:p>
        </p:txBody>
      </p:sp>
    </p:spTree>
    <p:custDataLst>
      <p:tags r:id="rId1"/>
    </p:custDataLst>
  </p:cSld>
  <p:clrMapOvr>
    <a:masterClrMapping/>
  </p:clrMapOvr>
  <p:transition spd="slow" advTm="10987">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1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55"/>
                                        </p:tgtEl>
                                        <p:attrNameLst>
                                          <p:attrName>style.visibility</p:attrName>
                                        </p:attrNameLst>
                                      </p:cBhvr>
                                      <p:to>
                                        <p:strVal val="visible"/>
                                      </p:to>
                                    </p:set>
                                    <p:animEffect transition="in" filter="fade">
                                      <p:cBhvr>
                                        <p:cTn id="12" dur="1250"/>
                                        <p:tgtEl>
                                          <p:spTgt spid="1025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256"/>
                                        </p:tgtEl>
                                        <p:attrNameLst>
                                          <p:attrName>style.visibility</p:attrName>
                                        </p:attrNameLst>
                                      </p:cBhvr>
                                      <p:to>
                                        <p:strVal val="visible"/>
                                      </p:to>
                                    </p:set>
                                    <p:animEffect transition="in" filter="fade">
                                      <p:cBhvr>
                                        <p:cTn id="17" dur="1000"/>
                                        <p:tgtEl>
                                          <p:spTgt spid="10256"/>
                                        </p:tgtEl>
                                      </p:cBhvr>
                                    </p:animEffect>
                                    <p:anim calcmode="lin" valueType="num">
                                      <p:cBhvr>
                                        <p:cTn id="18" dur="1000" fill="hold"/>
                                        <p:tgtEl>
                                          <p:spTgt spid="10256"/>
                                        </p:tgtEl>
                                        <p:attrNameLst>
                                          <p:attrName>ppt_x</p:attrName>
                                        </p:attrNameLst>
                                      </p:cBhvr>
                                      <p:tavLst>
                                        <p:tav tm="0">
                                          <p:val>
                                            <p:strVal val="#ppt_x"/>
                                          </p:val>
                                        </p:tav>
                                        <p:tav tm="100000">
                                          <p:val>
                                            <p:strVal val="#ppt_x"/>
                                          </p:val>
                                        </p:tav>
                                      </p:tavLst>
                                    </p:anim>
                                    <p:anim calcmode="lin" valueType="num">
                                      <p:cBhvr>
                                        <p:cTn id="19" dur="1000" fill="hold"/>
                                        <p:tgtEl>
                                          <p:spTgt spid="1025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257"/>
                                        </p:tgtEl>
                                        <p:attrNameLst>
                                          <p:attrName>style.visibility</p:attrName>
                                        </p:attrNameLst>
                                      </p:cBhvr>
                                      <p:to>
                                        <p:strVal val="visible"/>
                                      </p:to>
                                    </p:set>
                                    <p:animEffect transition="in" filter="fade">
                                      <p:cBhvr>
                                        <p:cTn id="24" dur="1000"/>
                                        <p:tgtEl>
                                          <p:spTgt spid="10257"/>
                                        </p:tgtEl>
                                      </p:cBhvr>
                                    </p:animEffect>
                                    <p:anim calcmode="lin" valueType="num">
                                      <p:cBhvr>
                                        <p:cTn id="25" dur="1000" fill="hold"/>
                                        <p:tgtEl>
                                          <p:spTgt spid="10257"/>
                                        </p:tgtEl>
                                        <p:attrNameLst>
                                          <p:attrName>ppt_x</p:attrName>
                                        </p:attrNameLst>
                                      </p:cBhvr>
                                      <p:tavLst>
                                        <p:tav tm="0">
                                          <p:val>
                                            <p:strVal val="#ppt_x"/>
                                          </p:val>
                                        </p:tav>
                                        <p:tav tm="100000">
                                          <p:val>
                                            <p:strVal val="#ppt_x"/>
                                          </p:val>
                                        </p:tav>
                                      </p:tavLst>
                                    </p:anim>
                                    <p:anim calcmode="lin" valueType="num">
                                      <p:cBhvr>
                                        <p:cTn id="26" dur="1000" fill="hold"/>
                                        <p:tgtEl>
                                          <p:spTgt spid="1025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0243"/>
                                        </p:tgtEl>
                                        <p:attrNameLst>
                                          <p:attrName>style.visibility</p:attrName>
                                        </p:attrNameLst>
                                      </p:cBhvr>
                                      <p:to>
                                        <p:strVal val="visible"/>
                                      </p:to>
                                    </p:set>
                                    <p:animEffect transition="in" filter="wipe(up)">
                                      <p:cBhvr>
                                        <p:cTn id="31" dur="500"/>
                                        <p:tgtEl>
                                          <p:spTgt spid="1024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0245"/>
                                        </p:tgtEl>
                                        <p:attrNameLst>
                                          <p:attrName>style.visibility</p:attrName>
                                        </p:attrNameLst>
                                      </p:cBhvr>
                                      <p:to>
                                        <p:strVal val="visible"/>
                                      </p:to>
                                    </p:set>
                                    <p:anim calcmode="lin" valueType="num">
                                      <p:cBhvr additive="base">
                                        <p:cTn id="36" dur="500" fill="hold"/>
                                        <p:tgtEl>
                                          <p:spTgt spid="10245"/>
                                        </p:tgtEl>
                                        <p:attrNameLst>
                                          <p:attrName>ppt_x</p:attrName>
                                        </p:attrNameLst>
                                      </p:cBhvr>
                                      <p:tavLst>
                                        <p:tav tm="0">
                                          <p:val>
                                            <p:strVal val="1+#ppt_w/2"/>
                                          </p:val>
                                        </p:tav>
                                        <p:tav tm="100000">
                                          <p:val>
                                            <p:strVal val="#ppt_x"/>
                                          </p:val>
                                        </p:tav>
                                      </p:tavLst>
                                    </p:anim>
                                    <p:anim calcmode="lin" valueType="num">
                                      <p:cBhvr additive="base">
                                        <p:cTn id="37" dur="500" fill="hold"/>
                                        <p:tgtEl>
                                          <p:spTgt spid="1024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244"/>
                                        </p:tgtEl>
                                        <p:attrNameLst>
                                          <p:attrName>style.visibility</p:attrName>
                                        </p:attrNameLst>
                                      </p:cBhvr>
                                      <p:to>
                                        <p:strVal val="visible"/>
                                      </p:to>
                                    </p:set>
                                    <p:anim calcmode="lin" valueType="num">
                                      <p:cBhvr additive="base">
                                        <p:cTn id="40" dur="500" fill="hold"/>
                                        <p:tgtEl>
                                          <p:spTgt spid="10244"/>
                                        </p:tgtEl>
                                        <p:attrNameLst>
                                          <p:attrName>ppt_x</p:attrName>
                                        </p:attrNameLst>
                                      </p:cBhvr>
                                      <p:tavLst>
                                        <p:tav tm="0">
                                          <p:val>
                                            <p:strVal val="1+#ppt_w/2"/>
                                          </p:val>
                                        </p:tav>
                                        <p:tav tm="100000">
                                          <p:val>
                                            <p:strVal val="#ppt_x"/>
                                          </p:val>
                                        </p:tav>
                                      </p:tavLst>
                                    </p:anim>
                                    <p:anim calcmode="lin" valueType="num">
                                      <p:cBhvr additive="base">
                                        <p:cTn id="41"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0246"/>
                                        </p:tgtEl>
                                        <p:attrNameLst>
                                          <p:attrName>style.visibility</p:attrName>
                                        </p:attrNameLst>
                                      </p:cBhvr>
                                      <p:to>
                                        <p:strVal val="visible"/>
                                      </p:to>
                                    </p:set>
                                    <p:animEffect transition="in" filter="wipe(up)">
                                      <p:cBhvr>
                                        <p:cTn id="46" dur="500"/>
                                        <p:tgtEl>
                                          <p:spTgt spid="10246"/>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0248"/>
                                        </p:tgtEl>
                                        <p:attrNameLst>
                                          <p:attrName>style.visibility</p:attrName>
                                        </p:attrNameLst>
                                      </p:cBhvr>
                                      <p:to>
                                        <p:strVal val="visible"/>
                                      </p:to>
                                    </p:set>
                                    <p:anim calcmode="lin" valueType="num">
                                      <p:cBhvr additive="base">
                                        <p:cTn id="51" dur="500" fill="hold"/>
                                        <p:tgtEl>
                                          <p:spTgt spid="10248"/>
                                        </p:tgtEl>
                                        <p:attrNameLst>
                                          <p:attrName>ppt_x</p:attrName>
                                        </p:attrNameLst>
                                      </p:cBhvr>
                                      <p:tavLst>
                                        <p:tav tm="0">
                                          <p:val>
                                            <p:strVal val="1+#ppt_w/2"/>
                                          </p:val>
                                        </p:tav>
                                        <p:tav tm="100000">
                                          <p:val>
                                            <p:strVal val="#ppt_x"/>
                                          </p:val>
                                        </p:tav>
                                      </p:tavLst>
                                    </p:anim>
                                    <p:anim calcmode="lin" valueType="num">
                                      <p:cBhvr additive="base">
                                        <p:cTn id="52" dur="500" fill="hold"/>
                                        <p:tgtEl>
                                          <p:spTgt spid="1024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0247"/>
                                        </p:tgtEl>
                                        <p:attrNameLst>
                                          <p:attrName>style.visibility</p:attrName>
                                        </p:attrNameLst>
                                      </p:cBhvr>
                                      <p:to>
                                        <p:strVal val="visible"/>
                                      </p:to>
                                    </p:set>
                                    <p:anim calcmode="lin" valueType="num">
                                      <p:cBhvr additive="base">
                                        <p:cTn id="55" dur="500" fill="hold"/>
                                        <p:tgtEl>
                                          <p:spTgt spid="10247"/>
                                        </p:tgtEl>
                                        <p:attrNameLst>
                                          <p:attrName>ppt_x</p:attrName>
                                        </p:attrNameLst>
                                      </p:cBhvr>
                                      <p:tavLst>
                                        <p:tav tm="0">
                                          <p:val>
                                            <p:strVal val="1+#ppt_w/2"/>
                                          </p:val>
                                        </p:tav>
                                        <p:tav tm="100000">
                                          <p:val>
                                            <p:strVal val="#ppt_x"/>
                                          </p:val>
                                        </p:tav>
                                      </p:tavLst>
                                    </p:anim>
                                    <p:anim calcmode="lin" valueType="num">
                                      <p:cBhvr additive="base">
                                        <p:cTn id="56"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0249"/>
                                        </p:tgtEl>
                                        <p:attrNameLst>
                                          <p:attrName>style.visibility</p:attrName>
                                        </p:attrNameLst>
                                      </p:cBhvr>
                                      <p:to>
                                        <p:strVal val="visible"/>
                                      </p:to>
                                    </p:set>
                                    <p:animEffect transition="in" filter="wipe(up)">
                                      <p:cBhvr>
                                        <p:cTn id="61" dur="500"/>
                                        <p:tgtEl>
                                          <p:spTgt spid="10249"/>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10251"/>
                                        </p:tgtEl>
                                        <p:attrNameLst>
                                          <p:attrName>style.visibility</p:attrName>
                                        </p:attrNameLst>
                                      </p:cBhvr>
                                      <p:to>
                                        <p:strVal val="visible"/>
                                      </p:to>
                                    </p:set>
                                    <p:anim calcmode="lin" valueType="num">
                                      <p:cBhvr additive="base">
                                        <p:cTn id="66" dur="500" fill="hold"/>
                                        <p:tgtEl>
                                          <p:spTgt spid="10251"/>
                                        </p:tgtEl>
                                        <p:attrNameLst>
                                          <p:attrName>ppt_x</p:attrName>
                                        </p:attrNameLst>
                                      </p:cBhvr>
                                      <p:tavLst>
                                        <p:tav tm="0">
                                          <p:val>
                                            <p:strVal val="1+#ppt_w/2"/>
                                          </p:val>
                                        </p:tav>
                                        <p:tav tm="100000">
                                          <p:val>
                                            <p:strVal val="#ppt_x"/>
                                          </p:val>
                                        </p:tav>
                                      </p:tavLst>
                                    </p:anim>
                                    <p:anim calcmode="lin" valueType="num">
                                      <p:cBhvr additive="base">
                                        <p:cTn id="67" dur="500" fill="hold"/>
                                        <p:tgtEl>
                                          <p:spTgt spid="10251"/>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0250"/>
                                        </p:tgtEl>
                                        <p:attrNameLst>
                                          <p:attrName>style.visibility</p:attrName>
                                        </p:attrNameLst>
                                      </p:cBhvr>
                                      <p:to>
                                        <p:strVal val="visible"/>
                                      </p:to>
                                    </p:set>
                                    <p:anim calcmode="lin" valueType="num">
                                      <p:cBhvr additive="base">
                                        <p:cTn id="70" dur="500" fill="hold"/>
                                        <p:tgtEl>
                                          <p:spTgt spid="10250"/>
                                        </p:tgtEl>
                                        <p:attrNameLst>
                                          <p:attrName>ppt_x</p:attrName>
                                        </p:attrNameLst>
                                      </p:cBhvr>
                                      <p:tavLst>
                                        <p:tav tm="0">
                                          <p:val>
                                            <p:strVal val="1+#ppt_w/2"/>
                                          </p:val>
                                        </p:tav>
                                        <p:tav tm="100000">
                                          <p:val>
                                            <p:strVal val="#ppt_x"/>
                                          </p:val>
                                        </p:tav>
                                      </p:tavLst>
                                    </p:anim>
                                    <p:anim calcmode="lin" valueType="num">
                                      <p:cBhvr additive="base">
                                        <p:cTn id="71" dur="500" fill="hold"/>
                                        <p:tgtEl>
                                          <p:spTgt spid="10250"/>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10252"/>
                                        </p:tgtEl>
                                        <p:attrNameLst>
                                          <p:attrName>style.visibility</p:attrName>
                                        </p:attrNameLst>
                                      </p:cBhvr>
                                      <p:to>
                                        <p:strVal val="visible"/>
                                      </p:to>
                                    </p:set>
                                    <p:animEffect transition="in" filter="wipe(right)">
                                      <p:cBhvr>
                                        <p:cTn id="76" dur="500"/>
                                        <p:tgtEl>
                                          <p:spTgt spid="10252"/>
                                        </p:tgtEl>
                                      </p:cBhvr>
                                    </p:animEffect>
                                  </p:childTnLst>
                                </p:cTn>
                              </p:par>
                              <p:par>
                                <p:cTn id="77" presetID="22" presetClass="entr" presetSubtype="2" fill="hold" nodeType="withEffect">
                                  <p:stCondLst>
                                    <p:cond delay="0"/>
                                  </p:stCondLst>
                                  <p:childTnLst>
                                    <p:set>
                                      <p:cBhvr>
                                        <p:cTn id="78" dur="1" fill="hold">
                                          <p:stCondLst>
                                            <p:cond delay="0"/>
                                          </p:stCondLst>
                                        </p:cTn>
                                        <p:tgtEl>
                                          <p:spTgt spid="10253"/>
                                        </p:tgtEl>
                                        <p:attrNameLst>
                                          <p:attrName>style.visibility</p:attrName>
                                        </p:attrNameLst>
                                      </p:cBhvr>
                                      <p:to>
                                        <p:strVal val="visible"/>
                                      </p:to>
                                    </p:set>
                                    <p:animEffect transition="in" filter="wipe(right)">
                                      <p:cBhvr>
                                        <p:cTn id="79" dur="500"/>
                                        <p:tgtEl>
                                          <p:spTgt spid="10253"/>
                                        </p:tgtEl>
                                      </p:cBhvr>
                                    </p:animEffect>
                                  </p:childTnLst>
                                </p:cTn>
                              </p:par>
                              <p:par>
                                <p:cTn id="80" presetID="22" presetClass="entr" presetSubtype="2" fill="hold" nodeType="withEffect">
                                  <p:stCondLst>
                                    <p:cond delay="0"/>
                                  </p:stCondLst>
                                  <p:childTnLst>
                                    <p:set>
                                      <p:cBhvr>
                                        <p:cTn id="81" dur="1" fill="hold">
                                          <p:stCondLst>
                                            <p:cond delay="0"/>
                                          </p:stCondLst>
                                        </p:cTn>
                                        <p:tgtEl>
                                          <p:spTgt spid="10254"/>
                                        </p:tgtEl>
                                        <p:attrNameLst>
                                          <p:attrName>style.visibility</p:attrName>
                                        </p:attrNameLst>
                                      </p:cBhvr>
                                      <p:to>
                                        <p:strVal val="visible"/>
                                      </p:to>
                                    </p:set>
                                    <p:animEffect transition="in" filter="wipe(right)">
                                      <p:cBhvr>
                                        <p:cTn id="82"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animBg="1"/>
      <p:bldP spid="10244" grpId="0"/>
      <p:bldP spid="10245" grpId="0"/>
      <p:bldP spid="10246" grpId="0" animBg="1"/>
      <p:bldP spid="10247" grpId="0"/>
      <p:bldP spid="10248" grpId="0"/>
      <p:bldP spid="10249" grpId="0" animBg="1"/>
      <p:bldP spid="10250" grpId="0"/>
      <p:bldP spid="10251" grpId="0"/>
      <p:bldP spid="10256" grpId="0" animBg="1"/>
      <p:bldP spid="102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11267" name="图片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77925" y="2213891"/>
            <a:ext cx="2955925" cy="262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pic>
      <p:sp>
        <p:nvSpPr>
          <p:cNvPr id="11268" name="矩形 4"/>
          <p:cNvSpPr>
            <a:spLocks noChangeArrowheads="1"/>
          </p:cNvSpPr>
          <p:nvPr/>
        </p:nvSpPr>
        <p:spPr bwMode="auto">
          <a:xfrm>
            <a:off x="3200400" y="3476625"/>
            <a:ext cx="2174875" cy="368300"/>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solidFill>
                  <a:schemeClr val="bg1"/>
                </a:solidFill>
                <a:latin typeface="Calibri" pitchFamily="34" charset="0"/>
                <a:ea typeface="微软雅黑" pitchFamily="34" charset="-122"/>
                <a:sym typeface="Calibri" pitchFamily="34" charset="0"/>
              </a:rPr>
              <a:t>ADD YOUR TEXT</a:t>
            </a:r>
          </a:p>
        </p:txBody>
      </p:sp>
      <p:sp>
        <p:nvSpPr>
          <p:cNvPr id="11269" name="矩形 5"/>
          <p:cNvSpPr>
            <a:spLocks noChangeArrowheads="1"/>
          </p:cNvSpPr>
          <p:nvPr/>
        </p:nvSpPr>
        <p:spPr bwMode="auto">
          <a:xfrm>
            <a:off x="3627438" y="3887788"/>
            <a:ext cx="1947862"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pic>
        <p:nvPicPr>
          <p:cNvPr id="11270" name="图片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694488" y="3477770"/>
            <a:ext cx="2341562" cy="2080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矩形 7"/>
          <p:cNvSpPr>
            <a:spLocks noChangeArrowheads="1"/>
          </p:cNvSpPr>
          <p:nvPr/>
        </p:nvSpPr>
        <p:spPr bwMode="auto">
          <a:xfrm>
            <a:off x="8451850" y="4068763"/>
            <a:ext cx="2174875"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Calibri" pitchFamily="34" charset="0"/>
                <a:ea typeface="微软雅黑" pitchFamily="34" charset="-122"/>
                <a:sym typeface="Calibri" pitchFamily="34" charset="0"/>
              </a:rPr>
              <a:t>ADD YOUR TEXT</a:t>
            </a:r>
          </a:p>
        </p:txBody>
      </p:sp>
      <p:sp>
        <p:nvSpPr>
          <p:cNvPr id="11272" name="矩形 8"/>
          <p:cNvSpPr>
            <a:spLocks noChangeArrowheads="1"/>
          </p:cNvSpPr>
          <p:nvPr/>
        </p:nvSpPr>
        <p:spPr bwMode="auto">
          <a:xfrm>
            <a:off x="8878888" y="4479925"/>
            <a:ext cx="194786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9488">
        <p:blinds dir="vert"/>
      </p:transition>
    </mc:Choice>
    <mc:Fallback xmlns="">
      <p:transition spd="slow" advTm="9488">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1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1000"/>
                                        <p:tgtEl>
                                          <p:spTgt spid="11267"/>
                                        </p:tgtEl>
                                      </p:cBhvr>
                                    </p:animEffect>
                                    <p:anim calcmode="lin" valueType="num">
                                      <p:cBhvr>
                                        <p:cTn id="13" dur="1000" fill="hold"/>
                                        <p:tgtEl>
                                          <p:spTgt spid="11267"/>
                                        </p:tgtEl>
                                        <p:attrNameLst>
                                          <p:attrName>ppt_x</p:attrName>
                                        </p:attrNameLst>
                                      </p:cBhvr>
                                      <p:tavLst>
                                        <p:tav tm="0">
                                          <p:val>
                                            <p:strVal val="#ppt_x"/>
                                          </p:val>
                                        </p:tav>
                                        <p:tav tm="100000">
                                          <p:val>
                                            <p:strVal val="#ppt_x"/>
                                          </p:val>
                                        </p:tav>
                                      </p:tavLst>
                                    </p:anim>
                                    <p:anim calcmode="lin" valueType="num">
                                      <p:cBhvr>
                                        <p:cTn id="14"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268"/>
                                        </p:tgtEl>
                                        <p:attrNameLst>
                                          <p:attrName>style.visibility</p:attrName>
                                        </p:attrNameLst>
                                      </p:cBhvr>
                                      <p:to>
                                        <p:strVal val="visible"/>
                                      </p:to>
                                    </p:set>
                                    <p:animEffect transition="in" filter="fade">
                                      <p:cBhvr>
                                        <p:cTn id="19" dur="1000"/>
                                        <p:tgtEl>
                                          <p:spTgt spid="11268"/>
                                        </p:tgtEl>
                                      </p:cBhvr>
                                    </p:animEffect>
                                    <p:anim calcmode="lin" valueType="num">
                                      <p:cBhvr>
                                        <p:cTn id="20" dur="1000" fill="hold"/>
                                        <p:tgtEl>
                                          <p:spTgt spid="11268"/>
                                        </p:tgtEl>
                                        <p:attrNameLst>
                                          <p:attrName>ppt_x</p:attrName>
                                        </p:attrNameLst>
                                      </p:cBhvr>
                                      <p:tavLst>
                                        <p:tav tm="0">
                                          <p:val>
                                            <p:strVal val="#ppt_x"/>
                                          </p:val>
                                        </p:tav>
                                        <p:tav tm="100000">
                                          <p:val>
                                            <p:strVal val="#ppt_x"/>
                                          </p:val>
                                        </p:tav>
                                      </p:tavLst>
                                    </p:anim>
                                    <p:anim calcmode="lin" valueType="num">
                                      <p:cBhvr>
                                        <p:cTn id="21"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11269"/>
                                        </p:tgtEl>
                                        <p:attrNameLst>
                                          <p:attrName>style.visibility</p:attrName>
                                        </p:attrNameLst>
                                      </p:cBhvr>
                                      <p:to>
                                        <p:strVal val="visible"/>
                                      </p:to>
                                    </p:set>
                                    <p:animEffect transition="in" filter="fade">
                                      <p:cBhvr>
                                        <p:cTn id="26" dur="1000"/>
                                        <p:tgtEl>
                                          <p:spTgt spid="11269"/>
                                        </p:tgtEl>
                                      </p:cBhvr>
                                    </p:animEffect>
                                    <p:anim calcmode="lin" valueType="num">
                                      <p:cBhvr>
                                        <p:cTn id="27" dur="1000" fill="hold"/>
                                        <p:tgtEl>
                                          <p:spTgt spid="11269"/>
                                        </p:tgtEl>
                                        <p:attrNameLst>
                                          <p:attrName>ppt_x</p:attrName>
                                        </p:attrNameLst>
                                      </p:cBhvr>
                                      <p:tavLst>
                                        <p:tav tm="0">
                                          <p:val>
                                            <p:strVal val="#ppt_x"/>
                                          </p:val>
                                        </p:tav>
                                        <p:tav tm="100000">
                                          <p:val>
                                            <p:strVal val="#ppt_x"/>
                                          </p:val>
                                        </p:tav>
                                      </p:tavLst>
                                    </p:anim>
                                    <p:anim calcmode="lin" valueType="num">
                                      <p:cBhvr>
                                        <p:cTn id="28" dur="900" decel="100000" fill="hold"/>
                                        <p:tgtEl>
                                          <p:spTgt spid="1126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1269"/>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11270"/>
                                        </p:tgtEl>
                                        <p:attrNameLst>
                                          <p:attrName>style.visibility</p:attrName>
                                        </p:attrNameLst>
                                      </p:cBhvr>
                                      <p:to>
                                        <p:strVal val="visible"/>
                                      </p:to>
                                    </p:set>
                                    <p:anim calcmode="lin" valueType="num">
                                      <p:cBhvr additive="base">
                                        <p:cTn id="34" dur="500" fill="hold"/>
                                        <p:tgtEl>
                                          <p:spTgt spid="11270"/>
                                        </p:tgtEl>
                                        <p:attrNameLst>
                                          <p:attrName>ppt_x</p:attrName>
                                        </p:attrNameLst>
                                      </p:cBhvr>
                                      <p:tavLst>
                                        <p:tav tm="0">
                                          <p:val>
                                            <p:strVal val="1+#ppt_w/2"/>
                                          </p:val>
                                        </p:tav>
                                        <p:tav tm="100000">
                                          <p:val>
                                            <p:strVal val="#ppt_x"/>
                                          </p:val>
                                        </p:tav>
                                      </p:tavLst>
                                    </p:anim>
                                    <p:anim calcmode="lin" valueType="num">
                                      <p:cBhvr additive="base">
                                        <p:cTn id="35"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271"/>
                                        </p:tgtEl>
                                        <p:attrNameLst>
                                          <p:attrName>style.visibility</p:attrName>
                                        </p:attrNameLst>
                                      </p:cBhvr>
                                      <p:to>
                                        <p:strVal val="visible"/>
                                      </p:to>
                                    </p:set>
                                    <p:animEffect transition="in" filter="fade">
                                      <p:cBhvr>
                                        <p:cTn id="40" dur="1000"/>
                                        <p:tgtEl>
                                          <p:spTgt spid="11271"/>
                                        </p:tgtEl>
                                      </p:cBhvr>
                                    </p:animEffect>
                                    <p:anim calcmode="lin" valueType="num">
                                      <p:cBhvr>
                                        <p:cTn id="41" dur="1000" fill="hold"/>
                                        <p:tgtEl>
                                          <p:spTgt spid="11271"/>
                                        </p:tgtEl>
                                        <p:attrNameLst>
                                          <p:attrName>ppt_x</p:attrName>
                                        </p:attrNameLst>
                                      </p:cBhvr>
                                      <p:tavLst>
                                        <p:tav tm="0">
                                          <p:val>
                                            <p:strVal val="#ppt_x"/>
                                          </p:val>
                                        </p:tav>
                                        <p:tav tm="100000">
                                          <p:val>
                                            <p:strVal val="#ppt_x"/>
                                          </p:val>
                                        </p:tav>
                                      </p:tavLst>
                                    </p:anim>
                                    <p:anim calcmode="lin" valueType="num">
                                      <p:cBhvr>
                                        <p:cTn id="42" dur="1000" fill="hold"/>
                                        <p:tgtEl>
                                          <p:spTgt spid="1127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11272"/>
                                        </p:tgtEl>
                                        <p:attrNameLst>
                                          <p:attrName>style.visibility</p:attrName>
                                        </p:attrNameLst>
                                      </p:cBhvr>
                                      <p:to>
                                        <p:strVal val="visible"/>
                                      </p:to>
                                    </p:set>
                                    <p:animEffect transition="in" filter="fade">
                                      <p:cBhvr>
                                        <p:cTn id="47" dur="1000"/>
                                        <p:tgtEl>
                                          <p:spTgt spid="11272"/>
                                        </p:tgtEl>
                                      </p:cBhvr>
                                    </p:animEffect>
                                    <p:anim calcmode="lin" valueType="num">
                                      <p:cBhvr>
                                        <p:cTn id="48" dur="1000" fill="hold"/>
                                        <p:tgtEl>
                                          <p:spTgt spid="11272"/>
                                        </p:tgtEl>
                                        <p:attrNameLst>
                                          <p:attrName>ppt_x</p:attrName>
                                        </p:attrNameLst>
                                      </p:cBhvr>
                                      <p:tavLst>
                                        <p:tav tm="0">
                                          <p:val>
                                            <p:strVal val="#ppt_x"/>
                                          </p:val>
                                        </p:tav>
                                        <p:tav tm="100000">
                                          <p:val>
                                            <p:strVal val="#ppt_x"/>
                                          </p:val>
                                        </p:tav>
                                      </p:tavLst>
                                    </p:anim>
                                    <p:anim calcmode="lin" valueType="num">
                                      <p:cBhvr>
                                        <p:cTn id="49" dur="900" decel="100000" fill="hold"/>
                                        <p:tgtEl>
                                          <p:spTgt spid="11272"/>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8" grpId="0" animBg="1"/>
      <p:bldP spid="11269" grpId="0"/>
      <p:bldP spid="11271" grpId="0" animBg="1"/>
      <p:bldP spid="112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noChangeArrowheads="1"/>
          </p:cNvSpPr>
          <p:nvPr>
            <p:ph type="title" idx="4294967295"/>
          </p:nvPr>
        </p:nvSpPr>
        <p:spPr>
          <a:xfrm>
            <a:off x="3937000" y="2609850"/>
            <a:ext cx="7415213" cy="1846263"/>
          </a:xfrm>
          <a:ln/>
        </p:spPr>
        <p:txBody>
          <a:bodyPr/>
          <a:lstStyle/>
          <a:p>
            <a:r>
              <a:rPr lang="en-US" sz="6000" dirty="0">
                <a:solidFill>
                  <a:schemeClr val="bg1"/>
                </a:solidFill>
              </a:rPr>
              <a:t>SECTION TITLE</a:t>
            </a:r>
            <a:endParaRPr lang="zh-CN" altLang="en-US" sz="6000" dirty="0">
              <a:solidFill>
                <a:schemeClr val="bg1"/>
              </a:solidFill>
            </a:endParaRPr>
          </a:p>
        </p:txBody>
      </p:sp>
      <p:sp>
        <p:nvSpPr>
          <p:cNvPr id="12291" name="文本占位符 4"/>
          <p:cNvSpPr>
            <a:spLocks noGrp="1" noChangeArrowheads="1"/>
          </p:cNvSpPr>
          <p:nvPr>
            <p:ph sz="quarter" idx="4294967295"/>
          </p:nvPr>
        </p:nvSpPr>
        <p:spPr bwMode="auto">
          <a:xfrm>
            <a:off x="2324100" y="2619375"/>
            <a:ext cx="1612900" cy="18367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6000" dirty="0">
                <a:solidFill>
                  <a:schemeClr val="bg1"/>
                </a:solidFill>
                <a:latin typeface="Kozuka Gothic Pr6N H" pitchFamily="34" charset="-128"/>
                <a:ea typeface="Kozuka Gothic Pr6N H" pitchFamily="34" charset="-128"/>
                <a:sym typeface="Kozuka Gothic Pr6N H" pitchFamily="34" charset="-128"/>
              </a:rPr>
              <a:t>2</a:t>
            </a:r>
            <a:endParaRPr lang="zh-CN" altLang="en-US" sz="6000" dirty="0">
              <a:solidFill>
                <a:schemeClr val="bg1"/>
              </a:solidFill>
              <a:latin typeface="Kozuka Gothic Pr6N H" pitchFamily="34" charset="-128"/>
              <a:ea typeface="Kozuka Gothic Pr6N H" pitchFamily="34" charset="-128"/>
              <a:sym typeface="Kozuka Gothic Pr6N H" pitchFamily="34" charset="-128"/>
            </a:endParaRPr>
          </a:p>
        </p:txBody>
      </p:sp>
    </p:spTree>
    <p:custDataLst>
      <p:tags r:id="rId1"/>
    </p:custDataLst>
  </p:cSld>
  <p:clrMapOvr>
    <a:masterClrMapping/>
  </p:clrMapOvr>
  <p:transition spd="slow" advTm="363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bg/>
                                          </p:spTgt>
                                        </p:tgtEl>
                                        <p:attrNameLst>
                                          <p:attrName>style.visibility</p:attrName>
                                        </p:attrNameLst>
                                      </p:cBhvr>
                                      <p:to>
                                        <p:strVal val="visible"/>
                                      </p:to>
                                    </p:set>
                                    <p:animEffect transition="in" filter="fade">
                                      <p:cBhvr>
                                        <p:cTn id="7" dur="1000"/>
                                        <p:tgtEl>
                                          <p:spTgt spid="12291">
                                            <p:bg/>
                                          </p:spTgt>
                                        </p:tgtEl>
                                      </p:cBhvr>
                                    </p:animEffect>
                                    <p:anim calcmode="lin" valueType="num">
                                      <p:cBhvr>
                                        <p:cTn id="8" dur="1000" fill="hold"/>
                                        <p:tgtEl>
                                          <p:spTgt spid="12291">
                                            <p:bg/>
                                          </p:spTgt>
                                        </p:tgtEl>
                                        <p:attrNameLst>
                                          <p:attrName>ppt_x</p:attrName>
                                        </p:attrNameLst>
                                      </p:cBhvr>
                                      <p:tavLst>
                                        <p:tav tm="0">
                                          <p:val>
                                            <p:strVal val="#ppt_x"/>
                                          </p:val>
                                        </p:tav>
                                        <p:tav tm="100000">
                                          <p:val>
                                            <p:strVal val="#ppt_x"/>
                                          </p:val>
                                        </p:tav>
                                      </p:tavLst>
                                    </p:anim>
                                    <p:anim calcmode="lin" valueType="num">
                                      <p:cBhvr>
                                        <p:cTn id="9" dur="1000" fill="hold"/>
                                        <p:tgtEl>
                                          <p:spTgt spid="12291">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0" end="0"/>
                                            </p:txEl>
                                          </p:spTgt>
                                        </p:tgtEl>
                                        <p:attrNameLst>
                                          <p:attrName>style.visibility</p:attrName>
                                        </p:attrNameLst>
                                      </p:cBhvr>
                                      <p:to>
                                        <p:strVal val="visible"/>
                                      </p:to>
                                    </p:set>
                                    <p:animEffect transition="in" filter="fade">
                                      <p:cBhvr>
                                        <p:cTn id="14" dur="1000"/>
                                        <p:tgtEl>
                                          <p:spTgt spid="12291">
                                            <p:txEl>
                                              <p:pRg st="0" end="0"/>
                                            </p:txEl>
                                          </p:spTgt>
                                        </p:tgtEl>
                                      </p:cBhvr>
                                    </p:animEffect>
                                    <p:anim calcmode="lin" valueType="num">
                                      <p:cBhvr>
                                        <p:cTn id="15"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2290"/>
                                        </p:tgtEl>
                                        <p:attrNameLst>
                                          <p:attrName>style.visibility</p:attrName>
                                        </p:attrNameLst>
                                      </p:cBhvr>
                                      <p:to>
                                        <p:strVal val="visible"/>
                                      </p:to>
                                    </p:set>
                                    <p:anim calcmode="lin" valueType="num">
                                      <p:cBhvr additive="base">
                                        <p:cTn id="21" dur="500" fill="hold"/>
                                        <p:tgtEl>
                                          <p:spTgt spid="12290"/>
                                        </p:tgtEl>
                                        <p:attrNameLst>
                                          <p:attrName>ppt_x</p:attrName>
                                        </p:attrNameLst>
                                      </p:cBhvr>
                                      <p:tavLst>
                                        <p:tav tm="0">
                                          <p:val>
                                            <p:strVal val="1+#ppt_w/2"/>
                                          </p:val>
                                        </p:tav>
                                        <p:tav tm="100000">
                                          <p:val>
                                            <p:strVal val="#ppt_x"/>
                                          </p:val>
                                        </p:tav>
                                      </p:tavLst>
                                    </p:anim>
                                    <p:anim calcmode="lin" valueType="num">
                                      <p:cBhvr additive="base">
                                        <p:cTn id="22"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1|1|0.8|0.7"/>
</p:tagLst>
</file>

<file path=ppt/tags/tag11.xml><?xml version="1.0" encoding="utf-8"?>
<p:tagLst xmlns:a="http://schemas.openxmlformats.org/drawingml/2006/main" xmlns:r="http://schemas.openxmlformats.org/officeDocument/2006/relationships" xmlns:p="http://schemas.openxmlformats.org/presentationml/2006/main">
  <p:tag name="TIMING" val="|0.8|1|0.8|0.8|0.6|0.7|0.7|0.8"/>
</p:tagLst>
</file>

<file path=ppt/tags/tag12.xml><?xml version="1.0" encoding="utf-8"?>
<p:tagLst xmlns:a="http://schemas.openxmlformats.org/drawingml/2006/main" xmlns:r="http://schemas.openxmlformats.org/officeDocument/2006/relationships" xmlns:p="http://schemas.openxmlformats.org/presentationml/2006/main">
  <p:tag name="TIMING" val="|0.1|0.9|0.7|0.7|0.8|0.8|0.7|0.8"/>
</p:tagLst>
</file>

<file path=ppt/tags/tag13.xml><?xml version="1.0" encoding="utf-8"?>
<p:tagLst xmlns:a="http://schemas.openxmlformats.org/drawingml/2006/main" xmlns:r="http://schemas.openxmlformats.org/officeDocument/2006/relationships" xmlns:p="http://schemas.openxmlformats.org/presentationml/2006/main">
  <p:tag name="TIMING" val="|0.2|1|0.7|0.6|1.1|0.8|0.7|1|0.6|0.8|1|0.8|0.8"/>
</p:tagLst>
</file>

<file path=ppt/tags/tag14.xml><?xml version="1.0" encoding="utf-8"?>
<p:tagLst xmlns:a="http://schemas.openxmlformats.org/drawingml/2006/main" xmlns:r="http://schemas.openxmlformats.org/officeDocument/2006/relationships" xmlns:p="http://schemas.openxmlformats.org/presentationml/2006/main">
  <p:tag name="TIMING" val="|0.3|1.1|0.7|0.6|1.2|0.7|0.8|0.7"/>
</p:tagLst>
</file>

<file path=ppt/tags/tag15.xml><?xml version="1.0" encoding="utf-8"?>
<p:tagLst xmlns:a="http://schemas.openxmlformats.org/drawingml/2006/main" xmlns:r="http://schemas.openxmlformats.org/officeDocument/2006/relationships" xmlns:p="http://schemas.openxmlformats.org/presentationml/2006/main">
  <p:tag name="TIMING" val="|0.2|1|1"/>
</p:tagLst>
</file>

<file path=ppt/tags/tag16.xml><?xml version="1.0" encoding="utf-8"?>
<p:tagLst xmlns:a="http://schemas.openxmlformats.org/drawingml/2006/main" xmlns:r="http://schemas.openxmlformats.org/officeDocument/2006/relationships" xmlns:p="http://schemas.openxmlformats.org/presentationml/2006/main">
  <p:tag name="TIMING" val="|0|0.8|0.8|0.8|0.6|0.7|0.6"/>
</p:tagLst>
</file>

<file path=ppt/tags/tag17.xml><?xml version="1.0" encoding="utf-8"?>
<p:tagLst xmlns:a="http://schemas.openxmlformats.org/drawingml/2006/main" xmlns:r="http://schemas.openxmlformats.org/officeDocument/2006/relationships" xmlns:p="http://schemas.openxmlformats.org/presentationml/2006/main">
  <p:tag name="TIMING" val="|0.2|0.8|0.8|0.6|0.7|1.1|0.9|0.6"/>
</p:tagLst>
</file>

<file path=ppt/tags/tag18.xml><?xml version="1.0" encoding="utf-8"?>
<p:tagLst xmlns:a="http://schemas.openxmlformats.org/drawingml/2006/main" xmlns:r="http://schemas.openxmlformats.org/officeDocument/2006/relationships" xmlns:p="http://schemas.openxmlformats.org/presentationml/2006/main">
  <p:tag name="TIMING" val="|0.8|0.9|0.7|1|1|1.2|6.8|0.8"/>
</p:tagLst>
</file>

<file path=ppt/tags/tag19.xml><?xml version="1.0" encoding="utf-8"?>
<p:tagLst xmlns:a="http://schemas.openxmlformats.org/drawingml/2006/main" xmlns:r="http://schemas.openxmlformats.org/officeDocument/2006/relationships" xmlns:p="http://schemas.openxmlformats.org/presentationml/2006/main">
  <p:tag name="TIMING" val="|0.9|0.8|0.8|1.1|0.7|0.6|0.7|0.9|0.6|0.7|0.5|0.8"/>
</p:tagLst>
</file>

<file path=ppt/tags/tag2.xml><?xml version="1.0" encoding="utf-8"?>
<p:tagLst xmlns:a="http://schemas.openxmlformats.org/drawingml/2006/main" xmlns:r="http://schemas.openxmlformats.org/officeDocument/2006/relationships" xmlns:p="http://schemas.openxmlformats.org/presentationml/2006/main">
  <p:tag name="TIMING" val="|1.7|1.2|0.8"/>
</p:tagLst>
</file>

<file path=ppt/tags/tag20.xml><?xml version="1.0" encoding="utf-8"?>
<p:tagLst xmlns:a="http://schemas.openxmlformats.org/drawingml/2006/main" xmlns:r="http://schemas.openxmlformats.org/officeDocument/2006/relationships" xmlns:p="http://schemas.openxmlformats.org/presentationml/2006/main">
  <p:tag name="TIMING" val="|0.3|1.5|1.1"/>
</p:tagLst>
</file>

<file path=ppt/tags/tag3.xml><?xml version="1.0" encoding="utf-8"?>
<p:tagLst xmlns:a="http://schemas.openxmlformats.org/drawingml/2006/main" xmlns:r="http://schemas.openxmlformats.org/officeDocument/2006/relationships" xmlns:p="http://schemas.openxmlformats.org/presentationml/2006/main">
  <p:tag name="TIMING" val="|0.7|0.8|0.8|0.9|0.8|0.6"/>
</p:tagLst>
</file>

<file path=ppt/tags/tag4.xml><?xml version="1.0" encoding="utf-8"?>
<p:tagLst xmlns:a="http://schemas.openxmlformats.org/drawingml/2006/main" xmlns:r="http://schemas.openxmlformats.org/officeDocument/2006/relationships" xmlns:p="http://schemas.openxmlformats.org/presentationml/2006/main">
  <p:tag name="TIMING" val="|0.3|1.1|1.3|0.7|0.8|0.8|0.8|0.9|0.9|0.8|1.1|0.6|0.8"/>
</p:tagLst>
</file>

<file path=ppt/tags/tag5.xml><?xml version="1.0" encoding="utf-8"?>
<p:tagLst xmlns:a="http://schemas.openxmlformats.org/drawingml/2006/main" xmlns:r="http://schemas.openxmlformats.org/officeDocument/2006/relationships" xmlns:p="http://schemas.openxmlformats.org/presentationml/2006/main">
  <p:tag name="TIMING" val="|0.3|1.1|1.3|0.7|0.9|0.7|0.7|1.3|0.7|0.9"/>
</p:tagLst>
</file>

<file path=ppt/tags/tag6.xml><?xml version="1.0" encoding="utf-8"?>
<p:tagLst xmlns:a="http://schemas.openxmlformats.org/drawingml/2006/main" xmlns:r="http://schemas.openxmlformats.org/officeDocument/2006/relationships" xmlns:p="http://schemas.openxmlformats.org/presentationml/2006/main">
  <p:tag name="TIMING" val="|0.5|0.9|0.9|1.2|0.8|0.7|0.8|0.8|1.1|3.1"/>
</p:tagLst>
</file>

<file path=ppt/tags/tag7.xml><?xml version="1.0" encoding="utf-8"?>
<p:tagLst xmlns:a="http://schemas.openxmlformats.org/drawingml/2006/main" xmlns:r="http://schemas.openxmlformats.org/officeDocument/2006/relationships" xmlns:p="http://schemas.openxmlformats.org/presentationml/2006/main">
  <p:tag name="TIMING" val="|0.5|1.1|1|1.2|1.2|0.9|0.6|0.6|0.7|0.7|0.8"/>
</p:tagLst>
</file>

<file path=ppt/tags/tag8.xml><?xml version="1.0" encoding="utf-8"?>
<p:tagLst xmlns:a="http://schemas.openxmlformats.org/drawingml/2006/main" xmlns:r="http://schemas.openxmlformats.org/officeDocument/2006/relationships" xmlns:p="http://schemas.openxmlformats.org/presentationml/2006/main">
  <p:tag name="TIMING" val="|1.1|1|1.1|1|0.9|0.9|1.2"/>
</p:tagLst>
</file>

<file path=ppt/tags/tag9.xml><?xml version="1.0" encoding="utf-8"?>
<p:tagLst xmlns:a="http://schemas.openxmlformats.org/drawingml/2006/main" xmlns:r="http://schemas.openxmlformats.org/officeDocument/2006/relationships" xmlns:p="http://schemas.openxmlformats.org/presentationml/2006/main">
  <p:tag name="TIMING" val="|0.4|1|1.3"/>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TotalTime>
  <Pages>0</Pages>
  <Words>1038</Words>
  <Characters>0</Characters>
  <Application>Microsoft Office PowerPoint</Application>
  <DocSecurity>0</DocSecurity>
  <PresentationFormat>自定义</PresentationFormat>
  <Lines>0</Lines>
  <Paragraphs>153</Paragraphs>
  <Slides>21</Slides>
  <Notes>20</Notes>
  <HiddenSlides>0</HiddenSlides>
  <MMClips>1</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IOS扁平化欧美商务PPT</vt:lpstr>
      <vt:lpstr>SECTION TITLE</vt:lpstr>
      <vt:lpstr>Your  Title  Here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THANK YOU</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35</cp:revision>
  <dcterms:created xsi:type="dcterms:W3CDTF">2014-07-21T00:59:00Z</dcterms:created>
  <dcterms:modified xsi:type="dcterms:W3CDTF">2016-08-22T03:44:16Z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