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8" r:id="rId4"/>
    <p:sldId id="266" r:id="rId5"/>
    <p:sldId id="267" r:id="rId6"/>
    <p:sldId id="268" r:id="rId7"/>
    <p:sldId id="269" r:id="rId8"/>
    <p:sldId id="257" r:id="rId9"/>
    <p:sldId id="270" r:id="rId10"/>
    <p:sldId id="271" r:id="rId11"/>
    <p:sldId id="272" r:id="rId12"/>
    <p:sldId id="273" r:id="rId13"/>
    <p:sldId id="274" r:id="rId14"/>
    <p:sldId id="275" r:id="rId15"/>
    <p:sldId id="259" r:id="rId16"/>
    <p:sldId id="276" r:id="rId17"/>
    <p:sldId id="277" r:id="rId18"/>
    <p:sldId id="278" r:id="rId19"/>
    <p:sldId id="279" r:id="rId20"/>
    <p:sldId id="280" r:id="rId21"/>
    <p:sldId id="260" r:id="rId22"/>
    <p:sldId id="281" r:id="rId23"/>
    <p:sldId id="288" r:id="rId24"/>
    <p:sldId id="282" r:id="rId25"/>
    <p:sldId id="283" r:id="rId26"/>
    <p:sldId id="284" r:id="rId27"/>
    <p:sldId id="261" r:id="rId28"/>
    <p:sldId id="265" r:id="rId29"/>
    <p:sldId id="28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72"/>
    <a:srgbClr val="83C8BD"/>
    <a:srgbClr val="FE8A72"/>
    <a:srgbClr val="72C8D5"/>
    <a:srgbClr val="598C75"/>
    <a:srgbClr val="589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884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4AD4E-D458-45D4-8DE1-85AAD44C93BD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F7A7A-E4AD-49B7-BDD1-246F7CF2CE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049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标题字体为：汉仪南宫体简  您可以插入文本框，用系统自带的文本框代替。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B170D-1AAB-49C8-B6CB-24B130A4147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06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0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0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79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85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030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460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41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41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8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3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3142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652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896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87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3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41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8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03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793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56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6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8677-E656-47D4-AFF1-4338AE9D7C9E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B88D9-ED0D-4DEB-9250-A004C82CF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1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65920-626E-4C0A-8211-7720CE86A8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B3AA8-DF59-4C6B-94F5-8ED1DF2614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0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4" r="18716"/>
          <a:stretch/>
        </p:blipFill>
        <p:spPr>
          <a:xfrm rot="5400000">
            <a:off x="2546347" y="-2787651"/>
            <a:ext cx="6858001" cy="124333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7350" y="2510983"/>
            <a:ext cx="6617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6B3C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毕业论文答辩模板</a:t>
            </a:r>
            <a:endParaRPr lang="zh-CN" altLang="en-US" sz="6000" dirty="0">
              <a:solidFill>
                <a:srgbClr val="306B3C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6587" y="3498071"/>
            <a:ext cx="5525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1562" y="3839930"/>
            <a:ext cx="2217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：哎呀小小草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：哎呀小小草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923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9559" y="699364"/>
            <a:ext cx="147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论文综述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23975" y="1733550"/>
            <a:ext cx="2774950" cy="4254500"/>
            <a:chOff x="1104900" y="1828800"/>
            <a:chExt cx="2774950" cy="4254500"/>
          </a:xfrm>
        </p:grpSpPr>
        <p:sp>
          <p:nvSpPr>
            <p:cNvPr id="5" name="矩形 4"/>
            <p:cNvSpPr/>
            <p:nvPr/>
          </p:nvSpPr>
          <p:spPr>
            <a:xfrm>
              <a:off x="1104900" y="1828800"/>
              <a:ext cx="2774950" cy="762000"/>
            </a:xfrm>
            <a:prstGeom prst="rect">
              <a:avLst/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04900" y="2730500"/>
              <a:ext cx="2774950" cy="3352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2319" y="2009745"/>
              <a:ext cx="1239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52051" y="3513766"/>
              <a:ext cx="2194947" cy="17727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33925" y="1733550"/>
            <a:ext cx="2774950" cy="4254500"/>
            <a:chOff x="1104900" y="1828800"/>
            <a:chExt cx="2774950" cy="4254500"/>
          </a:xfrm>
        </p:grpSpPr>
        <p:sp>
          <p:nvSpPr>
            <p:cNvPr id="10" name="矩形 9"/>
            <p:cNvSpPr/>
            <p:nvPr/>
          </p:nvSpPr>
          <p:spPr>
            <a:xfrm>
              <a:off x="1104900" y="1828800"/>
              <a:ext cx="2774950" cy="762000"/>
            </a:xfrm>
            <a:prstGeom prst="rect">
              <a:avLst/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4900" y="2730500"/>
              <a:ext cx="2774950" cy="3352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42319" y="2009745"/>
              <a:ext cx="1239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94901" y="3520503"/>
              <a:ext cx="2194947" cy="17727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43875" y="1733550"/>
            <a:ext cx="2774950" cy="4254500"/>
            <a:chOff x="1104900" y="1828800"/>
            <a:chExt cx="2774950" cy="4254500"/>
          </a:xfrm>
        </p:grpSpPr>
        <p:sp>
          <p:nvSpPr>
            <p:cNvPr id="15" name="矩形 14"/>
            <p:cNvSpPr/>
            <p:nvPr/>
          </p:nvSpPr>
          <p:spPr>
            <a:xfrm>
              <a:off x="1104900" y="1828800"/>
              <a:ext cx="2774950" cy="762000"/>
            </a:xfrm>
            <a:prstGeom prst="rect">
              <a:avLst/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04900" y="2730500"/>
              <a:ext cx="2774950" cy="3352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42319" y="2009745"/>
              <a:ext cx="1239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94901" y="3237541"/>
              <a:ext cx="2194947" cy="177279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59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1"/>
          <p:cNvSpPr/>
          <p:nvPr/>
        </p:nvSpPr>
        <p:spPr>
          <a:xfrm>
            <a:off x="1266895" y="1427211"/>
            <a:ext cx="861430" cy="861430"/>
          </a:xfrm>
          <a:prstGeom prst="ellips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22"/>
          <p:cNvSpPr/>
          <p:nvPr/>
        </p:nvSpPr>
        <p:spPr>
          <a:xfrm>
            <a:off x="4127928" y="1427211"/>
            <a:ext cx="861430" cy="861430"/>
          </a:xfrm>
          <a:prstGeom prst="ellips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23"/>
          <p:cNvSpPr/>
          <p:nvPr/>
        </p:nvSpPr>
        <p:spPr>
          <a:xfrm>
            <a:off x="6988964" y="1427211"/>
            <a:ext cx="861430" cy="861430"/>
          </a:xfrm>
          <a:prstGeom prst="ellips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36"/>
          <p:cNvSpPr/>
          <p:nvPr/>
        </p:nvSpPr>
        <p:spPr>
          <a:xfrm>
            <a:off x="9840307" y="1427211"/>
            <a:ext cx="861430" cy="861430"/>
          </a:xfrm>
          <a:prstGeom prst="ellips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4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9"/>
          <p:cNvSpPr/>
          <p:nvPr/>
        </p:nvSpPr>
        <p:spPr>
          <a:xfrm>
            <a:off x="1266895" y="3789195"/>
            <a:ext cx="861430" cy="861430"/>
          </a:xfrm>
          <a:prstGeom prst="ellips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4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40"/>
          <p:cNvSpPr/>
          <p:nvPr/>
        </p:nvSpPr>
        <p:spPr>
          <a:xfrm>
            <a:off x="4127928" y="3789195"/>
            <a:ext cx="861430" cy="861430"/>
          </a:xfrm>
          <a:prstGeom prst="ellips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4"/>
            <a:endParaRPr lang="ru-RU" sz="2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41"/>
          <p:cNvSpPr/>
          <p:nvPr/>
        </p:nvSpPr>
        <p:spPr>
          <a:xfrm>
            <a:off x="6988964" y="3789195"/>
            <a:ext cx="861430" cy="861430"/>
          </a:xfrm>
          <a:prstGeom prst="ellips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4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48"/>
          <p:cNvSpPr/>
          <p:nvPr/>
        </p:nvSpPr>
        <p:spPr>
          <a:xfrm>
            <a:off x="9840307" y="3789195"/>
            <a:ext cx="861430" cy="861430"/>
          </a:xfrm>
          <a:prstGeom prst="ellips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4"/>
            <a:endParaRPr lang="ru-RU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17"/>
          <p:cNvSpPr>
            <a:spLocks noChangeArrowheads="1"/>
          </p:cNvSpPr>
          <p:nvPr/>
        </p:nvSpPr>
        <p:spPr bwMode="auto">
          <a:xfrm>
            <a:off x="1473375" y="4039077"/>
            <a:ext cx="384355" cy="355070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lnTo>
                  <a:pt x="266" y="426"/>
                </a:ln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18"/>
          <p:cNvSpPr>
            <a:spLocks noChangeArrowheads="1"/>
          </p:cNvSpPr>
          <p:nvPr/>
        </p:nvSpPr>
        <p:spPr bwMode="auto">
          <a:xfrm>
            <a:off x="1527392" y="1673397"/>
            <a:ext cx="340431" cy="362392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9"/>
          <p:cNvSpPr>
            <a:spLocks noChangeArrowheads="1"/>
          </p:cNvSpPr>
          <p:nvPr/>
        </p:nvSpPr>
        <p:spPr bwMode="auto">
          <a:xfrm>
            <a:off x="10064204" y="4023050"/>
            <a:ext cx="413639" cy="369713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2"/>
          <p:cNvSpPr>
            <a:spLocks noChangeArrowheads="1"/>
          </p:cNvSpPr>
          <p:nvPr/>
        </p:nvSpPr>
        <p:spPr bwMode="auto">
          <a:xfrm>
            <a:off x="4373786" y="4081619"/>
            <a:ext cx="369713" cy="311144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23"/>
          <p:cNvSpPr>
            <a:spLocks noChangeArrowheads="1"/>
          </p:cNvSpPr>
          <p:nvPr/>
        </p:nvSpPr>
        <p:spPr bwMode="auto">
          <a:xfrm>
            <a:off x="7205537" y="4062869"/>
            <a:ext cx="377035" cy="38435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24"/>
          <p:cNvSpPr>
            <a:spLocks noChangeArrowheads="1"/>
          </p:cNvSpPr>
          <p:nvPr/>
        </p:nvSpPr>
        <p:spPr bwMode="auto">
          <a:xfrm>
            <a:off x="7205537" y="1645928"/>
            <a:ext cx="428283" cy="413639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26"/>
          <p:cNvSpPr>
            <a:spLocks noChangeArrowheads="1"/>
          </p:cNvSpPr>
          <p:nvPr/>
        </p:nvSpPr>
        <p:spPr bwMode="auto">
          <a:xfrm>
            <a:off x="10064201" y="1682532"/>
            <a:ext cx="413642" cy="377035"/>
          </a:xfrm>
          <a:custGeom>
            <a:avLst/>
            <a:gdLst>
              <a:gd name="T0" fmla="*/ 247 w 497"/>
              <a:gd name="T1" fmla="*/ 274 h 452"/>
              <a:gd name="T2" fmla="*/ 247 w 497"/>
              <a:gd name="T3" fmla="*/ 274 h 452"/>
              <a:gd name="T4" fmla="*/ 363 w 497"/>
              <a:gd name="T5" fmla="*/ 230 h 452"/>
              <a:gd name="T6" fmla="*/ 337 w 497"/>
              <a:gd name="T7" fmla="*/ 151 h 452"/>
              <a:gd name="T8" fmla="*/ 247 w 497"/>
              <a:gd name="T9" fmla="*/ 186 h 452"/>
              <a:gd name="T10" fmla="*/ 168 w 497"/>
              <a:gd name="T11" fmla="*/ 151 h 452"/>
              <a:gd name="T12" fmla="*/ 133 w 497"/>
              <a:gd name="T13" fmla="*/ 230 h 452"/>
              <a:gd name="T14" fmla="*/ 247 w 497"/>
              <a:gd name="T15" fmla="*/ 274 h 452"/>
              <a:gd name="T16" fmla="*/ 247 w 497"/>
              <a:gd name="T17" fmla="*/ 106 h 452"/>
              <a:gd name="T18" fmla="*/ 247 w 497"/>
              <a:gd name="T19" fmla="*/ 106 h 452"/>
              <a:gd name="T20" fmla="*/ 309 w 497"/>
              <a:gd name="T21" fmla="*/ 88 h 452"/>
              <a:gd name="T22" fmla="*/ 284 w 497"/>
              <a:gd name="T23" fmla="*/ 17 h 452"/>
              <a:gd name="T24" fmla="*/ 247 w 497"/>
              <a:gd name="T25" fmla="*/ 0 h 452"/>
              <a:gd name="T26" fmla="*/ 212 w 497"/>
              <a:gd name="T27" fmla="*/ 17 h 452"/>
              <a:gd name="T28" fmla="*/ 186 w 497"/>
              <a:gd name="T29" fmla="*/ 88 h 452"/>
              <a:gd name="T30" fmla="*/ 247 w 497"/>
              <a:gd name="T31" fmla="*/ 106 h 452"/>
              <a:gd name="T32" fmla="*/ 469 w 497"/>
              <a:gd name="T33" fmla="*/ 301 h 452"/>
              <a:gd name="T34" fmla="*/ 469 w 497"/>
              <a:gd name="T35" fmla="*/ 301 h 452"/>
              <a:gd name="T36" fmla="*/ 372 w 497"/>
              <a:gd name="T37" fmla="*/ 266 h 452"/>
              <a:gd name="T38" fmla="*/ 381 w 497"/>
              <a:gd name="T39" fmla="*/ 292 h 452"/>
              <a:gd name="T40" fmla="*/ 247 w 497"/>
              <a:gd name="T41" fmla="*/ 345 h 452"/>
              <a:gd name="T42" fmla="*/ 115 w 497"/>
              <a:gd name="T43" fmla="*/ 292 h 452"/>
              <a:gd name="T44" fmla="*/ 124 w 497"/>
              <a:gd name="T45" fmla="*/ 266 h 452"/>
              <a:gd name="T46" fmla="*/ 26 w 497"/>
              <a:gd name="T47" fmla="*/ 301 h 452"/>
              <a:gd name="T48" fmla="*/ 26 w 497"/>
              <a:gd name="T49" fmla="*/ 345 h 452"/>
              <a:gd name="T50" fmla="*/ 203 w 497"/>
              <a:gd name="T51" fmla="*/ 434 h 452"/>
              <a:gd name="T52" fmla="*/ 292 w 497"/>
              <a:gd name="T53" fmla="*/ 434 h 452"/>
              <a:gd name="T54" fmla="*/ 469 w 497"/>
              <a:gd name="T55" fmla="*/ 345 h 452"/>
              <a:gd name="T56" fmla="*/ 469 w 497"/>
              <a:gd name="T57" fmla="*/ 30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29"/>
          <p:cNvSpPr>
            <a:spLocks noChangeArrowheads="1"/>
          </p:cNvSpPr>
          <p:nvPr/>
        </p:nvSpPr>
        <p:spPr bwMode="auto">
          <a:xfrm>
            <a:off x="4409848" y="1682532"/>
            <a:ext cx="278200" cy="340429"/>
          </a:xfrm>
          <a:custGeom>
            <a:avLst/>
            <a:gdLst>
              <a:gd name="T0" fmla="*/ 168 w 337"/>
              <a:gd name="T1" fmla="*/ 0 h 409"/>
              <a:gd name="T2" fmla="*/ 168 w 337"/>
              <a:gd name="T3" fmla="*/ 0 h 409"/>
              <a:gd name="T4" fmla="*/ 0 w 337"/>
              <a:gd name="T5" fmla="*/ 62 h 409"/>
              <a:gd name="T6" fmla="*/ 35 w 337"/>
              <a:gd name="T7" fmla="*/ 363 h 409"/>
              <a:gd name="T8" fmla="*/ 168 w 337"/>
              <a:gd name="T9" fmla="*/ 408 h 409"/>
              <a:gd name="T10" fmla="*/ 301 w 337"/>
              <a:gd name="T11" fmla="*/ 363 h 409"/>
              <a:gd name="T12" fmla="*/ 336 w 337"/>
              <a:gd name="T13" fmla="*/ 62 h 409"/>
              <a:gd name="T14" fmla="*/ 168 w 337"/>
              <a:gd name="T15" fmla="*/ 0 h 409"/>
              <a:gd name="T16" fmla="*/ 168 w 337"/>
              <a:gd name="T17" fmla="*/ 107 h 409"/>
              <a:gd name="T18" fmla="*/ 168 w 337"/>
              <a:gd name="T19" fmla="*/ 107 h 409"/>
              <a:gd name="T20" fmla="*/ 35 w 337"/>
              <a:gd name="T21" fmla="*/ 71 h 409"/>
              <a:gd name="T22" fmla="*/ 168 w 337"/>
              <a:gd name="T23" fmla="*/ 36 h 409"/>
              <a:gd name="T24" fmla="*/ 301 w 337"/>
              <a:gd name="T25" fmla="*/ 71 h 409"/>
              <a:gd name="T26" fmla="*/ 168 w 337"/>
              <a:gd name="T27" fmla="*/ 10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8568" y="25073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078749" y="28567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3389602" y="25073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939783" y="28567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258493" y="25073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808674" y="28567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097821" y="250735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648002" y="285676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28568" y="48844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78749" y="52338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389602" y="48844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939783" y="52338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258493" y="48844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808674" y="52338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9097821" y="488448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9648002" y="523388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243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9559" y="699364"/>
            <a:ext cx="147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论文综述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下箭头 3"/>
          <p:cNvSpPr/>
          <p:nvPr/>
        </p:nvSpPr>
        <p:spPr>
          <a:xfrm>
            <a:off x="5286259" y="1945735"/>
            <a:ext cx="1609017" cy="1885059"/>
          </a:xfrm>
          <a:prstGeom prst="downArrow">
            <a:avLst>
              <a:gd name="adj1" fmla="val 50000"/>
              <a:gd name="adj2" fmla="val 54152"/>
            </a:avLst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下箭头 4"/>
          <p:cNvSpPr/>
          <p:nvPr/>
        </p:nvSpPr>
        <p:spPr>
          <a:xfrm rot="16200000">
            <a:off x="4180946" y="3021068"/>
            <a:ext cx="1435201" cy="1809041"/>
          </a:xfrm>
          <a:prstGeom prst="downArrow">
            <a:avLst>
              <a:gd name="adj1" fmla="val 50000"/>
              <a:gd name="adj2" fmla="val 54152"/>
            </a:avLst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 rot="5400000">
            <a:off x="6565390" y="3021067"/>
            <a:ext cx="1435201" cy="1809041"/>
          </a:xfrm>
          <a:prstGeom prst="downArrow">
            <a:avLst>
              <a:gd name="adj1" fmla="val 50000"/>
              <a:gd name="adj2" fmla="val 54152"/>
            </a:avLst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 rot="10800000">
            <a:off x="5286259" y="4020381"/>
            <a:ext cx="1609017" cy="1885059"/>
          </a:xfrm>
          <a:prstGeom prst="downArrow">
            <a:avLst>
              <a:gd name="adj1" fmla="val 50000"/>
              <a:gd name="adj2" fmla="val 54152"/>
            </a:avLst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0256" y="3633198"/>
            <a:ext cx="1008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    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95299" y="3633199"/>
            <a:ext cx="958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98413" y="2245282"/>
            <a:ext cx="8304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98413" y="4533226"/>
            <a:ext cx="8304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26979" y="5198248"/>
            <a:ext cx="261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的美化并提供专业的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93627" y="5198248"/>
            <a:ext cx="261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的美化并提供专业的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26979" y="1942834"/>
            <a:ext cx="261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的美化并提供专业的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41982" y="1942834"/>
            <a:ext cx="2612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的美化并提供专业的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78409" y="5231922"/>
            <a:ext cx="6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7654" y="1942833"/>
            <a:ext cx="6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0027" y="1977091"/>
            <a:ext cx="6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24305" y="5231922"/>
            <a:ext cx="6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295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975" b="10243"/>
          <a:stretch/>
        </p:blipFill>
        <p:spPr>
          <a:xfrm>
            <a:off x="0" y="1319841"/>
            <a:ext cx="12192000" cy="275273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8959" y="4540041"/>
            <a:ext cx="10518231" cy="301728"/>
            <a:chOff x="768959" y="4540041"/>
            <a:chExt cx="10518231" cy="301728"/>
          </a:xfrm>
        </p:grpSpPr>
        <p:sp>
          <p:nvSpPr>
            <p:cNvPr id="4" name="椭圆 3"/>
            <p:cNvSpPr/>
            <p:nvPr/>
          </p:nvSpPr>
          <p:spPr>
            <a:xfrm>
              <a:off x="768959" y="4540042"/>
              <a:ext cx="301727" cy="30172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877211" y="4540041"/>
              <a:ext cx="301727" cy="30172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323085" y="4540041"/>
              <a:ext cx="301727" cy="30172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431337" y="4540041"/>
              <a:ext cx="301727" cy="30172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985463" y="4540041"/>
              <a:ext cx="301727" cy="301727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226890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809085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369834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930583" y="4690904"/>
              <a:ext cx="188591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47161" y="5020993"/>
            <a:ext cx="2133966" cy="891148"/>
            <a:chOff x="1440876" y="3008889"/>
            <a:chExt cx="2133966" cy="891148"/>
          </a:xfrm>
        </p:grpSpPr>
        <p:sp>
          <p:nvSpPr>
            <p:cNvPr id="14" name="文本框 13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06965" y="5033164"/>
            <a:ext cx="2133966" cy="891148"/>
            <a:chOff x="1440876" y="3008889"/>
            <a:chExt cx="2133966" cy="891148"/>
          </a:xfrm>
        </p:grpSpPr>
        <p:sp>
          <p:nvSpPr>
            <p:cNvPr id="17" name="文本框 16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5148" y="5005293"/>
            <a:ext cx="2133966" cy="891148"/>
            <a:chOff x="1440876" y="3008889"/>
            <a:chExt cx="2133966" cy="891148"/>
          </a:xfrm>
        </p:grpSpPr>
        <p:sp>
          <p:nvSpPr>
            <p:cNvPr id="20" name="文本框 19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15217" y="4967861"/>
            <a:ext cx="2133966" cy="891148"/>
            <a:chOff x="1440876" y="3008889"/>
            <a:chExt cx="2133966" cy="891148"/>
          </a:xfrm>
        </p:grpSpPr>
        <p:sp>
          <p:nvSpPr>
            <p:cNvPr id="23" name="文本框 22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36820" y="4967762"/>
            <a:ext cx="2133966" cy="891148"/>
            <a:chOff x="1440876" y="3008889"/>
            <a:chExt cx="2133966" cy="891148"/>
          </a:xfrm>
        </p:grpSpPr>
        <p:sp>
          <p:nvSpPr>
            <p:cNvPr id="26" name="文本框 25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40876" y="3008889"/>
              <a:ext cx="2133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点此输入小标题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48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238501" y="1038225"/>
            <a:ext cx="5257800" cy="5257800"/>
          </a:xfrm>
          <a:prstGeom prst="ellips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>
            <a:off x="9362429" y="0"/>
            <a:ext cx="2829571" cy="4019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68" y="-599014"/>
            <a:ext cx="1327500" cy="321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 rot="10800000">
            <a:off x="0" y="4341280"/>
            <a:ext cx="1771650" cy="251671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571875" y="1371600"/>
            <a:ext cx="4600575" cy="4600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90023" y="2182853"/>
            <a:ext cx="207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</a:p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5111" y="3880714"/>
            <a:ext cx="4287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  <a:endParaRPr lang="zh-CN" altLang="en-US" sz="40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050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103" y="2033554"/>
            <a:ext cx="5594466" cy="3493615"/>
          </a:xfrm>
          <a:prstGeom prst="rect">
            <a:avLst/>
          </a:prstGeom>
        </p:spPr>
      </p:pic>
      <p:sp>
        <p:nvSpPr>
          <p:cNvPr id="5" name="Oval 47"/>
          <p:cNvSpPr/>
          <p:nvPr/>
        </p:nvSpPr>
        <p:spPr bwMode="auto">
          <a:xfrm>
            <a:off x="5078048" y="2955418"/>
            <a:ext cx="1642110" cy="1642109"/>
          </a:xfrm>
          <a:prstGeom prst="ellipse">
            <a:avLst/>
          </a:prstGeom>
          <a:solidFill>
            <a:srgbClr val="83C8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reeform 122"/>
          <p:cNvSpPr>
            <a:spLocks/>
          </p:cNvSpPr>
          <p:nvPr/>
        </p:nvSpPr>
        <p:spPr bwMode="auto">
          <a:xfrm>
            <a:off x="5615733" y="3508946"/>
            <a:ext cx="569945" cy="569945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7695" y="2955418"/>
            <a:ext cx="3556105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044470" y="2525816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4470" y="4172928"/>
            <a:ext cx="3585464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496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112"/>
          <a:stretch/>
        </p:blipFill>
        <p:spPr>
          <a:xfrm>
            <a:off x="190500" y="1836829"/>
            <a:ext cx="5930900" cy="40340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05675" y="2724120"/>
            <a:ext cx="4286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5675" y="3933643"/>
            <a:ext cx="4286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5675" y="5143166"/>
            <a:ext cx="4286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编辑。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86525" y="2843917"/>
            <a:ext cx="585083" cy="585083"/>
            <a:chOff x="3644900" y="2305020"/>
            <a:chExt cx="774700" cy="774700"/>
          </a:xfrm>
        </p:grpSpPr>
        <p:sp>
          <p:nvSpPr>
            <p:cNvPr id="9" name="圆角矩形 8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86525" y="4056599"/>
            <a:ext cx="585083" cy="585083"/>
            <a:chOff x="3644900" y="2305020"/>
            <a:chExt cx="774700" cy="774700"/>
          </a:xfrm>
        </p:grpSpPr>
        <p:sp>
          <p:nvSpPr>
            <p:cNvPr id="12" name="圆角矩形 11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86525" y="5266122"/>
            <a:ext cx="585083" cy="585083"/>
            <a:chOff x="3644900" y="2305020"/>
            <a:chExt cx="774700" cy="774700"/>
          </a:xfrm>
        </p:grpSpPr>
        <p:sp>
          <p:nvSpPr>
            <p:cNvPr id="15" name="圆角矩形 14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3661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93" y="2073538"/>
            <a:ext cx="2145978" cy="18228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238" y="3825620"/>
            <a:ext cx="2194750" cy="17436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067" y="3811859"/>
            <a:ext cx="2182557" cy="17436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9498" y="2061345"/>
            <a:ext cx="2158171" cy="18350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2807" y="3819143"/>
            <a:ext cx="2173693" cy="1740529"/>
          </a:xfrm>
          <a:prstGeom prst="rect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3916284" y="4565647"/>
            <a:ext cx="357505" cy="308194"/>
          </a:xfrm>
          <a:prstGeom prst="triangle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7504" y="4134968"/>
            <a:ext cx="1287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6204" y="4728676"/>
            <a:ext cx="1473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5067" y="2062367"/>
            <a:ext cx="2160240" cy="1756777"/>
          </a:xfrm>
          <a:prstGeom prst="rect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>
            <a:off x="3613651" y="2800567"/>
            <a:ext cx="357505" cy="308194"/>
          </a:xfrm>
          <a:prstGeom prst="triangl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49509" y="2399309"/>
            <a:ext cx="1287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85079" y="2954664"/>
            <a:ext cx="1473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7305" y="2062366"/>
            <a:ext cx="2184062" cy="1782976"/>
          </a:xfrm>
          <a:prstGeom prst="rect">
            <a:avLst/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3658" y="2960469"/>
            <a:ext cx="1473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59123" y="3819144"/>
            <a:ext cx="2160240" cy="1740528"/>
          </a:xfrm>
          <a:prstGeom prst="rect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7925556" y="4568001"/>
            <a:ext cx="357505" cy="308194"/>
          </a:xfrm>
          <a:prstGeom prst="triangle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50144" y="4683240"/>
            <a:ext cx="147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60609" y="2399309"/>
            <a:ext cx="1287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268" y="4098465"/>
            <a:ext cx="1517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174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051682">
            <a:off x="3848834" y="1095636"/>
            <a:ext cx="1356752" cy="6724873"/>
          </a:xfrm>
          <a:custGeom>
            <a:avLst/>
            <a:gdLst>
              <a:gd name="connsiteX0" fmla="*/ 1288631 w 1356752"/>
              <a:gd name="connsiteY0" fmla="*/ 0 h 6724873"/>
              <a:gd name="connsiteX1" fmla="*/ 1356752 w 1356752"/>
              <a:gd name="connsiteY1" fmla="*/ 2021 h 6724873"/>
              <a:gd name="connsiteX2" fmla="*/ 466516 w 1356752"/>
              <a:gd name="connsiteY2" fmla="*/ 6407893 h 6724873"/>
              <a:gd name="connsiteX3" fmla="*/ 0 w 1356752"/>
              <a:gd name="connsiteY3" fmla="*/ 6724873 h 672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752" h="6724873">
                <a:moveTo>
                  <a:pt x="1288631" y="0"/>
                </a:moveTo>
                <a:lnTo>
                  <a:pt x="1356752" y="2021"/>
                </a:lnTo>
                <a:lnTo>
                  <a:pt x="466516" y="6407893"/>
                </a:lnTo>
                <a:lnTo>
                  <a:pt x="0" y="67248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99381" y="617928"/>
            <a:ext cx="1913982" cy="2088511"/>
            <a:chOff x="8394293" y="1556577"/>
            <a:chExt cx="1913982" cy="2088511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 rot="607256">
              <a:off x="8753176" y="2831285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 rot="607256">
              <a:off x="8753176" y="2831285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 rot="607256">
              <a:off x="8394293" y="2219105"/>
              <a:ext cx="612422" cy="661635"/>
            </a:xfrm>
            <a:custGeom>
              <a:avLst/>
              <a:gdLst>
                <a:gd name="T0" fmla="*/ 95 w 95"/>
                <a:gd name="T1" fmla="*/ 26 h 102"/>
                <a:gd name="T2" fmla="*/ 82 w 95"/>
                <a:gd name="T3" fmla="*/ 0 h 102"/>
                <a:gd name="T4" fmla="*/ 0 w 95"/>
                <a:gd name="T5" fmla="*/ 102 h 102"/>
                <a:gd name="T6" fmla="*/ 82 w 95"/>
                <a:gd name="T7" fmla="*/ 67 h 102"/>
                <a:gd name="T8" fmla="*/ 95 w 95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2">
                  <a:moveTo>
                    <a:pt x="95" y="26"/>
                  </a:moveTo>
                  <a:cubicBezTo>
                    <a:pt x="95" y="26"/>
                    <a:pt x="79" y="15"/>
                    <a:pt x="82" y="0"/>
                  </a:cubicBezTo>
                  <a:cubicBezTo>
                    <a:pt x="82" y="0"/>
                    <a:pt x="16" y="28"/>
                    <a:pt x="0" y="102"/>
                  </a:cubicBezTo>
                  <a:cubicBezTo>
                    <a:pt x="0" y="102"/>
                    <a:pt x="46" y="60"/>
                    <a:pt x="82" y="67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00B0F0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 rot="607256">
              <a:off x="9143906" y="2906901"/>
              <a:ext cx="464785" cy="738187"/>
            </a:xfrm>
            <a:custGeom>
              <a:avLst/>
              <a:gdLst>
                <a:gd name="T0" fmla="*/ 44 w 72"/>
                <a:gd name="T1" fmla="*/ 0 h 114"/>
                <a:gd name="T2" fmla="*/ 72 w 72"/>
                <a:gd name="T3" fmla="*/ 4 h 114"/>
                <a:gd name="T4" fmla="*/ 0 w 72"/>
                <a:gd name="T5" fmla="*/ 114 h 114"/>
                <a:gd name="T6" fmla="*/ 8 w 72"/>
                <a:gd name="T7" fmla="*/ 25 h 114"/>
                <a:gd name="T8" fmla="*/ 44 w 72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4">
                  <a:moveTo>
                    <a:pt x="44" y="0"/>
                  </a:moveTo>
                  <a:cubicBezTo>
                    <a:pt x="44" y="0"/>
                    <a:pt x="58" y="12"/>
                    <a:pt x="72" y="4"/>
                  </a:cubicBezTo>
                  <a:cubicBezTo>
                    <a:pt x="72" y="4"/>
                    <a:pt x="66" y="76"/>
                    <a:pt x="0" y="114"/>
                  </a:cubicBezTo>
                  <a:cubicBezTo>
                    <a:pt x="0" y="114"/>
                    <a:pt x="26" y="57"/>
                    <a:pt x="8" y="25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rot="607256">
              <a:off x="8925021" y="1556577"/>
              <a:ext cx="1254919" cy="1604874"/>
            </a:xfrm>
            <a:custGeom>
              <a:avLst/>
              <a:gdLst>
                <a:gd name="T0" fmla="*/ 50 w 194"/>
                <a:gd name="T1" fmla="*/ 248 h 248"/>
                <a:gd name="T2" fmla="*/ 140 w 194"/>
                <a:gd name="T3" fmla="*/ 167 h 248"/>
                <a:gd name="T4" fmla="*/ 193 w 194"/>
                <a:gd name="T5" fmla="*/ 0 h 248"/>
                <a:gd name="T6" fmla="*/ 50 w 194"/>
                <a:gd name="T7" fmla="*/ 101 h 248"/>
                <a:gd name="T8" fmla="*/ 0 w 194"/>
                <a:gd name="T9" fmla="*/ 212 h 248"/>
                <a:gd name="T10" fmla="*/ 50 w 194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8">
                  <a:moveTo>
                    <a:pt x="50" y="248"/>
                  </a:moveTo>
                  <a:cubicBezTo>
                    <a:pt x="80" y="233"/>
                    <a:pt x="106" y="213"/>
                    <a:pt x="140" y="167"/>
                  </a:cubicBezTo>
                  <a:cubicBezTo>
                    <a:pt x="194" y="92"/>
                    <a:pt x="193" y="0"/>
                    <a:pt x="193" y="0"/>
                  </a:cubicBezTo>
                  <a:cubicBezTo>
                    <a:pt x="193" y="0"/>
                    <a:pt x="105" y="27"/>
                    <a:pt x="50" y="101"/>
                  </a:cubicBezTo>
                  <a:cubicBezTo>
                    <a:pt x="17" y="148"/>
                    <a:pt x="6" y="179"/>
                    <a:pt x="0" y="212"/>
                  </a:cubicBezTo>
                  <a:cubicBezTo>
                    <a:pt x="50" y="248"/>
                    <a:pt x="50" y="248"/>
                    <a:pt x="50" y="24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 rot="607256">
              <a:off x="8819369" y="2749687"/>
              <a:ext cx="415572" cy="328083"/>
            </a:xfrm>
            <a:custGeom>
              <a:avLst/>
              <a:gdLst>
                <a:gd name="T0" fmla="*/ 3 w 64"/>
                <a:gd name="T1" fmla="*/ 0 h 51"/>
                <a:gd name="T2" fmla="*/ 0 w 64"/>
                <a:gd name="T3" fmla="*/ 15 h 51"/>
                <a:gd name="T4" fmla="*/ 50 w 64"/>
                <a:gd name="T5" fmla="*/ 51 h 51"/>
                <a:gd name="T6" fmla="*/ 64 w 64"/>
                <a:gd name="T7" fmla="*/ 44 h 51"/>
                <a:gd name="T8" fmla="*/ 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3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5" y="49"/>
                    <a:pt x="59" y="46"/>
                    <a:pt x="64" y="4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 rot="607256">
              <a:off x="9811242" y="1635054"/>
              <a:ext cx="459317" cy="503061"/>
            </a:xfrm>
            <a:custGeom>
              <a:avLst/>
              <a:gdLst>
                <a:gd name="T0" fmla="*/ 59 w 71"/>
                <a:gd name="T1" fmla="*/ 78 h 78"/>
                <a:gd name="T2" fmla="*/ 70 w 71"/>
                <a:gd name="T3" fmla="*/ 0 h 78"/>
                <a:gd name="T4" fmla="*/ 0 w 71"/>
                <a:gd name="T5" fmla="*/ 34 h 78"/>
                <a:gd name="T6" fmla="*/ 59 w 7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8">
                  <a:moveTo>
                    <a:pt x="59" y="78"/>
                  </a:moveTo>
                  <a:cubicBezTo>
                    <a:pt x="71" y="34"/>
                    <a:pt x="70" y="0"/>
                    <a:pt x="70" y="0"/>
                  </a:cubicBezTo>
                  <a:cubicBezTo>
                    <a:pt x="70" y="0"/>
                    <a:pt x="37" y="10"/>
                    <a:pt x="0" y="34"/>
                  </a:cubicBezTo>
                  <a:cubicBezTo>
                    <a:pt x="59" y="78"/>
                    <a:pt x="59" y="78"/>
                    <a:pt x="59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 rot="607256">
              <a:off x="8767903" y="2561081"/>
              <a:ext cx="519465" cy="699911"/>
            </a:xfrm>
            <a:custGeom>
              <a:avLst/>
              <a:gdLst>
                <a:gd name="T0" fmla="*/ 33 w 80"/>
                <a:gd name="T1" fmla="*/ 52 h 108"/>
                <a:gd name="T2" fmla="*/ 0 w 80"/>
                <a:gd name="T3" fmla="*/ 108 h 108"/>
                <a:gd name="T4" fmla="*/ 43 w 80"/>
                <a:gd name="T5" fmla="*/ 59 h 108"/>
                <a:gd name="T6" fmla="*/ 77 w 80"/>
                <a:gd name="T7" fmla="*/ 2 h 108"/>
                <a:gd name="T8" fmla="*/ 33 w 80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33" y="52"/>
                  </a:moveTo>
                  <a:cubicBezTo>
                    <a:pt x="12" y="81"/>
                    <a:pt x="0" y="108"/>
                    <a:pt x="0" y="108"/>
                  </a:cubicBezTo>
                  <a:cubicBezTo>
                    <a:pt x="0" y="108"/>
                    <a:pt x="22" y="88"/>
                    <a:pt x="43" y="59"/>
                  </a:cubicBezTo>
                  <a:cubicBezTo>
                    <a:pt x="65" y="30"/>
                    <a:pt x="80" y="4"/>
                    <a:pt x="77" y="2"/>
                  </a:cubicBezTo>
                  <a:cubicBezTo>
                    <a:pt x="74" y="0"/>
                    <a:pt x="55" y="22"/>
                    <a:pt x="33" y="52"/>
                  </a:cubicBezTo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 rot="607256">
              <a:off x="9525371" y="2048862"/>
              <a:ext cx="388232" cy="382764"/>
            </a:xfrm>
            <a:custGeom>
              <a:avLst/>
              <a:gdLst>
                <a:gd name="T0" fmla="*/ 51 w 60"/>
                <a:gd name="T1" fmla="*/ 45 h 59"/>
                <a:gd name="T2" fmla="*/ 15 w 60"/>
                <a:gd name="T3" fmla="*/ 51 h 59"/>
                <a:gd name="T4" fmla="*/ 9 w 60"/>
                <a:gd name="T5" fmla="*/ 14 h 59"/>
                <a:gd name="T6" fmla="*/ 45 w 60"/>
                <a:gd name="T7" fmla="*/ 8 h 59"/>
                <a:gd name="T8" fmla="*/ 51 w 6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1" y="45"/>
                  </a:moveTo>
                  <a:cubicBezTo>
                    <a:pt x="43" y="57"/>
                    <a:pt x="26" y="59"/>
                    <a:pt x="15" y="51"/>
                  </a:cubicBezTo>
                  <a:cubicBezTo>
                    <a:pt x="3" y="42"/>
                    <a:pt x="0" y="26"/>
                    <a:pt x="9" y="14"/>
                  </a:cubicBezTo>
                  <a:cubicBezTo>
                    <a:pt x="17" y="2"/>
                    <a:pt x="34" y="0"/>
                    <a:pt x="45" y="8"/>
                  </a:cubicBezTo>
                  <a:cubicBezTo>
                    <a:pt x="57" y="17"/>
                    <a:pt x="60" y="33"/>
                    <a:pt x="51" y="4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 rot="607256">
              <a:off x="9577318" y="2100808"/>
              <a:ext cx="284339" cy="278871"/>
            </a:xfrm>
            <a:custGeom>
              <a:avLst/>
              <a:gdLst>
                <a:gd name="T0" fmla="*/ 38 w 44"/>
                <a:gd name="T1" fmla="*/ 33 h 43"/>
                <a:gd name="T2" fmla="*/ 11 w 44"/>
                <a:gd name="T3" fmla="*/ 37 h 43"/>
                <a:gd name="T4" fmla="*/ 6 w 44"/>
                <a:gd name="T5" fmla="*/ 10 h 43"/>
                <a:gd name="T6" fmla="*/ 33 w 44"/>
                <a:gd name="T7" fmla="*/ 6 h 43"/>
                <a:gd name="T8" fmla="*/ 38 w 44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8" y="33"/>
                  </a:moveTo>
                  <a:cubicBezTo>
                    <a:pt x="31" y="41"/>
                    <a:pt x="19" y="43"/>
                    <a:pt x="11" y="37"/>
                  </a:cubicBezTo>
                  <a:cubicBezTo>
                    <a:pt x="2" y="31"/>
                    <a:pt x="0" y="19"/>
                    <a:pt x="6" y="10"/>
                  </a:cubicBezTo>
                  <a:cubicBezTo>
                    <a:pt x="13" y="2"/>
                    <a:pt x="25" y="0"/>
                    <a:pt x="33" y="6"/>
                  </a:cubicBezTo>
                  <a:cubicBezTo>
                    <a:pt x="42" y="12"/>
                    <a:pt x="44" y="24"/>
                    <a:pt x="38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 rot="607256">
              <a:off x="9022671" y="3016456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 rot="607256">
              <a:off x="9022671" y="3016456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 rot="607256">
              <a:off x="8933290" y="2989403"/>
              <a:ext cx="180446" cy="169510"/>
            </a:xfrm>
            <a:custGeom>
              <a:avLst/>
              <a:gdLst>
                <a:gd name="T0" fmla="*/ 8 w 28"/>
                <a:gd name="T1" fmla="*/ 0 h 26"/>
                <a:gd name="T2" fmla="*/ 3 w 28"/>
                <a:gd name="T3" fmla="*/ 7 h 26"/>
                <a:gd name="T4" fmla="*/ 0 w 28"/>
                <a:gd name="T5" fmla="*/ 11 h 26"/>
                <a:gd name="T6" fmla="*/ 20 w 28"/>
                <a:gd name="T7" fmla="*/ 26 h 26"/>
                <a:gd name="T8" fmla="*/ 28 w 28"/>
                <a:gd name="T9" fmla="*/ 14 h 26"/>
                <a:gd name="T10" fmla="*/ 13 w 28"/>
                <a:gd name="T11" fmla="*/ 3 h 26"/>
                <a:gd name="T12" fmla="*/ 8 w 2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8" y="0"/>
                  </a:moveTo>
                  <a:cubicBezTo>
                    <a:pt x="6" y="2"/>
                    <a:pt x="5" y="5"/>
                    <a:pt x="3" y="7"/>
                  </a:cubicBezTo>
                  <a:cubicBezTo>
                    <a:pt x="2" y="8"/>
                    <a:pt x="1" y="9"/>
                    <a:pt x="0" y="1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 rot="607256">
              <a:off x="8991841" y="2994104"/>
              <a:ext cx="123031" cy="90223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 rot="607256">
              <a:off x="8964089" y="2980751"/>
              <a:ext cx="32808" cy="46478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  <a:gd name="T8" fmla="*/ 5 w 5"/>
                <a:gd name="T9" fmla="*/ 0 h 7"/>
                <a:gd name="T10" fmla="*/ 5 w 5"/>
                <a:gd name="T11" fmla="*/ 0 h 7"/>
                <a:gd name="T12" fmla="*/ 5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 rot="607256">
              <a:off x="10305301" y="1678562"/>
              <a:ext cx="2734" cy="5468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 rot="607256">
              <a:off x="10305301" y="1678562"/>
              <a:ext cx="2734" cy="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 rot="607256">
              <a:off x="10304580" y="1683966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 rot="607256">
              <a:off x="10304842" y="16837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5"/>
            <p:cNvSpPr>
              <a:spLocks noEditPoints="1"/>
            </p:cNvSpPr>
            <p:nvPr/>
          </p:nvSpPr>
          <p:spPr bwMode="auto">
            <a:xfrm rot="607256">
              <a:off x="9867256" y="1683274"/>
              <a:ext cx="341753" cy="1044398"/>
            </a:xfrm>
            <a:custGeom>
              <a:avLst/>
              <a:gdLst>
                <a:gd name="T0" fmla="*/ 0 w 53"/>
                <a:gd name="T1" fmla="*/ 161 h 161"/>
                <a:gd name="T2" fmla="*/ 0 w 53"/>
                <a:gd name="T3" fmla="*/ 161 h 161"/>
                <a:gd name="T4" fmla="*/ 0 w 53"/>
                <a:gd name="T5" fmla="*/ 161 h 161"/>
                <a:gd name="T6" fmla="*/ 0 w 53"/>
                <a:gd name="T7" fmla="*/ 160 h 161"/>
                <a:gd name="T8" fmla="*/ 0 w 53"/>
                <a:gd name="T9" fmla="*/ 160 h 161"/>
                <a:gd name="T10" fmla="*/ 0 w 53"/>
                <a:gd name="T11" fmla="*/ 160 h 161"/>
                <a:gd name="T12" fmla="*/ 0 w 53"/>
                <a:gd name="T13" fmla="*/ 160 h 161"/>
                <a:gd name="T14" fmla="*/ 0 w 53"/>
                <a:gd name="T15" fmla="*/ 160 h 161"/>
                <a:gd name="T16" fmla="*/ 0 w 53"/>
                <a:gd name="T17" fmla="*/ 160 h 161"/>
                <a:gd name="T18" fmla="*/ 0 w 53"/>
                <a:gd name="T19" fmla="*/ 160 h 161"/>
                <a:gd name="T20" fmla="*/ 0 w 53"/>
                <a:gd name="T21" fmla="*/ 160 h 161"/>
                <a:gd name="T22" fmla="*/ 0 w 53"/>
                <a:gd name="T23" fmla="*/ 160 h 161"/>
                <a:gd name="T24" fmla="*/ 0 w 53"/>
                <a:gd name="T25" fmla="*/ 160 h 161"/>
                <a:gd name="T26" fmla="*/ 0 w 53"/>
                <a:gd name="T27" fmla="*/ 160 h 161"/>
                <a:gd name="T28" fmla="*/ 0 w 53"/>
                <a:gd name="T29" fmla="*/ 160 h 161"/>
                <a:gd name="T30" fmla="*/ 1 w 53"/>
                <a:gd name="T31" fmla="*/ 159 h 161"/>
                <a:gd name="T32" fmla="*/ 1 w 53"/>
                <a:gd name="T33" fmla="*/ 159 h 161"/>
                <a:gd name="T34" fmla="*/ 1 w 53"/>
                <a:gd name="T35" fmla="*/ 159 h 161"/>
                <a:gd name="T36" fmla="*/ 7 w 53"/>
                <a:gd name="T37" fmla="*/ 150 h 161"/>
                <a:gd name="T38" fmla="*/ 7 w 53"/>
                <a:gd name="T39" fmla="*/ 150 h 161"/>
                <a:gd name="T40" fmla="*/ 7 w 53"/>
                <a:gd name="T41" fmla="*/ 150 h 161"/>
                <a:gd name="T42" fmla="*/ 7 w 53"/>
                <a:gd name="T43" fmla="*/ 149 h 161"/>
                <a:gd name="T44" fmla="*/ 7 w 53"/>
                <a:gd name="T45" fmla="*/ 149 h 161"/>
                <a:gd name="T46" fmla="*/ 7 w 53"/>
                <a:gd name="T47" fmla="*/ 149 h 161"/>
                <a:gd name="T48" fmla="*/ 8 w 53"/>
                <a:gd name="T49" fmla="*/ 149 h 161"/>
                <a:gd name="T50" fmla="*/ 8 w 53"/>
                <a:gd name="T51" fmla="*/ 149 h 161"/>
                <a:gd name="T52" fmla="*/ 8 w 53"/>
                <a:gd name="T53" fmla="*/ 149 h 161"/>
                <a:gd name="T54" fmla="*/ 8 w 53"/>
                <a:gd name="T55" fmla="*/ 149 h 161"/>
                <a:gd name="T56" fmla="*/ 8 w 53"/>
                <a:gd name="T57" fmla="*/ 149 h 161"/>
                <a:gd name="T58" fmla="*/ 8 w 53"/>
                <a:gd name="T59" fmla="*/ 149 h 161"/>
                <a:gd name="T60" fmla="*/ 8 w 53"/>
                <a:gd name="T61" fmla="*/ 149 h 161"/>
                <a:gd name="T62" fmla="*/ 8 w 53"/>
                <a:gd name="T63" fmla="*/ 149 h 161"/>
                <a:gd name="T64" fmla="*/ 8 w 53"/>
                <a:gd name="T65" fmla="*/ 149 h 161"/>
                <a:gd name="T66" fmla="*/ 8 w 53"/>
                <a:gd name="T67" fmla="*/ 148 h 161"/>
                <a:gd name="T68" fmla="*/ 8 w 53"/>
                <a:gd name="T69" fmla="*/ 148 h 161"/>
                <a:gd name="T70" fmla="*/ 8 w 53"/>
                <a:gd name="T71" fmla="*/ 148 h 161"/>
                <a:gd name="T72" fmla="*/ 53 w 53"/>
                <a:gd name="T73" fmla="*/ 0 h 161"/>
                <a:gd name="T74" fmla="*/ 8 w 53"/>
                <a:gd name="T75" fmla="*/ 148 h 161"/>
                <a:gd name="T76" fmla="*/ 53 w 53"/>
                <a:gd name="T7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61">
                  <a:moveTo>
                    <a:pt x="0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1" y="159"/>
                  </a:moveTo>
                  <a:cubicBezTo>
                    <a:pt x="1" y="159"/>
                    <a:pt x="1" y="159"/>
                    <a:pt x="1" y="159"/>
                  </a:cubicBezTo>
                  <a:cubicBezTo>
                    <a:pt x="1" y="159"/>
                    <a:pt x="1" y="159"/>
                    <a:pt x="1" y="159"/>
                  </a:cubicBezTo>
                  <a:moveTo>
                    <a:pt x="7" y="150"/>
                  </a:move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moveTo>
                    <a:pt x="7" y="149"/>
                  </a:move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8"/>
                  </a:move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3" y="0"/>
                  </a:moveTo>
                  <a:cubicBezTo>
                    <a:pt x="52" y="21"/>
                    <a:pt x="46" y="89"/>
                    <a:pt x="8" y="148"/>
                  </a:cubicBezTo>
                  <a:cubicBezTo>
                    <a:pt x="46" y="89"/>
                    <a:pt x="52" y="21"/>
                    <a:pt x="53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auto">
            <a:xfrm rot="607256">
              <a:off x="9176800" y="1597527"/>
              <a:ext cx="997920" cy="1541991"/>
            </a:xfrm>
            <a:custGeom>
              <a:avLst/>
              <a:gdLst>
                <a:gd name="T0" fmla="*/ 154 w 154"/>
                <a:gd name="T1" fmla="*/ 9 h 238"/>
                <a:gd name="T2" fmla="*/ 154 w 154"/>
                <a:gd name="T3" fmla="*/ 9 h 238"/>
                <a:gd name="T4" fmla="*/ 152 w 154"/>
                <a:gd name="T5" fmla="*/ 27 h 238"/>
                <a:gd name="T6" fmla="*/ 152 w 154"/>
                <a:gd name="T7" fmla="*/ 27 h 238"/>
                <a:gd name="T8" fmla="*/ 152 w 154"/>
                <a:gd name="T9" fmla="*/ 27 h 238"/>
                <a:gd name="T10" fmla="*/ 152 w 154"/>
                <a:gd name="T11" fmla="*/ 28 h 238"/>
                <a:gd name="T12" fmla="*/ 143 w 154"/>
                <a:gd name="T13" fmla="*/ 74 h 238"/>
                <a:gd name="T14" fmla="*/ 143 w 154"/>
                <a:gd name="T15" fmla="*/ 74 h 238"/>
                <a:gd name="T16" fmla="*/ 143 w 154"/>
                <a:gd name="T17" fmla="*/ 74 h 238"/>
                <a:gd name="T18" fmla="*/ 143 w 154"/>
                <a:gd name="T19" fmla="*/ 75 h 238"/>
                <a:gd name="T20" fmla="*/ 95 w 154"/>
                <a:gd name="T21" fmla="*/ 77 h 238"/>
                <a:gd name="T22" fmla="*/ 106 w 154"/>
                <a:gd name="T23" fmla="*/ 98 h 238"/>
                <a:gd name="T24" fmla="*/ 101 w 154"/>
                <a:gd name="T25" fmla="*/ 114 h 238"/>
                <a:gd name="T26" fmla="*/ 101 w 154"/>
                <a:gd name="T27" fmla="*/ 114 h 238"/>
                <a:gd name="T28" fmla="*/ 80 w 154"/>
                <a:gd name="T29" fmla="*/ 125 h 238"/>
                <a:gd name="T30" fmla="*/ 80 w 154"/>
                <a:gd name="T31" fmla="*/ 125 h 238"/>
                <a:gd name="T32" fmla="*/ 65 w 154"/>
                <a:gd name="T33" fmla="*/ 120 h 238"/>
                <a:gd name="T34" fmla="*/ 65 w 154"/>
                <a:gd name="T35" fmla="*/ 120 h 238"/>
                <a:gd name="T36" fmla="*/ 30 w 154"/>
                <a:gd name="T37" fmla="*/ 167 h 238"/>
                <a:gd name="T38" fmla="*/ 30 w 154"/>
                <a:gd name="T39" fmla="*/ 167 h 238"/>
                <a:gd name="T40" fmla="*/ 30 w 154"/>
                <a:gd name="T41" fmla="*/ 167 h 238"/>
                <a:gd name="T42" fmla="*/ 30 w 154"/>
                <a:gd name="T43" fmla="*/ 167 h 238"/>
                <a:gd name="T44" fmla="*/ 30 w 154"/>
                <a:gd name="T45" fmla="*/ 167 h 238"/>
                <a:gd name="T46" fmla="*/ 30 w 154"/>
                <a:gd name="T47" fmla="*/ 167 h 238"/>
                <a:gd name="T48" fmla="*/ 30 w 154"/>
                <a:gd name="T49" fmla="*/ 167 h 238"/>
                <a:gd name="T50" fmla="*/ 30 w 154"/>
                <a:gd name="T51" fmla="*/ 167 h 238"/>
                <a:gd name="T52" fmla="*/ 30 w 154"/>
                <a:gd name="T53" fmla="*/ 167 h 238"/>
                <a:gd name="T54" fmla="*/ 30 w 154"/>
                <a:gd name="T55" fmla="*/ 167 h 238"/>
                <a:gd name="T56" fmla="*/ 30 w 154"/>
                <a:gd name="T57" fmla="*/ 167 h 238"/>
                <a:gd name="T58" fmla="*/ 30 w 154"/>
                <a:gd name="T59" fmla="*/ 167 h 238"/>
                <a:gd name="T60" fmla="*/ 30 w 154"/>
                <a:gd name="T61" fmla="*/ 167 h 238"/>
                <a:gd name="T62" fmla="*/ 30 w 154"/>
                <a:gd name="T63" fmla="*/ 167 h 238"/>
                <a:gd name="T64" fmla="*/ 20 w 154"/>
                <a:gd name="T65" fmla="*/ 189 h 238"/>
                <a:gd name="T66" fmla="*/ 20 w 154"/>
                <a:gd name="T67" fmla="*/ 189 h 238"/>
                <a:gd name="T68" fmla="*/ 20 w 154"/>
                <a:gd name="T69" fmla="*/ 190 h 238"/>
                <a:gd name="T70" fmla="*/ 9 w 154"/>
                <a:gd name="T71" fmla="*/ 206 h 238"/>
                <a:gd name="T72" fmla="*/ 9 w 154"/>
                <a:gd name="T73" fmla="*/ 206 h 238"/>
                <a:gd name="T74" fmla="*/ 9 w 154"/>
                <a:gd name="T75" fmla="*/ 206 h 238"/>
                <a:gd name="T76" fmla="*/ 25 w 154"/>
                <a:gd name="T77" fmla="*/ 238 h 238"/>
                <a:gd name="T78" fmla="*/ 64 w 154"/>
                <a:gd name="T79" fmla="*/ 208 h 238"/>
                <a:gd name="T80" fmla="*/ 101 w 154"/>
                <a:gd name="T81" fmla="*/ 165 h 238"/>
                <a:gd name="T82" fmla="*/ 101 w 154"/>
                <a:gd name="T83" fmla="*/ 164 h 238"/>
                <a:gd name="T84" fmla="*/ 101 w 154"/>
                <a:gd name="T85" fmla="*/ 164 h 238"/>
                <a:gd name="T86" fmla="*/ 101 w 154"/>
                <a:gd name="T87" fmla="*/ 164 h 238"/>
                <a:gd name="T88" fmla="*/ 101 w 154"/>
                <a:gd name="T89" fmla="*/ 164 h 238"/>
                <a:gd name="T90" fmla="*/ 102 w 154"/>
                <a:gd name="T91" fmla="*/ 163 h 238"/>
                <a:gd name="T92" fmla="*/ 108 w 154"/>
                <a:gd name="T93" fmla="*/ 154 h 238"/>
                <a:gd name="T94" fmla="*/ 108 w 154"/>
                <a:gd name="T95" fmla="*/ 153 h 238"/>
                <a:gd name="T96" fmla="*/ 109 w 154"/>
                <a:gd name="T97" fmla="*/ 153 h 238"/>
                <a:gd name="T98" fmla="*/ 109 w 154"/>
                <a:gd name="T99" fmla="*/ 153 h 238"/>
                <a:gd name="T100" fmla="*/ 109 w 154"/>
                <a:gd name="T101" fmla="*/ 153 h 238"/>
                <a:gd name="T102" fmla="*/ 109 w 154"/>
                <a:gd name="T103" fmla="*/ 152 h 238"/>
                <a:gd name="T104" fmla="*/ 109 w 154"/>
                <a:gd name="T105" fmla="*/ 152 h 238"/>
                <a:gd name="T106" fmla="*/ 154 w 154"/>
                <a:gd name="T10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38">
                  <a:moveTo>
                    <a:pt x="154" y="0"/>
                  </a:moveTo>
                  <a:cubicBezTo>
                    <a:pt x="154" y="2"/>
                    <a:pt x="154" y="5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14"/>
                    <a:pt x="153" y="20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0" y="40"/>
                    <a:pt x="148" y="56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2" y="82"/>
                    <a:pt x="106" y="90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104"/>
                    <a:pt x="105" y="109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96" y="121"/>
                    <a:pt x="88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5" y="125"/>
                    <a:pt x="69" y="123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9"/>
                    <a:pt x="27" y="177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7" y="195"/>
                    <a:pt x="13" y="200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6" y="210"/>
                    <a:pt x="3" y="215"/>
                    <a:pt x="0" y="219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6" y="237"/>
                    <a:pt x="28" y="236"/>
                    <a:pt x="29" y="235"/>
                  </a:cubicBezTo>
                  <a:cubicBezTo>
                    <a:pt x="41" y="228"/>
                    <a:pt x="52" y="219"/>
                    <a:pt x="64" y="208"/>
                  </a:cubicBezTo>
                  <a:cubicBezTo>
                    <a:pt x="75" y="197"/>
                    <a:pt x="87" y="183"/>
                    <a:pt x="101" y="165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101" y="165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3"/>
                    <a:pt x="101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0"/>
                    <a:pt x="106" y="157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47" y="93"/>
                    <a:pt x="153" y="25"/>
                    <a:pt x="154" y="4"/>
                  </a:cubicBezTo>
                  <a:cubicBezTo>
                    <a:pt x="154" y="2"/>
                    <a:pt x="154" y="1"/>
                    <a:pt x="1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7"/>
            <p:cNvSpPr>
              <a:spLocks noEditPoints="1"/>
            </p:cNvSpPr>
            <p:nvPr/>
          </p:nvSpPr>
          <p:spPr bwMode="auto">
            <a:xfrm rot="607256">
              <a:off x="10184344" y="1744162"/>
              <a:ext cx="71085" cy="426508"/>
            </a:xfrm>
            <a:custGeom>
              <a:avLst/>
              <a:gdLst>
                <a:gd name="T0" fmla="*/ 0 w 11"/>
                <a:gd name="T1" fmla="*/ 65 h 66"/>
                <a:gd name="T2" fmla="*/ 0 w 11"/>
                <a:gd name="T3" fmla="*/ 66 h 66"/>
                <a:gd name="T4" fmla="*/ 0 w 11"/>
                <a:gd name="T5" fmla="*/ 66 h 66"/>
                <a:gd name="T6" fmla="*/ 0 w 11"/>
                <a:gd name="T7" fmla="*/ 65 h 66"/>
                <a:gd name="T8" fmla="*/ 0 w 11"/>
                <a:gd name="T9" fmla="*/ 65 h 66"/>
                <a:gd name="T10" fmla="*/ 0 w 11"/>
                <a:gd name="T11" fmla="*/ 65 h 66"/>
                <a:gd name="T12" fmla="*/ 0 w 11"/>
                <a:gd name="T13" fmla="*/ 65 h 66"/>
                <a:gd name="T14" fmla="*/ 0 w 11"/>
                <a:gd name="T15" fmla="*/ 65 h 66"/>
                <a:gd name="T16" fmla="*/ 0 w 11"/>
                <a:gd name="T17" fmla="*/ 65 h 66"/>
                <a:gd name="T18" fmla="*/ 0 w 11"/>
                <a:gd name="T19" fmla="*/ 65 h 66"/>
                <a:gd name="T20" fmla="*/ 9 w 11"/>
                <a:gd name="T21" fmla="*/ 19 h 66"/>
                <a:gd name="T22" fmla="*/ 9 w 11"/>
                <a:gd name="T23" fmla="*/ 19 h 66"/>
                <a:gd name="T24" fmla="*/ 9 w 11"/>
                <a:gd name="T25" fmla="*/ 19 h 66"/>
                <a:gd name="T26" fmla="*/ 9 w 11"/>
                <a:gd name="T27" fmla="*/ 18 h 66"/>
                <a:gd name="T28" fmla="*/ 9 w 11"/>
                <a:gd name="T29" fmla="*/ 18 h 66"/>
                <a:gd name="T30" fmla="*/ 9 w 11"/>
                <a:gd name="T31" fmla="*/ 18 h 66"/>
                <a:gd name="T32" fmla="*/ 9 w 11"/>
                <a:gd name="T33" fmla="*/ 18 h 66"/>
                <a:gd name="T34" fmla="*/ 9 w 11"/>
                <a:gd name="T35" fmla="*/ 18 h 66"/>
                <a:gd name="T36" fmla="*/ 9 w 11"/>
                <a:gd name="T37" fmla="*/ 18 h 66"/>
                <a:gd name="T38" fmla="*/ 9 w 11"/>
                <a:gd name="T39" fmla="*/ 18 h 66"/>
                <a:gd name="T40" fmla="*/ 9 w 11"/>
                <a:gd name="T41" fmla="*/ 18 h 66"/>
                <a:gd name="T42" fmla="*/ 9 w 11"/>
                <a:gd name="T43" fmla="*/ 18 h 66"/>
                <a:gd name="T44" fmla="*/ 11 w 11"/>
                <a:gd name="T45" fmla="*/ 0 h 66"/>
                <a:gd name="T46" fmla="*/ 9 w 11"/>
                <a:gd name="T47" fmla="*/ 18 h 66"/>
                <a:gd name="T48" fmla="*/ 11 w 11"/>
                <a:gd name="T49" fmla="*/ 0 h 66"/>
                <a:gd name="T50" fmla="*/ 11 w 11"/>
                <a:gd name="T51" fmla="*/ 0 h 66"/>
                <a:gd name="T52" fmla="*/ 11 w 11"/>
                <a:gd name="T53" fmla="*/ 0 h 66"/>
                <a:gd name="T54" fmla="*/ 11 w 11"/>
                <a:gd name="T5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66">
                  <a:moveTo>
                    <a:pt x="0" y="65"/>
                  </a:move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1" y="0"/>
                  </a:moveTo>
                  <a:cubicBezTo>
                    <a:pt x="10" y="5"/>
                    <a:pt x="10" y="11"/>
                    <a:pt x="9" y="18"/>
                  </a:cubicBezTo>
                  <a:cubicBezTo>
                    <a:pt x="10" y="11"/>
                    <a:pt x="10" y="5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8"/>
            <p:cNvSpPr>
              <a:spLocks noEditPoints="1"/>
            </p:cNvSpPr>
            <p:nvPr/>
          </p:nvSpPr>
          <p:spPr bwMode="auto">
            <a:xfrm rot="607256">
              <a:off x="9165863" y="2608055"/>
              <a:ext cx="133967" cy="251531"/>
            </a:xfrm>
            <a:custGeom>
              <a:avLst/>
              <a:gdLst>
                <a:gd name="T0" fmla="*/ 0 w 21"/>
                <a:gd name="T1" fmla="*/ 39 h 39"/>
                <a:gd name="T2" fmla="*/ 0 w 21"/>
                <a:gd name="T3" fmla="*/ 39 h 39"/>
                <a:gd name="T4" fmla="*/ 0 w 21"/>
                <a:gd name="T5" fmla="*/ 39 h 39"/>
                <a:gd name="T6" fmla="*/ 0 w 21"/>
                <a:gd name="T7" fmla="*/ 39 h 39"/>
                <a:gd name="T8" fmla="*/ 0 w 21"/>
                <a:gd name="T9" fmla="*/ 39 h 39"/>
                <a:gd name="T10" fmla="*/ 0 w 21"/>
                <a:gd name="T11" fmla="*/ 39 h 39"/>
                <a:gd name="T12" fmla="*/ 11 w 21"/>
                <a:gd name="T13" fmla="*/ 23 h 39"/>
                <a:gd name="T14" fmla="*/ 0 w 21"/>
                <a:gd name="T15" fmla="*/ 39 h 39"/>
                <a:gd name="T16" fmla="*/ 11 w 21"/>
                <a:gd name="T17" fmla="*/ 23 h 39"/>
                <a:gd name="T18" fmla="*/ 11 w 21"/>
                <a:gd name="T19" fmla="*/ 22 h 39"/>
                <a:gd name="T20" fmla="*/ 11 w 21"/>
                <a:gd name="T21" fmla="*/ 23 h 39"/>
                <a:gd name="T22" fmla="*/ 11 w 21"/>
                <a:gd name="T23" fmla="*/ 22 h 39"/>
                <a:gd name="T24" fmla="*/ 11 w 21"/>
                <a:gd name="T25" fmla="*/ 22 h 39"/>
                <a:gd name="T26" fmla="*/ 11 w 21"/>
                <a:gd name="T27" fmla="*/ 22 h 39"/>
                <a:gd name="T28" fmla="*/ 11 w 21"/>
                <a:gd name="T29" fmla="*/ 22 h 39"/>
                <a:gd name="T30" fmla="*/ 11 w 21"/>
                <a:gd name="T31" fmla="*/ 22 h 39"/>
                <a:gd name="T32" fmla="*/ 11 w 21"/>
                <a:gd name="T33" fmla="*/ 22 h 39"/>
                <a:gd name="T34" fmla="*/ 11 w 21"/>
                <a:gd name="T35" fmla="*/ 22 h 39"/>
                <a:gd name="T36" fmla="*/ 21 w 21"/>
                <a:gd name="T37" fmla="*/ 0 h 39"/>
                <a:gd name="T38" fmla="*/ 21 w 21"/>
                <a:gd name="T39" fmla="*/ 0 h 39"/>
                <a:gd name="T40" fmla="*/ 21 w 21"/>
                <a:gd name="T41" fmla="*/ 0 h 39"/>
                <a:gd name="T42" fmla="*/ 21 w 21"/>
                <a:gd name="T43" fmla="*/ 0 h 39"/>
                <a:gd name="T44" fmla="*/ 21 w 21"/>
                <a:gd name="T45" fmla="*/ 0 h 39"/>
                <a:gd name="T46" fmla="*/ 21 w 21"/>
                <a:gd name="T47" fmla="*/ 0 h 39"/>
                <a:gd name="T48" fmla="*/ 21 w 21"/>
                <a:gd name="T49" fmla="*/ 0 h 39"/>
                <a:gd name="T50" fmla="*/ 21 w 21"/>
                <a:gd name="T51" fmla="*/ 0 h 39"/>
                <a:gd name="T52" fmla="*/ 21 w 21"/>
                <a:gd name="T53" fmla="*/ 0 h 39"/>
                <a:gd name="T54" fmla="*/ 21 w 21"/>
                <a:gd name="T55" fmla="*/ 0 h 39"/>
                <a:gd name="T56" fmla="*/ 21 w 21"/>
                <a:gd name="T57" fmla="*/ 0 h 39"/>
                <a:gd name="T58" fmla="*/ 21 w 21"/>
                <a:gd name="T59" fmla="*/ 0 h 39"/>
                <a:gd name="T60" fmla="*/ 21 w 21"/>
                <a:gd name="T61" fmla="*/ 0 h 39"/>
                <a:gd name="T62" fmla="*/ 21 w 21"/>
                <a:gd name="T63" fmla="*/ 0 h 39"/>
                <a:gd name="T64" fmla="*/ 21 w 21"/>
                <a:gd name="T65" fmla="*/ 0 h 39"/>
                <a:gd name="T66" fmla="*/ 21 w 21"/>
                <a:gd name="T67" fmla="*/ 0 h 39"/>
                <a:gd name="T68" fmla="*/ 21 w 21"/>
                <a:gd name="T69" fmla="*/ 0 h 39"/>
                <a:gd name="T70" fmla="*/ 21 w 21"/>
                <a:gd name="T71" fmla="*/ 0 h 39"/>
                <a:gd name="T72" fmla="*/ 21 w 21"/>
                <a:gd name="T73" fmla="*/ 0 h 39"/>
                <a:gd name="T74" fmla="*/ 21 w 21"/>
                <a:gd name="T75" fmla="*/ 0 h 39"/>
                <a:gd name="T76" fmla="*/ 21 w 21"/>
                <a:gd name="T77" fmla="*/ 0 h 39"/>
                <a:gd name="T78" fmla="*/ 21 w 21"/>
                <a:gd name="T79" fmla="*/ 0 h 39"/>
                <a:gd name="T80" fmla="*/ 21 w 21"/>
                <a:gd name="T81" fmla="*/ 0 h 39"/>
                <a:gd name="T82" fmla="*/ 21 w 21"/>
                <a:gd name="T83" fmla="*/ 0 h 39"/>
                <a:gd name="T84" fmla="*/ 21 w 21"/>
                <a:gd name="T85" fmla="*/ 0 h 39"/>
                <a:gd name="T86" fmla="*/ 21 w 21"/>
                <a:gd name="T87" fmla="*/ 0 h 39"/>
                <a:gd name="T88" fmla="*/ 21 w 21"/>
                <a:gd name="T89" fmla="*/ 0 h 39"/>
                <a:gd name="T90" fmla="*/ 21 w 21"/>
                <a:gd name="T91" fmla="*/ 0 h 39"/>
                <a:gd name="T92" fmla="*/ 21 w 21"/>
                <a:gd name="T93" fmla="*/ 0 h 39"/>
                <a:gd name="T94" fmla="*/ 21 w 21"/>
                <a:gd name="T95" fmla="*/ 0 h 39"/>
                <a:gd name="T96" fmla="*/ 21 w 21"/>
                <a:gd name="T97" fmla="*/ 0 h 39"/>
                <a:gd name="T98" fmla="*/ 21 w 21"/>
                <a:gd name="T99" fmla="*/ 0 h 39"/>
                <a:gd name="T100" fmla="*/ 21 w 21"/>
                <a:gd name="T101" fmla="*/ 0 h 39"/>
                <a:gd name="T102" fmla="*/ 21 w 21"/>
                <a:gd name="T103" fmla="*/ 0 h 39"/>
                <a:gd name="T104" fmla="*/ 21 w 21"/>
                <a:gd name="T105" fmla="*/ 0 h 39"/>
                <a:gd name="T106" fmla="*/ 21 w 21"/>
                <a:gd name="T107" fmla="*/ 0 h 39"/>
                <a:gd name="T108" fmla="*/ 21 w 21"/>
                <a:gd name="T109" fmla="*/ 0 h 39"/>
                <a:gd name="T110" fmla="*/ 21 w 21"/>
                <a:gd name="T111" fmla="*/ 0 h 39"/>
                <a:gd name="T112" fmla="*/ 21 w 21"/>
                <a:gd name="T1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9"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11" y="23"/>
                  </a:moveTo>
                  <a:cubicBezTo>
                    <a:pt x="8" y="28"/>
                    <a:pt x="4" y="33"/>
                    <a:pt x="0" y="39"/>
                  </a:cubicBezTo>
                  <a:cubicBezTo>
                    <a:pt x="4" y="33"/>
                    <a:pt x="8" y="28"/>
                    <a:pt x="11" y="23"/>
                  </a:cubicBezTo>
                  <a:moveTo>
                    <a:pt x="11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005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auto">
            <a:xfrm rot="607256">
              <a:off x="9111307" y="3096116"/>
              <a:ext cx="820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 rot="607256">
              <a:off x="9112691" y="3080490"/>
              <a:ext cx="46478" cy="191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0 w 7"/>
                <a:gd name="T5" fmla="*/ 3 h 3"/>
                <a:gd name="T6" fmla="*/ 1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5" y="1"/>
                    <a:pt x="7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auto">
            <a:xfrm rot="607256">
              <a:off x="9201949" y="3067904"/>
              <a:ext cx="8202" cy="546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auto">
            <a:xfrm rot="607256">
              <a:off x="9196107" y="3072128"/>
              <a:ext cx="546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 rot="607256">
              <a:off x="9161915" y="3068616"/>
              <a:ext cx="32808" cy="1913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5"/>
            <p:cNvSpPr>
              <a:spLocks noEditPoints="1"/>
            </p:cNvSpPr>
            <p:nvPr/>
          </p:nvSpPr>
          <p:spPr bwMode="auto">
            <a:xfrm rot="607256">
              <a:off x="9998464" y="1651149"/>
              <a:ext cx="265201" cy="503061"/>
            </a:xfrm>
            <a:custGeom>
              <a:avLst/>
              <a:gdLst>
                <a:gd name="T0" fmla="*/ 30 w 41"/>
                <a:gd name="T1" fmla="*/ 77 h 78"/>
                <a:gd name="T2" fmla="*/ 30 w 41"/>
                <a:gd name="T3" fmla="*/ 77 h 78"/>
                <a:gd name="T4" fmla="*/ 30 w 41"/>
                <a:gd name="T5" fmla="*/ 77 h 78"/>
                <a:gd name="T6" fmla="*/ 30 w 41"/>
                <a:gd name="T7" fmla="*/ 77 h 78"/>
                <a:gd name="T8" fmla="*/ 30 w 41"/>
                <a:gd name="T9" fmla="*/ 77 h 78"/>
                <a:gd name="T10" fmla="*/ 30 w 41"/>
                <a:gd name="T11" fmla="*/ 77 h 78"/>
                <a:gd name="T12" fmla="*/ 0 w 41"/>
                <a:gd name="T13" fmla="*/ 56 h 78"/>
                <a:gd name="T14" fmla="*/ 0 w 41"/>
                <a:gd name="T15" fmla="*/ 56 h 78"/>
                <a:gd name="T16" fmla="*/ 30 w 41"/>
                <a:gd name="T17" fmla="*/ 78 h 78"/>
                <a:gd name="T18" fmla="*/ 0 w 41"/>
                <a:gd name="T19" fmla="*/ 56 h 78"/>
                <a:gd name="T20" fmla="*/ 39 w 41"/>
                <a:gd name="T21" fmla="*/ 31 h 78"/>
                <a:gd name="T22" fmla="*/ 30 w 41"/>
                <a:gd name="T23" fmla="*/ 77 h 78"/>
                <a:gd name="T24" fmla="*/ 39 w 41"/>
                <a:gd name="T25" fmla="*/ 31 h 78"/>
                <a:gd name="T26" fmla="*/ 39 w 41"/>
                <a:gd name="T27" fmla="*/ 30 h 78"/>
                <a:gd name="T28" fmla="*/ 39 w 41"/>
                <a:gd name="T29" fmla="*/ 31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39 w 41"/>
                <a:gd name="T39" fmla="*/ 30 h 78"/>
                <a:gd name="T40" fmla="*/ 39 w 41"/>
                <a:gd name="T41" fmla="*/ 30 h 78"/>
                <a:gd name="T42" fmla="*/ 39 w 41"/>
                <a:gd name="T43" fmla="*/ 30 h 78"/>
                <a:gd name="T44" fmla="*/ 39 w 41"/>
                <a:gd name="T45" fmla="*/ 30 h 78"/>
                <a:gd name="T46" fmla="*/ 39 w 41"/>
                <a:gd name="T47" fmla="*/ 30 h 78"/>
                <a:gd name="T48" fmla="*/ 39 w 41"/>
                <a:gd name="T49" fmla="*/ 30 h 78"/>
                <a:gd name="T50" fmla="*/ 41 w 41"/>
                <a:gd name="T51" fmla="*/ 12 h 78"/>
                <a:gd name="T52" fmla="*/ 41 w 41"/>
                <a:gd name="T53" fmla="*/ 12 h 78"/>
                <a:gd name="T54" fmla="*/ 41 w 41"/>
                <a:gd name="T55" fmla="*/ 12 h 78"/>
                <a:gd name="T56" fmla="*/ 41 w 41"/>
                <a:gd name="T57" fmla="*/ 2 h 78"/>
                <a:gd name="T58" fmla="*/ 41 w 41"/>
                <a:gd name="T59" fmla="*/ 12 h 78"/>
                <a:gd name="T60" fmla="*/ 41 w 41"/>
                <a:gd name="T61" fmla="*/ 3 h 78"/>
                <a:gd name="T62" fmla="*/ 41 w 41"/>
                <a:gd name="T63" fmla="*/ 3 h 78"/>
                <a:gd name="T64" fmla="*/ 41 w 41"/>
                <a:gd name="T65" fmla="*/ 3 h 78"/>
                <a:gd name="T66" fmla="*/ 41 w 41"/>
                <a:gd name="T67" fmla="*/ 2 h 78"/>
                <a:gd name="T68" fmla="*/ 41 w 41"/>
                <a:gd name="T69" fmla="*/ 0 h 78"/>
                <a:gd name="T70" fmla="*/ 41 w 41"/>
                <a:gd name="T71" fmla="*/ 1 h 78"/>
                <a:gd name="T72" fmla="*/ 41 w 41"/>
                <a:gd name="T73" fmla="*/ 0 h 78"/>
                <a:gd name="T74" fmla="*/ 41 w 41"/>
                <a:gd name="T75" fmla="*/ 0 h 78"/>
                <a:gd name="T76" fmla="*/ 41 w 41"/>
                <a:gd name="T77" fmla="*/ 0 h 78"/>
                <a:gd name="T78" fmla="*/ 41 w 41"/>
                <a:gd name="T79" fmla="*/ 0 h 78"/>
                <a:gd name="T80" fmla="*/ 41 w 41"/>
                <a:gd name="T81" fmla="*/ 0 h 78"/>
                <a:gd name="T82" fmla="*/ 41 w 41"/>
                <a:gd name="T83" fmla="*/ 0 h 78"/>
                <a:gd name="T84" fmla="*/ 41 w 41"/>
                <a:gd name="T85" fmla="*/ 0 h 78"/>
                <a:gd name="T86" fmla="*/ 41 w 41"/>
                <a:gd name="T87" fmla="*/ 0 h 78"/>
                <a:gd name="T88" fmla="*/ 41 w 41"/>
                <a:gd name="T89" fmla="*/ 0 h 78"/>
                <a:gd name="T90" fmla="*/ 41 w 41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78"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39" y="31"/>
                  </a:moveTo>
                  <a:cubicBezTo>
                    <a:pt x="37" y="43"/>
                    <a:pt x="35" y="59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moveTo>
                    <a:pt x="39" y="30"/>
                  </a:moveTo>
                  <a:cubicBezTo>
                    <a:pt x="39" y="30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moveTo>
                    <a:pt x="41" y="2"/>
                  </a:moveTo>
                  <a:cubicBezTo>
                    <a:pt x="41" y="4"/>
                    <a:pt x="41" y="7"/>
                    <a:pt x="41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 rot="607256">
              <a:off x="9998464" y="1651149"/>
              <a:ext cx="265201" cy="503061"/>
            </a:xfrm>
            <a:custGeom>
              <a:avLst/>
              <a:gdLst>
                <a:gd name="T0" fmla="*/ 41 w 41"/>
                <a:gd name="T1" fmla="*/ 0 h 78"/>
                <a:gd name="T2" fmla="*/ 41 w 41"/>
                <a:gd name="T3" fmla="*/ 0 h 78"/>
                <a:gd name="T4" fmla="*/ 41 w 41"/>
                <a:gd name="T5" fmla="*/ 0 h 78"/>
                <a:gd name="T6" fmla="*/ 0 w 41"/>
                <a:gd name="T7" fmla="*/ 56 h 78"/>
                <a:gd name="T8" fmla="*/ 30 w 41"/>
                <a:gd name="T9" fmla="*/ 78 h 78"/>
                <a:gd name="T10" fmla="*/ 30 w 41"/>
                <a:gd name="T11" fmla="*/ 77 h 78"/>
                <a:gd name="T12" fmla="*/ 30 w 41"/>
                <a:gd name="T13" fmla="*/ 77 h 78"/>
                <a:gd name="T14" fmla="*/ 30 w 41"/>
                <a:gd name="T15" fmla="*/ 77 h 78"/>
                <a:gd name="T16" fmla="*/ 30 w 41"/>
                <a:gd name="T17" fmla="*/ 77 h 78"/>
                <a:gd name="T18" fmla="*/ 30 w 41"/>
                <a:gd name="T19" fmla="*/ 77 h 78"/>
                <a:gd name="T20" fmla="*/ 39 w 41"/>
                <a:gd name="T21" fmla="*/ 31 h 78"/>
                <a:gd name="T22" fmla="*/ 39 w 41"/>
                <a:gd name="T23" fmla="*/ 31 h 78"/>
                <a:gd name="T24" fmla="*/ 39 w 41"/>
                <a:gd name="T25" fmla="*/ 30 h 78"/>
                <a:gd name="T26" fmla="*/ 39 w 41"/>
                <a:gd name="T27" fmla="*/ 30 h 78"/>
                <a:gd name="T28" fmla="*/ 39 w 41"/>
                <a:gd name="T29" fmla="*/ 30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41 w 41"/>
                <a:gd name="T39" fmla="*/ 12 h 78"/>
                <a:gd name="T40" fmla="*/ 41 w 41"/>
                <a:gd name="T41" fmla="*/ 12 h 78"/>
                <a:gd name="T42" fmla="*/ 41 w 41"/>
                <a:gd name="T43" fmla="*/ 12 h 78"/>
                <a:gd name="T44" fmla="*/ 41 w 41"/>
                <a:gd name="T45" fmla="*/ 2 h 78"/>
                <a:gd name="T46" fmla="*/ 41 w 41"/>
                <a:gd name="T47" fmla="*/ 1 h 78"/>
                <a:gd name="T48" fmla="*/ 41 w 41"/>
                <a:gd name="T49" fmla="*/ 1 h 78"/>
                <a:gd name="T50" fmla="*/ 41 w 41"/>
                <a:gd name="T51" fmla="*/ 1 h 78"/>
                <a:gd name="T52" fmla="*/ 41 w 41"/>
                <a:gd name="T53" fmla="*/ 1 h 78"/>
                <a:gd name="T54" fmla="*/ 41 w 41"/>
                <a:gd name="T55" fmla="*/ 0 h 78"/>
                <a:gd name="T56" fmla="*/ 41 w 41"/>
                <a:gd name="T57" fmla="*/ 0 h 78"/>
                <a:gd name="T58" fmla="*/ 41 w 41"/>
                <a:gd name="T59" fmla="*/ 0 h 78"/>
                <a:gd name="T60" fmla="*/ 41 w 41"/>
                <a:gd name="T61" fmla="*/ 0 h 78"/>
                <a:gd name="T62" fmla="*/ 41 w 41"/>
                <a:gd name="T63" fmla="*/ 0 h 78"/>
                <a:gd name="T64" fmla="*/ 41 w 41"/>
                <a:gd name="T65" fmla="*/ 0 h 78"/>
                <a:gd name="T66" fmla="*/ 41 w 41"/>
                <a:gd name="T6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78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3"/>
                    <a:pt x="40" y="17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7"/>
                    <a:pt x="41" y="4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 rot="607256">
              <a:off x="9596742" y="2342638"/>
              <a:ext cx="235126" cy="71085"/>
            </a:xfrm>
            <a:custGeom>
              <a:avLst/>
              <a:gdLst>
                <a:gd name="T0" fmla="*/ 15 w 36"/>
                <a:gd name="T1" fmla="*/ 11 h 11"/>
                <a:gd name="T2" fmla="*/ 15 w 36"/>
                <a:gd name="T3" fmla="*/ 11 h 11"/>
                <a:gd name="T4" fmla="*/ 15 w 36"/>
                <a:gd name="T5" fmla="*/ 11 h 11"/>
                <a:gd name="T6" fmla="*/ 15 w 36"/>
                <a:gd name="T7" fmla="*/ 11 h 11"/>
                <a:gd name="T8" fmla="*/ 0 w 36"/>
                <a:gd name="T9" fmla="*/ 6 h 11"/>
                <a:gd name="T10" fmla="*/ 0 w 36"/>
                <a:gd name="T11" fmla="*/ 6 h 11"/>
                <a:gd name="T12" fmla="*/ 0 w 36"/>
                <a:gd name="T13" fmla="*/ 6 h 11"/>
                <a:gd name="T14" fmla="*/ 36 w 36"/>
                <a:gd name="T15" fmla="*/ 0 h 11"/>
                <a:gd name="T16" fmla="*/ 15 w 36"/>
                <a:gd name="T17" fmla="*/ 11 h 11"/>
                <a:gd name="T18" fmla="*/ 36 w 36"/>
                <a:gd name="T19" fmla="*/ 0 h 11"/>
                <a:gd name="T20" fmla="*/ 36 w 36"/>
                <a:gd name="T21" fmla="*/ 0 h 11"/>
                <a:gd name="T22" fmla="*/ 36 w 36"/>
                <a:gd name="T23" fmla="*/ 0 h 11"/>
                <a:gd name="T24" fmla="*/ 36 w 3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6" y="0"/>
                  </a:moveTo>
                  <a:cubicBezTo>
                    <a:pt x="31" y="7"/>
                    <a:pt x="23" y="11"/>
                    <a:pt x="15" y="11"/>
                  </a:cubicBezTo>
                  <a:cubicBezTo>
                    <a:pt x="23" y="11"/>
                    <a:pt x="31" y="7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 rot="607256">
              <a:off x="9617648" y="2106558"/>
              <a:ext cx="265201" cy="311679"/>
            </a:xfrm>
            <a:custGeom>
              <a:avLst/>
              <a:gdLst>
                <a:gd name="T0" fmla="*/ 30 w 41"/>
                <a:gd name="T1" fmla="*/ 0 h 48"/>
                <a:gd name="T2" fmla="*/ 26 w 41"/>
                <a:gd name="T3" fmla="*/ 6 h 48"/>
                <a:gd name="T4" fmla="*/ 34 w 41"/>
                <a:gd name="T5" fmla="*/ 21 h 48"/>
                <a:gd name="T6" fmla="*/ 31 w 41"/>
                <a:gd name="T7" fmla="*/ 33 h 48"/>
                <a:gd name="T8" fmla="*/ 15 w 41"/>
                <a:gd name="T9" fmla="*/ 41 h 48"/>
                <a:gd name="T10" fmla="*/ 4 w 41"/>
                <a:gd name="T11" fmla="*/ 37 h 48"/>
                <a:gd name="T12" fmla="*/ 4 w 41"/>
                <a:gd name="T13" fmla="*/ 37 h 48"/>
                <a:gd name="T14" fmla="*/ 0 w 41"/>
                <a:gd name="T15" fmla="*/ 43 h 48"/>
                <a:gd name="T16" fmla="*/ 0 w 41"/>
                <a:gd name="T17" fmla="*/ 43 h 48"/>
                <a:gd name="T18" fmla="*/ 0 w 41"/>
                <a:gd name="T19" fmla="*/ 43 h 48"/>
                <a:gd name="T20" fmla="*/ 0 w 41"/>
                <a:gd name="T21" fmla="*/ 43 h 48"/>
                <a:gd name="T22" fmla="*/ 0 w 41"/>
                <a:gd name="T23" fmla="*/ 43 h 48"/>
                <a:gd name="T24" fmla="*/ 15 w 41"/>
                <a:gd name="T25" fmla="*/ 48 h 48"/>
                <a:gd name="T26" fmla="*/ 15 w 41"/>
                <a:gd name="T27" fmla="*/ 48 h 48"/>
                <a:gd name="T28" fmla="*/ 15 w 41"/>
                <a:gd name="T29" fmla="*/ 48 h 48"/>
                <a:gd name="T30" fmla="*/ 15 w 41"/>
                <a:gd name="T31" fmla="*/ 48 h 48"/>
                <a:gd name="T32" fmla="*/ 15 w 41"/>
                <a:gd name="T33" fmla="*/ 48 h 48"/>
                <a:gd name="T34" fmla="*/ 15 w 41"/>
                <a:gd name="T35" fmla="*/ 48 h 48"/>
                <a:gd name="T36" fmla="*/ 36 w 41"/>
                <a:gd name="T37" fmla="*/ 37 h 48"/>
                <a:gd name="T38" fmla="*/ 36 w 41"/>
                <a:gd name="T39" fmla="*/ 37 h 48"/>
                <a:gd name="T40" fmla="*/ 36 w 41"/>
                <a:gd name="T41" fmla="*/ 37 h 48"/>
                <a:gd name="T42" fmla="*/ 36 w 41"/>
                <a:gd name="T43" fmla="*/ 37 h 48"/>
                <a:gd name="T44" fmla="*/ 36 w 41"/>
                <a:gd name="T45" fmla="*/ 37 h 48"/>
                <a:gd name="T46" fmla="*/ 36 w 41"/>
                <a:gd name="T47" fmla="*/ 37 h 48"/>
                <a:gd name="T48" fmla="*/ 36 w 41"/>
                <a:gd name="T49" fmla="*/ 37 h 48"/>
                <a:gd name="T50" fmla="*/ 41 w 41"/>
                <a:gd name="T51" fmla="*/ 21 h 48"/>
                <a:gd name="T52" fmla="*/ 30 w 41"/>
                <a:gd name="T53" fmla="*/ 0 h 48"/>
                <a:gd name="T54" fmla="*/ 30 w 41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48">
                  <a:moveTo>
                    <a:pt x="30" y="0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2" y="10"/>
                    <a:pt x="34" y="16"/>
                    <a:pt x="34" y="21"/>
                  </a:cubicBezTo>
                  <a:cubicBezTo>
                    <a:pt x="34" y="25"/>
                    <a:pt x="33" y="29"/>
                    <a:pt x="31" y="33"/>
                  </a:cubicBezTo>
                  <a:cubicBezTo>
                    <a:pt x="27" y="38"/>
                    <a:pt x="21" y="41"/>
                    <a:pt x="15" y="41"/>
                  </a:cubicBezTo>
                  <a:cubicBezTo>
                    <a:pt x="11" y="41"/>
                    <a:pt x="7" y="40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46"/>
                    <a:pt x="10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3" y="48"/>
                    <a:pt x="31" y="4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2"/>
                    <a:pt x="41" y="27"/>
                    <a:pt x="41" y="21"/>
                  </a:cubicBezTo>
                  <a:cubicBezTo>
                    <a:pt x="41" y="13"/>
                    <a:pt x="37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4527210" y="5429817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638976" y="4361137"/>
            <a:ext cx="1096472" cy="458922"/>
            <a:chOff x="2887842" y="4400230"/>
            <a:chExt cx="1096472" cy="458922"/>
          </a:xfrm>
        </p:grpSpPr>
        <p:sp>
          <p:nvSpPr>
            <p:cNvPr id="47" name="矩形 46"/>
            <p:cNvSpPr/>
            <p:nvPr/>
          </p:nvSpPr>
          <p:spPr>
            <a:xfrm>
              <a:off x="2887842" y="4400230"/>
              <a:ext cx="1089233" cy="458922"/>
            </a:xfrm>
            <a:prstGeom prst="rect">
              <a:avLst/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3033814" y="4418960"/>
              <a:ext cx="9505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en-US" altLang="zh-CN" sz="2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5307808" y="4361137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888560" y="3209986"/>
            <a:ext cx="1089233" cy="458922"/>
            <a:chOff x="4137426" y="3209986"/>
            <a:chExt cx="1089233" cy="458922"/>
          </a:xfrm>
        </p:grpSpPr>
        <p:sp>
          <p:nvSpPr>
            <p:cNvPr id="51" name="矩形 50"/>
            <p:cNvSpPr/>
            <p:nvPr/>
          </p:nvSpPr>
          <p:spPr>
            <a:xfrm>
              <a:off x="4137426" y="3209986"/>
              <a:ext cx="1089233" cy="458922"/>
            </a:xfrm>
            <a:prstGeom prst="rect">
              <a:avLst/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4356752" y="3259273"/>
              <a:ext cx="83180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2016</a:t>
              </a:r>
              <a:endPara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6339624" y="3194932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609226" y="5429817"/>
            <a:ext cx="1096472" cy="458922"/>
            <a:chOff x="2887842" y="4400230"/>
            <a:chExt cx="1096472" cy="458922"/>
          </a:xfrm>
        </p:grpSpPr>
        <p:sp>
          <p:nvSpPr>
            <p:cNvPr id="55" name="矩形 54"/>
            <p:cNvSpPr/>
            <p:nvPr/>
          </p:nvSpPr>
          <p:spPr>
            <a:xfrm>
              <a:off x="2887842" y="4400230"/>
              <a:ext cx="1089233" cy="458922"/>
            </a:xfrm>
            <a:prstGeom prst="rect">
              <a:avLst/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3033814" y="4418960"/>
              <a:ext cx="9505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en-US" altLang="zh-CN" sz="2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324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92450" y="1454150"/>
            <a:ext cx="190500" cy="5403850"/>
            <a:chOff x="3536950" y="1454150"/>
            <a:chExt cx="190500" cy="540385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632200" y="1549400"/>
              <a:ext cx="0" cy="53086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3536950" y="145415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536950" y="259712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36950" y="4041715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536950" y="5311746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288493" y="5197445"/>
            <a:ext cx="85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88493" y="3895740"/>
            <a:ext cx="85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8493" y="2492315"/>
            <a:ext cx="85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87700" y="2305020"/>
            <a:ext cx="1231900" cy="774700"/>
            <a:chOff x="3632200" y="2305020"/>
            <a:chExt cx="1231900" cy="7747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632200" y="269237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角矩形 14"/>
            <p:cNvSpPr/>
            <p:nvPr/>
          </p:nvSpPr>
          <p:spPr>
            <a:xfrm>
              <a:off x="40894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251"/>
            <p:cNvSpPr>
              <a:spLocks noEditPoints="1"/>
            </p:cNvSpPr>
            <p:nvPr/>
          </p:nvSpPr>
          <p:spPr bwMode="auto">
            <a:xfrm>
              <a:off x="42408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87700" y="3705210"/>
            <a:ext cx="1231900" cy="774700"/>
            <a:chOff x="3632200" y="3705210"/>
            <a:chExt cx="1231900" cy="7747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632200" y="4095795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角矩形 18"/>
            <p:cNvSpPr/>
            <p:nvPr/>
          </p:nvSpPr>
          <p:spPr>
            <a:xfrm>
              <a:off x="4089400" y="370521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Freeform 251"/>
            <p:cNvSpPr>
              <a:spLocks noEditPoints="1"/>
            </p:cNvSpPr>
            <p:nvPr/>
          </p:nvSpPr>
          <p:spPr bwMode="auto">
            <a:xfrm>
              <a:off x="4240836" y="3895588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87700" y="5022730"/>
            <a:ext cx="1231900" cy="774700"/>
            <a:chOff x="3632200" y="5022730"/>
            <a:chExt cx="1231900" cy="7747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32200" y="539750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4089400" y="502273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251"/>
            <p:cNvSpPr>
              <a:spLocks noEditPoints="1"/>
            </p:cNvSpPr>
            <p:nvPr/>
          </p:nvSpPr>
          <p:spPr bwMode="auto">
            <a:xfrm>
              <a:off x="4240836" y="5210024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781550" y="2305020"/>
            <a:ext cx="5518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1550" y="3692067"/>
            <a:ext cx="5518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81550" y="5006503"/>
            <a:ext cx="5518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个性定制服务。我们工作室致力于专业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模板的发布并为您提供专业的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169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238501" y="1038225"/>
            <a:ext cx="5257800" cy="5257800"/>
          </a:xfrm>
          <a:prstGeom prst="ellipse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>
            <a:off x="9362429" y="0"/>
            <a:ext cx="2829571" cy="4019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68" y="-599014"/>
            <a:ext cx="1327500" cy="321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 rot="10800000">
            <a:off x="0" y="4341280"/>
            <a:ext cx="1771650" cy="251671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571875" y="1371600"/>
            <a:ext cx="4600575" cy="4600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90023" y="2182853"/>
            <a:ext cx="207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</a:p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5111" y="3880714"/>
            <a:ext cx="4287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4159390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238501" y="1038225"/>
            <a:ext cx="5257800" cy="5257800"/>
          </a:xfrm>
          <a:prstGeom prst="ellipse">
            <a:avLst/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>
            <a:off x="9362429" y="0"/>
            <a:ext cx="2829571" cy="4019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68" y="-599014"/>
            <a:ext cx="1327500" cy="321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 rot="10800000">
            <a:off x="0" y="4341280"/>
            <a:ext cx="1771650" cy="251671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571875" y="1371600"/>
            <a:ext cx="4600575" cy="4600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90023" y="2182853"/>
            <a:ext cx="207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</a:p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5111" y="3880714"/>
            <a:ext cx="4287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论文总结及致谢</a:t>
            </a:r>
            <a:endParaRPr lang="zh-CN" altLang="en-US" sz="40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8061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论文总结及致谢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1216025" y="2062480"/>
            <a:ext cx="1808480" cy="1559034"/>
          </a:xfrm>
          <a:prstGeom prst="hexagon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219"/>
          <p:cNvSpPr>
            <a:spLocks noEditPoints="1"/>
          </p:cNvSpPr>
          <p:nvPr/>
        </p:nvSpPr>
        <p:spPr bwMode="auto">
          <a:xfrm>
            <a:off x="1946622" y="2582683"/>
            <a:ext cx="347286" cy="486746"/>
          </a:xfrm>
          <a:custGeom>
            <a:avLst/>
            <a:gdLst>
              <a:gd name="T0" fmla="*/ 205 w 211"/>
              <a:gd name="T1" fmla="*/ 64 h 295"/>
              <a:gd name="T2" fmla="*/ 61 w 211"/>
              <a:gd name="T3" fmla="*/ 11 h 295"/>
              <a:gd name="T4" fmla="*/ 11 w 211"/>
              <a:gd name="T5" fmla="*/ 19 h 295"/>
              <a:gd name="T6" fmla="*/ 0 w 211"/>
              <a:gd name="T7" fmla="*/ 45 h 295"/>
              <a:gd name="T8" fmla="*/ 1 w 211"/>
              <a:gd name="T9" fmla="*/ 50 h 295"/>
              <a:gd name="T10" fmla="*/ 1 w 211"/>
              <a:gd name="T11" fmla="*/ 228 h 295"/>
              <a:gd name="T12" fmla="*/ 7 w 211"/>
              <a:gd name="T13" fmla="*/ 237 h 295"/>
              <a:gd name="T14" fmla="*/ 153 w 211"/>
              <a:gd name="T15" fmla="*/ 295 h 295"/>
              <a:gd name="T16" fmla="*/ 157 w 211"/>
              <a:gd name="T17" fmla="*/ 295 h 295"/>
              <a:gd name="T18" fmla="*/ 162 w 211"/>
              <a:gd name="T19" fmla="*/ 294 h 295"/>
              <a:gd name="T20" fmla="*/ 166 w 211"/>
              <a:gd name="T21" fmla="*/ 286 h 295"/>
              <a:gd name="T22" fmla="*/ 166 w 211"/>
              <a:gd name="T23" fmla="*/ 276 h 295"/>
              <a:gd name="T24" fmla="*/ 193 w 211"/>
              <a:gd name="T25" fmla="*/ 251 h 295"/>
              <a:gd name="T26" fmla="*/ 201 w 211"/>
              <a:gd name="T27" fmla="*/ 256 h 295"/>
              <a:gd name="T28" fmla="*/ 211 w 211"/>
              <a:gd name="T29" fmla="*/ 246 h 295"/>
              <a:gd name="T30" fmla="*/ 211 w 211"/>
              <a:gd name="T31" fmla="*/ 73 h 295"/>
              <a:gd name="T32" fmla="*/ 205 w 211"/>
              <a:gd name="T33" fmla="*/ 64 h 295"/>
              <a:gd name="T34" fmla="*/ 21 w 211"/>
              <a:gd name="T35" fmla="*/ 49 h 295"/>
              <a:gd name="T36" fmla="*/ 19 w 211"/>
              <a:gd name="T37" fmla="*/ 44 h 295"/>
              <a:gd name="T38" fmla="*/ 24 w 211"/>
              <a:gd name="T39" fmla="*/ 33 h 295"/>
              <a:gd name="T40" fmla="*/ 54 w 211"/>
              <a:gd name="T41" fmla="*/ 28 h 295"/>
              <a:gd name="T42" fmla="*/ 55 w 211"/>
              <a:gd name="T43" fmla="*/ 29 h 295"/>
              <a:gd name="T44" fmla="*/ 190 w 211"/>
              <a:gd name="T45" fmla="*/ 79 h 295"/>
              <a:gd name="T46" fmla="*/ 161 w 211"/>
              <a:gd name="T47" fmla="*/ 106 h 295"/>
              <a:gd name="T48" fmla="*/ 160 w 211"/>
              <a:gd name="T49" fmla="*/ 106 h 295"/>
              <a:gd name="T50" fmla="*/ 21 w 211"/>
              <a:gd name="T51" fmla="*/ 49 h 295"/>
              <a:gd name="T52" fmla="*/ 166 w 211"/>
              <a:gd name="T53" fmla="*/ 111 h 295"/>
              <a:gd name="T54" fmla="*/ 192 w 211"/>
              <a:gd name="T55" fmla="*/ 86 h 295"/>
              <a:gd name="T56" fmla="*/ 192 w 211"/>
              <a:gd name="T57" fmla="*/ 244 h 295"/>
              <a:gd name="T58" fmla="*/ 166 w 211"/>
              <a:gd name="T59" fmla="*/ 268 h 295"/>
              <a:gd name="T60" fmla="*/ 166 w 211"/>
              <a:gd name="T61" fmla="*/ 115 h 295"/>
              <a:gd name="T62" fmla="*/ 166 w 211"/>
              <a:gd name="T63" fmla="*/ 11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TextBox 35"/>
          <p:cNvSpPr txBox="1"/>
          <p:nvPr/>
        </p:nvSpPr>
        <p:spPr>
          <a:xfrm>
            <a:off x="1185545" y="448715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5"/>
          <p:cNvSpPr txBox="1"/>
          <p:nvPr/>
        </p:nvSpPr>
        <p:spPr>
          <a:xfrm>
            <a:off x="1299276" y="405656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3806992" y="2062480"/>
            <a:ext cx="1808480" cy="1559034"/>
          </a:xfrm>
          <a:prstGeom prst="hexagon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3776512" y="448715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3890243" y="405656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70"/>
          <p:cNvSpPr>
            <a:spLocks/>
          </p:cNvSpPr>
          <p:nvPr/>
        </p:nvSpPr>
        <p:spPr bwMode="auto">
          <a:xfrm>
            <a:off x="4412346" y="2564706"/>
            <a:ext cx="473074" cy="473072"/>
          </a:xfrm>
          <a:custGeom>
            <a:avLst/>
            <a:gdLst>
              <a:gd name="T0" fmla="*/ 252 w 288"/>
              <a:gd name="T1" fmla="*/ 179 h 287"/>
              <a:gd name="T2" fmla="*/ 288 w 288"/>
              <a:gd name="T3" fmla="*/ 143 h 287"/>
              <a:gd name="T4" fmla="*/ 252 w 288"/>
              <a:gd name="T5" fmla="*/ 107 h 287"/>
              <a:gd name="T6" fmla="*/ 218 w 288"/>
              <a:gd name="T7" fmla="*/ 133 h 287"/>
              <a:gd name="T8" fmla="*/ 128 w 288"/>
              <a:gd name="T9" fmla="*/ 133 h 287"/>
              <a:gd name="T10" fmla="*/ 178 w 288"/>
              <a:gd name="T11" fmla="*/ 46 h 287"/>
              <a:gd name="T12" fmla="*/ 218 w 288"/>
              <a:gd name="T13" fmla="*/ 46 h 287"/>
              <a:gd name="T14" fmla="*/ 252 w 288"/>
              <a:gd name="T15" fmla="*/ 72 h 287"/>
              <a:gd name="T16" fmla="*/ 288 w 288"/>
              <a:gd name="T17" fmla="*/ 36 h 287"/>
              <a:gd name="T18" fmla="*/ 252 w 288"/>
              <a:gd name="T19" fmla="*/ 0 h 287"/>
              <a:gd name="T20" fmla="*/ 218 w 288"/>
              <a:gd name="T21" fmla="*/ 26 h 287"/>
              <a:gd name="T22" fmla="*/ 166 w 288"/>
              <a:gd name="T23" fmla="*/ 26 h 287"/>
              <a:gd name="T24" fmla="*/ 104 w 288"/>
              <a:gd name="T25" fmla="*/ 133 h 287"/>
              <a:gd name="T26" fmla="*/ 71 w 288"/>
              <a:gd name="T27" fmla="*/ 133 h 287"/>
              <a:gd name="T28" fmla="*/ 36 w 288"/>
              <a:gd name="T29" fmla="*/ 107 h 287"/>
              <a:gd name="T30" fmla="*/ 0 w 288"/>
              <a:gd name="T31" fmla="*/ 143 h 287"/>
              <a:gd name="T32" fmla="*/ 36 w 288"/>
              <a:gd name="T33" fmla="*/ 179 h 287"/>
              <a:gd name="T34" fmla="*/ 71 w 288"/>
              <a:gd name="T35" fmla="*/ 153 h 287"/>
              <a:gd name="T36" fmla="*/ 104 w 288"/>
              <a:gd name="T37" fmla="*/ 153 h 287"/>
              <a:gd name="T38" fmla="*/ 166 w 288"/>
              <a:gd name="T39" fmla="*/ 261 h 287"/>
              <a:gd name="T40" fmla="*/ 218 w 288"/>
              <a:gd name="T41" fmla="*/ 261 h 287"/>
              <a:gd name="T42" fmla="*/ 252 w 288"/>
              <a:gd name="T43" fmla="*/ 287 h 287"/>
              <a:gd name="T44" fmla="*/ 288 w 288"/>
              <a:gd name="T45" fmla="*/ 251 h 287"/>
              <a:gd name="T46" fmla="*/ 252 w 288"/>
              <a:gd name="T47" fmla="*/ 215 h 287"/>
              <a:gd name="T48" fmla="*/ 218 w 288"/>
              <a:gd name="T49" fmla="*/ 241 h 287"/>
              <a:gd name="T50" fmla="*/ 178 w 288"/>
              <a:gd name="T51" fmla="*/ 241 h 287"/>
              <a:gd name="T52" fmla="*/ 128 w 288"/>
              <a:gd name="T53" fmla="*/ 153 h 287"/>
              <a:gd name="T54" fmla="*/ 218 w 288"/>
              <a:gd name="T55" fmla="*/ 153 h 287"/>
              <a:gd name="T56" fmla="*/ 252 w 288"/>
              <a:gd name="T57" fmla="*/ 17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7">
                <a:moveTo>
                  <a:pt x="252" y="179"/>
                </a:moveTo>
                <a:cubicBezTo>
                  <a:pt x="272" y="179"/>
                  <a:pt x="288" y="163"/>
                  <a:pt x="288" y="143"/>
                </a:cubicBezTo>
                <a:cubicBezTo>
                  <a:pt x="288" y="124"/>
                  <a:pt x="272" y="107"/>
                  <a:pt x="252" y="107"/>
                </a:cubicBezTo>
                <a:cubicBezTo>
                  <a:pt x="236" y="107"/>
                  <a:pt x="222" y="118"/>
                  <a:pt x="218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22" y="61"/>
                  <a:pt x="236" y="72"/>
                  <a:pt x="252" y="72"/>
                </a:cubicBezTo>
                <a:cubicBezTo>
                  <a:pt x="272" y="72"/>
                  <a:pt x="288" y="56"/>
                  <a:pt x="288" y="36"/>
                </a:cubicBezTo>
                <a:cubicBezTo>
                  <a:pt x="288" y="16"/>
                  <a:pt x="272" y="0"/>
                  <a:pt x="252" y="0"/>
                </a:cubicBezTo>
                <a:cubicBezTo>
                  <a:pt x="236" y="0"/>
                  <a:pt x="222" y="11"/>
                  <a:pt x="21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6" y="118"/>
                  <a:pt x="53" y="107"/>
                  <a:pt x="36" y="107"/>
                </a:cubicBezTo>
                <a:cubicBezTo>
                  <a:pt x="16" y="107"/>
                  <a:pt x="0" y="124"/>
                  <a:pt x="0" y="143"/>
                </a:cubicBezTo>
                <a:cubicBezTo>
                  <a:pt x="0" y="163"/>
                  <a:pt x="16" y="179"/>
                  <a:pt x="36" y="179"/>
                </a:cubicBezTo>
                <a:cubicBezTo>
                  <a:pt x="53" y="179"/>
                  <a:pt x="66" y="168"/>
                  <a:pt x="71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66" y="261"/>
                  <a:pt x="166" y="261"/>
                  <a:pt x="166" y="261"/>
                </a:cubicBezTo>
                <a:cubicBezTo>
                  <a:pt x="218" y="261"/>
                  <a:pt x="218" y="261"/>
                  <a:pt x="218" y="261"/>
                </a:cubicBezTo>
                <a:cubicBezTo>
                  <a:pt x="222" y="277"/>
                  <a:pt x="236" y="287"/>
                  <a:pt x="252" y="287"/>
                </a:cubicBezTo>
                <a:cubicBezTo>
                  <a:pt x="272" y="287"/>
                  <a:pt x="288" y="271"/>
                  <a:pt x="288" y="251"/>
                </a:cubicBezTo>
                <a:cubicBezTo>
                  <a:pt x="288" y="232"/>
                  <a:pt x="272" y="215"/>
                  <a:pt x="252" y="215"/>
                </a:cubicBezTo>
                <a:cubicBezTo>
                  <a:pt x="236" y="215"/>
                  <a:pt x="222" y="226"/>
                  <a:pt x="218" y="241"/>
                </a:cubicBezTo>
                <a:cubicBezTo>
                  <a:pt x="178" y="241"/>
                  <a:pt x="178" y="241"/>
                  <a:pt x="178" y="241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22" y="168"/>
                  <a:pt x="236" y="179"/>
                  <a:pt x="252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6542170" y="2062480"/>
            <a:ext cx="1808480" cy="1559034"/>
          </a:xfrm>
          <a:prstGeom prst="hexagon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6511690" y="448715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6625421" y="405656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07138" y="2564706"/>
            <a:ext cx="478543" cy="470339"/>
            <a:chOff x="8799513" y="2586038"/>
            <a:chExt cx="277813" cy="273050"/>
          </a:xfrm>
          <a:solidFill>
            <a:schemeClr val="bg1"/>
          </a:solidFill>
        </p:grpSpPr>
        <p:sp>
          <p:nvSpPr>
            <p:cNvPr id="16" name="Freeform 349"/>
            <p:cNvSpPr>
              <a:spLocks/>
            </p:cNvSpPr>
            <p:nvPr/>
          </p:nvSpPr>
          <p:spPr bwMode="auto">
            <a:xfrm>
              <a:off x="8836026" y="2698750"/>
              <a:ext cx="44450" cy="144462"/>
            </a:xfrm>
            <a:custGeom>
              <a:avLst/>
              <a:gdLst>
                <a:gd name="T0" fmla="*/ 0 w 28"/>
                <a:gd name="T1" fmla="*/ 0 h 91"/>
                <a:gd name="T2" fmla="*/ 0 w 28"/>
                <a:gd name="T3" fmla="*/ 83 h 91"/>
                <a:gd name="T4" fmla="*/ 28 w 28"/>
                <a:gd name="T5" fmla="*/ 91 h 91"/>
                <a:gd name="T6" fmla="*/ 28 w 28"/>
                <a:gd name="T7" fmla="*/ 8 h 91"/>
                <a:gd name="T8" fmla="*/ 0 w 2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1">
                  <a:moveTo>
                    <a:pt x="0" y="0"/>
                  </a:moveTo>
                  <a:lnTo>
                    <a:pt x="0" y="83"/>
                  </a:lnTo>
                  <a:lnTo>
                    <a:pt x="28" y="91"/>
                  </a:lnTo>
                  <a:lnTo>
                    <a:pt x="2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50"/>
            <p:cNvSpPr>
              <a:spLocks/>
            </p:cNvSpPr>
            <p:nvPr/>
          </p:nvSpPr>
          <p:spPr bwMode="auto">
            <a:xfrm>
              <a:off x="8896351" y="2716213"/>
              <a:ext cx="46038" cy="142875"/>
            </a:xfrm>
            <a:custGeom>
              <a:avLst/>
              <a:gdLst>
                <a:gd name="T0" fmla="*/ 0 w 29"/>
                <a:gd name="T1" fmla="*/ 0 h 90"/>
                <a:gd name="T2" fmla="*/ 0 w 29"/>
                <a:gd name="T3" fmla="*/ 82 h 90"/>
                <a:gd name="T4" fmla="*/ 29 w 29"/>
                <a:gd name="T5" fmla="*/ 90 h 90"/>
                <a:gd name="T6" fmla="*/ 29 w 29"/>
                <a:gd name="T7" fmla="*/ 7 h 90"/>
                <a:gd name="T8" fmla="*/ 0 w 29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0" y="0"/>
                  </a:moveTo>
                  <a:lnTo>
                    <a:pt x="0" y="82"/>
                  </a:lnTo>
                  <a:lnTo>
                    <a:pt x="29" y="90"/>
                  </a:lnTo>
                  <a:lnTo>
                    <a:pt x="29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51"/>
            <p:cNvSpPr>
              <a:spLocks/>
            </p:cNvSpPr>
            <p:nvPr/>
          </p:nvSpPr>
          <p:spPr bwMode="auto">
            <a:xfrm>
              <a:off x="9020176" y="2698750"/>
              <a:ext cx="42863" cy="142875"/>
            </a:xfrm>
            <a:custGeom>
              <a:avLst/>
              <a:gdLst>
                <a:gd name="T0" fmla="*/ 27 w 27"/>
                <a:gd name="T1" fmla="*/ 83 h 90"/>
                <a:gd name="T2" fmla="*/ 27 w 27"/>
                <a:gd name="T3" fmla="*/ 0 h 90"/>
                <a:gd name="T4" fmla="*/ 0 w 27"/>
                <a:gd name="T5" fmla="*/ 8 h 90"/>
                <a:gd name="T6" fmla="*/ 0 w 27"/>
                <a:gd name="T7" fmla="*/ 90 h 90"/>
                <a:gd name="T8" fmla="*/ 27 w 27"/>
                <a:gd name="T9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0">
                  <a:moveTo>
                    <a:pt x="27" y="83"/>
                  </a:moveTo>
                  <a:lnTo>
                    <a:pt x="27" y="0"/>
                  </a:lnTo>
                  <a:lnTo>
                    <a:pt x="0" y="8"/>
                  </a:lnTo>
                  <a:lnTo>
                    <a:pt x="0" y="90"/>
                  </a:lnTo>
                  <a:lnTo>
                    <a:pt x="2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52"/>
            <p:cNvSpPr>
              <a:spLocks/>
            </p:cNvSpPr>
            <p:nvPr/>
          </p:nvSpPr>
          <p:spPr bwMode="auto">
            <a:xfrm>
              <a:off x="8956676" y="2716213"/>
              <a:ext cx="47625" cy="142875"/>
            </a:xfrm>
            <a:custGeom>
              <a:avLst/>
              <a:gdLst>
                <a:gd name="T0" fmla="*/ 0 w 30"/>
                <a:gd name="T1" fmla="*/ 7 h 90"/>
                <a:gd name="T2" fmla="*/ 0 w 30"/>
                <a:gd name="T3" fmla="*/ 90 h 90"/>
                <a:gd name="T4" fmla="*/ 30 w 30"/>
                <a:gd name="T5" fmla="*/ 82 h 90"/>
                <a:gd name="T6" fmla="*/ 30 w 30"/>
                <a:gd name="T7" fmla="*/ 0 h 90"/>
                <a:gd name="T8" fmla="*/ 0 w 30"/>
                <a:gd name="T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0" y="7"/>
                  </a:moveTo>
                  <a:lnTo>
                    <a:pt x="0" y="90"/>
                  </a:lnTo>
                  <a:lnTo>
                    <a:pt x="30" y="82"/>
                  </a:lnTo>
                  <a:lnTo>
                    <a:pt x="3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53"/>
            <p:cNvSpPr>
              <a:spLocks noEditPoints="1"/>
            </p:cNvSpPr>
            <p:nvPr/>
          </p:nvSpPr>
          <p:spPr bwMode="auto">
            <a:xfrm>
              <a:off x="8799513" y="2586038"/>
              <a:ext cx="277813" cy="131762"/>
            </a:xfrm>
            <a:custGeom>
              <a:avLst/>
              <a:gdLst>
                <a:gd name="T0" fmla="*/ 88 w 290"/>
                <a:gd name="T1" fmla="*/ 92 h 138"/>
                <a:gd name="T2" fmla="*/ 39 w 290"/>
                <a:gd name="T3" fmla="*/ 106 h 138"/>
                <a:gd name="T4" fmla="*/ 85 w 290"/>
                <a:gd name="T5" fmla="*/ 119 h 138"/>
                <a:gd name="T6" fmla="*/ 132 w 290"/>
                <a:gd name="T7" fmla="*/ 106 h 138"/>
                <a:gd name="T8" fmla="*/ 152 w 290"/>
                <a:gd name="T9" fmla="*/ 114 h 138"/>
                <a:gd name="T10" fmla="*/ 111 w 290"/>
                <a:gd name="T11" fmla="*/ 125 h 138"/>
                <a:gd name="T12" fmla="*/ 157 w 290"/>
                <a:gd name="T13" fmla="*/ 138 h 138"/>
                <a:gd name="T14" fmla="*/ 207 w 290"/>
                <a:gd name="T15" fmla="*/ 124 h 138"/>
                <a:gd name="T16" fmla="*/ 173 w 290"/>
                <a:gd name="T17" fmla="*/ 115 h 138"/>
                <a:gd name="T18" fmla="*/ 210 w 290"/>
                <a:gd name="T19" fmla="*/ 112 h 138"/>
                <a:gd name="T20" fmla="*/ 232 w 290"/>
                <a:gd name="T21" fmla="*/ 118 h 138"/>
                <a:gd name="T22" fmla="*/ 232 w 290"/>
                <a:gd name="T23" fmla="*/ 118 h 138"/>
                <a:gd name="T24" fmla="*/ 275 w 290"/>
                <a:gd name="T25" fmla="*/ 106 h 138"/>
                <a:gd name="T26" fmla="*/ 256 w 290"/>
                <a:gd name="T27" fmla="*/ 101 h 138"/>
                <a:gd name="T28" fmla="*/ 285 w 290"/>
                <a:gd name="T29" fmla="*/ 78 h 138"/>
                <a:gd name="T30" fmla="*/ 277 w 290"/>
                <a:gd name="T31" fmla="*/ 41 h 138"/>
                <a:gd name="T32" fmla="*/ 262 w 290"/>
                <a:gd name="T33" fmla="*/ 54 h 138"/>
                <a:gd name="T34" fmla="*/ 267 w 290"/>
                <a:gd name="T35" fmla="*/ 69 h 138"/>
                <a:gd name="T36" fmla="*/ 232 w 290"/>
                <a:gd name="T37" fmla="*/ 87 h 138"/>
                <a:gd name="T38" fmla="*/ 223 w 290"/>
                <a:gd name="T39" fmla="*/ 89 h 138"/>
                <a:gd name="T40" fmla="*/ 231 w 290"/>
                <a:gd name="T41" fmla="*/ 83 h 138"/>
                <a:gd name="T42" fmla="*/ 242 w 290"/>
                <a:gd name="T43" fmla="*/ 51 h 138"/>
                <a:gd name="T44" fmla="*/ 222 w 290"/>
                <a:gd name="T45" fmla="*/ 23 h 138"/>
                <a:gd name="T46" fmla="*/ 207 w 290"/>
                <a:gd name="T47" fmla="*/ 20 h 138"/>
                <a:gd name="T48" fmla="*/ 162 w 290"/>
                <a:gd name="T49" fmla="*/ 55 h 138"/>
                <a:gd name="T50" fmla="*/ 139 w 290"/>
                <a:gd name="T51" fmla="*/ 16 h 138"/>
                <a:gd name="T52" fmla="*/ 104 w 290"/>
                <a:gd name="T53" fmla="*/ 0 h 138"/>
                <a:gd name="T54" fmla="*/ 85 w 290"/>
                <a:gd name="T55" fmla="*/ 5 h 138"/>
                <a:gd name="T56" fmla="*/ 69 w 290"/>
                <a:gd name="T57" fmla="*/ 41 h 138"/>
                <a:gd name="T58" fmla="*/ 89 w 290"/>
                <a:gd name="T59" fmla="*/ 72 h 138"/>
                <a:gd name="T60" fmla="*/ 26 w 290"/>
                <a:gd name="T61" fmla="*/ 74 h 138"/>
                <a:gd name="T62" fmla="*/ 0 w 290"/>
                <a:gd name="T63" fmla="*/ 103 h 138"/>
                <a:gd name="T64" fmla="*/ 19 w 290"/>
                <a:gd name="T65" fmla="*/ 109 h 138"/>
                <a:gd name="T66" fmla="*/ 34 w 290"/>
                <a:gd name="T67" fmla="*/ 92 h 138"/>
                <a:gd name="T68" fmla="*/ 86 w 290"/>
                <a:gd name="T69" fmla="*/ 92 h 138"/>
                <a:gd name="T70" fmla="*/ 112 w 290"/>
                <a:gd name="T71" fmla="*/ 99 h 138"/>
                <a:gd name="T72" fmla="*/ 88 w 290"/>
                <a:gd name="T73" fmla="*/ 36 h 138"/>
                <a:gd name="T74" fmla="*/ 94 w 290"/>
                <a:gd name="T75" fmla="*/ 22 h 138"/>
                <a:gd name="T76" fmla="*/ 104 w 290"/>
                <a:gd name="T77" fmla="*/ 19 h 138"/>
                <a:gd name="T78" fmla="*/ 125 w 290"/>
                <a:gd name="T79" fmla="*/ 30 h 138"/>
                <a:gd name="T80" fmla="*/ 148 w 290"/>
                <a:gd name="T81" fmla="*/ 76 h 138"/>
                <a:gd name="T82" fmla="*/ 130 w 290"/>
                <a:gd name="T83" fmla="*/ 81 h 138"/>
                <a:gd name="T84" fmla="*/ 88 w 290"/>
                <a:gd name="T85" fmla="*/ 36 h 138"/>
                <a:gd name="T86" fmla="*/ 191 w 290"/>
                <a:gd name="T87" fmla="*/ 83 h 138"/>
                <a:gd name="T88" fmla="*/ 173 w 290"/>
                <a:gd name="T89" fmla="*/ 78 h 138"/>
                <a:gd name="T90" fmla="*/ 207 w 290"/>
                <a:gd name="T91" fmla="*/ 40 h 138"/>
                <a:gd name="T92" fmla="*/ 215 w 290"/>
                <a:gd name="T93" fmla="*/ 42 h 138"/>
                <a:gd name="T94" fmla="*/ 223 w 290"/>
                <a:gd name="T95" fmla="*/ 53 h 138"/>
                <a:gd name="T96" fmla="*/ 212 w 290"/>
                <a:gd name="T97" fmla="*/ 73 h 138"/>
                <a:gd name="T98" fmla="*/ 191 w 290"/>
                <a:gd name="T99" fmla="*/ 8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" h="138">
                  <a:moveTo>
                    <a:pt x="88" y="92"/>
                  </a:moveTo>
                  <a:cubicBezTo>
                    <a:pt x="39" y="106"/>
                    <a:pt x="39" y="106"/>
                    <a:pt x="39" y="106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40" y="109"/>
                    <a:pt x="147" y="112"/>
                    <a:pt x="152" y="11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173" y="115"/>
                    <a:pt x="173" y="115"/>
                    <a:pt x="173" y="115"/>
                  </a:cubicBezTo>
                  <a:cubicBezTo>
                    <a:pt x="183" y="115"/>
                    <a:pt x="196" y="114"/>
                    <a:pt x="210" y="112"/>
                  </a:cubicBezTo>
                  <a:cubicBezTo>
                    <a:pt x="232" y="118"/>
                    <a:pt x="232" y="118"/>
                    <a:pt x="232" y="118"/>
                  </a:cubicBezTo>
                  <a:cubicBezTo>
                    <a:pt x="232" y="118"/>
                    <a:pt x="232" y="118"/>
                    <a:pt x="232" y="118"/>
                  </a:cubicBezTo>
                  <a:cubicBezTo>
                    <a:pt x="275" y="106"/>
                    <a:pt x="275" y="106"/>
                    <a:pt x="275" y="106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70" y="95"/>
                    <a:pt x="281" y="88"/>
                    <a:pt x="285" y="78"/>
                  </a:cubicBezTo>
                  <a:cubicBezTo>
                    <a:pt x="289" y="70"/>
                    <a:pt x="290" y="57"/>
                    <a:pt x="277" y="41"/>
                  </a:cubicBezTo>
                  <a:cubicBezTo>
                    <a:pt x="262" y="54"/>
                    <a:pt x="262" y="54"/>
                    <a:pt x="262" y="54"/>
                  </a:cubicBezTo>
                  <a:cubicBezTo>
                    <a:pt x="267" y="60"/>
                    <a:pt x="269" y="66"/>
                    <a:pt x="267" y="69"/>
                  </a:cubicBezTo>
                  <a:cubicBezTo>
                    <a:pt x="264" y="77"/>
                    <a:pt x="250" y="83"/>
                    <a:pt x="232" y="87"/>
                  </a:cubicBezTo>
                  <a:cubicBezTo>
                    <a:pt x="229" y="88"/>
                    <a:pt x="226" y="89"/>
                    <a:pt x="223" y="89"/>
                  </a:cubicBezTo>
                  <a:cubicBezTo>
                    <a:pt x="226" y="88"/>
                    <a:pt x="228" y="85"/>
                    <a:pt x="231" y="83"/>
                  </a:cubicBezTo>
                  <a:cubicBezTo>
                    <a:pt x="239" y="75"/>
                    <a:pt x="243" y="63"/>
                    <a:pt x="242" y="51"/>
                  </a:cubicBezTo>
                  <a:cubicBezTo>
                    <a:pt x="241" y="38"/>
                    <a:pt x="234" y="28"/>
                    <a:pt x="222" y="23"/>
                  </a:cubicBezTo>
                  <a:cubicBezTo>
                    <a:pt x="217" y="21"/>
                    <a:pt x="212" y="20"/>
                    <a:pt x="207" y="20"/>
                  </a:cubicBezTo>
                  <a:cubicBezTo>
                    <a:pt x="186" y="20"/>
                    <a:pt x="171" y="37"/>
                    <a:pt x="162" y="55"/>
                  </a:cubicBezTo>
                  <a:cubicBezTo>
                    <a:pt x="156" y="40"/>
                    <a:pt x="148" y="25"/>
                    <a:pt x="139" y="16"/>
                  </a:cubicBezTo>
                  <a:cubicBezTo>
                    <a:pt x="129" y="6"/>
                    <a:pt x="117" y="0"/>
                    <a:pt x="104" y="0"/>
                  </a:cubicBezTo>
                  <a:cubicBezTo>
                    <a:pt x="97" y="0"/>
                    <a:pt x="91" y="2"/>
                    <a:pt x="85" y="5"/>
                  </a:cubicBezTo>
                  <a:cubicBezTo>
                    <a:pt x="71" y="13"/>
                    <a:pt x="65" y="26"/>
                    <a:pt x="69" y="41"/>
                  </a:cubicBezTo>
                  <a:cubicBezTo>
                    <a:pt x="72" y="51"/>
                    <a:pt x="79" y="62"/>
                    <a:pt x="89" y="72"/>
                  </a:cubicBezTo>
                  <a:cubicBezTo>
                    <a:pt x="66" y="68"/>
                    <a:pt x="43" y="66"/>
                    <a:pt x="26" y="74"/>
                  </a:cubicBezTo>
                  <a:cubicBezTo>
                    <a:pt x="13" y="80"/>
                    <a:pt x="4" y="89"/>
                    <a:pt x="0" y="103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1" y="101"/>
                    <a:pt x="26" y="95"/>
                    <a:pt x="34" y="92"/>
                  </a:cubicBezTo>
                  <a:cubicBezTo>
                    <a:pt x="47" y="86"/>
                    <a:pt x="66" y="87"/>
                    <a:pt x="86" y="92"/>
                  </a:cubicBezTo>
                  <a:cubicBezTo>
                    <a:pt x="95" y="94"/>
                    <a:pt x="104" y="96"/>
                    <a:pt x="112" y="99"/>
                  </a:cubicBezTo>
                  <a:moveTo>
                    <a:pt x="88" y="36"/>
                  </a:moveTo>
                  <a:cubicBezTo>
                    <a:pt x="86" y="29"/>
                    <a:pt x="88" y="26"/>
                    <a:pt x="94" y="22"/>
                  </a:cubicBezTo>
                  <a:cubicBezTo>
                    <a:pt x="97" y="20"/>
                    <a:pt x="101" y="19"/>
                    <a:pt x="104" y="19"/>
                  </a:cubicBezTo>
                  <a:cubicBezTo>
                    <a:pt x="111" y="19"/>
                    <a:pt x="119" y="23"/>
                    <a:pt x="125" y="30"/>
                  </a:cubicBezTo>
                  <a:cubicBezTo>
                    <a:pt x="135" y="41"/>
                    <a:pt x="143" y="60"/>
                    <a:pt x="148" y="76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11" y="69"/>
                    <a:pt x="92" y="50"/>
                    <a:pt x="88" y="36"/>
                  </a:cubicBezTo>
                  <a:close/>
                  <a:moveTo>
                    <a:pt x="191" y="83"/>
                  </a:moveTo>
                  <a:cubicBezTo>
                    <a:pt x="173" y="78"/>
                    <a:pt x="173" y="78"/>
                    <a:pt x="173" y="78"/>
                  </a:cubicBezTo>
                  <a:cubicBezTo>
                    <a:pt x="180" y="59"/>
                    <a:pt x="192" y="40"/>
                    <a:pt x="207" y="40"/>
                  </a:cubicBezTo>
                  <a:cubicBezTo>
                    <a:pt x="209" y="40"/>
                    <a:pt x="212" y="41"/>
                    <a:pt x="215" y="42"/>
                  </a:cubicBezTo>
                  <a:cubicBezTo>
                    <a:pt x="221" y="44"/>
                    <a:pt x="223" y="50"/>
                    <a:pt x="223" y="53"/>
                  </a:cubicBezTo>
                  <a:cubicBezTo>
                    <a:pt x="223" y="59"/>
                    <a:pt x="221" y="68"/>
                    <a:pt x="212" y="73"/>
                  </a:cubicBezTo>
                  <a:cubicBezTo>
                    <a:pt x="206" y="77"/>
                    <a:pt x="199" y="80"/>
                    <a:pt x="19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9169591" y="2062480"/>
            <a:ext cx="1808480" cy="1559034"/>
          </a:xfrm>
          <a:prstGeom prst="hexagon">
            <a:avLst/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9139111" y="448715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9252842" y="405656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04645" y="2564706"/>
            <a:ext cx="415648" cy="484012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6"/>
            <p:cNvSpPr>
              <a:spLocks/>
            </p:cNvSpPr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8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890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266196" y="4535805"/>
            <a:ext cx="3035967" cy="367877"/>
            <a:chOff x="1346337" y="3710883"/>
            <a:chExt cx="3035967" cy="367877"/>
          </a:xfrm>
        </p:grpSpPr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1349459" y="4046055"/>
              <a:ext cx="3032845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7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Text Box 13"/>
            <p:cNvSpPr txBox="1">
              <a:spLocks noChangeArrowheads="1"/>
            </p:cNvSpPr>
            <p:nvPr/>
          </p:nvSpPr>
          <p:spPr bwMode="auto">
            <a:xfrm>
              <a:off x="1346337" y="3710883"/>
              <a:ext cx="2052232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5000" rIns="90000" bIns="4500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kumimoji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  <a:lvl2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2pPr>
              <a:lvl3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3pPr>
              <a:lvl4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4pPr>
              <a:lvl5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4. 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点击输入文本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09352" y="1315085"/>
            <a:ext cx="4524097" cy="5009489"/>
            <a:chOff x="5140787" y="1412776"/>
            <a:chExt cx="3867777" cy="4282752"/>
          </a:xfrm>
        </p:grpSpPr>
        <p:grpSp>
          <p:nvGrpSpPr>
            <p:cNvPr id="34" name="Group 14"/>
            <p:cNvGrpSpPr>
              <a:grpSpLocks/>
            </p:cNvGrpSpPr>
            <p:nvPr/>
          </p:nvGrpSpPr>
          <p:grpSpPr bwMode="auto">
            <a:xfrm>
              <a:off x="5140787" y="3270852"/>
              <a:ext cx="3867777" cy="2424676"/>
              <a:chOff x="3217" y="2688"/>
              <a:chExt cx="2908" cy="1823"/>
            </a:xfrm>
            <a:solidFill>
              <a:srgbClr val="0070C0"/>
            </a:solidFill>
          </p:grpSpPr>
          <p:sp>
            <p:nvSpPr>
              <p:cNvPr id="51" name="Freeform 15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2908" cy="1472"/>
              </a:xfrm>
              <a:custGeom>
                <a:avLst/>
                <a:gdLst>
                  <a:gd name="T0" fmla="*/ 311 w 12822"/>
                  <a:gd name="T1" fmla="*/ 0 h 6490"/>
                  <a:gd name="T2" fmla="*/ 660 w 12822"/>
                  <a:gd name="T3" fmla="*/ 131 h 6490"/>
                  <a:gd name="T4" fmla="*/ 424 w 12822"/>
                  <a:gd name="T5" fmla="*/ 334 h 6490"/>
                  <a:gd name="T6" fmla="*/ 0 w 12822"/>
                  <a:gd name="T7" fmla="*/ 131 h 6490"/>
                  <a:gd name="T8" fmla="*/ 311 w 12822"/>
                  <a:gd name="T9" fmla="*/ 0 h 64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22" h="6490">
                    <a:moveTo>
                      <a:pt x="6041" y="0"/>
                    </a:moveTo>
                    <a:lnTo>
                      <a:pt x="12821" y="2552"/>
                    </a:lnTo>
                    <a:lnTo>
                      <a:pt x="8237" y="6489"/>
                    </a:lnTo>
                    <a:lnTo>
                      <a:pt x="0" y="2546"/>
                    </a:lnTo>
                    <a:lnTo>
                      <a:pt x="6041" y="0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2" name="Freeform 16"/>
              <p:cNvSpPr>
                <a:spLocks noChangeArrowheads="1"/>
              </p:cNvSpPr>
              <p:nvPr/>
            </p:nvSpPr>
            <p:spPr bwMode="auto">
              <a:xfrm>
                <a:off x="5004" y="3051"/>
                <a:ext cx="1112" cy="1459"/>
              </a:xfrm>
              <a:custGeom>
                <a:avLst/>
                <a:gdLst>
                  <a:gd name="T0" fmla="*/ 0 w 4904"/>
                  <a:gd name="T1" fmla="*/ 133 h 6434"/>
                  <a:gd name="T2" fmla="*/ 175 w 4904"/>
                  <a:gd name="T3" fmla="*/ 0 h 6434"/>
                  <a:gd name="T4" fmla="*/ 252 w 4904"/>
                  <a:gd name="T5" fmla="*/ 129 h 6434"/>
                  <a:gd name="T6" fmla="*/ 16 w 4904"/>
                  <a:gd name="T7" fmla="*/ 331 h 6434"/>
                  <a:gd name="T8" fmla="*/ 0 w 4904"/>
                  <a:gd name="T9" fmla="*/ 133 h 64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04" h="6434">
                    <a:moveTo>
                      <a:pt x="0" y="2581"/>
                    </a:moveTo>
                    <a:lnTo>
                      <a:pt x="3403" y="0"/>
                    </a:lnTo>
                    <a:lnTo>
                      <a:pt x="4903" y="2503"/>
                    </a:lnTo>
                    <a:lnTo>
                      <a:pt x="312" y="6433"/>
                    </a:lnTo>
                    <a:lnTo>
                      <a:pt x="0" y="2581"/>
                    </a:lnTo>
                  </a:path>
                </a:pathLst>
              </a:custGeom>
              <a:solidFill>
                <a:srgbClr val="72C8D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3" name="Freeform 17"/>
              <p:cNvSpPr>
                <a:spLocks noChangeArrowheads="1"/>
              </p:cNvSpPr>
              <p:nvPr/>
            </p:nvSpPr>
            <p:spPr bwMode="auto">
              <a:xfrm>
                <a:off x="3229" y="2688"/>
                <a:ext cx="1415" cy="918"/>
              </a:xfrm>
              <a:custGeom>
                <a:avLst/>
                <a:gdLst>
                  <a:gd name="T0" fmla="*/ 85 w 6241"/>
                  <a:gd name="T1" fmla="*/ 80 h 4046"/>
                  <a:gd name="T2" fmla="*/ 321 w 6241"/>
                  <a:gd name="T3" fmla="*/ 0 h 4046"/>
                  <a:gd name="T4" fmla="*/ 311 w 6241"/>
                  <a:gd name="T5" fmla="*/ 80 h 4046"/>
                  <a:gd name="T6" fmla="*/ 0 w 6241"/>
                  <a:gd name="T7" fmla="*/ 208 h 4046"/>
                  <a:gd name="T8" fmla="*/ 85 w 6241"/>
                  <a:gd name="T9" fmla="*/ 80 h 40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1" h="4046">
                    <a:moveTo>
                      <a:pt x="1647" y="1549"/>
                    </a:moveTo>
                    <a:lnTo>
                      <a:pt x="6240" y="0"/>
                    </a:lnTo>
                    <a:lnTo>
                      <a:pt x="6041" y="1549"/>
                    </a:lnTo>
                    <a:lnTo>
                      <a:pt x="0" y="4045"/>
                    </a:lnTo>
                    <a:lnTo>
                      <a:pt x="1647" y="1549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4" name="Freeform 18"/>
              <p:cNvSpPr>
                <a:spLocks noChangeArrowheads="1"/>
              </p:cNvSpPr>
              <p:nvPr/>
            </p:nvSpPr>
            <p:spPr bwMode="auto">
              <a:xfrm>
                <a:off x="3614" y="2699"/>
                <a:ext cx="2162" cy="928"/>
              </a:xfrm>
              <a:custGeom>
                <a:avLst/>
                <a:gdLst>
                  <a:gd name="T0" fmla="*/ 231 w 9536"/>
                  <a:gd name="T1" fmla="*/ 0 h 4091"/>
                  <a:gd name="T2" fmla="*/ 490 w 9536"/>
                  <a:gd name="T3" fmla="*/ 82 h 4091"/>
                  <a:gd name="T4" fmla="*/ 315 w 9536"/>
                  <a:gd name="T5" fmla="*/ 211 h 4091"/>
                  <a:gd name="T6" fmla="*/ 0 w 9536"/>
                  <a:gd name="T7" fmla="*/ 77 h 4091"/>
                  <a:gd name="T8" fmla="*/ 231 w 9536"/>
                  <a:gd name="T9" fmla="*/ 0 h 40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36" h="4091">
                    <a:moveTo>
                      <a:pt x="4493" y="0"/>
                    </a:moveTo>
                    <a:lnTo>
                      <a:pt x="9535" y="1598"/>
                    </a:lnTo>
                    <a:lnTo>
                      <a:pt x="6132" y="4090"/>
                    </a:lnTo>
                    <a:lnTo>
                      <a:pt x="0" y="1499"/>
                    </a:lnTo>
                    <a:lnTo>
                      <a:pt x="4493" y="0"/>
                    </a:lnTo>
                  </a:path>
                </a:pathLst>
              </a:custGeom>
              <a:solidFill>
                <a:srgbClr val="72C8D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5" name="Freeform 19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1866" cy="1470"/>
              </a:xfrm>
              <a:custGeom>
                <a:avLst/>
                <a:gdLst>
                  <a:gd name="T0" fmla="*/ 87 w 8230"/>
                  <a:gd name="T1" fmla="*/ 0 h 6483"/>
                  <a:gd name="T2" fmla="*/ 403 w 8230"/>
                  <a:gd name="T3" fmla="*/ 133 h 6483"/>
                  <a:gd name="T4" fmla="*/ 423 w 8230"/>
                  <a:gd name="T5" fmla="*/ 333 h 6483"/>
                  <a:gd name="T6" fmla="*/ 0 w 8230"/>
                  <a:gd name="T7" fmla="*/ 131 h 6483"/>
                  <a:gd name="T8" fmla="*/ 87 w 8230"/>
                  <a:gd name="T9" fmla="*/ 0 h 64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30" h="6483">
                    <a:moveTo>
                      <a:pt x="1697" y="0"/>
                    </a:moveTo>
                    <a:lnTo>
                      <a:pt x="7840" y="2591"/>
                    </a:lnTo>
                    <a:lnTo>
                      <a:pt x="8229" y="6482"/>
                    </a:lnTo>
                    <a:lnTo>
                      <a:pt x="0" y="2546"/>
                    </a:lnTo>
                    <a:lnTo>
                      <a:pt x="1697" y="0"/>
                    </a:lnTo>
                  </a:path>
                </a:pathLst>
              </a:custGeom>
              <a:solidFill>
                <a:srgbClr val="72C8D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35" name="Group 20"/>
            <p:cNvGrpSpPr>
              <a:grpSpLocks/>
            </p:cNvGrpSpPr>
            <p:nvPr/>
          </p:nvGrpSpPr>
          <p:grpSpPr bwMode="auto">
            <a:xfrm>
              <a:off x="5747289" y="2684301"/>
              <a:ext cx="2694675" cy="1581426"/>
              <a:chOff x="3673" y="2247"/>
              <a:chExt cx="2026" cy="1189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7" name="Freeform 21"/>
              <p:cNvSpPr>
                <a:spLocks noChangeArrowheads="1"/>
              </p:cNvSpPr>
              <p:nvPr/>
            </p:nvSpPr>
            <p:spPr bwMode="auto">
              <a:xfrm>
                <a:off x="3681" y="2581"/>
                <a:ext cx="2018" cy="851"/>
              </a:xfrm>
              <a:custGeom>
                <a:avLst/>
                <a:gdLst>
                  <a:gd name="T0" fmla="*/ 208 w 8901"/>
                  <a:gd name="T1" fmla="*/ 0 h 3753"/>
                  <a:gd name="T2" fmla="*/ 458 w 8901"/>
                  <a:gd name="T3" fmla="*/ 79 h 3753"/>
                  <a:gd name="T4" fmla="*/ 294 w 8901"/>
                  <a:gd name="T5" fmla="*/ 193 h 3753"/>
                  <a:gd name="T6" fmla="*/ 0 w 8901"/>
                  <a:gd name="T7" fmla="*/ 74 h 3753"/>
                  <a:gd name="T8" fmla="*/ 208 w 8901"/>
                  <a:gd name="T9" fmla="*/ 0 h 37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1" h="3753">
                    <a:moveTo>
                      <a:pt x="4041" y="0"/>
                    </a:moveTo>
                    <a:lnTo>
                      <a:pt x="8900" y="1539"/>
                    </a:lnTo>
                    <a:lnTo>
                      <a:pt x="5725" y="3752"/>
                    </a:lnTo>
                    <a:lnTo>
                      <a:pt x="0" y="1443"/>
                    </a:lnTo>
                    <a:lnTo>
                      <a:pt x="4041" y="0"/>
                    </a:lnTo>
                  </a:path>
                </a:pathLst>
              </a:custGeom>
              <a:grpFill/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8" name="Freeform 22"/>
              <p:cNvSpPr>
                <a:spLocks noChangeArrowheads="1"/>
              </p:cNvSpPr>
              <p:nvPr/>
            </p:nvSpPr>
            <p:spPr bwMode="auto">
              <a:xfrm>
                <a:off x="4014" y="2247"/>
                <a:ext cx="1434" cy="468"/>
              </a:xfrm>
              <a:custGeom>
                <a:avLst/>
                <a:gdLst>
                  <a:gd name="T0" fmla="*/ 134 w 6322"/>
                  <a:gd name="T1" fmla="*/ 0 h 2065"/>
                  <a:gd name="T2" fmla="*/ 325 w 6322"/>
                  <a:gd name="T3" fmla="*/ 51 h 2065"/>
                  <a:gd name="T4" fmla="*/ 207 w 6322"/>
                  <a:gd name="T5" fmla="*/ 106 h 2065"/>
                  <a:gd name="T6" fmla="*/ 0 w 6322"/>
                  <a:gd name="T7" fmla="*/ 41 h 2065"/>
                  <a:gd name="T8" fmla="*/ 134 w 6322"/>
                  <a:gd name="T9" fmla="*/ 0 h 20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22" h="2065">
                    <a:moveTo>
                      <a:pt x="2602" y="0"/>
                    </a:moveTo>
                    <a:lnTo>
                      <a:pt x="6321" y="1000"/>
                    </a:lnTo>
                    <a:lnTo>
                      <a:pt x="4019" y="2064"/>
                    </a:lnTo>
                    <a:lnTo>
                      <a:pt x="0" y="798"/>
                    </a:lnTo>
                    <a:lnTo>
                      <a:pt x="2602" y="0"/>
                    </a:lnTo>
                  </a:path>
                </a:pathLst>
              </a:custGeom>
              <a:solidFill>
                <a:srgbClr val="FE8A7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9" name="Freeform 23"/>
              <p:cNvSpPr>
                <a:spLocks noChangeArrowheads="1"/>
              </p:cNvSpPr>
              <p:nvPr/>
            </p:nvSpPr>
            <p:spPr bwMode="auto">
              <a:xfrm>
                <a:off x="3673" y="2425"/>
                <a:ext cx="1310" cy="1012"/>
              </a:xfrm>
              <a:custGeom>
                <a:avLst/>
                <a:gdLst>
                  <a:gd name="T0" fmla="*/ 78 w 5776"/>
                  <a:gd name="T1" fmla="*/ 0 h 4462"/>
                  <a:gd name="T2" fmla="*/ 284 w 5776"/>
                  <a:gd name="T3" fmla="*/ 65 h 4462"/>
                  <a:gd name="T4" fmla="*/ 297 w 5776"/>
                  <a:gd name="T5" fmla="*/ 230 h 4462"/>
                  <a:gd name="T6" fmla="*/ 0 w 5776"/>
                  <a:gd name="T7" fmla="*/ 110 h 4462"/>
                  <a:gd name="T8" fmla="*/ 78 w 5776"/>
                  <a:gd name="T9" fmla="*/ 0 h 44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76" h="4462">
                    <a:moveTo>
                      <a:pt x="1509" y="0"/>
                    </a:moveTo>
                    <a:lnTo>
                      <a:pt x="5531" y="1260"/>
                    </a:lnTo>
                    <a:lnTo>
                      <a:pt x="5775" y="4461"/>
                    </a:lnTo>
                    <a:lnTo>
                      <a:pt x="0" y="2138"/>
                    </a:lnTo>
                    <a:lnTo>
                      <a:pt x="1509" y="0"/>
                    </a:lnTo>
                  </a:path>
                </a:pathLst>
              </a:custGeom>
              <a:solidFill>
                <a:srgbClr val="FE8A7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0" name="Freeform 24"/>
              <p:cNvSpPr>
                <a:spLocks noChangeArrowheads="1"/>
              </p:cNvSpPr>
              <p:nvPr/>
            </p:nvSpPr>
            <p:spPr bwMode="auto">
              <a:xfrm>
                <a:off x="4925" y="2473"/>
                <a:ext cx="774" cy="960"/>
              </a:xfrm>
              <a:custGeom>
                <a:avLst/>
                <a:gdLst>
                  <a:gd name="T0" fmla="*/ 0 w 3414"/>
                  <a:gd name="T1" fmla="*/ 55 h 4233"/>
                  <a:gd name="T2" fmla="*/ 118 w 3414"/>
                  <a:gd name="T3" fmla="*/ 0 h 4233"/>
                  <a:gd name="T4" fmla="*/ 175 w 3414"/>
                  <a:gd name="T5" fmla="*/ 103 h 4233"/>
                  <a:gd name="T6" fmla="*/ 12 w 3414"/>
                  <a:gd name="T7" fmla="*/ 218 h 4233"/>
                  <a:gd name="T8" fmla="*/ 0 w 3414"/>
                  <a:gd name="T9" fmla="*/ 55 h 4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14" h="4233">
                    <a:moveTo>
                      <a:pt x="0" y="1064"/>
                    </a:moveTo>
                    <a:lnTo>
                      <a:pt x="2302" y="0"/>
                    </a:lnTo>
                    <a:lnTo>
                      <a:pt x="3413" y="2006"/>
                    </a:lnTo>
                    <a:lnTo>
                      <a:pt x="235" y="4232"/>
                    </a:lnTo>
                    <a:lnTo>
                      <a:pt x="0" y="1064"/>
                    </a:lnTo>
                  </a:path>
                </a:pathLst>
              </a:custGeom>
              <a:solidFill>
                <a:srgbClr val="FE8A7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36" name="Group 25"/>
            <p:cNvGrpSpPr>
              <a:grpSpLocks/>
            </p:cNvGrpSpPr>
            <p:nvPr/>
          </p:nvGrpSpPr>
          <p:grpSpPr bwMode="auto">
            <a:xfrm>
              <a:off x="6285963" y="2081790"/>
              <a:ext cx="1719752" cy="998866"/>
              <a:chOff x="4078" y="1794"/>
              <a:chExt cx="1293" cy="751"/>
            </a:xfrm>
          </p:grpSpPr>
          <p:sp>
            <p:nvSpPr>
              <p:cNvPr id="41" name="Freeform 26"/>
              <p:cNvSpPr>
                <a:spLocks noChangeArrowheads="1"/>
              </p:cNvSpPr>
              <p:nvPr/>
            </p:nvSpPr>
            <p:spPr bwMode="auto">
              <a:xfrm>
                <a:off x="4656" y="1801"/>
                <a:ext cx="715" cy="534"/>
              </a:xfrm>
              <a:custGeom>
                <a:avLst/>
                <a:gdLst>
                  <a:gd name="T0" fmla="*/ 8 w 3154"/>
                  <a:gd name="T1" fmla="*/ 0 h 2354"/>
                  <a:gd name="T2" fmla="*/ 110 w 3154"/>
                  <a:gd name="T3" fmla="*/ 13 h 2354"/>
                  <a:gd name="T4" fmla="*/ 162 w 3154"/>
                  <a:gd name="T5" fmla="*/ 121 h 2354"/>
                  <a:gd name="T6" fmla="*/ 0 w 3154"/>
                  <a:gd name="T7" fmla="*/ 79 h 2354"/>
                  <a:gd name="T8" fmla="*/ 8 w 3154"/>
                  <a:gd name="T9" fmla="*/ 0 h 2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54" h="2354">
                    <a:moveTo>
                      <a:pt x="154" y="0"/>
                    </a:moveTo>
                    <a:lnTo>
                      <a:pt x="2135" y="261"/>
                    </a:lnTo>
                    <a:lnTo>
                      <a:pt x="3153" y="2353"/>
                    </a:lnTo>
                    <a:lnTo>
                      <a:pt x="0" y="1538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2" name="Freeform 27"/>
              <p:cNvSpPr>
                <a:spLocks noChangeArrowheads="1"/>
              </p:cNvSpPr>
              <p:nvPr/>
            </p:nvSpPr>
            <p:spPr bwMode="auto">
              <a:xfrm>
                <a:off x="4078" y="2146"/>
                <a:ext cx="1291" cy="396"/>
              </a:xfrm>
              <a:custGeom>
                <a:avLst/>
                <a:gdLst>
                  <a:gd name="T0" fmla="*/ 128 w 5691"/>
                  <a:gd name="T1" fmla="*/ 0 h 1748"/>
                  <a:gd name="T2" fmla="*/ 293 w 5691"/>
                  <a:gd name="T3" fmla="*/ 41 h 1748"/>
                  <a:gd name="T4" fmla="*/ 188 w 5691"/>
                  <a:gd name="T5" fmla="*/ 90 h 1748"/>
                  <a:gd name="T6" fmla="*/ 0 w 5691"/>
                  <a:gd name="T7" fmla="*/ 38 h 1748"/>
                  <a:gd name="T8" fmla="*/ 128 w 5691"/>
                  <a:gd name="T9" fmla="*/ 0 h 1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91" h="1748">
                    <a:moveTo>
                      <a:pt x="2496" y="0"/>
                    </a:moveTo>
                    <a:lnTo>
                      <a:pt x="5690" y="801"/>
                    </a:lnTo>
                    <a:lnTo>
                      <a:pt x="3644" y="1747"/>
                    </a:lnTo>
                    <a:lnTo>
                      <a:pt x="0" y="748"/>
                    </a:lnTo>
                    <a:lnTo>
                      <a:pt x="2496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3" name="Freeform 28"/>
              <p:cNvSpPr>
                <a:spLocks noChangeArrowheads="1"/>
              </p:cNvSpPr>
              <p:nvPr/>
            </p:nvSpPr>
            <p:spPr bwMode="auto">
              <a:xfrm>
                <a:off x="4854" y="1861"/>
                <a:ext cx="514" cy="684"/>
              </a:xfrm>
              <a:custGeom>
                <a:avLst/>
                <a:gdLst>
                  <a:gd name="T0" fmla="*/ 0 w 2266"/>
                  <a:gd name="T1" fmla="*/ 15 h 3015"/>
                  <a:gd name="T2" fmla="*/ 61 w 2266"/>
                  <a:gd name="T3" fmla="*/ 0 h 3015"/>
                  <a:gd name="T4" fmla="*/ 117 w 2266"/>
                  <a:gd name="T5" fmla="*/ 106 h 3015"/>
                  <a:gd name="T6" fmla="*/ 12 w 2266"/>
                  <a:gd name="T7" fmla="*/ 155 h 3015"/>
                  <a:gd name="T8" fmla="*/ 0 w 2266"/>
                  <a:gd name="T9" fmla="*/ 15 h 3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66" h="3015">
                    <a:moveTo>
                      <a:pt x="0" y="282"/>
                    </a:moveTo>
                    <a:lnTo>
                      <a:pt x="1193" y="0"/>
                    </a:lnTo>
                    <a:lnTo>
                      <a:pt x="2265" y="2059"/>
                    </a:lnTo>
                    <a:lnTo>
                      <a:pt x="239" y="3014"/>
                    </a:lnTo>
                    <a:lnTo>
                      <a:pt x="0" y="282"/>
                    </a:lnTo>
                  </a:path>
                </a:pathLst>
              </a:custGeom>
              <a:solidFill>
                <a:srgbClr val="83C8BD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4" name="Freeform 29"/>
              <p:cNvSpPr>
                <a:spLocks noChangeArrowheads="1"/>
              </p:cNvSpPr>
              <p:nvPr/>
            </p:nvSpPr>
            <p:spPr bwMode="auto">
              <a:xfrm>
                <a:off x="4078" y="1801"/>
                <a:ext cx="611" cy="520"/>
              </a:xfrm>
              <a:custGeom>
                <a:avLst/>
                <a:gdLst>
                  <a:gd name="T0" fmla="*/ 72 w 2693"/>
                  <a:gd name="T1" fmla="*/ 12 h 2292"/>
                  <a:gd name="T2" fmla="*/ 139 w 2693"/>
                  <a:gd name="T3" fmla="*/ 0 h 2292"/>
                  <a:gd name="T4" fmla="*/ 132 w 2693"/>
                  <a:gd name="T5" fmla="*/ 78 h 2292"/>
                  <a:gd name="T6" fmla="*/ 0 w 2693"/>
                  <a:gd name="T7" fmla="*/ 118 h 2292"/>
                  <a:gd name="T8" fmla="*/ 72 w 2693"/>
                  <a:gd name="T9" fmla="*/ 12 h 2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93" h="2292">
                    <a:moveTo>
                      <a:pt x="1400" y="223"/>
                    </a:moveTo>
                    <a:lnTo>
                      <a:pt x="2692" y="0"/>
                    </a:lnTo>
                    <a:lnTo>
                      <a:pt x="2564" y="1525"/>
                    </a:lnTo>
                    <a:lnTo>
                      <a:pt x="0" y="2291"/>
                    </a:lnTo>
                    <a:lnTo>
                      <a:pt x="1400" y="223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5" name="Freeform 30"/>
              <p:cNvSpPr>
                <a:spLocks noChangeArrowheads="1"/>
              </p:cNvSpPr>
              <p:nvPr/>
            </p:nvSpPr>
            <p:spPr bwMode="auto">
              <a:xfrm>
                <a:off x="4082" y="1855"/>
                <a:ext cx="827" cy="689"/>
              </a:xfrm>
              <a:custGeom>
                <a:avLst/>
                <a:gdLst>
                  <a:gd name="T0" fmla="*/ 71 w 3645"/>
                  <a:gd name="T1" fmla="*/ 0 h 3037"/>
                  <a:gd name="T2" fmla="*/ 174 w 3645"/>
                  <a:gd name="T3" fmla="*/ 16 h 3037"/>
                  <a:gd name="T4" fmla="*/ 188 w 3645"/>
                  <a:gd name="T5" fmla="*/ 156 h 3037"/>
                  <a:gd name="T6" fmla="*/ 0 w 3645"/>
                  <a:gd name="T7" fmla="*/ 105 h 3037"/>
                  <a:gd name="T8" fmla="*/ 71 w 3645"/>
                  <a:gd name="T9" fmla="*/ 0 h 30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5" h="3037">
                    <a:moveTo>
                      <a:pt x="1388" y="0"/>
                    </a:moveTo>
                    <a:lnTo>
                      <a:pt x="3383" y="304"/>
                    </a:lnTo>
                    <a:lnTo>
                      <a:pt x="3644" y="3036"/>
                    </a:lnTo>
                    <a:lnTo>
                      <a:pt x="0" y="2040"/>
                    </a:lnTo>
                    <a:lnTo>
                      <a:pt x="1388" y="0"/>
                    </a:lnTo>
                  </a:path>
                </a:pathLst>
              </a:custGeom>
              <a:solidFill>
                <a:srgbClr val="83C8BD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6" name="Freeform 31"/>
              <p:cNvSpPr>
                <a:spLocks noChangeArrowheads="1"/>
              </p:cNvSpPr>
              <p:nvPr/>
            </p:nvSpPr>
            <p:spPr bwMode="auto">
              <a:xfrm>
                <a:off x="4391" y="1794"/>
                <a:ext cx="736" cy="129"/>
              </a:xfrm>
              <a:custGeom>
                <a:avLst/>
                <a:gdLst>
                  <a:gd name="T0" fmla="*/ 72 w 3247"/>
                  <a:gd name="T1" fmla="*/ 0 h 571"/>
                  <a:gd name="T2" fmla="*/ 167 w 3247"/>
                  <a:gd name="T3" fmla="*/ 14 h 571"/>
                  <a:gd name="T4" fmla="*/ 105 w 3247"/>
                  <a:gd name="T5" fmla="*/ 29 h 571"/>
                  <a:gd name="T6" fmla="*/ 0 w 3247"/>
                  <a:gd name="T7" fmla="*/ 12 h 571"/>
                  <a:gd name="T8" fmla="*/ 72 w 3247"/>
                  <a:gd name="T9" fmla="*/ 0 h 5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7" h="571">
                    <a:moveTo>
                      <a:pt x="1395" y="0"/>
                    </a:moveTo>
                    <a:lnTo>
                      <a:pt x="3246" y="275"/>
                    </a:lnTo>
                    <a:lnTo>
                      <a:pt x="2042" y="570"/>
                    </a:lnTo>
                    <a:lnTo>
                      <a:pt x="0" y="240"/>
                    </a:lnTo>
                    <a:lnTo>
                      <a:pt x="1395" y="0"/>
                    </a:lnTo>
                  </a:path>
                </a:pathLst>
              </a:custGeom>
              <a:solidFill>
                <a:srgbClr val="83C8BD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37" name="Group 32"/>
            <p:cNvGrpSpPr>
              <a:grpSpLocks/>
            </p:cNvGrpSpPr>
            <p:nvPr/>
          </p:nvGrpSpPr>
          <p:grpSpPr bwMode="auto">
            <a:xfrm>
              <a:off x="6788715" y="1412776"/>
              <a:ext cx="816649" cy="684974"/>
              <a:chOff x="4456" y="1291"/>
              <a:chExt cx="614" cy="515"/>
            </a:xfrm>
          </p:grpSpPr>
          <p:sp>
            <p:nvSpPr>
              <p:cNvPr id="38" name="Freeform 33"/>
              <p:cNvSpPr>
                <a:spLocks noChangeArrowheads="1"/>
              </p:cNvSpPr>
              <p:nvPr/>
            </p:nvSpPr>
            <p:spPr bwMode="auto">
              <a:xfrm>
                <a:off x="4456" y="1699"/>
                <a:ext cx="615" cy="108"/>
              </a:xfrm>
              <a:custGeom>
                <a:avLst/>
                <a:gdLst>
                  <a:gd name="T0" fmla="*/ 65 w 2711"/>
                  <a:gd name="T1" fmla="*/ 0 h 478"/>
                  <a:gd name="T2" fmla="*/ 140 w 2711"/>
                  <a:gd name="T3" fmla="*/ 12 h 478"/>
                  <a:gd name="T4" fmla="*/ 87 w 2711"/>
                  <a:gd name="T5" fmla="*/ 24 h 478"/>
                  <a:gd name="T6" fmla="*/ 0 w 2711"/>
                  <a:gd name="T7" fmla="*/ 10 h 478"/>
                  <a:gd name="T8" fmla="*/ 65 w 2711"/>
                  <a:gd name="T9" fmla="*/ 0 h 4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11" h="478">
                    <a:moveTo>
                      <a:pt x="1257" y="0"/>
                    </a:moveTo>
                    <a:lnTo>
                      <a:pt x="2710" y="239"/>
                    </a:lnTo>
                    <a:lnTo>
                      <a:pt x="1691" y="477"/>
                    </a:lnTo>
                    <a:lnTo>
                      <a:pt x="0" y="195"/>
                    </a:lnTo>
                    <a:lnTo>
                      <a:pt x="1257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9" name="Freeform 34"/>
              <p:cNvSpPr>
                <a:spLocks noChangeArrowheads="1"/>
              </p:cNvSpPr>
              <p:nvPr/>
            </p:nvSpPr>
            <p:spPr bwMode="auto">
              <a:xfrm>
                <a:off x="4456" y="1291"/>
                <a:ext cx="384" cy="517"/>
              </a:xfrm>
              <a:custGeom>
                <a:avLst/>
                <a:gdLst>
                  <a:gd name="T0" fmla="*/ 75 w 1692"/>
                  <a:gd name="T1" fmla="*/ 0 h 2278"/>
                  <a:gd name="T2" fmla="*/ 87 w 1692"/>
                  <a:gd name="T3" fmla="*/ 117 h 2278"/>
                  <a:gd name="T4" fmla="*/ 0 w 1692"/>
                  <a:gd name="T5" fmla="*/ 102 h 2278"/>
                  <a:gd name="T6" fmla="*/ 75 w 169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92" h="2278">
                    <a:moveTo>
                      <a:pt x="1449" y="0"/>
                    </a:moveTo>
                    <a:lnTo>
                      <a:pt x="1691" y="2277"/>
                    </a:lnTo>
                    <a:lnTo>
                      <a:pt x="0" y="1973"/>
                    </a:lnTo>
                    <a:lnTo>
                      <a:pt x="1449" y="0"/>
                    </a:lnTo>
                  </a:path>
                </a:pathLst>
              </a:custGeom>
              <a:solidFill>
                <a:srgbClr val="FFD67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 w="18000">
                    <a:solidFill>
                      <a:srgbClr val="C0504D">
                        <a:satMod val="140000"/>
                      </a:srgb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0" name="Freeform 35"/>
              <p:cNvSpPr>
                <a:spLocks noChangeArrowheads="1"/>
              </p:cNvSpPr>
              <p:nvPr/>
            </p:nvSpPr>
            <p:spPr bwMode="auto">
              <a:xfrm>
                <a:off x="4785" y="1291"/>
                <a:ext cx="286" cy="517"/>
              </a:xfrm>
              <a:custGeom>
                <a:avLst/>
                <a:gdLst>
                  <a:gd name="T0" fmla="*/ 0 w 1262"/>
                  <a:gd name="T1" fmla="*/ 0 h 2278"/>
                  <a:gd name="T2" fmla="*/ 65 w 1262"/>
                  <a:gd name="T3" fmla="*/ 104 h 2278"/>
                  <a:gd name="T4" fmla="*/ 12 w 1262"/>
                  <a:gd name="T5" fmla="*/ 117 h 2278"/>
                  <a:gd name="T6" fmla="*/ 0 w 126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62" h="2278">
                    <a:moveTo>
                      <a:pt x="0" y="0"/>
                    </a:moveTo>
                    <a:lnTo>
                      <a:pt x="1261" y="2017"/>
                    </a:lnTo>
                    <a:lnTo>
                      <a:pt x="242" y="227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D67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269319" y="3760007"/>
            <a:ext cx="3762036" cy="367877"/>
            <a:chOff x="1349460" y="2935085"/>
            <a:chExt cx="3762036" cy="367877"/>
          </a:xfrm>
        </p:grpSpPr>
        <p:sp>
          <p:nvSpPr>
            <p:cNvPr id="57" name="Line 7"/>
            <p:cNvSpPr>
              <a:spLocks noChangeShapeType="1"/>
            </p:cNvSpPr>
            <p:nvPr/>
          </p:nvSpPr>
          <p:spPr bwMode="auto">
            <a:xfrm>
              <a:off x="1349460" y="3271586"/>
              <a:ext cx="3762036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7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8" name="Text Box 13"/>
            <p:cNvSpPr txBox="1">
              <a:spLocks noChangeArrowheads="1"/>
            </p:cNvSpPr>
            <p:nvPr/>
          </p:nvSpPr>
          <p:spPr bwMode="auto">
            <a:xfrm>
              <a:off x="1349460" y="2935085"/>
              <a:ext cx="2142683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5000" rIns="90000" bIns="4500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kumimoji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  <a:lvl2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2pPr>
              <a:lvl3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3pPr>
              <a:lvl4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4pPr>
              <a:lvl5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3. 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点击输入文本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69319" y="2984209"/>
            <a:ext cx="4456980" cy="367877"/>
            <a:chOff x="1349460" y="2159287"/>
            <a:chExt cx="4456980" cy="367877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1349460" y="2495788"/>
              <a:ext cx="4456980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7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1349460" y="2159287"/>
              <a:ext cx="22466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5000" rIns="90000" bIns="4500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kumimoji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  <a:lvl2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2pPr>
              <a:lvl3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3pPr>
              <a:lvl4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4pPr>
              <a:lvl5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2. 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点击输入文本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69319" y="2208410"/>
            <a:ext cx="5124492" cy="367877"/>
            <a:chOff x="1349460" y="1383488"/>
            <a:chExt cx="5124492" cy="367877"/>
          </a:xfrm>
        </p:grpSpPr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1349460" y="1719989"/>
              <a:ext cx="5124492" cy="0"/>
            </a:xfrm>
            <a:prstGeom prst="line">
              <a:avLst/>
            </a:prstGeom>
            <a:noFill/>
            <a:ln w="9525">
              <a:solidFill>
                <a:sysClr val="window" lastClr="FFFFFF">
                  <a:lumMod val="75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4" name="Text Box 13"/>
            <p:cNvSpPr txBox="1">
              <a:spLocks noChangeArrowheads="1"/>
            </p:cNvSpPr>
            <p:nvPr/>
          </p:nvSpPr>
          <p:spPr bwMode="auto">
            <a:xfrm>
              <a:off x="1349460" y="1383488"/>
              <a:ext cx="27113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5000" rIns="90000" bIns="4500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 kumimoji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  <a:lvl2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2pPr>
              <a:lvl3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3pPr>
              <a:lvl4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4pPr>
              <a:lvl5pPr eaLnBrk="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1. 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输入文本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301051" y="3532389"/>
            <a:ext cx="1568451" cy="2916238"/>
            <a:chOff x="436562" y="457200"/>
            <a:chExt cx="1568451" cy="2916238"/>
          </a:xfrm>
        </p:grpSpPr>
        <p:sp>
          <p:nvSpPr>
            <p:cNvPr id="66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8150" y="45720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1185863" y="30813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1098550" y="23272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1098550" y="23272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436562" y="12636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715963" y="12636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1308100" y="22240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1325563" y="22240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1046163" y="1366838"/>
              <a:ext cx="611188" cy="1046163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1185863" y="21383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1185863" y="2155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1168400" y="14001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17"/>
            <p:cNvSpPr>
              <a:spLocks/>
            </p:cNvSpPr>
            <p:nvPr/>
          </p:nvSpPr>
          <p:spPr bwMode="auto">
            <a:xfrm>
              <a:off x="1238250" y="6985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1535113" y="10414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203325" y="8001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1308100" y="6985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1238250" y="9556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1098550" y="8858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1081088" y="4746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Rectangle 24"/>
            <p:cNvSpPr>
              <a:spLocks noChangeArrowheads="1"/>
            </p:cNvSpPr>
            <p:nvPr/>
          </p:nvSpPr>
          <p:spPr bwMode="auto">
            <a:xfrm>
              <a:off x="1517650" y="10414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5"/>
            <p:cNvSpPr>
              <a:spLocks/>
            </p:cNvSpPr>
            <p:nvPr/>
          </p:nvSpPr>
          <p:spPr bwMode="auto">
            <a:xfrm>
              <a:off x="1168400" y="5778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6"/>
            <p:cNvSpPr>
              <a:spLocks/>
            </p:cNvSpPr>
            <p:nvPr/>
          </p:nvSpPr>
          <p:spPr bwMode="auto">
            <a:xfrm>
              <a:off x="1639888" y="10747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1290638" y="5778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1343025" y="9382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1150938" y="1127125"/>
              <a:ext cx="0" cy="333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30"/>
            <p:cNvSpPr>
              <a:spLocks/>
            </p:cNvSpPr>
            <p:nvPr/>
          </p:nvSpPr>
          <p:spPr bwMode="auto">
            <a:xfrm>
              <a:off x="1150938" y="9715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1325563" y="9556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1168400" y="5953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748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191437">
            <a:off x="3057299" y="1485223"/>
            <a:ext cx="1999384" cy="4870275"/>
          </a:xfrm>
          <a:custGeom>
            <a:avLst/>
            <a:gdLst>
              <a:gd name="connsiteX0" fmla="*/ 0 w 1999384"/>
              <a:gd name="connsiteY0" fmla="*/ 345965 h 4870275"/>
              <a:gd name="connsiteX1" fmla="*/ 467137 w 1999384"/>
              <a:gd name="connsiteY1" fmla="*/ 0 h 4870275"/>
              <a:gd name="connsiteX2" fmla="*/ 1388478 w 1999384"/>
              <a:gd name="connsiteY2" fmla="*/ 0 h 4870275"/>
              <a:gd name="connsiteX3" fmla="*/ 1999384 w 1999384"/>
              <a:gd name="connsiteY3" fmla="*/ 824871 h 4870275"/>
              <a:gd name="connsiteX4" fmla="*/ 1999384 w 1999384"/>
              <a:gd name="connsiteY4" fmla="*/ 4320412 h 4870275"/>
              <a:gd name="connsiteX5" fmla="*/ 1256936 w 1999384"/>
              <a:gd name="connsiteY5" fmla="*/ 4870275 h 4870275"/>
              <a:gd name="connsiteX6" fmla="*/ 725805 w 1999384"/>
              <a:gd name="connsiteY6" fmla="*/ 4870275 h 4870275"/>
              <a:gd name="connsiteX7" fmla="*/ 0 w 1999384"/>
              <a:gd name="connsiteY7" fmla="*/ 3890263 h 487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99384" h="4870275">
                <a:moveTo>
                  <a:pt x="0" y="345965"/>
                </a:moveTo>
                <a:lnTo>
                  <a:pt x="467137" y="0"/>
                </a:lnTo>
                <a:lnTo>
                  <a:pt x="1388478" y="0"/>
                </a:lnTo>
                <a:lnTo>
                  <a:pt x="1999384" y="824871"/>
                </a:lnTo>
                <a:lnTo>
                  <a:pt x="1999384" y="4320412"/>
                </a:lnTo>
                <a:lnTo>
                  <a:pt x="1256936" y="4870275"/>
                </a:lnTo>
                <a:lnTo>
                  <a:pt x="725805" y="4870275"/>
                </a:lnTo>
                <a:lnTo>
                  <a:pt x="0" y="389026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2191437">
            <a:off x="7273045" y="772650"/>
            <a:ext cx="1999384" cy="4870275"/>
          </a:xfrm>
          <a:custGeom>
            <a:avLst/>
            <a:gdLst>
              <a:gd name="connsiteX0" fmla="*/ 0 w 1999384"/>
              <a:gd name="connsiteY0" fmla="*/ 345965 h 4870275"/>
              <a:gd name="connsiteX1" fmla="*/ 467137 w 1999384"/>
              <a:gd name="connsiteY1" fmla="*/ 0 h 4870275"/>
              <a:gd name="connsiteX2" fmla="*/ 1388478 w 1999384"/>
              <a:gd name="connsiteY2" fmla="*/ 0 h 4870275"/>
              <a:gd name="connsiteX3" fmla="*/ 1999384 w 1999384"/>
              <a:gd name="connsiteY3" fmla="*/ 824871 h 4870275"/>
              <a:gd name="connsiteX4" fmla="*/ 1999384 w 1999384"/>
              <a:gd name="connsiteY4" fmla="*/ 4320412 h 4870275"/>
              <a:gd name="connsiteX5" fmla="*/ 1256936 w 1999384"/>
              <a:gd name="connsiteY5" fmla="*/ 4870275 h 4870275"/>
              <a:gd name="connsiteX6" fmla="*/ 725805 w 1999384"/>
              <a:gd name="connsiteY6" fmla="*/ 4870275 h 4870275"/>
              <a:gd name="connsiteX7" fmla="*/ 0 w 1999384"/>
              <a:gd name="connsiteY7" fmla="*/ 3890263 h 487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99384" h="4870275">
                <a:moveTo>
                  <a:pt x="0" y="345965"/>
                </a:moveTo>
                <a:lnTo>
                  <a:pt x="467137" y="0"/>
                </a:lnTo>
                <a:lnTo>
                  <a:pt x="1388478" y="0"/>
                </a:lnTo>
                <a:lnTo>
                  <a:pt x="1999384" y="824871"/>
                </a:lnTo>
                <a:lnTo>
                  <a:pt x="1999384" y="4320412"/>
                </a:lnTo>
                <a:lnTo>
                  <a:pt x="1256936" y="4870275"/>
                </a:lnTo>
                <a:lnTo>
                  <a:pt x="725805" y="4870275"/>
                </a:lnTo>
                <a:lnTo>
                  <a:pt x="0" y="389026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2191437">
            <a:off x="5157552" y="1151932"/>
            <a:ext cx="1999384" cy="4870275"/>
          </a:xfrm>
          <a:custGeom>
            <a:avLst/>
            <a:gdLst>
              <a:gd name="connsiteX0" fmla="*/ 0 w 1999384"/>
              <a:gd name="connsiteY0" fmla="*/ 345965 h 4870275"/>
              <a:gd name="connsiteX1" fmla="*/ 467137 w 1999384"/>
              <a:gd name="connsiteY1" fmla="*/ 0 h 4870275"/>
              <a:gd name="connsiteX2" fmla="*/ 1388478 w 1999384"/>
              <a:gd name="connsiteY2" fmla="*/ 0 h 4870275"/>
              <a:gd name="connsiteX3" fmla="*/ 1999384 w 1999384"/>
              <a:gd name="connsiteY3" fmla="*/ 824871 h 4870275"/>
              <a:gd name="connsiteX4" fmla="*/ 1999384 w 1999384"/>
              <a:gd name="connsiteY4" fmla="*/ 4320412 h 4870275"/>
              <a:gd name="connsiteX5" fmla="*/ 1256936 w 1999384"/>
              <a:gd name="connsiteY5" fmla="*/ 4870275 h 4870275"/>
              <a:gd name="connsiteX6" fmla="*/ 725805 w 1999384"/>
              <a:gd name="connsiteY6" fmla="*/ 4870275 h 4870275"/>
              <a:gd name="connsiteX7" fmla="*/ 0 w 1999384"/>
              <a:gd name="connsiteY7" fmla="*/ 3890263 h 487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99384" h="4870275">
                <a:moveTo>
                  <a:pt x="0" y="345965"/>
                </a:moveTo>
                <a:lnTo>
                  <a:pt x="467137" y="0"/>
                </a:lnTo>
                <a:lnTo>
                  <a:pt x="1388478" y="0"/>
                </a:lnTo>
                <a:lnTo>
                  <a:pt x="1999384" y="824871"/>
                </a:lnTo>
                <a:lnTo>
                  <a:pt x="1999384" y="4320412"/>
                </a:lnTo>
                <a:lnTo>
                  <a:pt x="1256936" y="4870275"/>
                </a:lnTo>
                <a:lnTo>
                  <a:pt x="725805" y="4870275"/>
                </a:lnTo>
                <a:lnTo>
                  <a:pt x="0" y="389026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7600" y="2000885"/>
            <a:ext cx="1341120" cy="4043680"/>
          </a:xfrm>
          <a:prstGeom prst="rect">
            <a:avLst/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1808" y="2491162"/>
            <a:ext cx="764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01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504" y="3111665"/>
            <a:ext cx="591312" cy="5913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87600" y="3910965"/>
            <a:ext cx="1341120" cy="2133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9680" y="4100602"/>
            <a:ext cx="10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2752" y="1646509"/>
            <a:ext cx="1341120" cy="4043680"/>
          </a:xfrm>
          <a:prstGeom prst="rect">
            <a:avLst/>
          </a:prstGeom>
          <a:solidFill>
            <a:srgbClr val="72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6960" y="2136786"/>
            <a:ext cx="764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02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2752" y="3556589"/>
            <a:ext cx="1341120" cy="2133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4832" y="3746226"/>
            <a:ext cx="10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786" y="2756189"/>
            <a:ext cx="592412" cy="5924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593840" y="1282466"/>
            <a:ext cx="1341120" cy="4043680"/>
          </a:xfrm>
          <a:prstGeom prst="rect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88048" y="1772743"/>
            <a:ext cx="764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03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93840" y="3192546"/>
            <a:ext cx="1341120" cy="2133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25920" y="3382183"/>
            <a:ext cx="10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874" y="2392146"/>
            <a:ext cx="592412" cy="59241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696209" y="918845"/>
            <a:ext cx="1341120" cy="4043680"/>
          </a:xfrm>
          <a:prstGeom prst="rect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90417" y="1409122"/>
            <a:ext cx="764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04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96209" y="2828925"/>
            <a:ext cx="1341120" cy="2133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28289" y="3018562"/>
            <a:ext cx="10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5713" y="1993897"/>
            <a:ext cx="592412" cy="59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06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09" y="699364"/>
            <a:ext cx="235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论文总结及致谢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1568981"/>
            <a:ext cx="5008880" cy="5289019"/>
            <a:chOff x="0" y="2456929"/>
            <a:chExt cx="4167963" cy="440107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56929"/>
              <a:ext cx="4167963" cy="4401071"/>
            </a:xfrm>
            <a:prstGeom prst="rect">
              <a:avLst/>
            </a:prstGeom>
          </p:spPr>
        </p:pic>
        <p:sp>
          <p:nvSpPr>
            <p:cNvPr id="5" name="Oval 39"/>
            <p:cNvSpPr/>
            <p:nvPr/>
          </p:nvSpPr>
          <p:spPr>
            <a:xfrm rot="2700000">
              <a:off x="682729" y="3619129"/>
              <a:ext cx="1661275" cy="1661275"/>
            </a:xfrm>
            <a:prstGeom prst="ellipse">
              <a:avLst/>
            </a:prstGeom>
            <a:solidFill>
              <a:srgbClr val="FE8A72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bg-BG" kern="0" smtClean="0">
                <a:solidFill>
                  <a:srgbClr val="1CBB9F"/>
                </a:solidFill>
              </a:endParaRPr>
            </a:p>
          </p:txBody>
        </p:sp>
      </p:grpSp>
      <p:sp>
        <p:nvSpPr>
          <p:cNvPr id="6" name="Freeform 188"/>
          <p:cNvSpPr>
            <a:spLocks/>
          </p:cNvSpPr>
          <p:nvPr/>
        </p:nvSpPr>
        <p:spPr bwMode="auto">
          <a:xfrm rot="3042777">
            <a:off x="1362828" y="3669141"/>
            <a:ext cx="789820" cy="691092"/>
          </a:xfrm>
          <a:custGeom>
            <a:avLst/>
            <a:gdLst>
              <a:gd name="T0" fmla="*/ 217 w 288"/>
              <a:gd name="T1" fmla="*/ 0 h 252"/>
              <a:gd name="T2" fmla="*/ 144 w 288"/>
              <a:gd name="T3" fmla="*/ 44 h 252"/>
              <a:gd name="T4" fmla="*/ 72 w 288"/>
              <a:gd name="T5" fmla="*/ 0 h 252"/>
              <a:gd name="T6" fmla="*/ 0 w 288"/>
              <a:gd name="T7" fmla="*/ 72 h 252"/>
              <a:gd name="T8" fmla="*/ 36 w 288"/>
              <a:gd name="T9" fmla="*/ 144 h 252"/>
              <a:gd name="T10" fmla="*/ 144 w 288"/>
              <a:gd name="T11" fmla="*/ 252 h 252"/>
              <a:gd name="T12" fmla="*/ 252 w 288"/>
              <a:gd name="T13" fmla="*/ 144 h 252"/>
              <a:gd name="T14" fmla="*/ 288 w 288"/>
              <a:gd name="T15" fmla="*/ 72 h 252"/>
              <a:gd name="T16" fmla="*/ 217 w 288"/>
              <a:gd name="T1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31"/>
          <p:cNvSpPr/>
          <p:nvPr/>
        </p:nvSpPr>
        <p:spPr>
          <a:xfrm>
            <a:off x="5880325" y="2481669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Rectangle 32"/>
          <p:cNvSpPr/>
          <p:nvPr/>
        </p:nvSpPr>
        <p:spPr>
          <a:xfrm>
            <a:off x="5880325" y="3222767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Rectangle 33"/>
          <p:cNvSpPr/>
          <p:nvPr/>
        </p:nvSpPr>
        <p:spPr>
          <a:xfrm>
            <a:off x="5880325" y="3963865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0" name="Rectangle 34"/>
          <p:cNvSpPr/>
          <p:nvPr/>
        </p:nvSpPr>
        <p:spPr>
          <a:xfrm>
            <a:off x="5880325" y="4704963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6489574" y="2502338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6489573" y="3191989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6517786" y="3933087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6517785" y="4682112"/>
            <a:ext cx="459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84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59"/>
          <p:cNvGrpSpPr/>
          <p:nvPr/>
        </p:nvGrpSpPr>
        <p:grpSpPr>
          <a:xfrm>
            <a:off x="5502597" y="1045887"/>
            <a:ext cx="1526323" cy="3209292"/>
            <a:chOff x="360363" y="752475"/>
            <a:chExt cx="2474912" cy="5203825"/>
          </a:xfrm>
        </p:grpSpPr>
        <p:sp>
          <p:nvSpPr>
            <p:cNvPr id="3" name="Freeform 1"/>
            <p:cNvSpPr>
              <a:spLocks noChangeArrowheads="1"/>
            </p:cNvSpPr>
            <p:nvPr/>
          </p:nvSpPr>
          <p:spPr bwMode="auto">
            <a:xfrm>
              <a:off x="360363" y="908050"/>
              <a:ext cx="2474912" cy="5048250"/>
            </a:xfrm>
            <a:custGeom>
              <a:avLst/>
              <a:gdLst>
                <a:gd name="T0" fmla="*/ 4950 w 6875"/>
                <a:gd name="T1" fmla="*/ 6773 h 14021"/>
                <a:gd name="T2" fmla="*/ 4988 w 6875"/>
                <a:gd name="T3" fmla="*/ 5399 h 14021"/>
                <a:gd name="T4" fmla="*/ 4950 w 6875"/>
                <a:gd name="T5" fmla="*/ 6773 h 14021"/>
                <a:gd name="T6" fmla="*/ 1768 w 6875"/>
                <a:gd name="T7" fmla="*/ 6773 h 14021"/>
                <a:gd name="T8" fmla="*/ 1826 w 6875"/>
                <a:gd name="T9" fmla="*/ 5281 h 14021"/>
                <a:gd name="T10" fmla="*/ 1768 w 6875"/>
                <a:gd name="T11" fmla="*/ 6773 h 14021"/>
                <a:gd name="T12" fmla="*/ 3397 w 6875"/>
                <a:gd name="T13" fmla="*/ 0 h 14021"/>
                <a:gd name="T14" fmla="*/ 2062 w 6875"/>
                <a:gd name="T15" fmla="*/ 1748 h 14021"/>
                <a:gd name="T16" fmla="*/ 1904 w 6875"/>
                <a:gd name="T17" fmla="*/ 2198 h 14021"/>
                <a:gd name="T18" fmla="*/ 2200 w 6875"/>
                <a:gd name="T19" fmla="*/ 2551 h 14021"/>
                <a:gd name="T20" fmla="*/ 2828 w 6875"/>
                <a:gd name="T21" fmla="*/ 3319 h 14021"/>
                <a:gd name="T22" fmla="*/ 2651 w 6875"/>
                <a:gd name="T23" fmla="*/ 3790 h 14021"/>
                <a:gd name="T24" fmla="*/ 1080 w 6875"/>
                <a:gd name="T25" fmla="*/ 4555 h 14021"/>
                <a:gd name="T26" fmla="*/ 0 w 6875"/>
                <a:gd name="T27" fmla="*/ 6773 h 14021"/>
                <a:gd name="T28" fmla="*/ 0 w 6875"/>
                <a:gd name="T29" fmla="*/ 7148 h 14021"/>
                <a:gd name="T30" fmla="*/ 0 w 6875"/>
                <a:gd name="T31" fmla="*/ 7148 h 14021"/>
                <a:gd name="T32" fmla="*/ 982 w 6875"/>
                <a:gd name="T33" fmla="*/ 9248 h 14021"/>
                <a:gd name="T34" fmla="*/ 1866 w 6875"/>
                <a:gd name="T35" fmla="*/ 13470 h 14021"/>
                <a:gd name="T36" fmla="*/ 1138 w 6875"/>
                <a:gd name="T37" fmla="*/ 13489 h 14021"/>
                <a:gd name="T38" fmla="*/ 5577 w 6875"/>
                <a:gd name="T39" fmla="*/ 14020 h 14021"/>
                <a:gd name="T40" fmla="*/ 4968 w 6875"/>
                <a:gd name="T41" fmla="*/ 13489 h 14021"/>
                <a:gd name="T42" fmla="*/ 4852 w 6875"/>
                <a:gd name="T43" fmla="*/ 9248 h 14021"/>
                <a:gd name="T44" fmla="*/ 6874 w 6875"/>
                <a:gd name="T45" fmla="*/ 7148 h 14021"/>
                <a:gd name="T46" fmla="*/ 6874 w 6875"/>
                <a:gd name="T47" fmla="*/ 6773 h 14021"/>
                <a:gd name="T48" fmla="*/ 5655 w 6875"/>
                <a:gd name="T49" fmla="*/ 4555 h 14021"/>
                <a:gd name="T50" fmla="*/ 4260 w 6875"/>
                <a:gd name="T51" fmla="*/ 3790 h 14021"/>
                <a:gd name="T52" fmla="*/ 4026 w 6875"/>
                <a:gd name="T53" fmla="*/ 3790 h 14021"/>
                <a:gd name="T54" fmla="*/ 4615 w 6875"/>
                <a:gd name="T55" fmla="*/ 2533 h 14021"/>
                <a:gd name="T56" fmla="*/ 4693 w 6875"/>
                <a:gd name="T57" fmla="*/ 2551 h 14021"/>
                <a:gd name="T58" fmla="*/ 4832 w 6875"/>
                <a:gd name="T59" fmla="*/ 1748 h 14021"/>
                <a:gd name="T60" fmla="*/ 4812 w 6875"/>
                <a:gd name="T61" fmla="*/ 1748 h 14021"/>
                <a:gd name="T62" fmla="*/ 3397 w 6875"/>
                <a:gd name="T63" fmla="*/ 0 h 1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lnTo>
                    <a:pt x="6874" y="7148"/>
                  </a:ln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lnTo>
                    <a:pt x="5655" y="4555"/>
                  </a:ln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4" name="Freeform 2"/>
            <p:cNvSpPr>
              <a:spLocks noChangeArrowheads="1"/>
            </p:cNvSpPr>
            <p:nvPr/>
          </p:nvSpPr>
          <p:spPr bwMode="auto">
            <a:xfrm>
              <a:off x="749300" y="2547938"/>
              <a:ext cx="247650" cy="1484312"/>
            </a:xfrm>
            <a:custGeom>
              <a:avLst/>
              <a:gdLst>
                <a:gd name="T0" fmla="*/ 688 w 689"/>
                <a:gd name="T1" fmla="*/ 4124 h 4125"/>
                <a:gd name="T2" fmla="*/ 0 w 689"/>
                <a:gd name="T3" fmla="*/ 4124 h 4125"/>
                <a:gd name="T4" fmla="*/ 0 w 689"/>
                <a:gd name="T5" fmla="*/ 0 h 4125"/>
                <a:gd name="T6" fmla="*/ 688 w 689"/>
                <a:gd name="T7" fmla="*/ 0 h 4125"/>
                <a:gd name="T8" fmla="*/ 688 w 689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>
              <a:off x="954088" y="4032250"/>
              <a:ext cx="85725" cy="184150"/>
            </a:xfrm>
            <a:custGeom>
              <a:avLst/>
              <a:gdLst>
                <a:gd name="T0" fmla="*/ 177 w 238"/>
                <a:gd name="T1" fmla="*/ 78 h 512"/>
                <a:gd name="T2" fmla="*/ 177 w 238"/>
                <a:gd name="T3" fmla="*/ 78 h 512"/>
                <a:gd name="T4" fmla="*/ 98 w 238"/>
                <a:gd name="T5" fmla="*/ 0 h 512"/>
                <a:gd name="T6" fmla="*/ 0 w 238"/>
                <a:gd name="T7" fmla="*/ 0 h 512"/>
                <a:gd name="T8" fmla="*/ 20 w 238"/>
                <a:gd name="T9" fmla="*/ 511 h 512"/>
                <a:gd name="T10" fmla="*/ 237 w 238"/>
                <a:gd name="T11" fmla="*/ 353 h 512"/>
                <a:gd name="T12" fmla="*/ 177 w 238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6" name="Freeform 4"/>
            <p:cNvSpPr>
              <a:spLocks noChangeArrowheads="1"/>
            </p:cNvSpPr>
            <p:nvPr/>
          </p:nvSpPr>
          <p:spPr bwMode="auto">
            <a:xfrm>
              <a:off x="712788" y="4032250"/>
              <a:ext cx="298450" cy="190500"/>
            </a:xfrm>
            <a:custGeom>
              <a:avLst/>
              <a:gdLst>
                <a:gd name="T0" fmla="*/ 727 w 827"/>
                <a:gd name="T1" fmla="*/ 0 h 530"/>
                <a:gd name="T2" fmla="*/ 727 w 827"/>
                <a:gd name="T3" fmla="*/ 0 h 530"/>
                <a:gd name="T4" fmla="*/ 118 w 827"/>
                <a:gd name="T5" fmla="*/ 0 h 530"/>
                <a:gd name="T6" fmla="*/ 0 w 827"/>
                <a:gd name="T7" fmla="*/ 217 h 530"/>
                <a:gd name="T8" fmla="*/ 0 w 827"/>
                <a:gd name="T9" fmla="*/ 255 h 530"/>
                <a:gd name="T10" fmla="*/ 274 w 827"/>
                <a:gd name="T11" fmla="*/ 529 h 530"/>
                <a:gd name="T12" fmla="*/ 549 w 827"/>
                <a:gd name="T13" fmla="*/ 529 h 530"/>
                <a:gd name="T14" fmla="*/ 826 w 827"/>
                <a:gd name="T15" fmla="*/ 255 h 530"/>
                <a:gd name="T16" fmla="*/ 826 w 827"/>
                <a:gd name="T17" fmla="*/ 217 h 530"/>
                <a:gd name="T18" fmla="*/ 727 w 827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7" name="Freeform 5"/>
            <p:cNvSpPr>
              <a:spLocks noChangeArrowheads="1"/>
            </p:cNvSpPr>
            <p:nvPr/>
          </p:nvSpPr>
          <p:spPr bwMode="auto">
            <a:xfrm>
              <a:off x="2155825" y="2547938"/>
              <a:ext cx="239713" cy="1484312"/>
            </a:xfrm>
            <a:custGeom>
              <a:avLst/>
              <a:gdLst>
                <a:gd name="T0" fmla="*/ 0 w 668"/>
                <a:gd name="T1" fmla="*/ 4124 h 4125"/>
                <a:gd name="T2" fmla="*/ 667 w 668"/>
                <a:gd name="T3" fmla="*/ 4124 h 4125"/>
                <a:gd name="T4" fmla="*/ 667 w 668"/>
                <a:gd name="T5" fmla="*/ 0 h 4125"/>
                <a:gd name="T6" fmla="*/ 0 w 668"/>
                <a:gd name="T7" fmla="*/ 0 h 4125"/>
                <a:gd name="T8" fmla="*/ 0 w 668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8" name="Freeform 6"/>
            <p:cNvSpPr>
              <a:spLocks noChangeArrowheads="1"/>
            </p:cNvSpPr>
            <p:nvPr/>
          </p:nvSpPr>
          <p:spPr bwMode="auto">
            <a:xfrm>
              <a:off x="1052513" y="3671888"/>
              <a:ext cx="1060450" cy="2276475"/>
            </a:xfrm>
            <a:custGeom>
              <a:avLst/>
              <a:gdLst>
                <a:gd name="T0" fmla="*/ 2946 w 2947"/>
                <a:gd name="T1" fmla="*/ 0 h 6324"/>
                <a:gd name="T2" fmla="*/ 2946 w 2947"/>
                <a:gd name="T3" fmla="*/ 0 h 6324"/>
                <a:gd name="T4" fmla="*/ 2827 w 2947"/>
                <a:gd name="T5" fmla="*/ 6323 h 6324"/>
                <a:gd name="T6" fmla="*/ 1591 w 2947"/>
                <a:gd name="T7" fmla="*/ 6323 h 6324"/>
                <a:gd name="T8" fmla="*/ 1591 w 2947"/>
                <a:gd name="T9" fmla="*/ 1768 h 6324"/>
                <a:gd name="T10" fmla="*/ 1493 w 2947"/>
                <a:gd name="T11" fmla="*/ 1669 h 6324"/>
                <a:gd name="T12" fmla="*/ 1415 w 2947"/>
                <a:gd name="T13" fmla="*/ 1768 h 6324"/>
                <a:gd name="T14" fmla="*/ 1415 w 2947"/>
                <a:gd name="T15" fmla="*/ 6323 h 6324"/>
                <a:gd name="T16" fmla="*/ 118 w 2947"/>
                <a:gd name="T17" fmla="*/ 6323 h 6324"/>
                <a:gd name="T18" fmla="*/ 0 w 2947"/>
                <a:gd name="T19" fmla="*/ 20 h 6324"/>
                <a:gd name="T20" fmla="*/ 2946 w 2947"/>
                <a:gd name="T21" fmla="*/ 0 h 6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9" name="Freeform 7"/>
            <p:cNvSpPr>
              <a:spLocks noChangeArrowheads="1"/>
            </p:cNvSpPr>
            <p:nvPr/>
          </p:nvSpPr>
          <p:spPr bwMode="auto">
            <a:xfrm>
              <a:off x="1625600" y="5715000"/>
              <a:ext cx="593725" cy="233363"/>
            </a:xfrm>
            <a:custGeom>
              <a:avLst/>
              <a:gdLst>
                <a:gd name="T0" fmla="*/ 0 w 1650"/>
                <a:gd name="T1" fmla="*/ 648 h 649"/>
                <a:gd name="T2" fmla="*/ 0 w 1650"/>
                <a:gd name="T3" fmla="*/ 648 h 649"/>
                <a:gd name="T4" fmla="*/ 1060 w 1650"/>
                <a:gd name="T5" fmla="*/ 58 h 649"/>
                <a:gd name="T6" fmla="*/ 1611 w 1650"/>
                <a:gd name="T7" fmla="*/ 648 h 649"/>
                <a:gd name="T8" fmla="*/ 0 w 1650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0" name="Freeform 8"/>
            <p:cNvSpPr>
              <a:spLocks noChangeArrowheads="1"/>
            </p:cNvSpPr>
            <p:nvPr/>
          </p:nvSpPr>
          <p:spPr bwMode="auto">
            <a:xfrm>
              <a:off x="946150" y="5715000"/>
              <a:ext cx="595313" cy="233363"/>
            </a:xfrm>
            <a:custGeom>
              <a:avLst/>
              <a:gdLst>
                <a:gd name="T0" fmla="*/ 1652 w 1653"/>
                <a:gd name="T1" fmla="*/ 648 h 649"/>
                <a:gd name="T2" fmla="*/ 1652 w 1653"/>
                <a:gd name="T3" fmla="*/ 648 h 649"/>
                <a:gd name="T4" fmla="*/ 589 w 1653"/>
                <a:gd name="T5" fmla="*/ 58 h 649"/>
                <a:gd name="T6" fmla="*/ 40 w 1653"/>
                <a:gd name="T7" fmla="*/ 648 h 649"/>
                <a:gd name="T8" fmla="*/ 1652 w 1653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1" name="Freeform 9"/>
            <p:cNvSpPr>
              <a:spLocks noChangeArrowheads="1"/>
            </p:cNvSpPr>
            <p:nvPr/>
          </p:nvSpPr>
          <p:spPr bwMode="auto">
            <a:xfrm>
              <a:off x="749300" y="2273300"/>
              <a:ext cx="1647825" cy="1766888"/>
            </a:xfrm>
            <a:custGeom>
              <a:avLst/>
              <a:gdLst>
                <a:gd name="T0" fmla="*/ 746 w 4576"/>
                <a:gd name="T1" fmla="*/ 4907 h 4908"/>
                <a:gd name="T2" fmla="*/ 746 w 4576"/>
                <a:gd name="T3" fmla="*/ 4907 h 4908"/>
                <a:gd name="T4" fmla="*/ 746 w 4576"/>
                <a:gd name="T5" fmla="*/ 1491 h 4908"/>
                <a:gd name="T6" fmla="*/ 0 w 4576"/>
                <a:gd name="T7" fmla="*/ 765 h 4908"/>
                <a:gd name="T8" fmla="*/ 1513 w 4576"/>
                <a:gd name="T9" fmla="*/ 0 h 4908"/>
                <a:gd name="T10" fmla="*/ 3180 w 4576"/>
                <a:gd name="T11" fmla="*/ 0 h 4908"/>
                <a:gd name="T12" fmla="*/ 4575 w 4576"/>
                <a:gd name="T13" fmla="*/ 803 h 4908"/>
                <a:gd name="T14" fmla="*/ 3870 w 4576"/>
                <a:gd name="T15" fmla="*/ 1649 h 4908"/>
                <a:gd name="T16" fmla="*/ 3870 w 4576"/>
                <a:gd name="T17" fmla="*/ 4907 h 4908"/>
                <a:gd name="T18" fmla="*/ 746 w 4576"/>
                <a:gd name="T19" fmla="*/ 4907 h 4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2" name="Freeform 10"/>
            <p:cNvSpPr>
              <a:spLocks noChangeArrowheads="1"/>
            </p:cNvSpPr>
            <p:nvPr/>
          </p:nvSpPr>
          <p:spPr bwMode="auto">
            <a:xfrm>
              <a:off x="1314450" y="2273300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1571 w 1572"/>
                <a:gd name="T3" fmla="*/ 0 h 3359"/>
                <a:gd name="T4" fmla="*/ 1571 w 1572"/>
                <a:gd name="T5" fmla="*/ 254 h 3359"/>
                <a:gd name="T6" fmla="*/ 786 w 1572"/>
                <a:gd name="T7" fmla="*/ 3358 h 3359"/>
                <a:gd name="T8" fmla="*/ 0 w 1572"/>
                <a:gd name="T9" fmla="*/ 254 h 3359"/>
                <a:gd name="T10" fmla="*/ 0 w 1572"/>
                <a:gd name="T11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3" name="Freeform 11"/>
            <p:cNvSpPr>
              <a:spLocks noChangeArrowheads="1"/>
            </p:cNvSpPr>
            <p:nvPr/>
          </p:nvSpPr>
          <p:spPr bwMode="auto">
            <a:xfrm>
              <a:off x="1484313" y="2386013"/>
              <a:ext cx="212725" cy="106362"/>
            </a:xfrm>
            <a:custGeom>
              <a:avLst/>
              <a:gdLst>
                <a:gd name="T0" fmla="*/ 159 w 590"/>
                <a:gd name="T1" fmla="*/ 295 h 296"/>
                <a:gd name="T2" fmla="*/ 433 w 590"/>
                <a:gd name="T3" fmla="*/ 295 h 296"/>
                <a:gd name="T4" fmla="*/ 589 w 590"/>
                <a:gd name="T5" fmla="*/ 0 h 296"/>
                <a:gd name="T6" fmla="*/ 0 w 590"/>
                <a:gd name="T7" fmla="*/ 0 h 296"/>
                <a:gd name="T8" fmla="*/ 159 w 590"/>
                <a:gd name="T9" fmla="*/ 29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4" name="Freeform 12"/>
            <p:cNvSpPr>
              <a:spLocks noChangeArrowheads="1"/>
            </p:cNvSpPr>
            <p:nvPr/>
          </p:nvSpPr>
          <p:spPr bwMode="auto">
            <a:xfrm>
              <a:off x="1377950" y="1593850"/>
              <a:ext cx="431800" cy="827088"/>
            </a:xfrm>
            <a:custGeom>
              <a:avLst/>
              <a:gdLst>
                <a:gd name="T0" fmla="*/ 0 w 1199"/>
                <a:gd name="T1" fmla="*/ 1944 h 2297"/>
                <a:gd name="T2" fmla="*/ 0 w 1199"/>
                <a:gd name="T3" fmla="*/ 1944 h 2297"/>
                <a:gd name="T4" fmla="*/ 589 w 1199"/>
                <a:gd name="T5" fmla="*/ 2296 h 2297"/>
                <a:gd name="T6" fmla="*/ 1198 w 1199"/>
                <a:gd name="T7" fmla="*/ 1924 h 2297"/>
                <a:gd name="T8" fmla="*/ 1198 w 1199"/>
                <a:gd name="T9" fmla="*/ 0 h 2297"/>
                <a:gd name="T10" fmla="*/ 0 w 1199"/>
                <a:gd name="T11" fmla="*/ 0 h 2297"/>
                <a:gd name="T12" fmla="*/ 0 w 1199"/>
                <a:gd name="T13" fmla="*/ 1944 h 2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5" name="Freeform 13"/>
            <p:cNvSpPr>
              <a:spLocks noChangeArrowheads="1"/>
            </p:cNvSpPr>
            <p:nvPr/>
          </p:nvSpPr>
          <p:spPr bwMode="auto">
            <a:xfrm>
              <a:off x="1031875" y="1008063"/>
              <a:ext cx="1131888" cy="1181100"/>
            </a:xfrm>
            <a:custGeom>
              <a:avLst/>
              <a:gdLst>
                <a:gd name="T0" fmla="*/ 176 w 3143"/>
                <a:gd name="T1" fmla="*/ 1473 h 3279"/>
                <a:gd name="T2" fmla="*/ 176 w 3143"/>
                <a:gd name="T3" fmla="*/ 1473 h 3279"/>
                <a:gd name="T4" fmla="*/ 236 w 3143"/>
                <a:gd name="T5" fmla="*/ 1473 h 3279"/>
                <a:gd name="T6" fmla="*/ 1571 w 3143"/>
                <a:gd name="T7" fmla="*/ 0 h 3279"/>
                <a:gd name="T8" fmla="*/ 2905 w 3143"/>
                <a:gd name="T9" fmla="*/ 1473 h 3279"/>
                <a:gd name="T10" fmla="*/ 2966 w 3143"/>
                <a:gd name="T11" fmla="*/ 1473 h 3279"/>
                <a:gd name="T12" fmla="*/ 3102 w 3143"/>
                <a:gd name="T13" fmla="*/ 1923 h 3279"/>
                <a:gd name="T14" fmla="*/ 2807 w 3143"/>
                <a:gd name="T15" fmla="*/ 2276 h 3279"/>
                <a:gd name="T16" fmla="*/ 2749 w 3143"/>
                <a:gd name="T17" fmla="*/ 2258 h 3279"/>
                <a:gd name="T18" fmla="*/ 1571 w 3143"/>
                <a:gd name="T19" fmla="*/ 3278 h 3279"/>
                <a:gd name="T20" fmla="*/ 392 w 3143"/>
                <a:gd name="T21" fmla="*/ 2258 h 3279"/>
                <a:gd name="T22" fmla="*/ 334 w 3143"/>
                <a:gd name="T23" fmla="*/ 2276 h 3279"/>
                <a:gd name="T24" fmla="*/ 38 w 3143"/>
                <a:gd name="T25" fmla="*/ 1923 h 3279"/>
                <a:gd name="T26" fmla="*/ 176 w 3143"/>
                <a:gd name="T27" fmla="*/ 1473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6" name="Freeform 14"/>
            <p:cNvSpPr>
              <a:spLocks noChangeArrowheads="1"/>
            </p:cNvSpPr>
            <p:nvPr/>
          </p:nvSpPr>
          <p:spPr bwMode="auto">
            <a:xfrm>
              <a:off x="812800" y="752475"/>
              <a:ext cx="1358900" cy="841375"/>
            </a:xfrm>
            <a:custGeom>
              <a:avLst/>
              <a:gdLst>
                <a:gd name="T0" fmla="*/ 3457 w 3773"/>
                <a:gd name="T1" fmla="*/ 2337 h 2338"/>
                <a:gd name="T2" fmla="*/ 3457 w 3773"/>
                <a:gd name="T3" fmla="*/ 2337 h 2338"/>
                <a:gd name="T4" fmla="*/ 2946 w 3773"/>
                <a:gd name="T5" fmla="*/ 766 h 2338"/>
                <a:gd name="T6" fmla="*/ 884 w 3773"/>
                <a:gd name="T7" fmla="*/ 2337 h 2338"/>
                <a:gd name="T8" fmla="*/ 1101 w 3773"/>
                <a:gd name="T9" fmla="*/ 1846 h 2338"/>
                <a:gd name="T10" fmla="*/ 2946 w 3773"/>
                <a:gd name="T11" fmla="*/ 1473 h 2338"/>
                <a:gd name="T12" fmla="*/ 3457 w 3773"/>
                <a:gd name="T13" fmla="*/ 2337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7" name="Freeform 15"/>
            <p:cNvSpPr>
              <a:spLocks noChangeArrowheads="1"/>
            </p:cNvSpPr>
            <p:nvPr/>
          </p:nvSpPr>
          <p:spPr bwMode="auto">
            <a:xfrm>
              <a:off x="1504950" y="2492375"/>
              <a:ext cx="169863" cy="1017588"/>
            </a:xfrm>
            <a:custGeom>
              <a:avLst/>
              <a:gdLst>
                <a:gd name="T0" fmla="*/ 257 w 474"/>
                <a:gd name="T1" fmla="*/ 2827 h 2828"/>
                <a:gd name="T2" fmla="*/ 0 w 474"/>
                <a:gd name="T3" fmla="*/ 1785 h 2828"/>
                <a:gd name="T4" fmla="*/ 101 w 474"/>
                <a:gd name="T5" fmla="*/ 0 h 2828"/>
                <a:gd name="T6" fmla="*/ 375 w 474"/>
                <a:gd name="T7" fmla="*/ 0 h 2828"/>
                <a:gd name="T8" fmla="*/ 473 w 474"/>
                <a:gd name="T9" fmla="*/ 1942 h 2828"/>
                <a:gd name="T10" fmla="*/ 257 w 474"/>
                <a:gd name="T11" fmla="*/ 2827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8" name="Freeform 16"/>
            <p:cNvSpPr>
              <a:spLocks noChangeArrowheads="1"/>
            </p:cNvSpPr>
            <p:nvPr/>
          </p:nvSpPr>
          <p:spPr bwMode="auto">
            <a:xfrm>
              <a:off x="2106613" y="4032250"/>
              <a:ext cx="92075" cy="184150"/>
            </a:xfrm>
            <a:custGeom>
              <a:avLst/>
              <a:gdLst>
                <a:gd name="T0" fmla="*/ 58 w 255"/>
                <a:gd name="T1" fmla="*/ 78 h 512"/>
                <a:gd name="T2" fmla="*/ 58 w 255"/>
                <a:gd name="T3" fmla="*/ 78 h 512"/>
                <a:gd name="T4" fmla="*/ 156 w 255"/>
                <a:gd name="T5" fmla="*/ 0 h 512"/>
                <a:gd name="T6" fmla="*/ 254 w 255"/>
                <a:gd name="T7" fmla="*/ 0 h 512"/>
                <a:gd name="T8" fmla="*/ 234 w 255"/>
                <a:gd name="T9" fmla="*/ 511 h 512"/>
                <a:gd name="T10" fmla="*/ 18 w 255"/>
                <a:gd name="T11" fmla="*/ 353 h 512"/>
                <a:gd name="T12" fmla="*/ 58 w 255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19" name="Freeform 17"/>
            <p:cNvSpPr>
              <a:spLocks noChangeArrowheads="1"/>
            </p:cNvSpPr>
            <p:nvPr/>
          </p:nvSpPr>
          <p:spPr bwMode="auto">
            <a:xfrm>
              <a:off x="2141538" y="4032250"/>
              <a:ext cx="288925" cy="190500"/>
            </a:xfrm>
            <a:custGeom>
              <a:avLst/>
              <a:gdLst>
                <a:gd name="T0" fmla="*/ 96 w 804"/>
                <a:gd name="T1" fmla="*/ 0 h 530"/>
                <a:gd name="T2" fmla="*/ 96 w 804"/>
                <a:gd name="T3" fmla="*/ 0 h 530"/>
                <a:gd name="T4" fmla="*/ 705 w 804"/>
                <a:gd name="T5" fmla="*/ 0 h 530"/>
                <a:gd name="T6" fmla="*/ 803 w 804"/>
                <a:gd name="T7" fmla="*/ 217 h 530"/>
                <a:gd name="T8" fmla="*/ 803 w 804"/>
                <a:gd name="T9" fmla="*/ 255 h 530"/>
                <a:gd name="T10" fmla="*/ 529 w 804"/>
                <a:gd name="T11" fmla="*/ 529 h 530"/>
                <a:gd name="T12" fmla="*/ 274 w 804"/>
                <a:gd name="T13" fmla="*/ 529 h 530"/>
                <a:gd name="T14" fmla="*/ 0 w 804"/>
                <a:gd name="T15" fmla="*/ 255 h 530"/>
                <a:gd name="T16" fmla="*/ 0 w 804"/>
                <a:gd name="T17" fmla="*/ 217 h 530"/>
                <a:gd name="T18" fmla="*/ 96 w 804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20" name="Freeform 18"/>
            <p:cNvSpPr>
              <a:spLocks noChangeArrowheads="1"/>
            </p:cNvSpPr>
            <p:nvPr/>
          </p:nvSpPr>
          <p:spPr bwMode="auto">
            <a:xfrm>
              <a:off x="360363" y="3481388"/>
              <a:ext cx="2474912" cy="755650"/>
            </a:xfrm>
            <a:custGeom>
              <a:avLst/>
              <a:gdLst>
                <a:gd name="T0" fmla="*/ 5892 w 6875"/>
                <a:gd name="T1" fmla="*/ 2100 h 2101"/>
                <a:gd name="T2" fmla="*/ 982 w 6875"/>
                <a:gd name="T3" fmla="*/ 2100 h 2101"/>
                <a:gd name="T4" fmla="*/ 0 w 6875"/>
                <a:gd name="T5" fmla="*/ 0 h 2101"/>
                <a:gd name="T6" fmla="*/ 6874 w 6875"/>
                <a:gd name="T7" fmla="*/ 0 h 2101"/>
                <a:gd name="T8" fmla="*/ 5892 w 6875"/>
                <a:gd name="T9" fmla="*/ 210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rgbClr val="EC51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21" name="Freeform 19"/>
            <p:cNvSpPr>
              <a:spLocks noChangeArrowheads="1"/>
            </p:cNvSpPr>
            <p:nvPr/>
          </p:nvSpPr>
          <p:spPr bwMode="auto">
            <a:xfrm>
              <a:off x="1031875" y="3749675"/>
              <a:ext cx="1074738" cy="2092325"/>
            </a:xfrm>
            <a:custGeom>
              <a:avLst/>
              <a:gdLst>
                <a:gd name="T0" fmla="*/ 2986 w 2987"/>
                <a:gd name="T1" fmla="*/ 5811 h 5812"/>
                <a:gd name="T2" fmla="*/ 0 w 2987"/>
                <a:gd name="T3" fmla="*/ 5811 h 5812"/>
                <a:gd name="T4" fmla="*/ 0 w 2987"/>
                <a:gd name="T5" fmla="*/ 0 h 5812"/>
                <a:gd name="T6" fmla="*/ 2986 w 2987"/>
                <a:gd name="T7" fmla="*/ 0 h 5812"/>
                <a:gd name="T8" fmla="*/ 2986 w 2987"/>
                <a:gd name="T9" fmla="*/ 5811 h 5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22" name="Freeform 20"/>
            <p:cNvSpPr>
              <a:spLocks noChangeArrowheads="1"/>
            </p:cNvSpPr>
            <p:nvPr/>
          </p:nvSpPr>
          <p:spPr bwMode="auto">
            <a:xfrm>
              <a:off x="769938" y="5764213"/>
              <a:ext cx="1598612" cy="192087"/>
            </a:xfrm>
            <a:custGeom>
              <a:avLst/>
              <a:gdLst>
                <a:gd name="T0" fmla="*/ 4439 w 4440"/>
                <a:gd name="T1" fmla="*/ 0 h 532"/>
                <a:gd name="T2" fmla="*/ 0 w 4440"/>
                <a:gd name="T3" fmla="*/ 0 h 532"/>
                <a:gd name="T4" fmla="*/ 0 w 4440"/>
                <a:gd name="T5" fmla="*/ 531 h 532"/>
                <a:gd name="T6" fmla="*/ 4439 w 4440"/>
                <a:gd name="T7" fmla="*/ 531 h 532"/>
                <a:gd name="T8" fmla="*/ 4439 w 4440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  <p:sp>
          <p:nvSpPr>
            <p:cNvPr id="23" name="Freeform 21"/>
            <p:cNvSpPr>
              <a:spLocks noChangeArrowheads="1"/>
            </p:cNvSpPr>
            <p:nvPr/>
          </p:nvSpPr>
          <p:spPr bwMode="auto">
            <a:xfrm>
              <a:off x="360363" y="3346450"/>
              <a:ext cx="2474912" cy="134938"/>
            </a:xfrm>
            <a:custGeom>
              <a:avLst/>
              <a:gdLst>
                <a:gd name="T0" fmla="*/ 6874 w 6875"/>
                <a:gd name="T1" fmla="*/ 0 h 376"/>
                <a:gd name="T2" fmla="*/ 0 w 6875"/>
                <a:gd name="T3" fmla="*/ 0 h 376"/>
                <a:gd name="T4" fmla="*/ 0 w 6875"/>
                <a:gd name="T5" fmla="*/ 375 h 376"/>
                <a:gd name="T6" fmla="*/ 6874 w 6875"/>
                <a:gd name="T7" fmla="*/ 375 h 376"/>
                <a:gd name="T8" fmla="*/ 6874 w 6875"/>
                <a:gd name="T9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rgbClr val="F276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kern="0" smtClean="0">
                <a:solidFill>
                  <a:srgbClr val="E2E3E9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02243" y="4825959"/>
            <a:ext cx="932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。向天歌由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多位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。因为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专业、愈逐极致，我们力求为客户提供兼顾商业价值体现与视觉艺术并重的作品。更多关于向天歌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，请访问：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711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747880"/>
          </a:xfrm>
          <a:prstGeom prst="rect">
            <a:avLst/>
          </a:prstGeom>
          <a:solidFill>
            <a:srgbClr val="598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1807744" y="3143626"/>
            <a:ext cx="452564" cy="448576"/>
            <a:chOff x="930275" y="1106434"/>
            <a:chExt cx="410062" cy="406449"/>
          </a:xfrm>
          <a:solidFill>
            <a:srgbClr val="598C75"/>
          </a:solidFill>
        </p:grpSpPr>
        <p:sp>
          <p:nvSpPr>
            <p:cNvPr id="198" name="Freeform 33"/>
            <p:cNvSpPr>
              <a:spLocks/>
            </p:cNvSpPr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199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2770686" y="3129669"/>
            <a:ext cx="338923" cy="452564"/>
            <a:chOff x="1802784" y="1093788"/>
            <a:chExt cx="307094" cy="410062"/>
          </a:xfrm>
          <a:solidFill>
            <a:srgbClr val="598C75"/>
          </a:solidFill>
        </p:grpSpPr>
        <p:sp>
          <p:nvSpPr>
            <p:cNvPr id="201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02" name="Freeform 36"/>
            <p:cNvSpPr>
              <a:spLocks/>
            </p:cNvSpPr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3675810" y="3129669"/>
            <a:ext cx="340918" cy="452564"/>
            <a:chOff x="2622907" y="1093788"/>
            <a:chExt cx="308901" cy="410062"/>
          </a:xfrm>
          <a:solidFill>
            <a:srgbClr val="598C75"/>
          </a:solidFill>
        </p:grpSpPr>
        <p:sp>
          <p:nvSpPr>
            <p:cNvPr id="204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05" name="Freeform 38"/>
            <p:cNvSpPr>
              <a:spLocks/>
            </p:cNvSpPr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206" name="Freeform 39"/>
          <p:cNvSpPr>
            <a:spLocks noEditPoints="1"/>
          </p:cNvSpPr>
          <p:nvPr/>
        </p:nvSpPr>
        <p:spPr bwMode="auto">
          <a:xfrm>
            <a:off x="4525112" y="3143626"/>
            <a:ext cx="454557" cy="424652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07" name="Freeform 43"/>
          <p:cNvSpPr>
            <a:spLocks noEditPoints="1"/>
          </p:cNvSpPr>
          <p:nvPr/>
        </p:nvSpPr>
        <p:spPr bwMode="auto">
          <a:xfrm>
            <a:off x="6375236" y="2258775"/>
            <a:ext cx="320981" cy="452564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244473" y="2334535"/>
            <a:ext cx="452562" cy="301044"/>
            <a:chOff x="5856428" y="1162433"/>
            <a:chExt cx="410061" cy="272772"/>
          </a:xfrm>
          <a:solidFill>
            <a:srgbClr val="598C75"/>
          </a:solidFill>
        </p:grpSpPr>
        <p:sp>
          <p:nvSpPr>
            <p:cNvPr id="209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10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11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212" name="Freeform 47"/>
          <p:cNvSpPr>
            <a:spLocks noEditPoints="1"/>
          </p:cNvSpPr>
          <p:nvPr/>
        </p:nvSpPr>
        <p:spPr bwMode="auto">
          <a:xfrm>
            <a:off x="8149596" y="2334535"/>
            <a:ext cx="454557" cy="301044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13" name="Freeform 48"/>
          <p:cNvSpPr>
            <a:spLocks noEditPoints="1"/>
          </p:cNvSpPr>
          <p:nvPr/>
        </p:nvSpPr>
        <p:spPr bwMode="auto">
          <a:xfrm>
            <a:off x="5450173" y="3201781"/>
            <a:ext cx="416678" cy="338923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8225356" y="3163899"/>
            <a:ext cx="303037" cy="452564"/>
            <a:chOff x="6745195" y="1913910"/>
            <a:chExt cx="274578" cy="410062"/>
          </a:xfrm>
          <a:solidFill>
            <a:srgbClr val="598C75"/>
          </a:solidFill>
        </p:grpSpPr>
        <p:sp>
          <p:nvSpPr>
            <p:cNvPr id="215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16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1825687" y="4106904"/>
            <a:ext cx="416678" cy="416678"/>
            <a:chOff x="946533" y="2768355"/>
            <a:chExt cx="377546" cy="377546"/>
          </a:xfrm>
          <a:solidFill>
            <a:srgbClr val="598C75"/>
          </a:solidFill>
        </p:grpSpPr>
        <p:sp>
          <p:nvSpPr>
            <p:cNvPr id="218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19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220" name="Freeform 63"/>
          <p:cNvSpPr>
            <a:spLocks noEditPoints="1"/>
          </p:cNvSpPr>
          <p:nvPr/>
        </p:nvSpPr>
        <p:spPr bwMode="auto">
          <a:xfrm>
            <a:off x="2676983" y="4078993"/>
            <a:ext cx="484462" cy="434619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21" name="Freeform 64"/>
          <p:cNvSpPr>
            <a:spLocks noEditPoints="1"/>
          </p:cNvSpPr>
          <p:nvPr/>
        </p:nvSpPr>
        <p:spPr bwMode="auto">
          <a:xfrm>
            <a:off x="3619987" y="4116873"/>
            <a:ext cx="452564" cy="368828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22" name="Freeform 65"/>
          <p:cNvSpPr>
            <a:spLocks noEditPoints="1"/>
          </p:cNvSpPr>
          <p:nvPr/>
        </p:nvSpPr>
        <p:spPr bwMode="auto">
          <a:xfrm>
            <a:off x="7244473" y="4069023"/>
            <a:ext cx="438607" cy="438607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223" name="组合 222"/>
          <p:cNvGrpSpPr/>
          <p:nvPr/>
        </p:nvGrpSpPr>
        <p:grpSpPr>
          <a:xfrm>
            <a:off x="4545049" y="4088961"/>
            <a:ext cx="414683" cy="414683"/>
            <a:chOff x="3410513" y="2752097"/>
            <a:chExt cx="375739" cy="375739"/>
          </a:xfrm>
          <a:solidFill>
            <a:srgbClr val="598C75"/>
          </a:solidFill>
        </p:grpSpPr>
        <p:sp>
          <p:nvSpPr>
            <p:cNvPr id="224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25" name="Freeform 67"/>
            <p:cNvSpPr>
              <a:spLocks/>
            </p:cNvSpPr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5456154" y="4112884"/>
            <a:ext cx="404715" cy="386772"/>
            <a:chOff x="4236054" y="2773774"/>
            <a:chExt cx="366707" cy="350449"/>
          </a:xfrm>
          <a:solidFill>
            <a:srgbClr val="598C75"/>
          </a:solidFill>
        </p:grpSpPr>
        <p:sp>
          <p:nvSpPr>
            <p:cNvPr id="227" name="Freeform 68"/>
            <p:cNvSpPr>
              <a:spLocks/>
            </p:cNvSpPr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28" name="Freeform 69"/>
            <p:cNvSpPr>
              <a:spLocks/>
            </p:cNvSpPr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29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30" name="Freeform 71"/>
            <p:cNvSpPr>
              <a:spLocks/>
            </p:cNvSpPr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6433051" y="4069023"/>
            <a:ext cx="263164" cy="454557"/>
            <a:chOff x="5121208" y="2734032"/>
            <a:chExt cx="238450" cy="411868"/>
          </a:xfrm>
          <a:solidFill>
            <a:srgbClr val="598C75"/>
          </a:solidFill>
        </p:grpSpPr>
        <p:sp>
          <p:nvSpPr>
            <p:cNvPr id="232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33" name="Freeform 73"/>
            <p:cNvSpPr>
              <a:spLocks/>
            </p:cNvSpPr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8149596" y="4126841"/>
            <a:ext cx="454557" cy="338923"/>
            <a:chOff x="6676550" y="2786420"/>
            <a:chExt cx="411868" cy="307094"/>
          </a:xfrm>
          <a:solidFill>
            <a:srgbClr val="598C75"/>
          </a:solidFill>
        </p:grpSpPr>
        <p:sp>
          <p:nvSpPr>
            <p:cNvPr id="235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36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37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1807744" y="4994087"/>
            <a:ext cx="452564" cy="396739"/>
            <a:chOff x="930275" y="3572219"/>
            <a:chExt cx="410062" cy="359481"/>
          </a:xfrm>
          <a:solidFill>
            <a:srgbClr val="598C75"/>
          </a:solidFill>
        </p:grpSpPr>
        <p:sp>
          <p:nvSpPr>
            <p:cNvPr id="239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0" name="Freeform 78"/>
            <p:cNvSpPr>
              <a:spLocks/>
            </p:cNvSpPr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1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2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3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3657867" y="4984117"/>
            <a:ext cx="376804" cy="424651"/>
            <a:chOff x="2606648" y="3563187"/>
            <a:chExt cx="341417" cy="384771"/>
          </a:xfrm>
          <a:solidFill>
            <a:srgbClr val="598C75"/>
          </a:solidFill>
        </p:grpSpPr>
        <p:sp>
          <p:nvSpPr>
            <p:cNvPr id="245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6" name="Freeform 83"/>
            <p:cNvSpPr>
              <a:spLocks/>
            </p:cNvSpPr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7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8" name="Freeform 85"/>
            <p:cNvSpPr>
              <a:spLocks/>
            </p:cNvSpPr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49" name="Freeform 86"/>
            <p:cNvSpPr>
              <a:spLocks/>
            </p:cNvSpPr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2712868" y="4976144"/>
            <a:ext cx="454557" cy="432625"/>
            <a:chOff x="1750397" y="3555962"/>
            <a:chExt cx="411868" cy="391997"/>
          </a:xfrm>
          <a:solidFill>
            <a:srgbClr val="598C75"/>
          </a:solidFill>
        </p:grpSpPr>
        <p:sp>
          <p:nvSpPr>
            <p:cNvPr id="251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2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4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6" name="Freeform 92"/>
            <p:cNvSpPr>
              <a:spLocks/>
            </p:cNvSpPr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4545049" y="5051902"/>
            <a:ext cx="472499" cy="301044"/>
            <a:chOff x="3410513" y="3624606"/>
            <a:chExt cx="428126" cy="272772"/>
          </a:xfrm>
          <a:solidFill>
            <a:srgbClr val="598C75"/>
          </a:solidFill>
        </p:grpSpPr>
        <p:sp>
          <p:nvSpPr>
            <p:cNvPr id="258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59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60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5470110" y="4976144"/>
            <a:ext cx="376804" cy="432625"/>
            <a:chOff x="4248699" y="3555962"/>
            <a:chExt cx="341417" cy="391997"/>
          </a:xfrm>
          <a:solidFill>
            <a:srgbClr val="598C75"/>
          </a:solidFill>
        </p:grpSpPr>
        <p:sp>
          <p:nvSpPr>
            <p:cNvPr id="262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63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337353" y="5014022"/>
            <a:ext cx="454557" cy="414684"/>
            <a:chOff x="5034499" y="3590283"/>
            <a:chExt cx="411868" cy="375740"/>
          </a:xfrm>
          <a:solidFill>
            <a:srgbClr val="598C75"/>
          </a:solidFill>
        </p:grpSpPr>
        <p:sp>
          <p:nvSpPr>
            <p:cNvPr id="265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66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67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244473" y="4976143"/>
            <a:ext cx="452562" cy="452561"/>
            <a:chOff x="5856428" y="3555962"/>
            <a:chExt cx="410061" cy="410060"/>
          </a:xfrm>
          <a:solidFill>
            <a:srgbClr val="598C75"/>
          </a:solidFill>
        </p:grpSpPr>
        <p:sp>
          <p:nvSpPr>
            <p:cNvPr id="269" name="Freeform 102"/>
            <p:cNvSpPr>
              <a:spLocks/>
            </p:cNvSpPr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0" name="Freeform 103"/>
            <p:cNvSpPr>
              <a:spLocks/>
            </p:cNvSpPr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1" name="Freeform 104"/>
            <p:cNvSpPr>
              <a:spLocks/>
            </p:cNvSpPr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149596" y="4984118"/>
            <a:ext cx="454557" cy="434619"/>
            <a:chOff x="6676550" y="3563187"/>
            <a:chExt cx="411868" cy="393803"/>
          </a:xfrm>
          <a:solidFill>
            <a:srgbClr val="598C75"/>
          </a:solidFill>
        </p:grpSpPr>
        <p:sp>
          <p:nvSpPr>
            <p:cNvPr id="273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4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111716" y="5877280"/>
            <a:ext cx="530316" cy="466518"/>
            <a:chOff x="6642227" y="4372471"/>
            <a:chExt cx="480513" cy="422706"/>
          </a:xfrm>
          <a:solidFill>
            <a:srgbClr val="598C75"/>
          </a:solidFill>
        </p:grpSpPr>
        <p:sp>
          <p:nvSpPr>
            <p:cNvPr id="276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7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8" name="Freeform 109"/>
            <p:cNvSpPr>
              <a:spLocks/>
            </p:cNvSpPr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79" name="Freeform 110"/>
            <p:cNvSpPr>
              <a:spLocks/>
            </p:cNvSpPr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80" name="Freeform 111"/>
            <p:cNvSpPr>
              <a:spLocks/>
            </p:cNvSpPr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81" name="Freeform 112"/>
            <p:cNvSpPr>
              <a:spLocks/>
            </p:cNvSpPr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82" name="Freeform 113"/>
            <p:cNvSpPr>
              <a:spLocks/>
            </p:cNvSpPr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83" name="Freeform 114"/>
            <p:cNvSpPr>
              <a:spLocks/>
            </p:cNvSpPr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7300296" y="5899210"/>
            <a:ext cx="358860" cy="416678"/>
            <a:chOff x="5907008" y="4392341"/>
            <a:chExt cx="325159" cy="377546"/>
          </a:xfrm>
          <a:solidFill>
            <a:srgbClr val="598C75"/>
          </a:solidFill>
        </p:grpSpPr>
        <p:sp>
          <p:nvSpPr>
            <p:cNvPr id="285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86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287" name="Freeform 117"/>
          <p:cNvSpPr>
            <a:spLocks noEditPoints="1"/>
          </p:cNvSpPr>
          <p:nvPr/>
        </p:nvSpPr>
        <p:spPr bwMode="auto">
          <a:xfrm>
            <a:off x="3619987" y="5957025"/>
            <a:ext cx="452564" cy="301044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525112" y="5957025"/>
            <a:ext cx="454557" cy="301044"/>
            <a:chOff x="3392449" y="4444728"/>
            <a:chExt cx="411868" cy="272772"/>
          </a:xfrm>
          <a:solidFill>
            <a:srgbClr val="598C75"/>
          </a:solidFill>
        </p:grpSpPr>
        <p:sp>
          <p:nvSpPr>
            <p:cNvPr id="289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90" name="Freeform 119"/>
            <p:cNvSpPr>
              <a:spLocks/>
            </p:cNvSpPr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5432230" y="5957025"/>
            <a:ext cx="452564" cy="301044"/>
            <a:chOff x="4214377" y="4444728"/>
            <a:chExt cx="410062" cy="272772"/>
          </a:xfrm>
          <a:solidFill>
            <a:srgbClr val="598C75"/>
          </a:solidFill>
        </p:grpSpPr>
        <p:sp>
          <p:nvSpPr>
            <p:cNvPr id="292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293" name="Freeform 121"/>
            <p:cNvSpPr>
              <a:spLocks/>
            </p:cNvSpPr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294" name="Freeform 122"/>
          <p:cNvSpPr>
            <a:spLocks noEditPoints="1"/>
          </p:cNvSpPr>
          <p:nvPr/>
        </p:nvSpPr>
        <p:spPr bwMode="auto">
          <a:xfrm>
            <a:off x="6337353" y="5957025"/>
            <a:ext cx="454557" cy="301044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95" name="Freeform 123"/>
          <p:cNvSpPr>
            <a:spLocks noEditPoints="1"/>
          </p:cNvSpPr>
          <p:nvPr/>
        </p:nvSpPr>
        <p:spPr bwMode="auto">
          <a:xfrm>
            <a:off x="1825687" y="5947059"/>
            <a:ext cx="416678" cy="358860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96" name="Freeform 124"/>
          <p:cNvSpPr>
            <a:spLocks noEditPoints="1"/>
          </p:cNvSpPr>
          <p:nvPr/>
        </p:nvSpPr>
        <p:spPr bwMode="auto">
          <a:xfrm>
            <a:off x="7282352" y="3163900"/>
            <a:ext cx="414683" cy="414683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297" name="Freeform 156"/>
          <p:cNvSpPr>
            <a:spLocks/>
          </p:cNvSpPr>
          <p:nvPr/>
        </p:nvSpPr>
        <p:spPr bwMode="auto">
          <a:xfrm>
            <a:off x="9046746" y="2274723"/>
            <a:ext cx="428639" cy="462530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6395172" y="3163899"/>
            <a:ext cx="338923" cy="452564"/>
            <a:chOff x="5086886" y="1913910"/>
            <a:chExt cx="307094" cy="410062"/>
          </a:xfrm>
          <a:solidFill>
            <a:srgbClr val="598C75"/>
          </a:solidFill>
        </p:grpSpPr>
        <p:sp>
          <p:nvSpPr>
            <p:cNvPr id="299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00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01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02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sp>
        <p:nvSpPr>
          <p:cNvPr id="303" name="Freeform 176"/>
          <p:cNvSpPr>
            <a:spLocks noEditPoints="1"/>
          </p:cNvSpPr>
          <p:nvPr/>
        </p:nvSpPr>
        <p:spPr bwMode="auto">
          <a:xfrm>
            <a:off x="9070670" y="5955035"/>
            <a:ext cx="414683" cy="414683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304" name="Freeform 177"/>
          <p:cNvSpPr>
            <a:spLocks noEditPoints="1"/>
          </p:cNvSpPr>
          <p:nvPr/>
        </p:nvSpPr>
        <p:spPr bwMode="auto">
          <a:xfrm>
            <a:off x="9957851" y="5955035"/>
            <a:ext cx="414683" cy="414683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sp>
        <p:nvSpPr>
          <p:cNvPr id="305" name="Freeform 179"/>
          <p:cNvSpPr>
            <a:spLocks noEditPoints="1"/>
          </p:cNvSpPr>
          <p:nvPr/>
        </p:nvSpPr>
        <p:spPr bwMode="auto">
          <a:xfrm>
            <a:off x="9136463" y="3207761"/>
            <a:ext cx="328957" cy="448576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00918" tIns="50459" rIns="100918" bIns="50459" numCol="1" anchor="t" anchorCtr="0" compatLnSpc="1">
            <a:prstTxWarp prst="textNoShape">
              <a:avLst/>
            </a:prstTxWarp>
          </a:bodyPr>
          <a:lstStyle/>
          <a:p>
            <a:endParaRPr lang="zh-CN" altLang="en-US" sz="1987">
              <a:solidFill>
                <a:prstClr val="black"/>
              </a:solidFill>
            </a:endParaRPr>
          </a:p>
        </p:txBody>
      </p:sp>
      <p:grpSp>
        <p:nvGrpSpPr>
          <p:cNvPr id="306" name="组合 305"/>
          <p:cNvGrpSpPr/>
          <p:nvPr/>
        </p:nvGrpSpPr>
        <p:grpSpPr>
          <a:xfrm>
            <a:off x="9985765" y="3197792"/>
            <a:ext cx="432625" cy="434619"/>
            <a:chOff x="8340279" y="1944619"/>
            <a:chExt cx="391997" cy="393803"/>
          </a:xfrm>
          <a:solidFill>
            <a:srgbClr val="598C75"/>
          </a:solidFill>
        </p:grpSpPr>
        <p:sp>
          <p:nvSpPr>
            <p:cNvPr id="307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08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9068678" y="4126840"/>
            <a:ext cx="416678" cy="416678"/>
            <a:chOff x="7509318" y="2786419"/>
            <a:chExt cx="377546" cy="377546"/>
          </a:xfrm>
          <a:solidFill>
            <a:srgbClr val="598C75"/>
          </a:solidFill>
        </p:grpSpPr>
        <p:sp>
          <p:nvSpPr>
            <p:cNvPr id="310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1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2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3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4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5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6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7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8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19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9965828" y="4118866"/>
            <a:ext cx="434619" cy="432625"/>
            <a:chOff x="8322214" y="2779193"/>
            <a:chExt cx="393803" cy="391997"/>
          </a:xfrm>
          <a:solidFill>
            <a:srgbClr val="598C75"/>
          </a:solidFill>
        </p:grpSpPr>
        <p:sp>
          <p:nvSpPr>
            <p:cNvPr id="321" name="Freeform 212"/>
            <p:cNvSpPr>
              <a:spLocks/>
            </p:cNvSpPr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2" name="Freeform 213"/>
            <p:cNvSpPr>
              <a:spLocks/>
            </p:cNvSpPr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3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4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5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6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9078648" y="5020001"/>
            <a:ext cx="420664" cy="418670"/>
            <a:chOff x="7518350" y="3595702"/>
            <a:chExt cx="381159" cy="379352"/>
          </a:xfrm>
          <a:solidFill>
            <a:srgbClr val="598C75"/>
          </a:solidFill>
        </p:grpSpPr>
        <p:sp>
          <p:nvSpPr>
            <p:cNvPr id="328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29" name="Freeform 234"/>
            <p:cNvSpPr>
              <a:spLocks/>
            </p:cNvSpPr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30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9975796" y="5033957"/>
            <a:ext cx="414683" cy="414683"/>
            <a:chOff x="8331246" y="3608347"/>
            <a:chExt cx="375739" cy="375739"/>
          </a:xfrm>
          <a:solidFill>
            <a:srgbClr val="598C75"/>
          </a:solidFill>
        </p:grpSpPr>
        <p:sp>
          <p:nvSpPr>
            <p:cNvPr id="332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sp>
          <p:nvSpPr>
            <p:cNvPr id="333" name="Freeform 237"/>
            <p:cNvSpPr>
              <a:spLocks/>
            </p:cNvSpPr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2722838" y="5957027"/>
            <a:ext cx="434619" cy="358860"/>
            <a:chOff x="1759430" y="4444728"/>
            <a:chExt cx="393803" cy="325159"/>
          </a:xfrm>
          <a:solidFill>
            <a:srgbClr val="598C75"/>
          </a:solidFill>
        </p:grpSpPr>
        <p:sp>
          <p:nvSpPr>
            <p:cNvPr id="335" name="Freeform 249"/>
            <p:cNvSpPr>
              <a:spLocks/>
            </p:cNvSpPr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0918" tIns="50459" rIns="100918" bIns="5045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87">
                <a:solidFill>
                  <a:prstClr val="black"/>
                </a:solidFill>
              </a:endParaRPr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  <a:grpFill/>
          </p:grpSpPr>
          <p:sp>
            <p:nvSpPr>
              <p:cNvPr id="337" name="Freeform 248"/>
              <p:cNvSpPr>
                <a:spLocks/>
              </p:cNvSpPr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0918" tIns="50459" rIns="100918" bIns="5045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87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250"/>
              <p:cNvSpPr>
                <a:spLocks/>
              </p:cNvSpPr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0918" tIns="50459" rIns="100918" bIns="5045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87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251"/>
              <p:cNvSpPr>
                <a:spLocks/>
              </p:cNvSpPr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0918" tIns="50459" rIns="100918" bIns="5045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87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40" name="Freeform 32"/>
          <p:cNvSpPr>
            <a:spLocks noEditPoints="1"/>
          </p:cNvSpPr>
          <p:nvPr/>
        </p:nvSpPr>
        <p:spPr bwMode="auto">
          <a:xfrm>
            <a:off x="1898327" y="2293640"/>
            <a:ext cx="344922" cy="469833"/>
          </a:xfrm>
          <a:custGeom>
            <a:avLst/>
            <a:gdLst>
              <a:gd name="T0" fmla="*/ 580 w 661"/>
              <a:gd name="T1" fmla="*/ 230 h 899"/>
              <a:gd name="T2" fmla="*/ 579 w 661"/>
              <a:gd name="T3" fmla="*/ 250 h 899"/>
              <a:gd name="T4" fmla="*/ 582 w 661"/>
              <a:gd name="T5" fmla="*/ 272 h 899"/>
              <a:gd name="T6" fmla="*/ 546 w 661"/>
              <a:gd name="T7" fmla="*/ 355 h 899"/>
              <a:gd name="T8" fmla="*/ 559 w 661"/>
              <a:gd name="T9" fmla="*/ 262 h 899"/>
              <a:gd name="T10" fmla="*/ 557 w 661"/>
              <a:gd name="T11" fmla="*/ 240 h 899"/>
              <a:gd name="T12" fmla="*/ 562 w 661"/>
              <a:gd name="T13" fmla="*/ 225 h 899"/>
              <a:gd name="T14" fmla="*/ 569 w 661"/>
              <a:gd name="T15" fmla="*/ 92 h 899"/>
              <a:gd name="T16" fmla="*/ 576 w 661"/>
              <a:gd name="T17" fmla="*/ 113 h 899"/>
              <a:gd name="T18" fmla="*/ 642 w 661"/>
              <a:gd name="T19" fmla="*/ 166 h 899"/>
              <a:gd name="T20" fmla="*/ 576 w 661"/>
              <a:gd name="T21" fmla="*/ 225 h 899"/>
              <a:gd name="T22" fmla="*/ 384 w 661"/>
              <a:gd name="T23" fmla="*/ 3 h 899"/>
              <a:gd name="T24" fmla="*/ 555 w 661"/>
              <a:gd name="T25" fmla="*/ 100 h 899"/>
              <a:gd name="T26" fmla="*/ 476 w 661"/>
              <a:gd name="T27" fmla="*/ 185 h 899"/>
              <a:gd name="T28" fmla="*/ 174 w 661"/>
              <a:gd name="T29" fmla="*/ 233 h 899"/>
              <a:gd name="T30" fmla="*/ 267 w 661"/>
              <a:gd name="T31" fmla="*/ 98 h 899"/>
              <a:gd name="T32" fmla="*/ 448 w 661"/>
              <a:gd name="T33" fmla="*/ 115 h 899"/>
              <a:gd name="T34" fmla="*/ 261 w 661"/>
              <a:gd name="T35" fmla="*/ 89 h 899"/>
              <a:gd name="T36" fmla="*/ 12 w 661"/>
              <a:gd name="T37" fmla="*/ 63 h 899"/>
              <a:gd name="T38" fmla="*/ 168 w 661"/>
              <a:gd name="T39" fmla="*/ 249 h 899"/>
              <a:gd name="T40" fmla="*/ 105 w 661"/>
              <a:gd name="T41" fmla="*/ 579 h 899"/>
              <a:gd name="T42" fmla="*/ 215 w 661"/>
              <a:gd name="T43" fmla="*/ 520 h 899"/>
              <a:gd name="T44" fmla="*/ 253 w 661"/>
              <a:gd name="T45" fmla="*/ 514 h 899"/>
              <a:gd name="T46" fmla="*/ 294 w 661"/>
              <a:gd name="T47" fmla="*/ 543 h 899"/>
              <a:gd name="T48" fmla="*/ 407 w 661"/>
              <a:gd name="T49" fmla="*/ 515 h 899"/>
              <a:gd name="T50" fmla="*/ 420 w 661"/>
              <a:gd name="T51" fmla="*/ 544 h 899"/>
              <a:gd name="T52" fmla="*/ 455 w 661"/>
              <a:gd name="T53" fmla="*/ 524 h 899"/>
              <a:gd name="T54" fmla="*/ 503 w 661"/>
              <a:gd name="T55" fmla="*/ 305 h 899"/>
              <a:gd name="T56" fmla="*/ 168 w 661"/>
              <a:gd name="T57" fmla="*/ 249 h 899"/>
              <a:gd name="T58" fmla="*/ 256 w 661"/>
              <a:gd name="T59" fmla="*/ 319 h 899"/>
              <a:gd name="T60" fmla="*/ 236 w 661"/>
              <a:gd name="T61" fmla="*/ 456 h 899"/>
              <a:gd name="T62" fmla="*/ 354 w 661"/>
              <a:gd name="T63" fmla="*/ 522 h 899"/>
              <a:gd name="T64" fmla="*/ 435 w 661"/>
              <a:gd name="T65" fmla="*/ 320 h 899"/>
              <a:gd name="T66" fmla="*/ 378 w 661"/>
              <a:gd name="T67" fmla="*/ 271 h 899"/>
              <a:gd name="T68" fmla="*/ 86 w 661"/>
              <a:gd name="T69" fmla="*/ 613 h 899"/>
              <a:gd name="T70" fmla="*/ 330 w 661"/>
              <a:gd name="T71" fmla="*/ 641 h 899"/>
              <a:gd name="T72" fmla="*/ 571 w 661"/>
              <a:gd name="T73" fmla="*/ 610 h 899"/>
              <a:gd name="T74" fmla="*/ 331 w 661"/>
              <a:gd name="T75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1" h="899">
                <a:moveTo>
                  <a:pt x="576" y="225"/>
                </a:moveTo>
                <a:cubicBezTo>
                  <a:pt x="579" y="226"/>
                  <a:pt x="580" y="227"/>
                  <a:pt x="580" y="230"/>
                </a:cubicBezTo>
                <a:lnTo>
                  <a:pt x="581" y="240"/>
                </a:lnTo>
                <a:cubicBezTo>
                  <a:pt x="581" y="246"/>
                  <a:pt x="579" y="246"/>
                  <a:pt x="579" y="250"/>
                </a:cubicBezTo>
                <a:lnTo>
                  <a:pt x="579" y="262"/>
                </a:lnTo>
                <a:cubicBezTo>
                  <a:pt x="580" y="266"/>
                  <a:pt x="582" y="267"/>
                  <a:pt x="582" y="272"/>
                </a:cubicBezTo>
                <a:lnTo>
                  <a:pt x="592" y="355"/>
                </a:lnTo>
                <a:cubicBezTo>
                  <a:pt x="587" y="365"/>
                  <a:pt x="551" y="364"/>
                  <a:pt x="546" y="355"/>
                </a:cubicBezTo>
                <a:lnTo>
                  <a:pt x="556" y="272"/>
                </a:lnTo>
                <a:cubicBezTo>
                  <a:pt x="556" y="267"/>
                  <a:pt x="558" y="266"/>
                  <a:pt x="559" y="262"/>
                </a:cubicBezTo>
                <a:lnTo>
                  <a:pt x="559" y="251"/>
                </a:lnTo>
                <a:cubicBezTo>
                  <a:pt x="559" y="246"/>
                  <a:pt x="557" y="245"/>
                  <a:pt x="557" y="240"/>
                </a:cubicBezTo>
                <a:lnTo>
                  <a:pt x="558" y="230"/>
                </a:lnTo>
                <a:cubicBezTo>
                  <a:pt x="558" y="227"/>
                  <a:pt x="559" y="226"/>
                  <a:pt x="562" y="225"/>
                </a:cubicBezTo>
                <a:lnTo>
                  <a:pt x="562" y="92"/>
                </a:lnTo>
                <a:lnTo>
                  <a:pt x="569" y="92"/>
                </a:lnTo>
                <a:cubicBezTo>
                  <a:pt x="573" y="92"/>
                  <a:pt x="576" y="95"/>
                  <a:pt x="576" y="99"/>
                </a:cubicBezTo>
                <a:lnTo>
                  <a:pt x="576" y="113"/>
                </a:lnTo>
                <a:lnTo>
                  <a:pt x="643" y="156"/>
                </a:lnTo>
                <a:cubicBezTo>
                  <a:pt x="648" y="160"/>
                  <a:pt x="647" y="165"/>
                  <a:pt x="642" y="166"/>
                </a:cubicBezTo>
                <a:lnTo>
                  <a:pt x="576" y="174"/>
                </a:lnTo>
                <a:lnTo>
                  <a:pt x="576" y="225"/>
                </a:lnTo>
                <a:close/>
                <a:moveTo>
                  <a:pt x="15" y="54"/>
                </a:moveTo>
                <a:lnTo>
                  <a:pt x="384" y="3"/>
                </a:lnTo>
                <a:cubicBezTo>
                  <a:pt x="399" y="1"/>
                  <a:pt x="405" y="0"/>
                  <a:pt x="419" y="9"/>
                </a:cubicBezTo>
                <a:lnTo>
                  <a:pt x="555" y="100"/>
                </a:lnTo>
                <a:lnTo>
                  <a:pt x="555" y="176"/>
                </a:lnTo>
                <a:lnTo>
                  <a:pt x="476" y="185"/>
                </a:lnTo>
                <a:lnTo>
                  <a:pt x="487" y="233"/>
                </a:lnTo>
                <a:cubicBezTo>
                  <a:pt x="384" y="209"/>
                  <a:pt x="277" y="209"/>
                  <a:pt x="174" y="233"/>
                </a:cubicBezTo>
                <a:lnTo>
                  <a:pt x="195" y="143"/>
                </a:lnTo>
                <a:cubicBezTo>
                  <a:pt x="203" y="112"/>
                  <a:pt x="233" y="102"/>
                  <a:pt x="267" y="98"/>
                </a:cubicBezTo>
                <a:cubicBezTo>
                  <a:pt x="309" y="92"/>
                  <a:pt x="353" y="92"/>
                  <a:pt x="395" y="98"/>
                </a:cubicBezTo>
                <a:cubicBezTo>
                  <a:pt x="415" y="100"/>
                  <a:pt x="434" y="105"/>
                  <a:pt x="448" y="115"/>
                </a:cubicBezTo>
                <a:cubicBezTo>
                  <a:pt x="431" y="98"/>
                  <a:pt x="415" y="93"/>
                  <a:pt x="386" y="90"/>
                </a:cubicBezTo>
                <a:cubicBezTo>
                  <a:pt x="341" y="84"/>
                  <a:pt x="306" y="83"/>
                  <a:pt x="261" y="89"/>
                </a:cubicBezTo>
                <a:cubicBezTo>
                  <a:pt x="194" y="97"/>
                  <a:pt x="185" y="122"/>
                  <a:pt x="175" y="168"/>
                </a:cubicBezTo>
                <a:lnTo>
                  <a:pt x="12" y="63"/>
                </a:lnTo>
                <a:cubicBezTo>
                  <a:pt x="6" y="59"/>
                  <a:pt x="8" y="54"/>
                  <a:pt x="15" y="54"/>
                </a:cubicBezTo>
                <a:close/>
                <a:moveTo>
                  <a:pt x="168" y="249"/>
                </a:moveTo>
                <a:cubicBezTo>
                  <a:pt x="161" y="267"/>
                  <a:pt x="159" y="286"/>
                  <a:pt x="157" y="305"/>
                </a:cubicBezTo>
                <a:cubicBezTo>
                  <a:pt x="151" y="404"/>
                  <a:pt x="166" y="484"/>
                  <a:pt x="105" y="579"/>
                </a:cubicBezTo>
                <a:cubicBezTo>
                  <a:pt x="137" y="557"/>
                  <a:pt x="171" y="539"/>
                  <a:pt x="206" y="524"/>
                </a:cubicBezTo>
                <a:lnTo>
                  <a:pt x="215" y="520"/>
                </a:lnTo>
                <a:cubicBezTo>
                  <a:pt x="222" y="527"/>
                  <a:pt x="232" y="539"/>
                  <a:pt x="241" y="544"/>
                </a:cubicBezTo>
                <a:cubicBezTo>
                  <a:pt x="244" y="545"/>
                  <a:pt x="251" y="526"/>
                  <a:pt x="253" y="514"/>
                </a:cubicBezTo>
                <a:cubicBezTo>
                  <a:pt x="253" y="514"/>
                  <a:pt x="253" y="515"/>
                  <a:pt x="253" y="515"/>
                </a:cubicBezTo>
                <a:cubicBezTo>
                  <a:pt x="266" y="526"/>
                  <a:pt x="280" y="535"/>
                  <a:pt x="294" y="543"/>
                </a:cubicBezTo>
                <a:cubicBezTo>
                  <a:pt x="319" y="557"/>
                  <a:pt x="342" y="557"/>
                  <a:pt x="367" y="543"/>
                </a:cubicBezTo>
                <a:cubicBezTo>
                  <a:pt x="381" y="535"/>
                  <a:pt x="395" y="526"/>
                  <a:pt x="407" y="515"/>
                </a:cubicBezTo>
                <a:cubicBezTo>
                  <a:pt x="408" y="515"/>
                  <a:pt x="408" y="514"/>
                  <a:pt x="408" y="514"/>
                </a:cubicBezTo>
                <a:cubicBezTo>
                  <a:pt x="410" y="526"/>
                  <a:pt x="417" y="545"/>
                  <a:pt x="420" y="544"/>
                </a:cubicBezTo>
                <a:cubicBezTo>
                  <a:pt x="429" y="539"/>
                  <a:pt x="439" y="527"/>
                  <a:pt x="446" y="520"/>
                </a:cubicBezTo>
                <a:lnTo>
                  <a:pt x="455" y="524"/>
                </a:lnTo>
                <a:cubicBezTo>
                  <a:pt x="490" y="539"/>
                  <a:pt x="524" y="557"/>
                  <a:pt x="556" y="579"/>
                </a:cubicBezTo>
                <a:cubicBezTo>
                  <a:pt x="491" y="476"/>
                  <a:pt x="510" y="404"/>
                  <a:pt x="503" y="305"/>
                </a:cubicBezTo>
                <a:cubicBezTo>
                  <a:pt x="502" y="286"/>
                  <a:pt x="499" y="267"/>
                  <a:pt x="492" y="249"/>
                </a:cubicBezTo>
                <a:cubicBezTo>
                  <a:pt x="386" y="226"/>
                  <a:pt x="275" y="226"/>
                  <a:pt x="168" y="249"/>
                </a:cubicBezTo>
                <a:close/>
                <a:moveTo>
                  <a:pt x="378" y="271"/>
                </a:moveTo>
                <a:cubicBezTo>
                  <a:pt x="360" y="295"/>
                  <a:pt x="312" y="314"/>
                  <a:pt x="256" y="319"/>
                </a:cubicBezTo>
                <a:cubicBezTo>
                  <a:pt x="246" y="320"/>
                  <a:pt x="236" y="320"/>
                  <a:pt x="226" y="320"/>
                </a:cubicBezTo>
                <a:cubicBezTo>
                  <a:pt x="212" y="361"/>
                  <a:pt x="219" y="424"/>
                  <a:pt x="236" y="456"/>
                </a:cubicBezTo>
                <a:cubicBezTo>
                  <a:pt x="251" y="483"/>
                  <a:pt x="274" y="504"/>
                  <a:pt x="307" y="522"/>
                </a:cubicBezTo>
                <a:cubicBezTo>
                  <a:pt x="323" y="531"/>
                  <a:pt x="338" y="531"/>
                  <a:pt x="354" y="522"/>
                </a:cubicBezTo>
                <a:cubicBezTo>
                  <a:pt x="387" y="504"/>
                  <a:pt x="410" y="483"/>
                  <a:pt x="424" y="456"/>
                </a:cubicBezTo>
                <a:cubicBezTo>
                  <a:pt x="441" y="424"/>
                  <a:pt x="449" y="362"/>
                  <a:pt x="435" y="320"/>
                </a:cubicBezTo>
                <a:cubicBezTo>
                  <a:pt x="424" y="317"/>
                  <a:pt x="413" y="310"/>
                  <a:pt x="403" y="301"/>
                </a:cubicBezTo>
                <a:cubicBezTo>
                  <a:pt x="392" y="292"/>
                  <a:pt x="384" y="282"/>
                  <a:pt x="378" y="271"/>
                </a:cubicBezTo>
                <a:close/>
                <a:moveTo>
                  <a:pt x="0" y="705"/>
                </a:moveTo>
                <a:cubicBezTo>
                  <a:pt x="23" y="672"/>
                  <a:pt x="52" y="641"/>
                  <a:pt x="86" y="613"/>
                </a:cubicBezTo>
                <a:cubicBezTo>
                  <a:pt x="124" y="583"/>
                  <a:pt x="166" y="559"/>
                  <a:pt x="210" y="540"/>
                </a:cubicBezTo>
                <a:cubicBezTo>
                  <a:pt x="237" y="576"/>
                  <a:pt x="275" y="610"/>
                  <a:pt x="330" y="641"/>
                </a:cubicBezTo>
                <a:cubicBezTo>
                  <a:pt x="380" y="612"/>
                  <a:pt x="421" y="578"/>
                  <a:pt x="450" y="539"/>
                </a:cubicBezTo>
                <a:cubicBezTo>
                  <a:pt x="493" y="558"/>
                  <a:pt x="534" y="581"/>
                  <a:pt x="571" y="610"/>
                </a:cubicBezTo>
                <a:cubicBezTo>
                  <a:pt x="607" y="639"/>
                  <a:pt x="637" y="671"/>
                  <a:pt x="661" y="705"/>
                </a:cubicBezTo>
                <a:cubicBezTo>
                  <a:pt x="596" y="821"/>
                  <a:pt x="473" y="899"/>
                  <a:pt x="331" y="899"/>
                </a:cubicBezTo>
                <a:cubicBezTo>
                  <a:pt x="188" y="899"/>
                  <a:pt x="65" y="821"/>
                  <a:pt x="0" y="705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</p:spPr>
        <p:txBody>
          <a:bodyPr/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1" name="Freeform 33"/>
          <p:cNvSpPr>
            <a:spLocks noEditPoints="1"/>
          </p:cNvSpPr>
          <p:nvPr/>
        </p:nvSpPr>
        <p:spPr bwMode="auto">
          <a:xfrm>
            <a:off x="2736447" y="2315287"/>
            <a:ext cx="387506" cy="510996"/>
          </a:xfrm>
          <a:custGeom>
            <a:avLst/>
            <a:gdLst>
              <a:gd name="T0" fmla="*/ 618 w 742"/>
              <a:gd name="T1" fmla="*/ 231 h 975"/>
              <a:gd name="T2" fmla="*/ 617 w 742"/>
              <a:gd name="T3" fmla="*/ 251 h 975"/>
              <a:gd name="T4" fmla="*/ 620 w 742"/>
              <a:gd name="T5" fmla="*/ 272 h 975"/>
              <a:gd name="T6" fmla="*/ 584 w 742"/>
              <a:gd name="T7" fmla="*/ 355 h 975"/>
              <a:gd name="T8" fmla="*/ 597 w 742"/>
              <a:gd name="T9" fmla="*/ 263 h 975"/>
              <a:gd name="T10" fmla="*/ 595 w 742"/>
              <a:gd name="T11" fmla="*/ 240 h 975"/>
              <a:gd name="T12" fmla="*/ 600 w 742"/>
              <a:gd name="T13" fmla="*/ 226 h 975"/>
              <a:gd name="T14" fmla="*/ 606 w 742"/>
              <a:gd name="T15" fmla="*/ 93 h 975"/>
              <a:gd name="T16" fmla="*/ 614 w 742"/>
              <a:gd name="T17" fmla="*/ 114 h 975"/>
              <a:gd name="T18" fmla="*/ 678 w 742"/>
              <a:gd name="T19" fmla="*/ 167 h 975"/>
              <a:gd name="T20" fmla="*/ 614 w 742"/>
              <a:gd name="T21" fmla="*/ 226 h 975"/>
              <a:gd name="T22" fmla="*/ 424 w 742"/>
              <a:gd name="T23" fmla="*/ 4 h 975"/>
              <a:gd name="T24" fmla="*/ 593 w 742"/>
              <a:gd name="T25" fmla="*/ 101 h 975"/>
              <a:gd name="T26" fmla="*/ 515 w 742"/>
              <a:gd name="T27" fmla="*/ 185 h 975"/>
              <a:gd name="T28" fmla="*/ 217 w 742"/>
              <a:gd name="T29" fmla="*/ 234 h 975"/>
              <a:gd name="T30" fmla="*/ 308 w 742"/>
              <a:gd name="T31" fmla="*/ 98 h 975"/>
              <a:gd name="T32" fmla="*/ 487 w 742"/>
              <a:gd name="T33" fmla="*/ 116 h 975"/>
              <a:gd name="T34" fmla="*/ 302 w 742"/>
              <a:gd name="T35" fmla="*/ 90 h 975"/>
              <a:gd name="T36" fmla="*/ 57 w 742"/>
              <a:gd name="T37" fmla="*/ 64 h 975"/>
              <a:gd name="T38" fmla="*/ 265 w 742"/>
              <a:gd name="T39" fmla="*/ 296 h 975"/>
              <a:gd name="T40" fmla="*/ 455 w 742"/>
              <a:gd name="T41" fmla="*/ 259 h 975"/>
              <a:gd name="T42" fmla="*/ 474 w 742"/>
              <a:gd name="T43" fmla="*/ 271 h 975"/>
              <a:gd name="T44" fmla="*/ 479 w 742"/>
              <a:gd name="T45" fmla="*/ 314 h 975"/>
              <a:gd name="T46" fmla="*/ 491 w 742"/>
              <a:gd name="T47" fmla="*/ 312 h 975"/>
              <a:gd name="T48" fmla="*/ 517 w 742"/>
              <a:gd name="T49" fmla="*/ 357 h 975"/>
              <a:gd name="T50" fmla="*/ 487 w 742"/>
              <a:gd name="T51" fmla="*/ 418 h 975"/>
              <a:gd name="T52" fmla="*/ 333 w 742"/>
              <a:gd name="T53" fmla="*/ 522 h 975"/>
              <a:gd name="T54" fmla="*/ 251 w 742"/>
              <a:gd name="T55" fmla="*/ 414 h 975"/>
              <a:gd name="T56" fmla="*/ 239 w 742"/>
              <a:gd name="T57" fmla="*/ 300 h 975"/>
              <a:gd name="T58" fmla="*/ 263 w 742"/>
              <a:gd name="T59" fmla="*/ 321 h 975"/>
              <a:gd name="T60" fmla="*/ 527 w 742"/>
              <a:gd name="T61" fmla="*/ 248 h 975"/>
              <a:gd name="T62" fmla="*/ 540 w 742"/>
              <a:gd name="T63" fmla="*/ 360 h 975"/>
              <a:gd name="T64" fmla="*/ 422 w 742"/>
              <a:gd name="T65" fmla="*/ 542 h 975"/>
              <a:gd name="T66" fmla="*/ 235 w 742"/>
              <a:gd name="T67" fmla="*/ 435 h 975"/>
              <a:gd name="T68" fmla="*/ 214 w 742"/>
              <a:gd name="T69" fmla="*/ 288 h 975"/>
              <a:gd name="T70" fmla="*/ 527 w 742"/>
              <a:gd name="T71" fmla="*/ 248 h 975"/>
              <a:gd name="T72" fmla="*/ 39 w 742"/>
              <a:gd name="T73" fmla="*/ 665 h 975"/>
              <a:gd name="T74" fmla="*/ 338 w 742"/>
              <a:gd name="T75" fmla="*/ 719 h 975"/>
              <a:gd name="T76" fmla="*/ 320 w 742"/>
              <a:gd name="T77" fmla="*/ 595 h 975"/>
              <a:gd name="T78" fmla="*/ 424 w 742"/>
              <a:gd name="T79" fmla="*/ 576 h 975"/>
              <a:gd name="T80" fmla="*/ 396 w 742"/>
              <a:gd name="T81" fmla="*/ 644 h 975"/>
              <a:gd name="T82" fmla="*/ 492 w 742"/>
              <a:gd name="T83" fmla="*/ 553 h 975"/>
              <a:gd name="T84" fmla="*/ 742 w 742"/>
              <a:gd name="T85" fmla="*/ 73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</p:spPr>
        <p:txBody>
          <a:bodyPr/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2" name="Freeform 14"/>
          <p:cNvSpPr>
            <a:spLocks noEditPoints="1"/>
          </p:cNvSpPr>
          <p:nvPr/>
        </p:nvSpPr>
        <p:spPr bwMode="auto">
          <a:xfrm>
            <a:off x="5466920" y="2336089"/>
            <a:ext cx="498655" cy="424661"/>
          </a:xfrm>
          <a:custGeom>
            <a:avLst/>
            <a:gdLst>
              <a:gd name="T0" fmla="*/ 400 w 844"/>
              <a:gd name="T1" fmla="*/ 140 h 717"/>
              <a:gd name="T2" fmla="*/ 74 w 844"/>
              <a:gd name="T3" fmla="*/ 0 h 717"/>
              <a:gd name="T4" fmla="*/ 74 w 844"/>
              <a:gd name="T5" fmla="*/ 72 h 717"/>
              <a:gd name="T6" fmla="*/ 400 w 844"/>
              <a:gd name="T7" fmla="*/ 140 h 717"/>
              <a:gd name="T8" fmla="*/ 765 w 844"/>
              <a:gd name="T9" fmla="*/ 0 h 717"/>
              <a:gd name="T10" fmla="*/ 439 w 844"/>
              <a:gd name="T11" fmla="*/ 140 h 717"/>
              <a:gd name="T12" fmla="*/ 439 w 844"/>
              <a:gd name="T13" fmla="*/ 140 h 717"/>
              <a:gd name="T14" fmla="*/ 765 w 844"/>
              <a:gd name="T15" fmla="*/ 72 h 717"/>
              <a:gd name="T16" fmla="*/ 765 w 844"/>
              <a:gd name="T17" fmla="*/ 0 h 717"/>
              <a:gd name="T18" fmla="*/ 0 w 844"/>
              <a:gd name="T19" fmla="*/ 632 h 717"/>
              <a:gd name="T20" fmla="*/ 405 w 844"/>
              <a:gd name="T21" fmla="*/ 717 h 717"/>
              <a:gd name="T22" fmla="*/ 405 w 844"/>
              <a:gd name="T23" fmla="*/ 162 h 717"/>
              <a:gd name="T24" fmla="*/ 0 w 844"/>
              <a:gd name="T25" fmla="*/ 77 h 717"/>
              <a:gd name="T26" fmla="*/ 0 w 844"/>
              <a:gd name="T27" fmla="*/ 632 h 717"/>
              <a:gd name="T28" fmla="*/ 439 w 844"/>
              <a:gd name="T29" fmla="*/ 162 h 717"/>
              <a:gd name="T30" fmla="*/ 439 w 844"/>
              <a:gd name="T31" fmla="*/ 717 h 717"/>
              <a:gd name="T32" fmla="*/ 844 w 844"/>
              <a:gd name="T33" fmla="*/ 632 h 717"/>
              <a:gd name="T34" fmla="*/ 844 w 844"/>
              <a:gd name="T35" fmla="*/ 77 h 717"/>
              <a:gd name="T36" fmla="*/ 439 w 844"/>
              <a:gd name="T37" fmla="*/ 16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4" h="717">
                <a:moveTo>
                  <a:pt x="400" y="140"/>
                </a:moveTo>
                <a:lnTo>
                  <a:pt x="74" y="0"/>
                </a:lnTo>
                <a:lnTo>
                  <a:pt x="74" y="72"/>
                </a:lnTo>
                <a:lnTo>
                  <a:pt x="400" y="140"/>
                </a:lnTo>
                <a:close/>
                <a:moveTo>
                  <a:pt x="765" y="0"/>
                </a:moveTo>
                <a:lnTo>
                  <a:pt x="439" y="140"/>
                </a:lnTo>
                <a:lnTo>
                  <a:pt x="765" y="72"/>
                </a:lnTo>
                <a:lnTo>
                  <a:pt x="765" y="0"/>
                </a:lnTo>
                <a:close/>
                <a:moveTo>
                  <a:pt x="0" y="632"/>
                </a:moveTo>
                <a:lnTo>
                  <a:pt x="405" y="717"/>
                </a:lnTo>
                <a:lnTo>
                  <a:pt x="405" y="162"/>
                </a:lnTo>
                <a:lnTo>
                  <a:pt x="0" y="77"/>
                </a:lnTo>
                <a:lnTo>
                  <a:pt x="0" y="632"/>
                </a:lnTo>
                <a:close/>
                <a:moveTo>
                  <a:pt x="439" y="162"/>
                </a:moveTo>
                <a:lnTo>
                  <a:pt x="439" y="717"/>
                </a:lnTo>
                <a:lnTo>
                  <a:pt x="844" y="632"/>
                </a:lnTo>
                <a:lnTo>
                  <a:pt x="844" y="77"/>
                </a:lnTo>
                <a:lnTo>
                  <a:pt x="439" y="162"/>
                </a:lnTo>
                <a:close/>
              </a:path>
            </a:pathLst>
          </a:custGeom>
          <a:solidFill>
            <a:srgbClr val="598C75"/>
          </a:solidFill>
          <a:ln>
            <a:noFill/>
          </a:ln>
        </p:spPr>
        <p:txBody>
          <a:bodyPr/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3" name="Freeform 16"/>
          <p:cNvSpPr>
            <a:spLocks noEditPoints="1"/>
          </p:cNvSpPr>
          <p:nvPr/>
        </p:nvSpPr>
        <p:spPr bwMode="auto">
          <a:xfrm>
            <a:off x="3637931" y="2263144"/>
            <a:ext cx="489004" cy="530826"/>
          </a:xfrm>
          <a:custGeom>
            <a:avLst/>
            <a:gdLst>
              <a:gd name="T0" fmla="*/ 448 w 1053"/>
              <a:gd name="T1" fmla="*/ 1024 h 1145"/>
              <a:gd name="T2" fmla="*/ 432 w 1053"/>
              <a:gd name="T3" fmla="*/ 1076 h 1145"/>
              <a:gd name="T4" fmla="*/ 447 w 1053"/>
              <a:gd name="T5" fmla="*/ 1101 h 1145"/>
              <a:gd name="T6" fmla="*/ 462 w 1053"/>
              <a:gd name="T7" fmla="*/ 1108 h 1145"/>
              <a:gd name="T8" fmla="*/ 492 w 1053"/>
              <a:gd name="T9" fmla="*/ 1138 h 1145"/>
              <a:gd name="T10" fmla="*/ 523 w 1053"/>
              <a:gd name="T11" fmla="*/ 1145 h 1145"/>
              <a:gd name="T12" fmla="*/ 556 w 1053"/>
              <a:gd name="T13" fmla="*/ 1140 h 1145"/>
              <a:gd name="T14" fmla="*/ 590 w 1053"/>
              <a:gd name="T15" fmla="*/ 1109 h 1145"/>
              <a:gd name="T16" fmla="*/ 597 w 1053"/>
              <a:gd name="T17" fmla="*/ 1107 h 1145"/>
              <a:gd name="T18" fmla="*/ 619 w 1053"/>
              <a:gd name="T19" fmla="*/ 1086 h 1145"/>
              <a:gd name="T20" fmla="*/ 622 w 1053"/>
              <a:gd name="T21" fmla="*/ 1040 h 1145"/>
              <a:gd name="T22" fmla="*/ 527 w 1053"/>
              <a:gd name="T23" fmla="*/ 240 h 1145"/>
              <a:gd name="T24" fmla="*/ 303 w 1053"/>
              <a:gd name="T25" fmla="*/ 705 h 1145"/>
              <a:gd name="T26" fmla="*/ 428 w 1053"/>
              <a:gd name="T27" fmla="*/ 935 h 1145"/>
              <a:gd name="T28" fmla="*/ 437 w 1053"/>
              <a:gd name="T29" fmla="*/ 996 h 1145"/>
              <a:gd name="T30" fmla="*/ 648 w 1053"/>
              <a:gd name="T31" fmla="*/ 964 h 1145"/>
              <a:gd name="T32" fmla="*/ 724 w 1053"/>
              <a:gd name="T33" fmla="*/ 739 h 1145"/>
              <a:gd name="T34" fmla="*/ 807 w 1053"/>
              <a:gd name="T35" fmla="*/ 532 h 1145"/>
              <a:gd name="T36" fmla="*/ 527 w 1053"/>
              <a:gd name="T37" fmla="*/ 240 h 1145"/>
              <a:gd name="T38" fmla="*/ 912 w 1053"/>
              <a:gd name="T39" fmla="*/ 699 h 1145"/>
              <a:gd name="T40" fmla="*/ 868 w 1053"/>
              <a:gd name="T41" fmla="*/ 775 h 1145"/>
              <a:gd name="T42" fmla="*/ 982 w 1053"/>
              <a:gd name="T43" fmla="*/ 790 h 1145"/>
              <a:gd name="T44" fmla="*/ 338 w 1053"/>
              <a:gd name="T45" fmla="*/ 200 h 1145"/>
              <a:gd name="T46" fmla="*/ 323 w 1053"/>
              <a:gd name="T47" fmla="*/ 87 h 1145"/>
              <a:gd name="T48" fmla="*/ 247 w 1053"/>
              <a:gd name="T49" fmla="*/ 130 h 1145"/>
              <a:gd name="T50" fmla="*/ 338 w 1053"/>
              <a:gd name="T51" fmla="*/ 200 h 1145"/>
              <a:gd name="T52" fmla="*/ 730 w 1053"/>
              <a:gd name="T53" fmla="*/ 87 h 1145"/>
              <a:gd name="T54" fmla="*/ 715 w 1053"/>
              <a:gd name="T55" fmla="*/ 200 h 1145"/>
              <a:gd name="T56" fmla="*/ 806 w 1053"/>
              <a:gd name="T57" fmla="*/ 130 h 1145"/>
              <a:gd name="T58" fmla="*/ 1009 w 1053"/>
              <a:gd name="T59" fmla="*/ 483 h 1145"/>
              <a:gd name="T60" fmla="*/ 903 w 1053"/>
              <a:gd name="T61" fmla="*/ 526 h 1145"/>
              <a:gd name="T62" fmla="*/ 1009 w 1053"/>
              <a:gd name="T63" fmla="*/ 570 h 1145"/>
              <a:gd name="T64" fmla="*/ 1009 w 1053"/>
              <a:gd name="T65" fmla="*/ 483 h 1145"/>
              <a:gd name="T66" fmla="*/ 570 w 1053"/>
              <a:gd name="T67" fmla="*/ 106 h 1145"/>
              <a:gd name="T68" fmla="*/ 526 w 1053"/>
              <a:gd name="T69" fmla="*/ 0 h 1145"/>
              <a:gd name="T70" fmla="*/ 483 w 1053"/>
              <a:gd name="T71" fmla="*/ 106 h 1145"/>
              <a:gd name="T72" fmla="*/ 184 w 1053"/>
              <a:gd name="T73" fmla="*/ 278 h 1145"/>
              <a:gd name="T74" fmla="*/ 70 w 1053"/>
              <a:gd name="T75" fmla="*/ 263 h 1145"/>
              <a:gd name="T76" fmla="*/ 140 w 1053"/>
              <a:gd name="T77" fmla="*/ 354 h 1145"/>
              <a:gd name="T78" fmla="*/ 184 w 1053"/>
              <a:gd name="T79" fmla="*/ 278 h 1145"/>
              <a:gd name="T80" fmla="*/ 966 w 1053"/>
              <a:gd name="T81" fmla="*/ 323 h 1145"/>
              <a:gd name="T82" fmla="*/ 923 w 1053"/>
              <a:gd name="T83" fmla="*/ 247 h 1145"/>
              <a:gd name="T84" fmla="*/ 852 w 1053"/>
              <a:gd name="T85" fmla="*/ 338 h 1145"/>
              <a:gd name="T86" fmla="*/ 140 w 1053"/>
              <a:gd name="T87" fmla="*/ 699 h 1145"/>
              <a:gd name="T88" fmla="*/ 70 w 1053"/>
              <a:gd name="T89" fmla="*/ 790 h 1145"/>
              <a:gd name="T90" fmla="*/ 184 w 1053"/>
              <a:gd name="T91" fmla="*/ 775 h 1145"/>
              <a:gd name="T92" fmla="*/ 140 w 1053"/>
              <a:gd name="T93" fmla="*/ 699 h 1145"/>
              <a:gd name="T94" fmla="*/ 106 w 1053"/>
              <a:gd name="T95" fmla="*/ 483 h 1145"/>
              <a:gd name="T96" fmla="*/ 0 w 1053"/>
              <a:gd name="T97" fmla="*/ 526 h 1145"/>
              <a:gd name="T98" fmla="*/ 106 w 1053"/>
              <a:gd name="T99" fmla="*/ 57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53" h="1145">
                <a:moveTo>
                  <a:pt x="606" y="1024"/>
                </a:moveTo>
                <a:lnTo>
                  <a:pt x="448" y="1024"/>
                </a:lnTo>
                <a:cubicBezTo>
                  <a:pt x="439" y="1024"/>
                  <a:pt x="432" y="1031"/>
                  <a:pt x="432" y="1040"/>
                </a:cubicBezTo>
                <a:lnTo>
                  <a:pt x="432" y="1076"/>
                </a:lnTo>
                <a:cubicBezTo>
                  <a:pt x="432" y="1079"/>
                  <a:pt x="433" y="1083"/>
                  <a:pt x="435" y="1086"/>
                </a:cubicBezTo>
                <a:lnTo>
                  <a:pt x="447" y="1101"/>
                </a:lnTo>
                <a:cubicBezTo>
                  <a:pt x="449" y="1103"/>
                  <a:pt x="452" y="1105"/>
                  <a:pt x="455" y="1106"/>
                </a:cubicBezTo>
                <a:cubicBezTo>
                  <a:pt x="457" y="1107"/>
                  <a:pt x="459" y="1107"/>
                  <a:pt x="462" y="1108"/>
                </a:cubicBezTo>
                <a:cubicBezTo>
                  <a:pt x="463" y="1108"/>
                  <a:pt x="464" y="1108"/>
                  <a:pt x="465" y="1109"/>
                </a:cubicBezTo>
                <a:lnTo>
                  <a:pt x="492" y="1138"/>
                </a:lnTo>
                <a:cubicBezTo>
                  <a:pt x="494" y="1139"/>
                  <a:pt x="496" y="1141"/>
                  <a:pt x="498" y="1142"/>
                </a:cubicBezTo>
                <a:cubicBezTo>
                  <a:pt x="504" y="1144"/>
                  <a:pt x="513" y="1145"/>
                  <a:pt x="523" y="1145"/>
                </a:cubicBezTo>
                <a:lnTo>
                  <a:pt x="525" y="1145"/>
                </a:lnTo>
                <a:cubicBezTo>
                  <a:pt x="542" y="1145"/>
                  <a:pt x="551" y="1142"/>
                  <a:pt x="556" y="1140"/>
                </a:cubicBezTo>
                <a:cubicBezTo>
                  <a:pt x="558" y="1139"/>
                  <a:pt x="560" y="1138"/>
                  <a:pt x="561" y="1137"/>
                </a:cubicBezTo>
                <a:cubicBezTo>
                  <a:pt x="561" y="1137"/>
                  <a:pt x="589" y="1109"/>
                  <a:pt x="590" y="1109"/>
                </a:cubicBezTo>
                <a:cubicBezTo>
                  <a:pt x="591" y="1108"/>
                  <a:pt x="592" y="1108"/>
                  <a:pt x="593" y="1108"/>
                </a:cubicBezTo>
                <a:cubicBezTo>
                  <a:pt x="595" y="1108"/>
                  <a:pt x="596" y="1108"/>
                  <a:pt x="597" y="1107"/>
                </a:cubicBezTo>
                <a:cubicBezTo>
                  <a:pt x="602" y="1107"/>
                  <a:pt x="606" y="1105"/>
                  <a:pt x="609" y="1101"/>
                </a:cubicBezTo>
                <a:lnTo>
                  <a:pt x="619" y="1086"/>
                </a:lnTo>
                <a:cubicBezTo>
                  <a:pt x="621" y="1083"/>
                  <a:pt x="622" y="1080"/>
                  <a:pt x="622" y="1077"/>
                </a:cubicBezTo>
                <a:lnTo>
                  <a:pt x="622" y="1040"/>
                </a:lnTo>
                <a:cubicBezTo>
                  <a:pt x="622" y="1031"/>
                  <a:pt x="615" y="1024"/>
                  <a:pt x="606" y="1024"/>
                </a:cubicBezTo>
                <a:close/>
                <a:moveTo>
                  <a:pt x="527" y="240"/>
                </a:moveTo>
                <a:cubicBezTo>
                  <a:pt x="373" y="240"/>
                  <a:pt x="248" y="370"/>
                  <a:pt x="247" y="531"/>
                </a:cubicBezTo>
                <a:cubicBezTo>
                  <a:pt x="247" y="594"/>
                  <a:pt x="266" y="654"/>
                  <a:pt x="303" y="705"/>
                </a:cubicBezTo>
                <a:cubicBezTo>
                  <a:pt x="304" y="707"/>
                  <a:pt x="322" y="730"/>
                  <a:pt x="331" y="740"/>
                </a:cubicBezTo>
                <a:cubicBezTo>
                  <a:pt x="396" y="820"/>
                  <a:pt x="428" y="884"/>
                  <a:pt x="428" y="935"/>
                </a:cubicBezTo>
                <a:cubicBezTo>
                  <a:pt x="415" y="939"/>
                  <a:pt x="406" y="950"/>
                  <a:pt x="406" y="964"/>
                </a:cubicBezTo>
                <a:cubicBezTo>
                  <a:pt x="406" y="982"/>
                  <a:pt x="420" y="996"/>
                  <a:pt x="437" y="996"/>
                </a:cubicBezTo>
                <a:lnTo>
                  <a:pt x="617" y="996"/>
                </a:lnTo>
                <a:cubicBezTo>
                  <a:pt x="634" y="996"/>
                  <a:pt x="648" y="982"/>
                  <a:pt x="648" y="964"/>
                </a:cubicBezTo>
                <a:cubicBezTo>
                  <a:pt x="648" y="954"/>
                  <a:pt x="643" y="944"/>
                  <a:pt x="635" y="939"/>
                </a:cubicBezTo>
                <a:cubicBezTo>
                  <a:pt x="634" y="881"/>
                  <a:pt x="663" y="815"/>
                  <a:pt x="724" y="739"/>
                </a:cubicBezTo>
                <a:cubicBezTo>
                  <a:pt x="733" y="729"/>
                  <a:pt x="750" y="707"/>
                  <a:pt x="751" y="706"/>
                </a:cubicBezTo>
                <a:cubicBezTo>
                  <a:pt x="787" y="655"/>
                  <a:pt x="807" y="595"/>
                  <a:pt x="807" y="532"/>
                </a:cubicBezTo>
                <a:cubicBezTo>
                  <a:pt x="807" y="454"/>
                  <a:pt x="778" y="381"/>
                  <a:pt x="726" y="326"/>
                </a:cubicBezTo>
                <a:cubicBezTo>
                  <a:pt x="673" y="271"/>
                  <a:pt x="603" y="240"/>
                  <a:pt x="527" y="240"/>
                </a:cubicBezTo>
                <a:close/>
                <a:moveTo>
                  <a:pt x="966" y="730"/>
                </a:moveTo>
                <a:lnTo>
                  <a:pt x="912" y="699"/>
                </a:lnTo>
                <a:cubicBezTo>
                  <a:pt x="891" y="687"/>
                  <a:pt x="864" y="694"/>
                  <a:pt x="852" y="715"/>
                </a:cubicBezTo>
                <a:cubicBezTo>
                  <a:pt x="840" y="736"/>
                  <a:pt x="847" y="762"/>
                  <a:pt x="868" y="775"/>
                </a:cubicBezTo>
                <a:lnTo>
                  <a:pt x="923" y="806"/>
                </a:lnTo>
                <a:cubicBezTo>
                  <a:pt x="943" y="818"/>
                  <a:pt x="970" y="811"/>
                  <a:pt x="982" y="790"/>
                </a:cubicBezTo>
                <a:cubicBezTo>
                  <a:pt x="994" y="769"/>
                  <a:pt x="987" y="742"/>
                  <a:pt x="966" y="730"/>
                </a:cubicBezTo>
                <a:close/>
                <a:moveTo>
                  <a:pt x="338" y="200"/>
                </a:moveTo>
                <a:cubicBezTo>
                  <a:pt x="359" y="188"/>
                  <a:pt x="366" y="162"/>
                  <a:pt x="354" y="141"/>
                </a:cubicBezTo>
                <a:lnTo>
                  <a:pt x="323" y="87"/>
                </a:lnTo>
                <a:cubicBezTo>
                  <a:pt x="311" y="66"/>
                  <a:pt x="284" y="58"/>
                  <a:pt x="263" y="71"/>
                </a:cubicBezTo>
                <a:cubicBezTo>
                  <a:pt x="242" y="83"/>
                  <a:pt x="235" y="109"/>
                  <a:pt x="247" y="130"/>
                </a:cubicBezTo>
                <a:lnTo>
                  <a:pt x="278" y="184"/>
                </a:lnTo>
                <a:cubicBezTo>
                  <a:pt x="290" y="205"/>
                  <a:pt x="317" y="213"/>
                  <a:pt x="338" y="200"/>
                </a:cubicBezTo>
                <a:close/>
                <a:moveTo>
                  <a:pt x="790" y="71"/>
                </a:moveTo>
                <a:cubicBezTo>
                  <a:pt x="769" y="58"/>
                  <a:pt x="742" y="66"/>
                  <a:pt x="730" y="87"/>
                </a:cubicBezTo>
                <a:lnTo>
                  <a:pt x="699" y="141"/>
                </a:lnTo>
                <a:cubicBezTo>
                  <a:pt x="686" y="162"/>
                  <a:pt x="694" y="188"/>
                  <a:pt x="715" y="200"/>
                </a:cubicBezTo>
                <a:cubicBezTo>
                  <a:pt x="735" y="213"/>
                  <a:pt x="762" y="205"/>
                  <a:pt x="774" y="184"/>
                </a:cubicBezTo>
                <a:lnTo>
                  <a:pt x="806" y="130"/>
                </a:lnTo>
                <a:cubicBezTo>
                  <a:pt x="818" y="109"/>
                  <a:pt x="811" y="83"/>
                  <a:pt x="790" y="71"/>
                </a:cubicBezTo>
                <a:close/>
                <a:moveTo>
                  <a:pt x="1009" y="483"/>
                </a:moveTo>
                <a:lnTo>
                  <a:pt x="947" y="483"/>
                </a:lnTo>
                <a:cubicBezTo>
                  <a:pt x="922" y="483"/>
                  <a:pt x="903" y="502"/>
                  <a:pt x="903" y="526"/>
                </a:cubicBezTo>
                <a:cubicBezTo>
                  <a:pt x="903" y="551"/>
                  <a:pt x="922" y="570"/>
                  <a:pt x="947" y="570"/>
                </a:cubicBezTo>
                <a:lnTo>
                  <a:pt x="1009" y="570"/>
                </a:lnTo>
                <a:cubicBezTo>
                  <a:pt x="1033" y="570"/>
                  <a:pt x="1053" y="551"/>
                  <a:pt x="1053" y="526"/>
                </a:cubicBezTo>
                <a:cubicBezTo>
                  <a:pt x="1053" y="502"/>
                  <a:pt x="1033" y="483"/>
                  <a:pt x="1009" y="483"/>
                </a:cubicBezTo>
                <a:close/>
                <a:moveTo>
                  <a:pt x="526" y="150"/>
                </a:moveTo>
                <a:cubicBezTo>
                  <a:pt x="550" y="150"/>
                  <a:pt x="570" y="130"/>
                  <a:pt x="570" y="106"/>
                </a:cubicBezTo>
                <a:lnTo>
                  <a:pt x="570" y="44"/>
                </a:lnTo>
                <a:cubicBezTo>
                  <a:pt x="570" y="20"/>
                  <a:pt x="550" y="0"/>
                  <a:pt x="526" y="0"/>
                </a:cubicBezTo>
                <a:cubicBezTo>
                  <a:pt x="502" y="0"/>
                  <a:pt x="483" y="20"/>
                  <a:pt x="483" y="44"/>
                </a:cubicBezTo>
                <a:lnTo>
                  <a:pt x="483" y="106"/>
                </a:lnTo>
                <a:cubicBezTo>
                  <a:pt x="483" y="130"/>
                  <a:pt x="502" y="150"/>
                  <a:pt x="526" y="150"/>
                </a:cubicBezTo>
                <a:close/>
                <a:moveTo>
                  <a:pt x="184" y="278"/>
                </a:moveTo>
                <a:lnTo>
                  <a:pt x="130" y="247"/>
                </a:lnTo>
                <a:cubicBezTo>
                  <a:pt x="109" y="235"/>
                  <a:pt x="82" y="242"/>
                  <a:pt x="70" y="263"/>
                </a:cubicBezTo>
                <a:cubicBezTo>
                  <a:pt x="58" y="284"/>
                  <a:pt x="65" y="311"/>
                  <a:pt x="86" y="323"/>
                </a:cubicBezTo>
                <a:lnTo>
                  <a:pt x="140" y="354"/>
                </a:lnTo>
                <a:cubicBezTo>
                  <a:pt x="161" y="366"/>
                  <a:pt x="188" y="359"/>
                  <a:pt x="200" y="338"/>
                </a:cubicBezTo>
                <a:cubicBezTo>
                  <a:pt x="212" y="317"/>
                  <a:pt x="205" y="291"/>
                  <a:pt x="184" y="278"/>
                </a:cubicBezTo>
                <a:close/>
                <a:moveTo>
                  <a:pt x="912" y="354"/>
                </a:moveTo>
                <a:lnTo>
                  <a:pt x="966" y="323"/>
                </a:lnTo>
                <a:cubicBezTo>
                  <a:pt x="987" y="311"/>
                  <a:pt x="994" y="284"/>
                  <a:pt x="982" y="263"/>
                </a:cubicBezTo>
                <a:cubicBezTo>
                  <a:pt x="970" y="242"/>
                  <a:pt x="943" y="235"/>
                  <a:pt x="923" y="247"/>
                </a:cubicBezTo>
                <a:lnTo>
                  <a:pt x="868" y="278"/>
                </a:lnTo>
                <a:cubicBezTo>
                  <a:pt x="847" y="291"/>
                  <a:pt x="840" y="317"/>
                  <a:pt x="852" y="338"/>
                </a:cubicBezTo>
                <a:cubicBezTo>
                  <a:pt x="864" y="359"/>
                  <a:pt x="891" y="366"/>
                  <a:pt x="912" y="354"/>
                </a:cubicBezTo>
                <a:close/>
                <a:moveTo>
                  <a:pt x="140" y="699"/>
                </a:moveTo>
                <a:lnTo>
                  <a:pt x="86" y="730"/>
                </a:lnTo>
                <a:cubicBezTo>
                  <a:pt x="65" y="742"/>
                  <a:pt x="58" y="769"/>
                  <a:pt x="70" y="790"/>
                </a:cubicBezTo>
                <a:cubicBezTo>
                  <a:pt x="82" y="811"/>
                  <a:pt x="109" y="818"/>
                  <a:pt x="130" y="806"/>
                </a:cubicBezTo>
                <a:lnTo>
                  <a:pt x="184" y="775"/>
                </a:lnTo>
                <a:cubicBezTo>
                  <a:pt x="205" y="762"/>
                  <a:pt x="212" y="736"/>
                  <a:pt x="200" y="715"/>
                </a:cubicBezTo>
                <a:cubicBezTo>
                  <a:pt x="188" y="694"/>
                  <a:pt x="161" y="687"/>
                  <a:pt x="140" y="699"/>
                </a:cubicBezTo>
                <a:close/>
                <a:moveTo>
                  <a:pt x="150" y="526"/>
                </a:moveTo>
                <a:cubicBezTo>
                  <a:pt x="150" y="502"/>
                  <a:pt x="130" y="483"/>
                  <a:pt x="106" y="483"/>
                </a:cubicBezTo>
                <a:lnTo>
                  <a:pt x="44" y="483"/>
                </a:lnTo>
                <a:cubicBezTo>
                  <a:pt x="19" y="483"/>
                  <a:pt x="0" y="502"/>
                  <a:pt x="0" y="526"/>
                </a:cubicBezTo>
                <a:cubicBezTo>
                  <a:pt x="0" y="551"/>
                  <a:pt x="19" y="570"/>
                  <a:pt x="44" y="570"/>
                </a:cubicBezTo>
                <a:lnTo>
                  <a:pt x="106" y="570"/>
                </a:lnTo>
                <a:cubicBezTo>
                  <a:pt x="130" y="570"/>
                  <a:pt x="150" y="551"/>
                  <a:pt x="150" y="526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</p:spPr>
        <p:txBody>
          <a:bodyPr/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4" name="Freeform 56"/>
          <p:cNvSpPr>
            <a:spLocks noEditPoints="1"/>
          </p:cNvSpPr>
          <p:nvPr/>
        </p:nvSpPr>
        <p:spPr bwMode="auto">
          <a:xfrm>
            <a:off x="4505320" y="2325479"/>
            <a:ext cx="601603" cy="452007"/>
          </a:xfrm>
          <a:custGeom>
            <a:avLst/>
            <a:gdLst>
              <a:gd name="T0" fmla="*/ 2673 w 2673"/>
              <a:gd name="T1" fmla="*/ 637 h 2005"/>
              <a:gd name="T2" fmla="*/ 1341 w 2673"/>
              <a:gd name="T3" fmla="*/ 0 h 2005"/>
              <a:gd name="T4" fmla="*/ 0 w 2673"/>
              <a:gd name="T5" fmla="*/ 637 h 2005"/>
              <a:gd name="T6" fmla="*/ 1341 w 2673"/>
              <a:gd name="T7" fmla="*/ 1273 h 2005"/>
              <a:gd name="T8" fmla="*/ 2388 w 2673"/>
              <a:gd name="T9" fmla="*/ 773 h 2005"/>
              <a:gd name="T10" fmla="*/ 2388 w 2673"/>
              <a:gd name="T11" fmla="*/ 1514 h 2005"/>
              <a:gd name="T12" fmla="*/ 2497 w 2673"/>
              <a:gd name="T13" fmla="*/ 1514 h 2005"/>
              <a:gd name="T14" fmla="*/ 2497 w 2673"/>
              <a:gd name="T15" fmla="*/ 721 h 2005"/>
              <a:gd name="T16" fmla="*/ 2673 w 2673"/>
              <a:gd name="T17" fmla="*/ 637 h 2005"/>
              <a:gd name="T18" fmla="*/ 2673 w 2673"/>
              <a:gd name="T19" fmla="*/ 637 h 2005"/>
              <a:gd name="T20" fmla="*/ 1341 w 2673"/>
              <a:gd name="T21" fmla="*/ 1110 h 2005"/>
              <a:gd name="T22" fmla="*/ 343 w 2673"/>
              <a:gd name="T23" fmla="*/ 637 h 2005"/>
              <a:gd name="T24" fmla="*/ 1341 w 2673"/>
              <a:gd name="T25" fmla="*/ 163 h 2005"/>
              <a:gd name="T26" fmla="*/ 2332 w 2673"/>
              <a:gd name="T27" fmla="*/ 637 h 2005"/>
              <a:gd name="T28" fmla="*/ 1341 w 2673"/>
              <a:gd name="T29" fmla="*/ 1110 h 2005"/>
              <a:gd name="T30" fmla="*/ 1341 w 2673"/>
              <a:gd name="T31" fmla="*/ 1110 h 2005"/>
              <a:gd name="T32" fmla="*/ 2052 w 2673"/>
              <a:gd name="T33" fmla="*/ 1661 h 2005"/>
              <a:gd name="T34" fmla="*/ 1539 w 2673"/>
              <a:gd name="T35" fmla="*/ 1840 h 2005"/>
              <a:gd name="T36" fmla="*/ 1063 w 2673"/>
              <a:gd name="T37" fmla="*/ 1818 h 2005"/>
              <a:gd name="T38" fmla="*/ 630 w 2673"/>
              <a:gd name="T39" fmla="*/ 1661 h 2005"/>
              <a:gd name="T40" fmla="*/ 630 w 2673"/>
              <a:gd name="T41" fmla="*/ 1174 h 2005"/>
              <a:gd name="T42" fmla="*/ 521 w 2673"/>
              <a:gd name="T43" fmla="*/ 1174 h 2005"/>
              <a:gd name="T44" fmla="*/ 521 w 2673"/>
              <a:gd name="T45" fmla="*/ 1762 h 2005"/>
              <a:gd name="T46" fmla="*/ 553 w 2673"/>
              <a:gd name="T47" fmla="*/ 1783 h 2005"/>
              <a:gd name="T48" fmla="*/ 1044 w 2673"/>
              <a:gd name="T49" fmla="*/ 1970 h 2005"/>
              <a:gd name="T50" fmla="*/ 1367 w 2673"/>
              <a:gd name="T51" fmla="*/ 2005 h 2005"/>
              <a:gd name="T52" fmla="*/ 1547 w 2673"/>
              <a:gd name="T53" fmla="*/ 1994 h 2005"/>
              <a:gd name="T54" fmla="*/ 2128 w 2673"/>
              <a:gd name="T55" fmla="*/ 1783 h 2005"/>
              <a:gd name="T56" fmla="*/ 2160 w 2673"/>
              <a:gd name="T57" fmla="*/ 1762 h 2005"/>
              <a:gd name="T58" fmla="*/ 2160 w 2673"/>
              <a:gd name="T59" fmla="*/ 1174 h 2005"/>
              <a:gd name="T60" fmla="*/ 2052 w 2673"/>
              <a:gd name="T61" fmla="*/ 1174 h 2005"/>
              <a:gd name="T62" fmla="*/ 2052 w 2673"/>
              <a:gd name="T63" fmla="*/ 1661 h 2005"/>
              <a:gd name="T64" fmla="*/ 2052 w 2673"/>
              <a:gd name="T65" fmla="*/ 1661 h 2005"/>
              <a:gd name="T66" fmla="*/ 2052 w 2673"/>
              <a:gd name="T67" fmla="*/ 1661 h 2005"/>
              <a:gd name="T68" fmla="*/ 2052 w 2673"/>
              <a:gd name="T69" fmla="*/ 1661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73" h="2005">
                <a:moveTo>
                  <a:pt x="2673" y="637"/>
                </a:moveTo>
                <a:cubicBezTo>
                  <a:pt x="1341" y="0"/>
                  <a:pt x="1341" y="0"/>
                  <a:pt x="1341" y="0"/>
                </a:cubicBezTo>
                <a:cubicBezTo>
                  <a:pt x="0" y="637"/>
                  <a:pt x="0" y="637"/>
                  <a:pt x="0" y="637"/>
                </a:cubicBezTo>
                <a:cubicBezTo>
                  <a:pt x="1341" y="1273"/>
                  <a:pt x="1341" y="1273"/>
                  <a:pt x="1341" y="1273"/>
                </a:cubicBezTo>
                <a:cubicBezTo>
                  <a:pt x="2388" y="773"/>
                  <a:pt x="2388" y="773"/>
                  <a:pt x="2388" y="773"/>
                </a:cubicBezTo>
                <a:cubicBezTo>
                  <a:pt x="2388" y="1514"/>
                  <a:pt x="2388" y="1514"/>
                  <a:pt x="2388" y="1514"/>
                </a:cubicBezTo>
                <a:cubicBezTo>
                  <a:pt x="2497" y="1514"/>
                  <a:pt x="2497" y="1514"/>
                  <a:pt x="2497" y="1514"/>
                </a:cubicBezTo>
                <a:cubicBezTo>
                  <a:pt x="2497" y="721"/>
                  <a:pt x="2497" y="721"/>
                  <a:pt x="2497" y="721"/>
                </a:cubicBezTo>
                <a:cubicBezTo>
                  <a:pt x="2673" y="637"/>
                  <a:pt x="2673" y="637"/>
                  <a:pt x="2673" y="637"/>
                </a:cubicBezTo>
                <a:cubicBezTo>
                  <a:pt x="2673" y="637"/>
                  <a:pt x="2673" y="637"/>
                  <a:pt x="2673" y="637"/>
                </a:cubicBezTo>
                <a:close/>
                <a:moveTo>
                  <a:pt x="1341" y="1110"/>
                </a:moveTo>
                <a:cubicBezTo>
                  <a:pt x="343" y="637"/>
                  <a:pt x="343" y="637"/>
                  <a:pt x="343" y="637"/>
                </a:cubicBezTo>
                <a:cubicBezTo>
                  <a:pt x="1341" y="163"/>
                  <a:pt x="1341" y="163"/>
                  <a:pt x="1341" y="163"/>
                </a:cubicBezTo>
                <a:cubicBezTo>
                  <a:pt x="2332" y="637"/>
                  <a:pt x="2332" y="637"/>
                  <a:pt x="2332" y="637"/>
                </a:cubicBezTo>
                <a:cubicBezTo>
                  <a:pt x="1341" y="1110"/>
                  <a:pt x="1341" y="1110"/>
                  <a:pt x="1341" y="1110"/>
                </a:cubicBezTo>
                <a:cubicBezTo>
                  <a:pt x="1341" y="1110"/>
                  <a:pt x="1341" y="1110"/>
                  <a:pt x="1341" y="1110"/>
                </a:cubicBezTo>
                <a:close/>
                <a:moveTo>
                  <a:pt x="2052" y="1661"/>
                </a:moveTo>
                <a:cubicBezTo>
                  <a:pt x="1891" y="1757"/>
                  <a:pt x="1719" y="1817"/>
                  <a:pt x="1539" y="1840"/>
                </a:cubicBezTo>
                <a:cubicBezTo>
                  <a:pt x="1385" y="1859"/>
                  <a:pt x="1225" y="1852"/>
                  <a:pt x="1063" y="1818"/>
                </a:cubicBezTo>
                <a:cubicBezTo>
                  <a:pt x="872" y="1778"/>
                  <a:pt x="711" y="1706"/>
                  <a:pt x="630" y="1661"/>
                </a:cubicBezTo>
                <a:cubicBezTo>
                  <a:pt x="630" y="1174"/>
                  <a:pt x="630" y="1174"/>
                  <a:pt x="630" y="1174"/>
                </a:cubicBezTo>
                <a:cubicBezTo>
                  <a:pt x="521" y="1174"/>
                  <a:pt x="521" y="1174"/>
                  <a:pt x="521" y="1174"/>
                </a:cubicBezTo>
                <a:cubicBezTo>
                  <a:pt x="521" y="1762"/>
                  <a:pt x="521" y="1762"/>
                  <a:pt x="521" y="1762"/>
                </a:cubicBezTo>
                <a:cubicBezTo>
                  <a:pt x="553" y="1783"/>
                  <a:pt x="553" y="1783"/>
                  <a:pt x="553" y="1783"/>
                </a:cubicBezTo>
                <a:cubicBezTo>
                  <a:pt x="561" y="1788"/>
                  <a:pt x="753" y="1909"/>
                  <a:pt x="1044" y="1970"/>
                </a:cubicBezTo>
                <a:cubicBezTo>
                  <a:pt x="1152" y="1993"/>
                  <a:pt x="1260" y="2005"/>
                  <a:pt x="1367" y="2005"/>
                </a:cubicBezTo>
                <a:cubicBezTo>
                  <a:pt x="1427" y="2005"/>
                  <a:pt x="1487" y="2001"/>
                  <a:pt x="1547" y="1994"/>
                </a:cubicBezTo>
                <a:cubicBezTo>
                  <a:pt x="1751" y="1968"/>
                  <a:pt x="1947" y="1897"/>
                  <a:pt x="2128" y="1783"/>
                </a:cubicBezTo>
                <a:cubicBezTo>
                  <a:pt x="2160" y="1762"/>
                  <a:pt x="2160" y="1762"/>
                  <a:pt x="2160" y="1762"/>
                </a:cubicBezTo>
                <a:cubicBezTo>
                  <a:pt x="2160" y="1174"/>
                  <a:pt x="2160" y="1174"/>
                  <a:pt x="2160" y="1174"/>
                </a:cubicBezTo>
                <a:cubicBezTo>
                  <a:pt x="2052" y="1174"/>
                  <a:pt x="2052" y="1174"/>
                  <a:pt x="2052" y="1174"/>
                </a:cubicBezTo>
                <a:cubicBezTo>
                  <a:pt x="2052" y="1661"/>
                  <a:pt x="2052" y="1661"/>
                  <a:pt x="2052" y="1661"/>
                </a:cubicBezTo>
                <a:cubicBezTo>
                  <a:pt x="2052" y="1661"/>
                  <a:pt x="2052" y="1661"/>
                  <a:pt x="2052" y="1661"/>
                </a:cubicBezTo>
                <a:close/>
                <a:moveTo>
                  <a:pt x="2052" y="1661"/>
                </a:moveTo>
                <a:cubicBezTo>
                  <a:pt x="2052" y="1661"/>
                  <a:pt x="2052" y="1661"/>
                  <a:pt x="2052" y="1661"/>
                </a:cubicBezTo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14924" tIns="57462" rIns="114924" bIns="57462" numCol="1" anchor="t" anchorCtr="0" compatLnSpc="1">
            <a:prstTxWarp prst="textNoShape">
              <a:avLst/>
            </a:prstTxWarp>
          </a:bodyPr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5" name="Freeform 188"/>
          <p:cNvSpPr>
            <a:spLocks/>
          </p:cNvSpPr>
          <p:nvPr/>
        </p:nvSpPr>
        <p:spPr bwMode="auto">
          <a:xfrm>
            <a:off x="9962818" y="2365791"/>
            <a:ext cx="465539" cy="407346"/>
          </a:xfrm>
          <a:custGeom>
            <a:avLst/>
            <a:gdLst>
              <a:gd name="T0" fmla="*/ 217 w 288"/>
              <a:gd name="T1" fmla="*/ 0 h 252"/>
              <a:gd name="T2" fmla="*/ 144 w 288"/>
              <a:gd name="T3" fmla="*/ 44 h 252"/>
              <a:gd name="T4" fmla="*/ 72 w 288"/>
              <a:gd name="T5" fmla="*/ 0 h 252"/>
              <a:gd name="T6" fmla="*/ 0 w 288"/>
              <a:gd name="T7" fmla="*/ 72 h 252"/>
              <a:gd name="T8" fmla="*/ 36 w 288"/>
              <a:gd name="T9" fmla="*/ 144 h 252"/>
              <a:gd name="T10" fmla="*/ 144 w 288"/>
              <a:gd name="T11" fmla="*/ 252 h 252"/>
              <a:gd name="T12" fmla="*/ 252 w 288"/>
              <a:gd name="T13" fmla="*/ 144 h 252"/>
              <a:gd name="T14" fmla="*/ 288 w 288"/>
              <a:gd name="T15" fmla="*/ 72 h 252"/>
              <a:gd name="T16" fmla="*/ 217 w 288"/>
              <a:gd name="T1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rgbClr val="598C75"/>
          </a:solidFill>
          <a:ln>
            <a:noFill/>
          </a:ln>
          <a:extLst/>
        </p:spPr>
        <p:txBody>
          <a:bodyPr vert="horz" wrap="square" lIns="114924" tIns="57462" rIns="114924" bIns="57462" numCol="1" anchor="t" anchorCtr="0" compatLnSpc="1">
            <a:prstTxWarp prst="textNoShape">
              <a:avLst/>
            </a:prstTxWarp>
          </a:bodyPr>
          <a:lstStyle/>
          <a:p>
            <a:endParaRPr lang="zh-CN" altLang="en-US" sz="1257">
              <a:solidFill>
                <a:prstClr val="black"/>
              </a:solidFill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3313136" y="372029"/>
            <a:ext cx="5660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赠送可编辑图标</a:t>
            </a:r>
            <a:endParaRPr lang="zh-CN" altLang="en-US" sz="60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601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4" r="18716"/>
          <a:stretch/>
        </p:blipFill>
        <p:spPr>
          <a:xfrm rot="5400000">
            <a:off x="2546347" y="-2787651"/>
            <a:ext cx="6858001" cy="124333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7350" y="2510983"/>
            <a:ext cx="6617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306B3C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rPr>
              <a:t>答辩完毕 谢谢大家</a:t>
            </a:r>
            <a:endParaRPr lang="zh-CN" altLang="en-US" sz="5400" dirty="0">
              <a:solidFill>
                <a:srgbClr val="306B3C"/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6587" y="3498071"/>
            <a:ext cx="5525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1562" y="3839930"/>
            <a:ext cx="209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：哎呀小小草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：哎呀小小草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603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10" y="699364"/>
            <a:ext cx="239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选题背景与意义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69" y="2114550"/>
            <a:ext cx="4343400" cy="354619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616074" y="2114550"/>
            <a:ext cx="0" cy="35147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60837" y="2749367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选题意义与目的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1105" y="3395570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629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10" y="699364"/>
            <a:ext cx="239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选题背景与意义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343775" y="1954509"/>
            <a:ext cx="3254375" cy="3324225"/>
            <a:chOff x="917575" y="1449388"/>
            <a:chExt cx="3254375" cy="3324225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128963" y="3792538"/>
              <a:ext cx="752475" cy="981075"/>
            </a:xfrm>
            <a:custGeom>
              <a:avLst/>
              <a:gdLst>
                <a:gd name="T0" fmla="*/ 37 w 85"/>
                <a:gd name="T1" fmla="*/ 95 h 111"/>
                <a:gd name="T2" fmla="*/ 69 w 85"/>
                <a:gd name="T3" fmla="*/ 104 h 111"/>
                <a:gd name="T4" fmla="*/ 79 w 85"/>
                <a:gd name="T5" fmla="*/ 72 h 111"/>
                <a:gd name="T6" fmla="*/ 48 w 85"/>
                <a:gd name="T7" fmla="*/ 16 h 111"/>
                <a:gd name="T8" fmla="*/ 15 w 85"/>
                <a:gd name="T9" fmla="*/ 7 h 111"/>
                <a:gd name="T10" fmla="*/ 6 w 85"/>
                <a:gd name="T11" fmla="*/ 39 h 111"/>
                <a:gd name="T12" fmla="*/ 37 w 85"/>
                <a:gd name="T13" fmla="*/ 9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1">
                  <a:moveTo>
                    <a:pt x="37" y="95"/>
                  </a:moveTo>
                  <a:cubicBezTo>
                    <a:pt x="43" y="107"/>
                    <a:pt x="58" y="111"/>
                    <a:pt x="69" y="104"/>
                  </a:cubicBezTo>
                  <a:cubicBezTo>
                    <a:pt x="81" y="98"/>
                    <a:pt x="85" y="84"/>
                    <a:pt x="79" y="7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1" y="5"/>
                    <a:pt x="27" y="0"/>
                    <a:pt x="15" y="7"/>
                  </a:cubicBezTo>
                  <a:cubicBezTo>
                    <a:pt x="4" y="13"/>
                    <a:pt x="0" y="28"/>
                    <a:pt x="6" y="39"/>
                  </a:cubicBezTo>
                  <a:lnTo>
                    <a:pt x="37" y="95"/>
                  </a:lnTo>
                  <a:close/>
                </a:path>
              </a:pathLst>
            </a:custGeom>
            <a:solidFill>
              <a:srgbClr val="35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484313" y="3792538"/>
              <a:ext cx="750888" cy="981075"/>
            </a:xfrm>
            <a:custGeom>
              <a:avLst/>
              <a:gdLst>
                <a:gd name="T0" fmla="*/ 47 w 85"/>
                <a:gd name="T1" fmla="*/ 95 h 111"/>
                <a:gd name="T2" fmla="*/ 15 w 85"/>
                <a:gd name="T3" fmla="*/ 104 h 111"/>
                <a:gd name="T4" fmla="*/ 6 w 85"/>
                <a:gd name="T5" fmla="*/ 72 h 111"/>
                <a:gd name="T6" fmla="*/ 37 w 85"/>
                <a:gd name="T7" fmla="*/ 16 h 111"/>
                <a:gd name="T8" fmla="*/ 69 w 85"/>
                <a:gd name="T9" fmla="*/ 7 h 111"/>
                <a:gd name="T10" fmla="*/ 78 w 85"/>
                <a:gd name="T11" fmla="*/ 39 h 111"/>
                <a:gd name="T12" fmla="*/ 47 w 85"/>
                <a:gd name="T13" fmla="*/ 9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1">
                  <a:moveTo>
                    <a:pt x="47" y="95"/>
                  </a:moveTo>
                  <a:cubicBezTo>
                    <a:pt x="41" y="107"/>
                    <a:pt x="27" y="111"/>
                    <a:pt x="15" y="104"/>
                  </a:cubicBezTo>
                  <a:cubicBezTo>
                    <a:pt x="4" y="98"/>
                    <a:pt x="0" y="84"/>
                    <a:pt x="6" y="72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43" y="5"/>
                    <a:pt x="58" y="0"/>
                    <a:pt x="69" y="7"/>
                  </a:cubicBezTo>
                  <a:cubicBezTo>
                    <a:pt x="81" y="13"/>
                    <a:pt x="85" y="28"/>
                    <a:pt x="78" y="39"/>
                  </a:cubicBezTo>
                  <a:lnTo>
                    <a:pt x="47" y="95"/>
                  </a:lnTo>
                  <a:close/>
                </a:path>
              </a:pathLst>
            </a:custGeom>
            <a:solidFill>
              <a:srgbClr val="35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209675" y="1449388"/>
              <a:ext cx="2962275" cy="2962275"/>
            </a:xfrm>
            <a:prstGeom prst="ellipse">
              <a:avLst/>
            </a:prstGeom>
            <a:solidFill>
              <a:srgbClr val="EF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536700" y="1776413"/>
              <a:ext cx="2317750" cy="2316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784350" y="2024063"/>
              <a:ext cx="1812925" cy="1812925"/>
            </a:xfrm>
            <a:prstGeom prst="ellipse">
              <a:avLst/>
            </a:prstGeom>
            <a:solidFill>
              <a:srgbClr val="EF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2200275" y="2439988"/>
              <a:ext cx="981075" cy="981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2430463" y="2670175"/>
              <a:ext cx="522288" cy="520700"/>
            </a:xfrm>
            <a:prstGeom prst="ellipse">
              <a:avLst/>
            </a:prstGeom>
            <a:solidFill>
              <a:srgbClr val="EF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917575" y="1635125"/>
              <a:ext cx="1839913" cy="1362075"/>
            </a:xfrm>
            <a:custGeom>
              <a:avLst/>
              <a:gdLst>
                <a:gd name="T0" fmla="*/ 23 w 208"/>
                <a:gd name="T1" fmla="*/ 32 h 154"/>
                <a:gd name="T2" fmla="*/ 5 w 208"/>
                <a:gd name="T3" fmla="*/ 39 h 154"/>
                <a:gd name="T4" fmla="*/ 0 w 208"/>
                <a:gd name="T5" fmla="*/ 35 h 154"/>
                <a:gd name="T6" fmla="*/ 22 w 208"/>
                <a:gd name="T7" fmla="*/ 23 h 154"/>
                <a:gd name="T8" fmla="*/ 24 w 208"/>
                <a:gd name="T9" fmla="*/ 0 h 154"/>
                <a:gd name="T10" fmla="*/ 29 w 208"/>
                <a:gd name="T11" fmla="*/ 3 h 154"/>
                <a:gd name="T12" fmla="*/ 32 w 208"/>
                <a:gd name="T13" fmla="*/ 20 h 154"/>
                <a:gd name="T14" fmla="*/ 34 w 208"/>
                <a:gd name="T15" fmla="*/ 4 h 154"/>
                <a:gd name="T16" fmla="*/ 39 w 208"/>
                <a:gd name="T17" fmla="*/ 7 h 154"/>
                <a:gd name="T18" fmla="*/ 48 w 208"/>
                <a:gd name="T19" fmla="*/ 33 h 154"/>
                <a:gd name="T20" fmla="*/ 168 w 208"/>
                <a:gd name="T21" fmla="*/ 116 h 154"/>
                <a:gd name="T22" fmla="*/ 177 w 208"/>
                <a:gd name="T23" fmla="*/ 102 h 154"/>
                <a:gd name="T24" fmla="*/ 208 w 208"/>
                <a:gd name="T25" fmla="*/ 154 h 154"/>
                <a:gd name="T26" fmla="*/ 150 w 208"/>
                <a:gd name="T27" fmla="*/ 143 h 154"/>
                <a:gd name="T28" fmla="*/ 161 w 208"/>
                <a:gd name="T29" fmla="*/ 127 h 154"/>
                <a:gd name="T30" fmla="*/ 41 w 208"/>
                <a:gd name="T31" fmla="*/ 45 h 154"/>
                <a:gd name="T32" fmla="*/ 14 w 208"/>
                <a:gd name="T33" fmla="*/ 47 h 154"/>
                <a:gd name="T34" fmla="*/ 8 w 208"/>
                <a:gd name="T35" fmla="*/ 43 h 154"/>
                <a:gd name="T36" fmla="*/ 23 w 208"/>
                <a:gd name="T37" fmla="*/ 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" h="154">
                  <a:moveTo>
                    <a:pt x="23" y="32"/>
                  </a:move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8" y="2"/>
                    <a:pt x="29" y="3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8" y="5"/>
                    <a:pt x="39" y="7"/>
                  </a:cubicBezTo>
                  <a:cubicBezTo>
                    <a:pt x="44" y="14"/>
                    <a:pt x="48" y="24"/>
                    <a:pt x="48" y="33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77" y="102"/>
                    <a:pt x="177" y="102"/>
                    <a:pt x="177" y="102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3" y="47"/>
                    <a:pt x="23" y="49"/>
                    <a:pt x="14" y="47"/>
                  </a:cubicBezTo>
                  <a:cubicBezTo>
                    <a:pt x="12" y="47"/>
                    <a:pt x="8" y="43"/>
                    <a:pt x="8" y="43"/>
                  </a:cubicBezTo>
                  <a:lnTo>
                    <a:pt x="23" y="32"/>
                  </a:lnTo>
                  <a:close/>
                </a:path>
              </a:pathLst>
            </a:custGeom>
            <a:solidFill>
              <a:srgbClr val="26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58750" y="2642533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选题意义与目的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9018" y="3288736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524810" y="1984036"/>
            <a:ext cx="0" cy="31959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826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1410" y="699364"/>
            <a:ext cx="239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选题背景与意义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32209" y="2139286"/>
            <a:ext cx="3994191" cy="3539955"/>
            <a:chOff x="3818849" y="1746557"/>
            <a:chExt cx="4528738" cy="4013711"/>
          </a:xfrm>
        </p:grpSpPr>
        <p:grpSp>
          <p:nvGrpSpPr>
            <p:cNvPr id="5" name="组合 4"/>
            <p:cNvGrpSpPr/>
            <p:nvPr/>
          </p:nvGrpSpPr>
          <p:grpSpPr>
            <a:xfrm>
              <a:off x="3818849" y="1754434"/>
              <a:ext cx="2745695" cy="1995486"/>
              <a:chOff x="3897507" y="1646279"/>
              <a:chExt cx="2745695" cy="1995486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3897507" y="164627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2500"/>
                    </a:lnTo>
                    <a:lnTo>
                      <a:pt x="550545" y="0"/>
                    </a:lnTo>
                    <a:lnTo>
                      <a:pt x="1081049" y="0"/>
                    </a:lnTo>
                    <a:lnTo>
                      <a:pt x="1079232" y="189052"/>
                    </a:ln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lnTo>
                      <a:pt x="1320887" y="292420"/>
                    </a:ln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close/>
                  </a:path>
                </a:pathLst>
              </a:custGeom>
              <a:solidFill>
                <a:srgbClr val="FFD6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815952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97195" y="1746557"/>
              <a:ext cx="2245080" cy="2415171"/>
              <a:chOff x="6175853" y="1638402"/>
              <a:chExt cx="2245080" cy="2415171"/>
            </a:xfrm>
          </p:grpSpPr>
          <p:sp>
            <p:nvSpPr>
              <p:cNvPr id="13" name="任意多边形 12"/>
              <p:cNvSpPr/>
              <p:nvPr/>
            </p:nvSpPr>
            <p:spPr>
              <a:xfrm rot="10800000">
                <a:off x="6175853" y="163840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83C8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866094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818849" y="3345097"/>
              <a:ext cx="2245080" cy="2415171"/>
              <a:chOff x="3897507" y="3236942"/>
              <a:chExt cx="2245080" cy="2415171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3897507" y="323694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72C8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728852" y="4331163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601892" y="3756864"/>
              <a:ext cx="2745695" cy="1995486"/>
              <a:chOff x="5680550" y="3648709"/>
              <a:chExt cx="2745695" cy="1995486"/>
            </a:xfrm>
          </p:grpSpPr>
          <p:sp>
            <p:nvSpPr>
              <p:cNvPr id="9" name="任意多边形 8"/>
              <p:cNvSpPr/>
              <p:nvPr/>
            </p:nvSpPr>
            <p:spPr>
              <a:xfrm rot="10800000">
                <a:off x="5680550" y="364870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711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25" fmla="*/ 661035 w 1321080"/>
                  <a:gd name="connsiteY25" fmla="*/ 96012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7110"/>
                    </a:lnTo>
                    <a:lnTo>
                      <a:pt x="550545" y="0"/>
                    </a:lnTo>
                    <a:lnTo>
                      <a:pt x="1081049" y="0"/>
                    </a:lnTo>
                    <a:cubicBezTo>
                      <a:pt x="1080443" y="63017"/>
                      <a:pt x="1079838" y="126035"/>
                      <a:pt x="1079232" y="189052"/>
                    </a:cubicBez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cubicBezTo>
                      <a:pt x="1321016" y="291783"/>
                      <a:pt x="1320951" y="292102"/>
                      <a:pt x="1320887" y="292420"/>
                    </a:cubicBez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lnTo>
                      <a:pt x="661035" y="960120"/>
                    </a:lnTo>
                    <a:close/>
                  </a:path>
                </a:pathLst>
              </a:custGeom>
              <a:solidFill>
                <a:srgbClr val="FE8A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798658" y="4340995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8243037" y="3906183"/>
            <a:ext cx="3075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1680" y="3906183"/>
            <a:ext cx="308152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54113" y="2843248"/>
            <a:ext cx="33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4128" y="4107381"/>
            <a:ext cx="33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78654" y="2843247"/>
            <a:ext cx="33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78654" y="4107381"/>
            <a:ext cx="33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03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22032" y="3348508"/>
            <a:ext cx="3009848" cy="1627704"/>
          </a:xfrm>
          <a:prstGeom prst="ellipse">
            <a:avLst/>
          </a:prstGeom>
          <a:noFill/>
          <a:ln>
            <a:solidFill>
              <a:srgbClr val="AABBC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765504" y="1735812"/>
            <a:ext cx="746536" cy="692122"/>
          </a:xfrm>
          <a:custGeom>
            <a:avLst/>
            <a:gdLst>
              <a:gd name="connsiteX0" fmla="*/ 373268 w 746536"/>
              <a:gd name="connsiteY0" fmla="*/ 0 h 692122"/>
              <a:gd name="connsiteX1" fmla="*/ 746536 w 746536"/>
              <a:gd name="connsiteY1" fmla="*/ 319478 h 692122"/>
              <a:gd name="connsiteX2" fmla="*/ 448495 w 746536"/>
              <a:gd name="connsiteY2" fmla="*/ 632465 h 692122"/>
              <a:gd name="connsiteX3" fmla="*/ 446918 w 746536"/>
              <a:gd name="connsiteY3" fmla="*/ 632601 h 692122"/>
              <a:gd name="connsiteX4" fmla="*/ 451355 w 746536"/>
              <a:gd name="connsiteY4" fmla="*/ 635752 h 692122"/>
              <a:gd name="connsiteX5" fmla="*/ 458014 w 746536"/>
              <a:gd name="connsiteY5" fmla="*/ 651546 h 692122"/>
              <a:gd name="connsiteX6" fmla="*/ 373268 w 746536"/>
              <a:gd name="connsiteY6" fmla="*/ 692122 h 692122"/>
              <a:gd name="connsiteX7" fmla="*/ 288522 w 746536"/>
              <a:gd name="connsiteY7" fmla="*/ 651546 h 692122"/>
              <a:gd name="connsiteX8" fmla="*/ 295182 w 746536"/>
              <a:gd name="connsiteY8" fmla="*/ 635752 h 692122"/>
              <a:gd name="connsiteX9" fmla="*/ 299618 w 746536"/>
              <a:gd name="connsiteY9" fmla="*/ 632601 h 692122"/>
              <a:gd name="connsiteX10" fmla="*/ 298042 w 746536"/>
              <a:gd name="connsiteY10" fmla="*/ 632465 h 692122"/>
              <a:gd name="connsiteX11" fmla="*/ 0 w 746536"/>
              <a:gd name="connsiteY11" fmla="*/ 319478 h 692122"/>
              <a:gd name="connsiteX12" fmla="*/ 373268 w 746536"/>
              <a:gd name="connsiteY12" fmla="*/ 0 h 69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963" y="2576514"/>
            <a:ext cx="661987" cy="1665879"/>
            <a:chOff x="5454650" y="1409700"/>
            <a:chExt cx="288925" cy="727075"/>
          </a:xfrm>
          <a:solidFill>
            <a:srgbClr val="FE8A73"/>
          </a:solidFill>
        </p:grpSpPr>
        <p:sp>
          <p:nvSpPr>
            <p:cNvPr id="5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6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33976" y="2346919"/>
            <a:ext cx="409575" cy="1030688"/>
            <a:chOff x="5454650" y="1409700"/>
            <a:chExt cx="288925" cy="727075"/>
          </a:xfrm>
          <a:solidFill>
            <a:srgbClr val="7D93A5"/>
          </a:solidFill>
        </p:grpSpPr>
        <p:sp>
          <p:nvSpPr>
            <p:cNvPr id="8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9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55732" y="3186478"/>
            <a:ext cx="409575" cy="1030688"/>
            <a:chOff x="5454650" y="1409700"/>
            <a:chExt cx="288925" cy="727075"/>
          </a:xfrm>
          <a:solidFill>
            <a:srgbClr val="6C879C"/>
          </a:solidFill>
        </p:grpSpPr>
        <p:sp>
          <p:nvSpPr>
            <p:cNvPr id="11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12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24676" y="3997515"/>
            <a:ext cx="409575" cy="1030688"/>
            <a:chOff x="5454650" y="1409700"/>
            <a:chExt cx="288925" cy="727075"/>
          </a:xfrm>
          <a:solidFill>
            <a:srgbClr val="7F96AA"/>
          </a:solidFill>
        </p:grpSpPr>
        <p:sp>
          <p:nvSpPr>
            <p:cNvPr id="14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15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45858" y="4046135"/>
            <a:ext cx="409575" cy="1030688"/>
            <a:chOff x="5454650" y="1409700"/>
            <a:chExt cx="288925" cy="727075"/>
          </a:xfrm>
          <a:solidFill>
            <a:srgbClr val="91A9B9"/>
          </a:solidFill>
        </p:grpSpPr>
        <p:sp>
          <p:nvSpPr>
            <p:cNvPr id="17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18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14802" y="3167063"/>
            <a:ext cx="409575" cy="1030688"/>
            <a:chOff x="5454650" y="1409700"/>
            <a:chExt cx="288925" cy="727075"/>
          </a:xfrm>
          <a:solidFill>
            <a:srgbClr val="AABBC3"/>
          </a:solidFill>
        </p:grpSpPr>
        <p:sp>
          <p:nvSpPr>
            <p:cNvPr id="20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21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9789" y="2346919"/>
            <a:ext cx="409575" cy="1030688"/>
            <a:chOff x="5454650" y="1409700"/>
            <a:chExt cx="288925" cy="727075"/>
          </a:xfrm>
          <a:solidFill>
            <a:srgbClr val="4B5C69"/>
          </a:solidFill>
        </p:grpSpPr>
        <p:sp>
          <p:nvSpPr>
            <p:cNvPr id="23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  <p:sp>
          <p:nvSpPr>
            <p:cNvPr id="24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</a:endParaRPr>
            </a:p>
          </p:txBody>
        </p:sp>
      </p:grpSp>
      <p:sp>
        <p:nvSpPr>
          <p:cNvPr id="25" name="流程图: 联系 24"/>
          <p:cNvSpPr/>
          <p:nvPr/>
        </p:nvSpPr>
        <p:spPr>
          <a:xfrm>
            <a:off x="5338763" y="3386608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4578558" y="4153866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5350265" y="4827265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6862422" y="4818747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流程图: 联系 28"/>
          <p:cNvSpPr/>
          <p:nvPr/>
        </p:nvSpPr>
        <p:spPr>
          <a:xfrm>
            <a:off x="7608617" y="4124898"/>
            <a:ext cx="45719" cy="45719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流程图: 联系 29"/>
          <p:cNvSpPr/>
          <p:nvPr/>
        </p:nvSpPr>
        <p:spPr>
          <a:xfrm>
            <a:off x="6846722" y="3407843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Freeform 147"/>
          <p:cNvSpPr>
            <a:spLocks noEditPoints="1"/>
          </p:cNvSpPr>
          <p:nvPr/>
        </p:nvSpPr>
        <p:spPr bwMode="auto">
          <a:xfrm>
            <a:off x="6004718" y="1889854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28378" y="1537282"/>
            <a:ext cx="538216" cy="538216"/>
            <a:chOff x="3742678" y="1889707"/>
            <a:chExt cx="538216" cy="538216"/>
          </a:xfrm>
        </p:grpSpPr>
        <p:sp>
          <p:nvSpPr>
            <p:cNvPr id="33" name="流程图: 联系 32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34216" y="4687137"/>
            <a:ext cx="538216" cy="538216"/>
            <a:chOff x="3742678" y="1889707"/>
            <a:chExt cx="538216" cy="538216"/>
          </a:xfrm>
        </p:grpSpPr>
        <p:sp>
          <p:nvSpPr>
            <p:cNvPr id="36" name="流程图: 联系 35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870078" y="3015896"/>
            <a:ext cx="538216" cy="538216"/>
            <a:chOff x="3742678" y="1889707"/>
            <a:chExt cx="538216" cy="538216"/>
          </a:xfrm>
        </p:grpSpPr>
        <p:sp>
          <p:nvSpPr>
            <p:cNvPr id="39" name="流程图: 联系 38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FFD6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97364" y="1572974"/>
            <a:ext cx="538216" cy="538216"/>
            <a:chOff x="3742678" y="1889707"/>
            <a:chExt cx="538216" cy="538216"/>
          </a:xfrm>
        </p:grpSpPr>
        <p:sp>
          <p:nvSpPr>
            <p:cNvPr id="42" name="流程图: 联系 41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38869" y="4687137"/>
            <a:ext cx="538216" cy="538216"/>
            <a:chOff x="3742678" y="1889707"/>
            <a:chExt cx="538216" cy="538216"/>
          </a:xfrm>
        </p:grpSpPr>
        <p:sp>
          <p:nvSpPr>
            <p:cNvPr id="45" name="流程图: 联系 44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88564" y="3009454"/>
            <a:ext cx="538216" cy="538216"/>
            <a:chOff x="3742678" y="1889707"/>
            <a:chExt cx="538216" cy="538216"/>
          </a:xfrm>
        </p:grpSpPr>
        <p:sp>
          <p:nvSpPr>
            <p:cNvPr id="48" name="流程图: 联系 47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FFD6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32246" y="1497027"/>
            <a:ext cx="2047947" cy="955694"/>
            <a:chOff x="1646546" y="1849452"/>
            <a:chExt cx="2047947" cy="955694"/>
          </a:xfrm>
        </p:grpSpPr>
        <p:sp>
          <p:nvSpPr>
            <p:cNvPr id="51" name="文本框 50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3508" y="2994486"/>
            <a:ext cx="2047947" cy="955694"/>
            <a:chOff x="1646546" y="1849452"/>
            <a:chExt cx="2047947" cy="955694"/>
          </a:xfrm>
        </p:grpSpPr>
        <p:sp>
          <p:nvSpPr>
            <p:cNvPr id="54" name="文本框 53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4878" y="4666060"/>
            <a:ext cx="2047947" cy="955694"/>
            <a:chOff x="1646546" y="1849452"/>
            <a:chExt cx="2047947" cy="955694"/>
          </a:xfrm>
        </p:grpSpPr>
        <p:sp>
          <p:nvSpPr>
            <p:cNvPr id="57" name="文本框 56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97351" y="1505055"/>
            <a:ext cx="2066072" cy="947345"/>
            <a:chOff x="1740573" y="1801252"/>
            <a:chExt cx="2066072" cy="947345"/>
          </a:xfrm>
        </p:grpSpPr>
        <p:sp>
          <p:nvSpPr>
            <p:cNvPr id="60" name="文本框 59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516207" y="2947778"/>
            <a:ext cx="2066072" cy="947345"/>
            <a:chOff x="1740573" y="1801252"/>
            <a:chExt cx="2066072" cy="947345"/>
          </a:xfrm>
        </p:grpSpPr>
        <p:sp>
          <p:nvSpPr>
            <p:cNvPr id="63" name="文本框 62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921087" y="4643477"/>
            <a:ext cx="2066072" cy="947345"/>
            <a:chOff x="1740573" y="1801252"/>
            <a:chExt cx="2066072" cy="947345"/>
          </a:xfrm>
        </p:grpSpPr>
        <p:sp>
          <p:nvSpPr>
            <p:cNvPr id="66" name="文本框 65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68" name="流程图: 联系 67"/>
          <p:cNvSpPr/>
          <p:nvPr/>
        </p:nvSpPr>
        <p:spPr>
          <a:xfrm>
            <a:off x="7595545" y="4085858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99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238501" y="1038225"/>
            <a:ext cx="5257800" cy="5257800"/>
          </a:xfrm>
          <a:prstGeom prst="ellips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>
            <a:off x="9362429" y="0"/>
            <a:ext cx="2829571" cy="4019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68" y="-599014"/>
            <a:ext cx="1327500" cy="321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6417" r="2622"/>
          <a:stretch/>
        </p:blipFill>
        <p:spPr>
          <a:xfrm rot="10800000">
            <a:off x="0" y="4341280"/>
            <a:ext cx="1771650" cy="251671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571875" y="1371600"/>
            <a:ext cx="4600575" cy="4600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90023" y="2182853"/>
            <a:ext cx="20775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</a:p>
          <a:p>
            <a:pPr algn="ctr"/>
            <a:r>
              <a:rPr lang="en-US" altLang="zh-CN" sz="54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4236" y="4099789"/>
            <a:ext cx="2525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98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论文综述</a:t>
            </a:r>
            <a:endParaRPr lang="zh-CN" altLang="en-US" sz="4000" b="1" dirty="0">
              <a:solidFill>
                <a:srgbClr val="598C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57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67522" y="4634530"/>
            <a:ext cx="2289988" cy="1099527"/>
            <a:chOff x="2342147" y="4720255"/>
            <a:chExt cx="2289988" cy="1099527"/>
          </a:xfrm>
        </p:grpSpPr>
        <p:sp>
          <p:nvSpPr>
            <p:cNvPr id="3" name="矩形 2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1502" y="4634530"/>
            <a:ext cx="2289988" cy="1099527"/>
            <a:chOff x="2342147" y="4720255"/>
            <a:chExt cx="2289988" cy="1099527"/>
          </a:xfrm>
        </p:grpSpPr>
        <p:sp>
          <p:nvSpPr>
            <p:cNvPr id="6" name="矩形 5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95990" y="4635535"/>
            <a:ext cx="2289988" cy="1099527"/>
            <a:chOff x="2342147" y="4720255"/>
            <a:chExt cx="2289988" cy="1099527"/>
          </a:xfrm>
        </p:grpSpPr>
        <p:sp>
          <p:nvSpPr>
            <p:cNvPr id="9" name="矩形 8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33187" y="1266960"/>
            <a:ext cx="2289988" cy="1099527"/>
            <a:chOff x="2342147" y="4720255"/>
            <a:chExt cx="2289988" cy="1099527"/>
          </a:xfrm>
        </p:grpSpPr>
        <p:sp>
          <p:nvSpPr>
            <p:cNvPr id="12" name="矩形 11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25966" y="1219440"/>
            <a:ext cx="2289988" cy="1099527"/>
            <a:chOff x="2342147" y="4720255"/>
            <a:chExt cx="2289988" cy="1099527"/>
          </a:xfrm>
        </p:grpSpPr>
        <p:sp>
          <p:nvSpPr>
            <p:cNvPr id="15" name="矩形 14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38459" y="2628008"/>
            <a:ext cx="2220667" cy="1914368"/>
            <a:chOff x="2413084" y="2713733"/>
            <a:chExt cx="2220667" cy="1914368"/>
          </a:xfrm>
        </p:grpSpPr>
        <p:sp>
          <p:nvSpPr>
            <p:cNvPr id="18" name="等腰三角形 17"/>
            <p:cNvSpPr/>
            <p:nvPr/>
          </p:nvSpPr>
          <p:spPr>
            <a:xfrm>
              <a:off x="2413084" y="2713733"/>
              <a:ext cx="2220667" cy="1914368"/>
            </a:xfrm>
            <a:prstGeom prst="triangle">
              <a:avLst/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321421" y="3753376"/>
              <a:ext cx="404017" cy="4039"/>
              <a:chOff x="7754938" y="4291013"/>
              <a:chExt cx="158751" cy="1587"/>
            </a:xfrm>
            <a:solidFill>
              <a:schemeClr val="bg1"/>
            </a:solidFill>
          </p:grpSpPr>
          <p:sp>
            <p:nvSpPr>
              <p:cNvPr id="20" name="Rectangle 99"/>
              <p:cNvSpPr>
                <a:spLocks noChangeArrowheads="1"/>
              </p:cNvSpPr>
              <p:nvPr/>
            </p:nvSpPr>
            <p:spPr bwMode="auto">
              <a:xfrm>
                <a:off x="7754938" y="4291013"/>
                <a:ext cx="1588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100"/>
              <p:cNvSpPr>
                <a:spLocks noChangeArrowheads="1"/>
              </p:cNvSpPr>
              <p:nvPr/>
            </p:nvSpPr>
            <p:spPr bwMode="auto">
              <a:xfrm>
                <a:off x="7912101" y="4291013"/>
                <a:ext cx="1588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2" name="等腰三角形 21"/>
          <p:cNvSpPr/>
          <p:nvPr/>
        </p:nvSpPr>
        <p:spPr>
          <a:xfrm rot="10800000">
            <a:off x="3612515" y="2628007"/>
            <a:ext cx="2220667" cy="1914368"/>
          </a:xfrm>
          <a:prstGeom prst="triangle">
            <a:avLst/>
          </a:prstGeom>
          <a:solidFill>
            <a:srgbClr val="FFD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4986571" y="2628008"/>
            <a:ext cx="2220667" cy="1914368"/>
          </a:xfrm>
          <a:prstGeom prst="triangle">
            <a:avLst/>
          </a:prstGeom>
          <a:solidFill>
            <a:srgbClr val="FE8A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6360627" y="2628008"/>
            <a:ext cx="2220667" cy="1914368"/>
          </a:xfrm>
          <a:prstGeom prst="triangle">
            <a:avLst/>
          </a:prstGeom>
          <a:solidFill>
            <a:srgbClr val="83C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7734682" y="2628008"/>
            <a:ext cx="2220667" cy="191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60453" y="3667650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意义一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95273" y="3667650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意义三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26229" y="3667650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意义五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01625" y="3105675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16477" y="3105675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意义四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81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9559" y="699364"/>
            <a:ext cx="1477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论文综述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61742" y="1227704"/>
            <a:ext cx="2133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54668" y="2781025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63104" y="2781025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4668" y="4127290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63104" y="4127290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228316" y="3867407"/>
            <a:ext cx="3572916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961269" y="2130627"/>
            <a:ext cx="10426" cy="3384348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530166" y="2401529"/>
            <a:ext cx="1326292" cy="1326292"/>
            <a:chOff x="4530166" y="2677754"/>
            <a:chExt cx="1326292" cy="1326292"/>
          </a:xfrm>
        </p:grpSpPr>
        <p:sp>
          <p:nvSpPr>
            <p:cNvPr id="11" name="圆角矩形 10"/>
            <p:cNvSpPr/>
            <p:nvPr/>
          </p:nvSpPr>
          <p:spPr>
            <a:xfrm>
              <a:off x="4530166" y="2677754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FFD6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3"/>
            <p:cNvSpPr txBox="1"/>
            <p:nvPr/>
          </p:nvSpPr>
          <p:spPr>
            <a:xfrm>
              <a:off x="4766113" y="3472690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意义一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93"/>
            <p:cNvSpPr>
              <a:spLocks noEditPoints="1"/>
            </p:cNvSpPr>
            <p:nvPr/>
          </p:nvSpPr>
          <p:spPr bwMode="auto">
            <a:xfrm>
              <a:off x="5065683" y="2997765"/>
              <a:ext cx="255258" cy="343134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2405" y="2401528"/>
            <a:ext cx="1326292" cy="1326292"/>
            <a:chOff x="6092405" y="2677753"/>
            <a:chExt cx="1326292" cy="1326292"/>
          </a:xfrm>
        </p:grpSpPr>
        <p:sp>
          <p:nvSpPr>
            <p:cNvPr id="15" name="圆角矩形 14"/>
            <p:cNvSpPr/>
            <p:nvPr/>
          </p:nvSpPr>
          <p:spPr>
            <a:xfrm>
              <a:off x="6092405" y="2677753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72C8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6340742" y="3472689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意义二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/>
          </p:nvSpPr>
          <p:spPr bwMode="auto">
            <a:xfrm>
              <a:off x="6633899" y="3004003"/>
              <a:ext cx="341043" cy="318027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30166" y="3976037"/>
            <a:ext cx="1326292" cy="1326292"/>
            <a:chOff x="4530166" y="4252262"/>
            <a:chExt cx="1326292" cy="1326292"/>
          </a:xfrm>
        </p:grpSpPr>
        <p:sp>
          <p:nvSpPr>
            <p:cNvPr id="19" name="圆角矩形 18"/>
            <p:cNvSpPr/>
            <p:nvPr/>
          </p:nvSpPr>
          <p:spPr>
            <a:xfrm>
              <a:off x="4530166" y="4252262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FE8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4766113" y="5056001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意义四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91"/>
            <p:cNvSpPr>
              <a:spLocks/>
            </p:cNvSpPr>
            <p:nvPr/>
          </p:nvSpPr>
          <p:spPr bwMode="auto">
            <a:xfrm>
              <a:off x="5124903" y="4606330"/>
              <a:ext cx="171567" cy="341042"/>
            </a:xfrm>
            <a:custGeom>
              <a:avLst/>
              <a:gdLst>
                <a:gd name="T0" fmla="*/ 144 w 144"/>
                <a:gd name="T1" fmla="*/ 72 h 288"/>
                <a:gd name="T2" fmla="*/ 72 w 144"/>
                <a:gd name="T3" fmla="*/ 0 h 288"/>
                <a:gd name="T4" fmla="*/ 0 w 144"/>
                <a:gd name="T5" fmla="*/ 72 h 288"/>
                <a:gd name="T6" fmla="*/ 36 w 144"/>
                <a:gd name="T7" fmla="*/ 134 h 288"/>
                <a:gd name="T8" fmla="*/ 0 w 144"/>
                <a:gd name="T9" fmla="*/ 288 h 288"/>
                <a:gd name="T10" fmla="*/ 144 w 144"/>
                <a:gd name="T11" fmla="*/ 288 h 288"/>
                <a:gd name="T12" fmla="*/ 109 w 144"/>
                <a:gd name="T13" fmla="*/ 134 h 288"/>
                <a:gd name="T14" fmla="*/ 144 w 144"/>
                <a:gd name="T15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92405" y="3976037"/>
            <a:ext cx="1326292" cy="1326292"/>
            <a:chOff x="6092405" y="4252262"/>
            <a:chExt cx="1326292" cy="1326292"/>
          </a:xfrm>
        </p:grpSpPr>
        <p:sp>
          <p:nvSpPr>
            <p:cNvPr id="23" name="圆角矩形 22"/>
            <p:cNvSpPr/>
            <p:nvPr/>
          </p:nvSpPr>
          <p:spPr>
            <a:xfrm>
              <a:off x="6092405" y="4252262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83C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340742" y="5056001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意义三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12"/>
            <p:cNvSpPr>
              <a:spLocks noEditPoints="1"/>
            </p:cNvSpPr>
            <p:nvPr/>
          </p:nvSpPr>
          <p:spPr bwMode="auto">
            <a:xfrm>
              <a:off x="6585029" y="4624280"/>
              <a:ext cx="341043" cy="343135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3153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2194</Words>
  <Application>Microsoft Office PowerPoint</Application>
  <PresentationFormat>自定义</PresentationFormat>
  <Paragraphs>201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32</cp:revision>
  <dcterms:created xsi:type="dcterms:W3CDTF">2016-05-16T13:25:01Z</dcterms:created>
  <dcterms:modified xsi:type="dcterms:W3CDTF">2016-09-17T08:19:31Z</dcterms:modified>
  <cp:category>https://cyppt.taobao.com</cp:category>
</cp:coreProperties>
</file>