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7" r:id="rId5"/>
    <p:sldId id="269" r:id="rId6"/>
    <p:sldId id="276" r:id="rId7"/>
    <p:sldId id="278" r:id="rId8"/>
    <p:sldId id="282" r:id="rId9"/>
    <p:sldId id="262" r:id="rId10"/>
    <p:sldId id="265" r:id="rId11"/>
    <p:sldId id="274" r:id="rId12"/>
    <p:sldId id="273" r:id="rId13"/>
    <p:sldId id="275" r:id="rId14"/>
    <p:sldId id="277" r:id="rId15"/>
    <p:sldId id="263" r:id="rId16"/>
    <p:sldId id="266" r:id="rId17"/>
    <p:sldId id="279" r:id="rId18"/>
    <p:sldId id="280" r:id="rId19"/>
    <p:sldId id="283" r:id="rId20"/>
    <p:sldId id="268" r:id="rId21"/>
    <p:sldId id="264" r:id="rId22"/>
    <p:sldId id="271" r:id="rId23"/>
    <p:sldId id="270" r:id="rId24"/>
    <p:sldId id="272" r:id="rId25"/>
    <p:sldId id="281" r:id="rId26"/>
    <p:sldId id="258" r:id="rId27"/>
    <p:sldId id="257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CD1D"/>
    <a:srgbClr val="6BC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884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66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49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37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94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0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9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2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245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8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25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375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98160-E7C7-4079-A989-F010C81911F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EF0E4-ADBF-4FBC-993C-75A8CC339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687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731" r="-1" b="10075"/>
          <a:stretch/>
        </p:blipFill>
        <p:spPr>
          <a:xfrm>
            <a:off x="0" y="754743"/>
            <a:ext cx="12192000" cy="610325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2348" y="2004240"/>
            <a:ext cx="5071984" cy="1214751"/>
            <a:chOff x="4681584" y="2373593"/>
            <a:chExt cx="5071984" cy="1214751"/>
          </a:xfrm>
        </p:grpSpPr>
        <p:sp>
          <p:nvSpPr>
            <p:cNvPr id="6" name="文本框 5"/>
            <p:cNvSpPr txBox="1"/>
            <p:nvPr/>
          </p:nvSpPr>
          <p:spPr>
            <a:xfrm>
              <a:off x="4681584" y="2373593"/>
              <a:ext cx="50719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春天气息毕业答辩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22813" y="3170566"/>
              <a:ext cx="4552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框架完整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图表详实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超级好改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专业团队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818856" y="3588344"/>
              <a:ext cx="3921458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106663" y="3401316"/>
            <a:ext cx="622301" cy="622301"/>
            <a:chOff x="8896377" y="5259144"/>
            <a:chExt cx="622301" cy="622301"/>
          </a:xfrm>
        </p:grpSpPr>
        <p:sp>
          <p:nvSpPr>
            <p:cNvPr id="10" name="椭圆 9"/>
            <p:cNvSpPr/>
            <p:nvPr/>
          </p:nvSpPr>
          <p:spPr>
            <a:xfrm>
              <a:off x="8896377" y="5259144"/>
              <a:ext cx="622301" cy="622301"/>
            </a:xfrm>
            <a:prstGeom prst="ellipse">
              <a:avLst/>
            </a:prstGeom>
            <a:solidFill>
              <a:srgbClr val="6BC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90"/>
            <p:cNvSpPr>
              <a:spLocks noEditPoints="1"/>
            </p:cNvSpPr>
            <p:nvPr/>
          </p:nvSpPr>
          <p:spPr bwMode="auto">
            <a:xfrm>
              <a:off x="9124821" y="5408062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57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355301" y="3401316"/>
            <a:ext cx="622301" cy="622301"/>
            <a:chOff x="7145015" y="5259144"/>
            <a:chExt cx="622301" cy="622301"/>
          </a:xfrm>
        </p:grpSpPr>
        <p:sp>
          <p:nvSpPr>
            <p:cNvPr id="13" name="椭圆 12"/>
            <p:cNvSpPr/>
            <p:nvPr/>
          </p:nvSpPr>
          <p:spPr>
            <a:xfrm>
              <a:off x="7145015" y="5259144"/>
              <a:ext cx="622301" cy="622301"/>
            </a:xfrm>
            <a:prstGeom prst="ellipse">
              <a:avLst/>
            </a:prstGeom>
            <a:solidFill>
              <a:srgbClr val="6BC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98"/>
            <p:cNvSpPr>
              <a:spLocks noEditPoints="1"/>
            </p:cNvSpPr>
            <p:nvPr/>
          </p:nvSpPr>
          <p:spPr bwMode="auto">
            <a:xfrm>
              <a:off x="7293555" y="5432625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57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0982" y="3401316"/>
            <a:ext cx="622301" cy="622301"/>
            <a:chOff x="8020696" y="5259144"/>
            <a:chExt cx="622301" cy="622301"/>
          </a:xfrm>
        </p:grpSpPr>
        <p:sp>
          <p:nvSpPr>
            <p:cNvPr id="16" name="椭圆 15"/>
            <p:cNvSpPr/>
            <p:nvPr/>
          </p:nvSpPr>
          <p:spPr>
            <a:xfrm>
              <a:off x="8020696" y="5259144"/>
              <a:ext cx="622301" cy="622301"/>
            </a:xfrm>
            <a:prstGeom prst="ellipse">
              <a:avLst/>
            </a:prstGeom>
            <a:solidFill>
              <a:srgbClr val="6BC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242"/>
            <p:cNvSpPr>
              <a:spLocks noEditPoints="1"/>
            </p:cNvSpPr>
            <p:nvPr/>
          </p:nvSpPr>
          <p:spPr bwMode="auto">
            <a:xfrm>
              <a:off x="8140047" y="5375227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57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79620" y="3401316"/>
            <a:ext cx="622301" cy="622301"/>
            <a:chOff x="6269334" y="5259144"/>
            <a:chExt cx="622301" cy="622301"/>
          </a:xfrm>
        </p:grpSpPr>
        <p:sp>
          <p:nvSpPr>
            <p:cNvPr id="19" name="椭圆 18"/>
            <p:cNvSpPr/>
            <p:nvPr/>
          </p:nvSpPr>
          <p:spPr>
            <a:xfrm>
              <a:off x="6269334" y="5259144"/>
              <a:ext cx="622301" cy="622301"/>
            </a:xfrm>
            <a:prstGeom prst="ellipse">
              <a:avLst/>
            </a:prstGeom>
            <a:solidFill>
              <a:srgbClr val="6BC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417263" y="5408062"/>
              <a:ext cx="326442" cy="324464"/>
              <a:chOff x="4283702" y="1539998"/>
              <a:chExt cx="329209" cy="327214"/>
            </a:xfrm>
            <a:solidFill>
              <a:schemeClr val="bg1"/>
            </a:solidFill>
          </p:grpSpPr>
          <p:sp>
            <p:nvSpPr>
              <p:cNvPr id="21" name="Freeform 81"/>
              <p:cNvSpPr>
                <a:spLocks noEditPoints="1"/>
              </p:cNvSpPr>
              <p:nvPr/>
            </p:nvSpPr>
            <p:spPr bwMode="auto">
              <a:xfrm>
                <a:off x="4283702" y="1751490"/>
                <a:ext cx="115722" cy="115722"/>
              </a:xfrm>
              <a:custGeom>
                <a:avLst/>
                <a:gdLst>
                  <a:gd name="T0" fmla="*/ 15 w 102"/>
                  <a:gd name="T1" fmla="*/ 40 h 102"/>
                  <a:gd name="T2" fmla="*/ 0 w 102"/>
                  <a:gd name="T3" fmla="*/ 87 h 102"/>
                  <a:gd name="T4" fmla="*/ 15 w 102"/>
                  <a:gd name="T5" fmla="*/ 102 h 102"/>
                  <a:gd name="T6" fmla="*/ 62 w 102"/>
                  <a:gd name="T7" fmla="*/ 87 h 102"/>
                  <a:gd name="T8" fmla="*/ 102 w 102"/>
                  <a:gd name="T9" fmla="*/ 32 h 102"/>
                  <a:gd name="T10" fmla="*/ 69 w 102"/>
                  <a:gd name="T11" fmla="*/ 0 h 102"/>
                  <a:gd name="T12" fmla="*/ 15 w 102"/>
                  <a:gd name="T13" fmla="*/ 40 h 102"/>
                  <a:gd name="T14" fmla="*/ 47 w 102"/>
                  <a:gd name="T15" fmla="*/ 68 h 102"/>
                  <a:gd name="T16" fmla="*/ 34 w 102"/>
                  <a:gd name="T17" fmla="*/ 68 h 102"/>
                  <a:gd name="T18" fmla="*/ 34 w 102"/>
                  <a:gd name="T19" fmla="*/ 55 h 102"/>
                  <a:gd name="T20" fmla="*/ 47 w 102"/>
                  <a:gd name="T21" fmla="*/ 55 h 102"/>
                  <a:gd name="T22" fmla="*/ 47 w 102"/>
                  <a:gd name="T23" fmla="*/ 6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02">
                    <a:moveTo>
                      <a:pt x="15" y="40"/>
                    </a:moveTo>
                    <a:cubicBezTo>
                      <a:pt x="22" y="50"/>
                      <a:pt x="16" y="69"/>
                      <a:pt x="0" y="87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32" y="87"/>
                      <a:pt x="52" y="80"/>
                      <a:pt x="62" y="8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15" y="40"/>
                    </a:lnTo>
                    <a:close/>
                    <a:moveTo>
                      <a:pt x="47" y="68"/>
                    </a:moveTo>
                    <a:cubicBezTo>
                      <a:pt x="43" y="72"/>
                      <a:pt x="37" y="72"/>
                      <a:pt x="34" y="68"/>
                    </a:cubicBezTo>
                    <a:cubicBezTo>
                      <a:pt x="30" y="65"/>
                      <a:pt x="30" y="59"/>
                      <a:pt x="34" y="55"/>
                    </a:cubicBezTo>
                    <a:cubicBezTo>
                      <a:pt x="37" y="52"/>
                      <a:pt x="43" y="52"/>
                      <a:pt x="47" y="55"/>
                    </a:cubicBezTo>
                    <a:cubicBezTo>
                      <a:pt x="50" y="59"/>
                      <a:pt x="50" y="65"/>
                      <a:pt x="47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924" tIns="57462" rIns="114924" bIns="5746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57"/>
              </a:p>
            </p:txBody>
          </p:sp>
          <p:sp>
            <p:nvSpPr>
              <p:cNvPr id="22" name="Freeform 82"/>
              <p:cNvSpPr>
                <a:spLocks/>
              </p:cNvSpPr>
              <p:nvPr/>
            </p:nvSpPr>
            <p:spPr bwMode="auto">
              <a:xfrm>
                <a:off x="4363510" y="1539998"/>
                <a:ext cx="249401" cy="247405"/>
              </a:xfrm>
              <a:custGeom>
                <a:avLst/>
                <a:gdLst>
                  <a:gd name="T0" fmla="*/ 209 w 220"/>
                  <a:gd name="T1" fmla="*/ 10 h 220"/>
                  <a:gd name="T2" fmla="*/ 171 w 220"/>
                  <a:gd name="T3" fmla="*/ 10 h 220"/>
                  <a:gd name="T4" fmla="*/ 53 w 220"/>
                  <a:gd name="T5" fmla="*/ 129 h 220"/>
                  <a:gd name="T6" fmla="*/ 48 w 220"/>
                  <a:gd name="T7" fmla="*/ 124 h 220"/>
                  <a:gd name="T8" fmla="*/ 0 w 220"/>
                  <a:gd name="T9" fmla="*/ 172 h 220"/>
                  <a:gd name="T10" fmla="*/ 48 w 220"/>
                  <a:gd name="T11" fmla="*/ 220 h 220"/>
                  <a:gd name="T12" fmla="*/ 96 w 220"/>
                  <a:gd name="T13" fmla="*/ 172 h 220"/>
                  <a:gd name="T14" fmla="*/ 91 w 220"/>
                  <a:gd name="T15" fmla="*/ 167 h 220"/>
                  <a:gd name="T16" fmla="*/ 209 w 220"/>
                  <a:gd name="T17" fmla="*/ 49 h 220"/>
                  <a:gd name="T18" fmla="*/ 209 w 220"/>
                  <a:gd name="T19" fmla="*/ 1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220">
                    <a:moveTo>
                      <a:pt x="209" y="10"/>
                    </a:moveTo>
                    <a:cubicBezTo>
                      <a:pt x="199" y="0"/>
                      <a:pt x="182" y="0"/>
                      <a:pt x="171" y="10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48" y="220"/>
                      <a:pt x="48" y="220"/>
                      <a:pt x="48" y="220"/>
                    </a:cubicBezTo>
                    <a:cubicBezTo>
                      <a:pt x="96" y="172"/>
                      <a:pt x="96" y="172"/>
                      <a:pt x="96" y="172"/>
                    </a:cubicBezTo>
                    <a:cubicBezTo>
                      <a:pt x="91" y="167"/>
                      <a:pt x="91" y="167"/>
                      <a:pt x="91" y="167"/>
                    </a:cubicBezTo>
                    <a:cubicBezTo>
                      <a:pt x="209" y="49"/>
                      <a:pt x="209" y="49"/>
                      <a:pt x="209" y="49"/>
                    </a:cubicBezTo>
                    <a:cubicBezTo>
                      <a:pt x="220" y="38"/>
                      <a:pt x="220" y="21"/>
                      <a:pt x="20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4924" tIns="57462" rIns="114924" bIns="5746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5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7805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2828" y="1474228"/>
            <a:ext cx="5040560" cy="648072"/>
          </a:xfrm>
          <a:prstGeom prst="rect">
            <a:avLst/>
          </a:prstGeom>
          <a:solidFill>
            <a:srgbClr val="7E7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24716" y="1222200"/>
            <a:ext cx="1152128" cy="1152128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4980" y="1596176"/>
            <a:ext cx="3368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一、单击此处添加目录标题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324916" y="2122300"/>
            <a:ext cx="0" cy="46805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24917" y="2590352"/>
            <a:ext cx="345638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468932" y="2187049"/>
            <a:ext cx="5544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此处可以对上级标题进行补充，如果不需要可以自行删除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929" y="1529579"/>
            <a:ext cx="500843" cy="50084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36884" y="3118856"/>
            <a:ext cx="5112568" cy="648072"/>
          </a:xfrm>
          <a:prstGeom prst="rect">
            <a:avLst/>
          </a:prstGeom>
          <a:solidFill>
            <a:srgbClr val="7E7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8772" y="2866828"/>
            <a:ext cx="1152128" cy="1152128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49036" y="3240804"/>
            <a:ext cx="3368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二、单击此处添加目录标题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828972" y="3766928"/>
            <a:ext cx="0" cy="46805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828973" y="4234980"/>
            <a:ext cx="345638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972988" y="3831677"/>
            <a:ext cx="5616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此处可以对上级标题进行补充，如果不需要可以自行删除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246" y="3180855"/>
            <a:ext cx="546570" cy="54657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532828" y="4800012"/>
            <a:ext cx="5040560" cy="648072"/>
          </a:xfrm>
          <a:prstGeom prst="rect">
            <a:avLst/>
          </a:prstGeom>
          <a:solidFill>
            <a:srgbClr val="7E7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24716" y="4547984"/>
            <a:ext cx="1152128" cy="1152128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44980" y="4921960"/>
            <a:ext cx="3368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三、单击此处添加目录标题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324916" y="5448084"/>
            <a:ext cx="0" cy="46805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324917" y="5916136"/>
            <a:ext cx="345638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8932" y="5512833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此处可以对上级标题进行补充，如果不需要可以自行删除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1768" y="4842147"/>
            <a:ext cx="578024" cy="5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70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Rectangle 27"/>
          <p:cNvSpPr/>
          <p:nvPr/>
        </p:nvSpPr>
        <p:spPr>
          <a:xfrm>
            <a:off x="855557" y="3237071"/>
            <a:ext cx="2560320" cy="406347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sz="18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7" name="Rectangle 29"/>
          <p:cNvSpPr/>
          <p:nvPr/>
        </p:nvSpPr>
        <p:spPr>
          <a:xfrm>
            <a:off x="3659717" y="3237071"/>
            <a:ext cx="2560320" cy="406347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8" name="Rectangle 27"/>
          <p:cNvSpPr/>
          <p:nvPr/>
        </p:nvSpPr>
        <p:spPr>
          <a:xfrm>
            <a:off x="855557" y="5941162"/>
            <a:ext cx="2560320" cy="406347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9" name="Rectangle 29"/>
          <p:cNvSpPr/>
          <p:nvPr/>
        </p:nvSpPr>
        <p:spPr>
          <a:xfrm>
            <a:off x="3659717" y="5941162"/>
            <a:ext cx="2560320" cy="406347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r>
              <a:rPr lang="zh-CN" altLang="en-US" sz="18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单击添加标题</a:t>
            </a:r>
            <a:endParaRPr lang="en-US" altLang="zh-CN" sz="18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6833417" y="1915063"/>
            <a:ext cx="848046" cy="847936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1" name="Oval 18"/>
          <p:cNvSpPr/>
          <p:nvPr/>
        </p:nvSpPr>
        <p:spPr>
          <a:xfrm>
            <a:off x="6833417" y="3115279"/>
            <a:ext cx="848046" cy="847936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2" name="Oval 19"/>
          <p:cNvSpPr/>
          <p:nvPr/>
        </p:nvSpPr>
        <p:spPr>
          <a:xfrm>
            <a:off x="6833417" y="4314305"/>
            <a:ext cx="848046" cy="847936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3" name="Freeform 67"/>
          <p:cNvSpPr>
            <a:spLocks noChangeArrowheads="1"/>
          </p:cNvSpPr>
          <p:nvPr/>
        </p:nvSpPr>
        <p:spPr bwMode="auto">
          <a:xfrm>
            <a:off x="7128733" y="2137773"/>
            <a:ext cx="321165" cy="377289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4" name="Freeform 82"/>
          <p:cNvSpPr>
            <a:spLocks noChangeArrowheads="1"/>
          </p:cNvSpPr>
          <p:nvPr/>
        </p:nvSpPr>
        <p:spPr bwMode="auto">
          <a:xfrm>
            <a:off x="7086144" y="4597249"/>
            <a:ext cx="352343" cy="314928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5" name="Freeform 102"/>
          <p:cNvSpPr>
            <a:spLocks noChangeArrowheads="1"/>
          </p:cNvSpPr>
          <p:nvPr/>
        </p:nvSpPr>
        <p:spPr bwMode="auto">
          <a:xfrm>
            <a:off x="7081141" y="3394785"/>
            <a:ext cx="352346" cy="31492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6" name="Oval 36"/>
          <p:cNvSpPr/>
          <p:nvPr/>
        </p:nvSpPr>
        <p:spPr>
          <a:xfrm>
            <a:off x="6833417" y="5382888"/>
            <a:ext cx="848046" cy="847936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7" name="Freeform 208"/>
          <p:cNvSpPr>
            <a:spLocks noEditPoints="1"/>
          </p:cNvSpPr>
          <p:nvPr/>
        </p:nvSpPr>
        <p:spPr bwMode="auto">
          <a:xfrm>
            <a:off x="7105446" y="5632528"/>
            <a:ext cx="303736" cy="34865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t="26806"/>
          <a:stretch/>
        </p:blipFill>
        <p:spPr>
          <a:xfrm>
            <a:off x="855557" y="1694382"/>
            <a:ext cx="2561847" cy="1540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r="8331"/>
          <a:stretch/>
        </p:blipFill>
        <p:spPr>
          <a:xfrm>
            <a:off x="3659717" y="1694382"/>
            <a:ext cx="2560320" cy="15426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r="4085"/>
          <a:stretch/>
        </p:blipFill>
        <p:spPr>
          <a:xfrm>
            <a:off x="863975" y="4398473"/>
            <a:ext cx="2551902" cy="15426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/>
          <a:srcRect r="9095"/>
          <a:stretch/>
        </p:blipFill>
        <p:spPr>
          <a:xfrm>
            <a:off x="3659717" y="4398473"/>
            <a:ext cx="2560320" cy="1542689"/>
          </a:xfrm>
          <a:prstGeom prst="rect">
            <a:avLst/>
          </a:prstGeom>
        </p:spPr>
      </p:pic>
      <p:sp>
        <p:nvSpPr>
          <p:cNvPr id="22" name="TextBox 35"/>
          <p:cNvSpPr txBox="1"/>
          <p:nvPr/>
        </p:nvSpPr>
        <p:spPr>
          <a:xfrm>
            <a:off x="7976779" y="2137773"/>
            <a:ext cx="3656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7976779" y="3277637"/>
            <a:ext cx="3656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7976779" y="4476663"/>
            <a:ext cx="3656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7976779" y="5545245"/>
            <a:ext cx="3656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7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Freeform 429"/>
          <p:cNvSpPr>
            <a:spLocks noChangeArrowheads="1"/>
          </p:cNvSpPr>
          <p:nvPr/>
        </p:nvSpPr>
        <p:spPr bwMode="auto">
          <a:xfrm>
            <a:off x="2250239" y="1614846"/>
            <a:ext cx="441130" cy="437968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wrap="none" lIns="60951" tIns="30475" rIns="60951" bIns="30475" anchor="ctr"/>
          <a:lstStyle/>
          <a:p>
            <a:pPr defTabSz="544211">
              <a:defRPr/>
            </a:pPr>
            <a:endParaRPr lang="en-US" sz="2150" kern="0" dirty="0">
              <a:solidFill>
                <a:srgbClr val="E2E3E9"/>
              </a:solidFill>
              <a:latin typeface="Roboto Light"/>
              <a:ea typeface="Roboto Light"/>
            </a:endParaRPr>
          </a:p>
        </p:txBody>
      </p:sp>
      <p:sp>
        <p:nvSpPr>
          <p:cNvPr id="7" name="AutoShape 131"/>
          <p:cNvSpPr>
            <a:spLocks/>
          </p:cNvSpPr>
          <p:nvPr/>
        </p:nvSpPr>
        <p:spPr bwMode="auto">
          <a:xfrm>
            <a:off x="4637409" y="1665022"/>
            <a:ext cx="370094" cy="328078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8" name="Group 41"/>
          <p:cNvGrpSpPr/>
          <p:nvPr/>
        </p:nvGrpSpPr>
        <p:grpSpPr>
          <a:xfrm>
            <a:off x="2250239" y="3930309"/>
            <a:ext cx="361117" cy="205502"/>
            <a:chOff x="6350" y="1588"/>
            <a:chExt cx="1931988" cy="1330325"/>
          </a:xfrm>
          <a:solidFill>
            <a:srgbClr val="A5CD1D"/>
          </a:solidFill>
        </p:grpSpPr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id-ID" sz="2150" kern="0" dirty="0" smtClean="0">
                <a:solidFill>
                  <a:srgbClr val="E2E3E9"/>
                </a:solidFill>
                <a:latin typeface="Roboto Light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>
                <a:defRPr/>
              </a:pPr>
              <a:endParaRPr lang="id-ID" sz="2150" kern="0" dirty="0" smtClean="0">
                <a:solidFill>
                  <a:srgbClr val="E2E3E9"/>
                </a:solidFill>
                <a:latin typeface="Roboto Light"/>
              </a:endParaRPr>
            </a:p>
          </p:txBody>
        </p:sp>
      </p:grpSp>
      <p:sp>
        <p:nvSpPr>
          <p:cNvPr id="11" name="AutoShape 63"/>
          <p:cNvSpPr>
            <a:spLocks/>
          </p:cNvSpPr>
          <p:nvPr/>
        </p:nvSpPr>
        <p:spPr bwMode="auto">
          <a:xfrm>
            <a:off x="7077654" y="1712758"/>
            <a:ext cx="364115" cy="292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68"/>
          <p:cNvSpPr>
            <a:spLocks/>
          </p:cNvSpPr>
          <p:nvPr/>
        </p:nvSpPr>
        <p:spPr bwMode="auto">
          <a:xfrm>
            <a:off x="9403931" y="1755016"/>
            <a:ext cx="364115" cy="2415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9"/>
          <p:cNvSpPr>
            <a:spLocks/>
          </p:cNvSpPr>
          <p:nvPr/>
        </p:nvSpPr>
        <p:spPr bwMode="auto">
          <a:xfrm>
            <a:off x="7056381" y="3895927"/>
            <a:ext cx="329690" cy="29226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43"/>
          <p:cNvSpPr>
            <a:spLocks/>
          </p:cNvSpPr>
          <p:nvPr/>
        </p:nvSpPr>
        <p:spPr bwMode="auto">
          <a:xfrm>
            <a:off x="9364317" y="3894705"/>
            <a:ext cx="331014" cy="2656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4684230" y="3926502"/>
            <a:ext cx="309719" cy="31935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59">
              <a:defRPr/>
            </a:pPr>
            <a:endParaRPr lang="es-ES" sz="145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1400912" y="2350166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3865730" y="2350165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6286352" y="2350165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8706974" y="2371542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1400912" y="4503894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3865730" y="4503893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6286352" y="4503893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8706974" y="4525270"/>
            <a:ext cx="1946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7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Group 141"/>
          <p:cNvGrpSpPr/>
          <p:nvPr/>
        </p:nvGrpSpPr>
        <p:grpSpPr>
          <a:xfrm>
            <a:off x="1116341" y="2318935"/>
            <a:ext cx="2261781" cy="2553311"/>
            <a:chOff x="12075" y="-1"/>
            <a:chExt cx="3077165" cy="3473795"/>
          </a:xfrm>
          <a:solidFill>
            <a:srgbClr val="A5CD1D"/>
          </a:solidFill>
        </p:grpSpPr>
        <p:sp>
          <p:nvSpPr>
            <p:cNvPr id="7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148">
                <a:defRPr sz="2400"/>
              </a:pPr>
              <a:endParaRPr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66"/>
          <p:cNvSpPr txBox="1"/>
          <p:nvPr/>
        </p:nvSpPr>
        <p:spPr>
          <a:xfrm>
            <a:off x="1678310" y="2672867"/>
            <a:ext cx="1192658" cy="938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48">
              <a:defRPr/>
            </a:pPr>
            <a:r>
              <a:rPr lang="en-US" sz="4400" kern="0" dirty="0" smtClea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01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1659528" y="2569164"/>
            <a:ext cx="1192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48">
              <a:defRPr/>
            </a:pPr>
            <a:r>
              <a:rPr lang="zh-CN" altLang="en-US" sz="1200" kern="0" dirty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标题</a:t>
            </a:r>
            <a:endParaRPr lang="en-US" sz="1200" kern="0" dirty="0" smtClean="0">
              <a:solidFill>
                <a:srgbClr val="F4F4F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122628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200" b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3"/>
          <p:cNvSpPr txBox="1"/>
          <p:nvPr/>
        </p:nvSpPr>
        <p:spPr>
          <a:xfrm>
            <a:off x="2397729" y="3700253"/>
            <a:ext cx="112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岸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极致无岸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719252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200" b="0" dirty="0" smtClean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b="0" dirty="0" smtClea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200" b="0" dirty="0">
              <a:solidFill>
                <a:srgbClr val="0707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Group 9"/>
          <p:cNvGrpSpPr/>
          <p:nvPr/>
        </p:nvGrpSpPr>
        <p:grpSpPr>
          <a:xfrm>
            <a:off x="3696974" y="2318935"/>
            <a:ext cx="2261781" cy="2553311"/>
            <a:chOff x="2585850" y="1900471"/>
            <a:chExt cx="1853777" cy="2092718"/>
          </a:xfrm>
          <a:solidFill>
            <a:srgbClr val="A5CD1D"/>
          </a:solidFill>
        </p:grpSpPr>
        <p:grpSp>
          <p:nvGrpSpPr>
            <p:cNvPr id="18" name="Group 141"/>
            <p:cNvGrpSpPr/>
            <p:nvPr/>
          </p:nvGrpSpPr>
          <p:grpSpPr>
            <a:xfrm>
              <a:off x="2585850" y="1900471"/>
              <a:ext cx="1853777" cy="2092718"/>
              <a:chOff x="12075" y="-1"/>
              <a:chExt cx="3077165" cy="3473795"/>
            </a:xfrm>
            <a:grpFill/>
          </p:grpSpPr>
          <p:sp>
            <p:nvSpPr>
              <p:cNvPr id="21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>
                    <a:solidFill>
                      <a:srgbClr val="FFFFFF"/>
                    </a:solidFill>
                  </a:defRPr>
                </a:pPr>
                <a:endParaRPr sz="2400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165"/>
            <p:cNvSpPr txBox="1"/>
            <p:nvPr/>
          </p:nvSpPr>
          <p:spPr>
            <a:xfrm>
              <a:off x="3046445" y="2190557"/>
              <a:ext cx="9775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en-US" sz="4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02</a:t>
              </a:r>
            </a:p>
          </p:txBody>
        </p:sp>
        <p:sp>
          <p:nvSpPr>
            <p:cNvPr id="20" name="TextBox 166"/>
            <p:cNvSpPr txBox="1"/>
            <p:nvPr/>
          </p:nvSpPr>
          <p:spPr>
            <a:xfrm>
              <a:off x="3031051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zh-CN" altLang="en-US" sz="12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标题</a:t>
              </a:r>
              <a:endParaRPr lang="en-US" sz="1200" kern="0" dirty="0" smtClea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</p:grpSp>
      <p:grpSp>
        <p:nvGrpSpPr>
          <p:cNvPr id="26" name="Group 7"/>
          <p:cNvGrpSpPr/>
          <p:nvPr/>
        </p:nvGrpSpPr>
        <p:grpSpPr>
          <a:xfrm>
            <a:off x="6277606" y="2318935"/>
            <a:ext cx="2261781" cy="2553311"/>
            <a:chOff x="4700961" y="1900471"/>
            <a:chExt cx="1853777" cy="2092718"/>
          </a:xfrm>
        </p:grpSpPr>
        <p:grpSp>
          <p:nvGrpSpPr>
            <p:cNvPr id="27" name="Group 141"/>
            <p:cNvGrpSpPr/>
            <p:nvPr/>
          </p:nvGrpSpPr>
          <p:grpSpPr>
            <a:xfrm>
              <a:off x="4700961" y="1900471"/>
              <a:ext cx="1853777" cy="2092718"/>
              <a:chOff x="12075" y="-1"/>
              <a:chExt cx="3077165" cy="3473795"/>
            </a:xfrm>
            <a:solidFill>
              <a:srgbClr val="FC395B"/>
            </a:solidFill>
          </p:grpSpPr>
          <p:sp>
            <p:nvSpPr>
              <p:cNvPr id="30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solidFill>
                <a:srgbClr val="A5CD1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solidFill>
                <a:srgbClr val="A5CD1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solidFill>
                <a:srgbClr val="A5CD1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>
                    <a:solidFill>
                      <a:srgbClr val="FFFFFF"/>
                    </a:solidFill>
                  </a:defRPr>
                </a:pPr>
                <a:endParaRPr sz="2400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A5CD1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solidFill>
                <a:srgbClr val="A5CD1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TextBox 176"/>
            <p:cNvSpPr txBox="1"/>
            <p:nvPr/>
          </p:nvSpPr>
          <p:spPr>
            <a:xfrm>
              <a:off x="5161556" y="2190557"/>
              <a:ext cx="9775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en-US" sz="4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03</a:t>
              </a:r>
            </a:p>
          </p:txBody>
        </p:sp>
        <p:sp>
          <p:nvSpPr>
            <p:cNvPr id="29" name="TextBox 177"/>
            <p:cNvSpPr txBox="1"/>
            <p:nvPr/>
          </p:nvSpPr>
          <p:spPr>
            <a:xfrm>
              <a:off x="5146162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zh-CN" altLang="en-US" sz="12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标题</a:t>
              </a:r>
              <a:endParaRPr lang="en-US" sz="1200" kern="0" dirty="0" smtClea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8858240" y="2318935"/>
            <a:ext cx="2261781" cy="2553311"/>
            <a:chOff x="6816073" y="1900471"/>
            <a:chExt cx="1853777" cy="2092718"/>
          </a:xfrm>
          <a:solidFill>
            <a:srgbClr val="A5CD1D"/>
          </a:solidFill>
        </p:grpSpPr>
        <p:grpSp>
          <p:nvGrpSpPr>
            <p:cNvPr id="36" name="Group 141"/>
            <p:cNvGrpSpPr/>
            <p:nvPr/>
          </p:nvGrpSpPr>
          <p:grpSpPr>
            <a:xfrm>
              <a:off x="6816073" y="1900471"/>
              <a:ext cx="1853777" cy="2092718"/>
              <a:chOff x="12075" y="-1"/>
              <a:chExt cx="3077165" cy="3473795"/>
            </a:xfrm>
            <a:grpFill/>
          </p:grpSpPr>
          <p:sp>
            <p:nvSpPr>
              <p:cNvPr id="39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>
                    <a:solidFill>
                      <a:srgbClr val="FFFFFF"/>
                    </a:solidFill>
                  </a:defRPr>
                </a:pPr>
                <a:endParaRPr sz="2400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148">
                  <a:defRPr sz="2400"/>
                </a:pPr>
                <a:endParaRPr sz="2400" kern="0">
                  <a:solidFill>
                    <a:srgbClr val="0707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187"/>
            <p:cNvSpPr txBox="1"/>
            <p:nvPr/>
          </p:nvSpPr>
          <p:spPr>
            <a:xfrm>
              <a:off x="7276668" y="2190557"/>
              <a:ext cx="9775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en-US" sz="44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Black"/>
                </a:rPr>
                <a:t>04</a:t>
              </a:r>
            </a:p>
          </p:txBody>
        </p:sp>
        <p:sp>
          <p:nvSpPr>
            <p:cNvPr id="38" name="TextBox 188"/>
            <p:cNvSpPr txBox="1"/>
            <p:nvPr/>
          </p:nvSpPr>
          <p:spPr>
            <a:xfrm>
              <a:off x="7261274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48">
                <a:defRPr/>
              </a:pPr>
              <a:r>
                <a:rPr lang="zh-CN" altLang="en-US" sz="1200" kern="0" dirty="0" smtClean="0">
                  <a:solidFill>
                    <a:srgbClr val="F4F4F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标题</a:t>
              </a:r>
              <a:endParaRPr lang="en-US" sz="1200" kern="0" dirty="0" smtClea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endParaRPr>
            </a:p>
          </p:txBody>
        </p:sp>
      </p:grpSp>
      <p:sp>
        <p:nvSpPr>
          <p:cNvPr id="44" name="Title 1"/>
          <p:cNvSpPr txBox="1">
            <a:spLocks/>
          </p:cNvSpPr>
          <p:nvPr/>
        </p:nvSpPr>
        <p:spPr>
          <a:xfrm>
            <a:off x="3717071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200" b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289505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200" b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8919670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200" b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b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3"/>
          <p:cNvSpPr txBox="1"/>
          <p:nvPr/>
        </p:nvSpPr>
        <p:spPr>
          <a:xfrm>
            <a:off x="4984250" y="3700253"/>
            <a:ext cx="112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岸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极致无岸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48" name="TextBox 73"/>
          <p:cNvSpPr txBox="1"/>
          <p:nvPr/>
        </p:nvSpPr>
        <p:spPr>
          <a:xfrm>
            <a:off x="7615722" y="3700253"/>
            <a:ext cx="112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岸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极致无岸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sp>
        <p:nvSpPr>
          <p:cNvPr id="49" name="TextBox 73"/>
          <p:cNvSpPr txBox="1"/>
          <p:nvPr/>
        </p:nvSpPr>
        <p:spPr>
          <a:xfrm>
            <a:off x="10223617" y="3700253"/>
            <a:ext cx="112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岸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极致无岸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  <a:p>
            <a:pPr defTabSz="457148"/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向天而</a:t>
            </a:r>
            <a:r>
              <a:rPr lang="zh-CN" alt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歌</a:t>
            </a:r>
            <a:endParaRPr lang="en-US" altLang="zh-CN" sz="12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29711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48613" y="1853986"/>
            <a:ext cx="3425764" cy="3529593"/>
            <a:chOff x="3961848" y="1377961"/>
            <a:chExt cx="3425764" cy="3529593"/>
          </a:xfrm>
        </p:grpSpPr>
        <p:grpSp>
          <p:nvGrpSpPr>
            <p:cNvPr id="7" name="组合 6"/>
            <p:cNvGrpSpPr/>
            <p:nvPr/>
          </p:nvGrpSpPr>
          <p:grpSpPr>
            <a:xfrm>
              <a:off x="3961848" y="1377961"/>
              <a:ext cx="3425764" cy="3529593"/>
              <a:chOff x="3961848" y="1377961"/>
              <a:chExt cx="3425764" cy="3529593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4764309" y="2373802"/>
                <a:ext cx="1786071" cy="1539716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六边形 16"/>
              <p:cNvSpPr/>
              <p:nvPr/>
            </p:nvSpPr>
            <p:spPr>
              <a:xfrm>
                <a:off x="5139298" y="1377961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六边形 17"/>
              <p:cNvSpPr/>
              <p:nvPr/>
            </p:nvSpPr>
            <p:spPr>
              <a:xfrm>
                <a:off x="3972493" y="2043060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3961848" y="3341456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6330951" y="2060435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6351520" y="3328327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5145938" y="4014372"/>
                <a:ext cx="1036092" cy="893182"/>
              </a:xfrm>
              <a:prstGeom prst="hexagon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右箭头 863"/>
            <p:cNvSpPr/>
            <p:nvPr/>
          </p:nvSpPr>
          <p:spPr>
            <a:xfrm rot="7320467">
              <a:off x="4827958" y="2621899"/>
              <a:ext cx="1056772" cy="628687"/>
            </a:xfrm>
            <a:custGeom>
              <a:avLst/>
              <a:gdLst>
                <a:gd name="connsiteX0" fmla="*/ 0 w 1461013"/>
                <a:gd name="connsiteY0" fmla="*/ 247123 h 988493"/>
                <a:gd name="connsiteX1" fmla="*/ 966767 w 1461013"/>
                <a:gd name="connsiteY1" fmla="*/ 247123 h 988493"/>
                <a:gd name="connsiteX2" fmla="*/ 966767 w 1461013"/>
                <a:gd name="connsiteY2" fmla="*/ 0 h 988493"/>
                <a:gd name="connsiteX3" fmla="*/ 1461013 w 1461013"/>
                <a:gd name="connsiteY3" fmla="*/ 494247 h 988493"/>
                <a:gd name="connsiteX4" fmla="*/ 966767 w 1461013"/>
                <a:gd name="connsiteY4" fmla="*/ 988493 h 988493"/>
                <a:gd name="connsiteX5" fmla="*/ 966767 w 1461013"/>
                <a:gd name="connsiteY5" fmla="*/ 741370 h 988493"/>
                <a:gd name="connsiteX6" fmla="*/ 0 w 1461013"/>
                <a:gd name="connsiteY6" fmla="*/ 741370 h 988493"/>
                <a:gd name="connsiteX7" fmla="*/ 0 w 1461013"/>
                <a:gd name="connsiteY7" fmla="*/ 247123 h 988493"/>
                <a:gd name="connsiteX0" fmla="*/ 0 w 1461013"/>
                <a:gd name="connsiteY0" fmla="*/ 741370 h 988493"/>
                <a:gd name="connsiteX1" fmla="*/ 966767 w 1461013"/>
                <a:gd name="connsiteY1" fmla="*/ 247123 h 988493"/>
                <a:gd name="connsiteX2" fmla="*/ 966767 w 1461013"/>
                <a:gd name="connsiteY2" fmla="*/ 0 h 988493"/>
                <a:gd name="connsiteX3" fmla="*/ 1461013 w 1461013"/>
                <a:gd name="connsiteY3" fmla="*/ 494247 h 988493"/>
                <a:gd name="connsiteX4" fmla="*/ 966767 w 1461013"/>
                <a:gd name="connsiteY4" fmla="*/ 988493 h 988493"/>
                <a:gd name="connsiteX5" fmla="*/ 966767 w 1461013"/>
                <a:gd name="connsiteY5" fmla="*/ 741370 h 988493"/>
                <a:gd name="connsiteX6" fmla="*/ 0 w 1461013"/>
                <a:gd name="connsiteY6" fmla="*/ 741370 h 988493"/>
                <a:gd name="connsiteX0" fmla="*/ 0 w 1707185"/>
                <a:gd name="connsiteY0" fmla="*/ 328758 h 988493"/>
                <a:gd name="connsiteX1" fmla="*/ 1212939 w 1707185"/>
                <a:gd name="connsiteY1" fmla="*/ 247123 h 988493"/>
                <a:gd name="connsiteX2" fmla="*/ 1212939 w 1707185"/>
                <a:gd name="connsiteY2" fmla="*/ 0 h 988493"/>
                <a:gd name="connsiteX3" fmla="*/ 1707185 w 1707185"/>
                <a:gd name="connsiteY3" fmla="*/ 494247 h 988493"/>
                <a:gd name="connsiteX4" fmla="*/ 1212939 w 1707185"/>
                <a:gd name="connsiteY4" fmla="*/ 988493 h 988493"/>
                <a:gd name="connsiteX5" fmla="*/ 1212939 w 1707185"/>
                <a:gd name="connsiteY5" fmla="*/ 741370 h 988493"/>
                <a:gd name="connsiteX6" fmla="*/ 0 w 1707185"/>
                <a:gd name="connsiteY6" fmla="*/ 328758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958993"/>
                <a:gd name="connsiteY0" fmla="*/ 119639 h 988493"/>
                <a:gd name="connsiteX1" fmla="*/ 1464747 w 1958993"/>
                <a:gd name="connsiteY1" fmla="*/ 247123 h 988493"/>
                <a:gd name="connsiteX2" fmla="*/ 1464747 w 1958993"/>
                <a:gd name="connsiteY2" fmla="*/ 0 h 988493"/>
                <a:gd name="connsiteX3" fmla="*/ 1958993 w 1958993"/>
                <a:gd name="connsiteY3" fmla="*/ 494247 h 988493"/>
                <a:gd name="connsiteX4" fmla="*/ 1464747 w 1958993"/>
                <a:gd name="connsiteY4" fmla="*/ 988493 h 988493"/>
                <a:gd name="connsiteX5" fmla="*/ 1464747 w 1958993"/>
                <a:gd name="connsiteY5" fmla="*/ 741370 h 988493"/>
                <a:gd name="connsiteX6" fmla="*/ 0 w 1958993"/>
                <a:gd name="connsiteY6" fmla="*/ 119639 h 988493"/>
                <a:gd name="connsiteX0" fmla="*/ -1 w 1872655"/>
                <a:gd name="connsiteY0" fmla="*/ 56550 h 988493"/>
                <a:gd name="connsiteX1" fmla="*/ 1378409 w 1872655"/>
                <a:gd name="connsiteY1" fmla="*/ 247123 h 988493"/>
                <a:gd name="connsiteX2" fmla="*/ 1378409 w 1872655"/>
                <a:gd name="connsiteY2" fmla="*/ 0 h 988493"/>
                <a:gd name="connsiteX3" fmla="*/ 1872655 w 1872655"/>
                <a:gd name="connsiteY3" fmla="*/ 494247 h 988493"/>
                <a:gd name="connsiteX4" fmla="*/ 1378409 w 1872655"/>
                <a:gd name="connsiteY4" fmla="*/ 988493 h 988493"/>
                <a:gd name="connsiteX5" fmla="*/ 1378409 w 1872655"/>
                <a:gd name="connsiteY5" fmla="*/ 741370 h 988493"/>
                <a:gd name="connsiteX6" fmla="*/ -1 w 1872655"/>
                <a:gd name="connsiteY6" fmla="*/ 56550 h 988493"/>
                <a:gd name="connsiteX0" fmla="*/ 1 w 1758315"/>
                <a:gd name="connsiteY0" fmla="*/ 173017 h 988493"/>
                <a:gd name="connsiteX1" fmla="*/ 1264069 w 1758315"/>
                <a:gd name="connsiteY1" fmla="*/ 247123 h 988493"/>
                <a:gd name="connsiteX2" fmla="*/ 1264069 w 1758315"/>
                <a:gd name="connsiteY2" fmla="*/ 0 h 988493"/>
                <a:gd name="connsiteX3" fmla="*/ 1758315 w 1758315"/>
                <a:gd name="connsiteY3" fmla="*/ 494247 h 988493"/>
                <a:gd name="connsiteX4" fmla="*/ 1264069 w 1758315"/>
                <a:gd name="connsiteY4" fmla="*/ 988493 h 988493"/>
                <a:gd name="connsiteX5" fmla="*/ 1264069 w 1758315"/>
                <a:gd name="connsiteY5" fmla="*/ 741370 h 988493"/>
                <a:gd name="connsiteX6" fmla="*/ 1 w 1758315"/>
                <a:gd name="connsiteY6" fmla="*/ 173017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1127" h="988493">
                  <a:moveTo>
                    <a:pt x="0" y="193949"/>
                  </a:moveTo>
                  <a:cubicBezTo>
                    <a:pt x="699749" y="305992"/>
                    <a:pt x="730096" y="251502"/>
                    <a:pt x="1136881" y="247123"/>
                  </a:cubicBezTo>
                  <a:lnTo>
                    <a:pt x="1136881" y="0"/>
                  </a:lnTo>
                  <a:lnTo>
                    <a:pt x="1631127" y="494247"/>
                  </a:lnTo>
                  <a:lnTo>
                    <a:pt x="1136881" y="988493"/>
                  </a:lnTo>
                  <a:lnTo>
                    <a:pt x="1136881" y="741370"/>
                  </a:lnTo>
                  <a:cubicBezTo>
                    <a:pt x="730096" y="581000"/>
                    <a:pt x="596810" y="736117"/>
                    <a:pt x="0" y="1939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右箭头 863"/>
            <p:cNvSpPr/>
            <p:nvPr/>
          </p:nvSpPr>
          <p:spPr>
            <a:xfrm rot="18270415">
              <a:off x="5377802" y="3078780"/>
              <a:ext cx="1065600" cy="633938"/>
            </a:xfrm>
            <a:custGeom>
              <a:avLst/>
              <a:gdLst>
                <a:gd name="connsiteX0" fmla="*/ 0 w 1461013"/>
                <a:gd name="connsiteY0" fmla="*/ 247123 h 988493"/>
                <a:gd name="connsiteX1" fmla="*/ 966767 w 1461013"/>
                <a:gd name="connsiteY1" fmla="*/ 247123 h 988493"/>
                <a:gd name="connsiteX2" fmla="*/ 966767 w 1461013"/>
                <a:gd name="connsiteY2" fmla="*/ 0 h 988493"/>
                <a:gd name="connsiteX3" fmla="*/ 1461013 w 1461013"/>
                <a:gd name="connsiteY3" fmla="*/ 494247 h 988493"/>
                <a:gd name="connsiteX4" fmla="*/ 966767 w 1461013"/>
                <a:gd name="connsiteY4" fmla="*/ 988493 h 988493"/>
                <a:gd name="connsiteX5" fmla="*/ 966767 w 1461013"/>
                <a:gd name="connsiteY5" fmla="*/ 741370 h 988493"/>
                <a:gd name="connsiteX6" fmla="*/ 0 w 1461013"/>
                <a:gd name="connsiteY6" fmla="*/ 741370 h 988493"/>
                <a:gd name="connsiteX7" fmla="*/ 0 w 1461013"/>
                <a:gd name="connsiteY7" fmla="*/ 247123 h 988493"/>
                <a:gd name="connsiteX0" fmla="*/ 0 w 1461013"/>
                <a:gd name="connsiteY0" fmla="*/ 741370 h 988493"/>
                <a:gd name="connsiteX1" fmla="*/ 966767 w 1461013"/>
                <a:gd name="connsiteY1" fmla="*/ 247123 h 988493"/>
                <a:gd name="connsiteX2" fmla="*/ 966767 w 1461013"/>
                <a:gd name="connsiteY2" fmla="*/ 0 h 988493"/>
                <a:gd name="connsiteX3" fmla="*/ 1461013 w 1461013"/>
                <a:gd name="connsiteY3" fmla="*/ 494247 h 988493"/>
                <a:gd name="connsiteX4" fmla="*/ 966767 w 1461013"/>
                <a:gd name="connsiteY4" fmla="*/ 988493 h 988493"/>
                <a:gd name="connsiteX5" fmla="*/ 966767 w 1461013"/>
                <a:gd name="connsiteY5" fmla="*/ 741370 h 988493"/>
                <a:gd name="connsiteX6" fmla="*/ 0 w 1461013"/>
                <a:gd name="connsiteY6" fmla="*/ 741370 h 988493"/>
                <a:gd name="connsiteX0" fmla="*/ 0 w 1707185"/>
                <a:gd name="connsiteY0" fmla="*/ 328758 h 988493"/>
                <a:gd name="connsiteX1" fmla="*/ 1212939 w 1707185"/>
                <a:gd name="connsiteY1" fmla="*/ 247123 h 988493"/>
                <a:gd name="connsiteX2" fmla="*/ 1212939 w 1707185"/>
                <a:gd name="connsiteY2" fmla="*/ 0 h 988493"/>
                <a:gd name="connsiteX3" fmla="*/ 1707185 w 1707185"/>
                <a:gd name="connsiteY3" fmla="*/ 494247 h 988493"/>
                <a:gd name="connsiteX4" fmla="*/ 1212939 w 1707185"/>
                <a:gd name="connsiteY4" fmla="*/ 988493 h 988493"/>
                <a:gd name="connsiteX5" fmla="*/ 1212939 w 1707185"/>
                <a:gd name="connsiteY5" fmla="*/ 741370 h 988493"/>
                <a:gd name="connsiteX6" fmla="*/ 0 w 1707185"/>
                <a:gd name="connsiteY6" fmla="*/ 328758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714600"/>
                <a:gd name="connsiteY0" fmla="*/ 260261 h 988493"/>
                <a:gd name="connsiteX1" fmla="*/ 1220354 w 1714600"/>
                <a:gd name="connsiteY1" fmla="*/ 247123 h 988493"/>
                <a:gd name="connsiteX2" fmla="*/ 1220354 w 1714600"/>
                <a:gd name="connsiteY2" fmla="*/ 0 h 988493"/>
                <a:gd name="connsiteX3" fmla="*/ 1714600 w 1714600"/>
                <a:gd name="connsiteY3" fmla="*/ 494247 h 988493"/>
                <a:gd name="connsiteX4" fmla="*/ 1220354 w 1714600"/>
                <a:gd name="connsiteY4" fmla="*/ 988493 h 988493"/>
                <a:gd name="connsiteX5" fmla="*/ 1220354 w 1714600"/>
                <a:gd name="connsiteY5" fmla="*/ 741370 h 988493"/>
                <a:gd name="connsiteX6" fmla="*/ 0 w 1714600"/>
                <a:gd name="connsiteY6" fmla="*/ 260261 h 988493"/>
                <a:gd name="connsiteX0" fmla="*/ 0 w 1958993"/>
                <a:gd name="connsiteY0" fmla="*/ 119639 h 988493"/>
                <a:gd name="connsiteX1" fmla="*/ 1464747 w 1958993"/>
                <a:gd name="connsiteY1" fmla="*/ 247123 h 988493"/>
                <a:gd name="connsiteX2" fmla="*/ 1464747 w 1958993"/>
                <a:gd name="connsiteY2" fmla="*/ 0 h 988493"/>
                <a:gd name="connsiteX3" fmla="*/ 1958993 w 1958993"/>
                <a:gd name="connsiteY3" fmla="*/ 494247 h 988493"/>
                <a:gd name="connsiteX4" fmla="*/ 1464747 w 1958993"/>
                <a:gd name="connsiteY4" fmla="*/ 988493 h 988493"/>
                <a:gd name="connsiteX5" fmla="*/ 1464747 w 1958993"/>
                <a:gd name="connsiteY5" fmla="*/ 741370 h 988493"/>
                <a:gd name="connsiteX6" fmla="*/ 0 w 1958993"/>
                <a:gd name="connsiteY6" fmla="*/ 119639 h 988493"/>
                <a:gd name="connsiteX0" fmla="*/ -1 w 1872655"/>
                <a:gd name="connsiteY0" fmla="*/ 56550 h 988493"/>
                <a:gd name="connsiteX1" fmla="*/ 1378409 w 1872655"/>
                <a:gd name="connsiteY1" fmla="*/ 247123 h 988493"/>
                <a:gd name="connsiteX2" fmla="*/ 1378409 w 1872655"/>
                <a:gd name="connsiteY2" fmla="*/ 0 h 988493"/>
                <a:gd name="connsiteX3" fmla="*/ 1872655 w 1872655"/>
                <a:gd name="connsiteY3" fmla="*/ 494247 h 988493"/>
                <a:gd name="connsiteX4" fmla="*/ 1378409 w 1872655"/>
                <a:gd name="connsiteY4" fmla="*/ 988493 h 988493"/>
                <a:gd name="connsiteX5" fmla="*/ 1378409 w 1872655"/>
                <a:gd name="connsiteY5" fmla="*/ 741370 h 988493"/>
                <a:gd name="connsiteX6" fmla="*/ -1 w 1872655"/>
                <a:gd name="connsiteY6" fmla="*/ 56550 h 988493"/>
                <a:gd name="connsiteX0" fmla="*/ 1 w 1758315"/>
                <a:gd name="connsiteY0" fmla="*/ 173017 h 988493"/>
                <a:gd name="connsiteX1" fmla="*/ 1264069 w 1758315"/>
                <a:gd name="connsiteY1" fmla="*/ 247123 h 988493"/>
                <a:gd name="connsiteX2" fmla="*/ 1264069 w 1758315"/>
                <a:gd name="connsiteY2" fmla="*/ 0 h 988493"/>
                <a:gd name="connsiteX3" fmla="*/ 1758315 w 1758315"/>
                <a:gd name="connsiteY3" fmla="*/ 494247 h 988493"/>
                <a:gd name="connsiteX4" fmla="*/ 1264069 w 1758315"/>
                <a:gd name="connsiteY4" fmla="*/ 988493 h 988493"/>
                <a:gd name="connsiteX5" fmla="*/ 1264069 w 1758315"/>
                <a:gd name="connsiteY5" fmla="*/ 741370 h 988493"/>
                <a:gd name="connsiteX6" fmla="*/ 1 w 1758315"/>
                <a:gd name="connsiteY6" fmla="*/ 173017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  <a:gd name="connsiteX0" fmla="*/ 0 w 1631127"/>
                <a:gd name="connsiteY0" fmla="*/ 193949 h 988493"/>
                <a:gd name="connsiteX1" fmla="*/ 1136881 w 1631127"/>
                <a:gd name="connsiteY1" fmla="*/ 247123 h 988493"/>
                <a:gd name="connsiteX2" fmla="*/ 1136881 w 1631127"/>
                <a:gd name="connsiteY2" fmla="*/ 0 h 988493"/>
                <a:gd name="connsiteX3" fmla="*/ 1631127 w 1631127"/>
                <a:gd name="connsiteY3" fmla="*/ 494247 h 988493"/>
                <a:gd name="connsiteX4" fmla="*/ 1136881 w 1631127"/>
                <a:gd name="connsiteY4" fmla="*/ 988493 h 988493"/>
                <a:gd name="connsiteX5" fmla="*/ 1136881 w 1631127"/>
                <a:gd name="connsiteY5" fmla="*/ 741370 h 988493"/>
                <a:gd name="connsiteX6" fmla="*/ 0 w 1631127"/>
                <a:gd name="connsiteY6" fmla="*/ 193949 h 9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1127" h="988493">
                  <a:moveTo>
                    <a:pt x="0" y="193949"/>
                  </a:moveTo>
                  <a:cubicBezTo>
                    <a:pt x="699749" y="305992"/>
                    <a:pt x="730096" y="251502"/>
                    <a:pt x="1136881" y="247123"/>
                  </a:cubicBezTo>
                  <a:lnTo>
                    <a:pt x="1136881" y="0"/>
                  </a:lnTo>
                  <a:lnTo>
                    <a:pt x="1631127" y="494247"/>
                  </a:lnTo>
                  <a:lnTo>
                    <a:pt x="1136881" y="988493"/>
                  </a:lnTo>
                  <a:lnTo>
                    <a:pt x="1136881" y="741370"/>
                  </a:lnTo>
                  <a:cubicBezTo>
                    <a:pt x="730096" y="581000"/>
                    <a:pt x="596810" y="736117"/>
                    <a:pt x="0" y="1939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54941" y="1652572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75712" y="2306971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34165" y="3614262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54739" y="3597614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4170" y="2289596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49157" y="4325083"/>
              <a:ext cx="62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05989" y="1207364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92131" y="5508786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80075" y="2704066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76054" y="3989333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81617" y="2743335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77596" y="4028602"/>
            <a:ext cx="1754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</p:spTree>
    <p:extLst>
      <p:ext uri="{BB962C8B-B14F-4D97-AF65-F5344CB8AC3E}">
        <p14:creationId xmlns:p14="http://schemas.microsoft.com/office/powerpoint/2010/main" val="4111218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731" r="-1" b="22747"/>
          <a:stretch/>
        </p:blipFill>
        <p:spPr>
          <a:xfrm rot="10800000">
            <a:off x="0" y="0"/>
            <a:ext cx="12192000" cy="49348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5017" y="3426753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9973" y="4411638"/>
            <a:ext cx="5255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我们本着实用美观的原则，为您精心设计最专业的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作品。模板内页图表的文字、色块、图片均可自由编辑、改色、替换。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9973" y="3303642"/>
            <a:ext cx="146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867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1325" y="1492982"/>
            <a:ext cx="2659917" cy="2659917"/>
            <a:chOff x="1218243" y="1414126"/>
            <a:chExt cx="2016000" cy="2016000"/>
          </a:xfrm>
        </p:grpSpPr>
        <p:sp>
          <p:nvSpPr>
            <p:cNvPr id="7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5377856"/>
                <a:gd name="adj2" fmla="val 16158815"/>
                <a:gd name="adj3" fmla="val 19523"/>
              </a:avLst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9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0" name="TextBox 50"/>
            <p:cNvSpPr txBox="1"/>
            <p:nvPr/>
          </p:nvSpPr>
          <p:spPr>
            <a:xfrm>
              <a:off x="1672101" y="2107211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46769" y="1492982"/>
            <a:ext cx="2659917" cy="2659917"/>
            <a:chOff x="1218243" y="1414126"/>
            <a:chExt cx="2016000" cy="2016000"/>
          </a:xfrm>
        </p:grpSpPr>
        <p:sp>
          <p:nvSpPr>
            <p:cNvPr id="12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23118"/>
                <a:gd name="adj2" fmla="val 16158815"/>
                <a:gd name="adj3" fmla="val 19523"/>
              </a:avLst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14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5" name="TextBox 75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52213" y="1492982"/>
            <a:ext cx="2659917" cy="2659917"/>
            <a:chOff x="1218243" y="1414126"/>
            <a:chExt cx="2016000" cy="2016000"/>
          </a:xfrm>
        </p:grpSpPr>
        <p:sp>
          <p:nvSpPr>
            <p:cNvPr id="17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18" name="空心弧 17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8111028"/>
                <a:gd name="adj2" fmla="val 16158815"/>
                <a:gd name="adj3" fmla="val 19523"/>
              </a:avLst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black"/>
                </a:solidFill>
              </a:endParaRPr>
            </a:p>
          </p:txBody>
        </p:sp>
        <p:sp>
          <p:nvSpPr>
            <p:cNvPr id="19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20" name="TextBox 80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109971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15415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520859" y="4593516"/>
            <a:ext cx="252262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  <p:extLst>
      <p:ext uri="{BB962C8B-B14F-4D97-AF65-F5344CB8AC3E}">
        <p14:creationId xmlns:p14="http://schemas.microsoft.com/office/powerpoint/2010/main" val="365276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0441" y="4868881"/>
            <a:ext cx="84353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7770" y="1467711"/>
            <a:ext cx="3021028" cy="2825105"/>
            <a:chOff x="957770" y="1467711"/>
            <a:chExt cx="3021028" cy="2825105"/>
          </a:xfrm>
        </p:grpSpPr>
        <p:grpSp>
          <p:nvGrpSpPr>
            <p:cNvPr id="8" name="组合 7"/>
            <p:cNvGrpSpPr/>
            <p:nvPr/>
          </p:nvGrpSpPr>
          <p:grpSpPr>
            <a:xfrm>
              <a:off x="957770" y="1467711"/>
              <a:ext cx="3021028" cy="2825105"/>
              <a:chOff x="1570902" y="3815673"/>
              <a:chExt cx="2534920" cy="237052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6CA00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332819" y="2853591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62211" y="3386855"/>
              <a:ext cx="22415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模板的发布，专业的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1" name="Freeform 394"/>
            <p:cNvSpPr>
              <a:spLocks noEditPoints="1"/>
            </p:cNvSpPr>
            <p:nvPr/>
          </p:nvSpPr>
          <p:spPr bwMode="auto">
            <a:xfrm>
              <a:off x="2217458" y="1884941"/>
              <a:ext cx="501650" cy="434975"/>
            </a:xfrm>
            <a:custGeom>
              <a:avLst/>
              <a:gdLst>
                <a:gd name="T0" fmla="*/ 39 w 183"/>
                <a:gd name="T1" fmla="*/ 1 h 159"/>
                <a:gd name="T2" fmla="*/ 57 w 183"/>
                <a:gd name="T3" fmla="*/ 16 h 159"/>
                <a:gd name="T4" fmla="*/ 22 w 183"/>
                <a:gd name="T5" fmla="*/ 16 h 159"/>
                <a:gd name="T6" fmla="*/ 39 w 183"/>
                <a:gd name="T7" fmla="*/ 1 h 159"/>
                <a:gd name="T8" fmla="*/ 106 w 183"/>
                <a:gd name="T9" fmla="*/ 32 h 159"/>
                <a:gd name="T10" fmla="*/ 147 w 183"/>
                <a:gd name="T11" fmla="*/ 49 h 159"/>
                <a:gd name="T12" fmla="*/ 163 w 183"/>
                <a:gd name="T13" fmla="*/ 90 h 159"/>
                <a:gd name="T14" fmla="*/ 147 w 183"/>
                <a:gd name="T15" fmla="*/ 130 h 159"/>
                <a:gd name="T16" fmla="*/ 106 w 183"/>
                <a:gd name="T17" fmla="*/ 147 h 159"/>
                <a:gd name="T18" fmla="*/ 66 w 183"/>
                <a:gd name="T19" fmla="*/ 130 h 159"/>
                <a:gd name="T20" fmla="*/ 49 w 183"/>
                <a:gd name="T21" fmla="*/ 90 h 159"/>
                <a:gd name="T22" fmla="*/ 66 w 183"/>
                <a:gd name="T23" fmla="*/ 49 h 159"/>
                <a:gd name="T24" fmla="*/ 106 w 183"/>
                <a:gd name="T25" fmla="*/ 32 h 159"/>
                <a:gd name="T26" fmla="*/ 99 w 183"/>
                <a:gd name="T27" fmla="*/ 62 h 159"/>
                <a:gd name="T28" fmla="*/ 76 w 183"/>
                <a:gd name="T29" fmla="*/ 71 h 159"/>
                <a:gd name="T30" fmla="*/ 79 w 183"/>
                <a:gd name="T31" fmla="*/ 96 h 159"/>
                <a:gd name="T32" fmla="*/ 95 w 183"/>
                <a:gd name="T33" fmla="*/ 82 h 159"/>
                <a:gd name="T34" fmla="*/ 99 w 183"/>
                <a:gd name="T35" fmla="*/ 62 h 159"/>
                <a:gd name="T36" fmla="*/ 134 w 183"/>
                <a:gd name="T37" fmla="*/ 62 h 159"/>
                <a:gd name="T38" fmla="*/ 106 w 183"/>
                <a:gd name="T39" fmla="*/ 50 h 159"/>
                <a:gd name="T40" fmla="*/ 79 w 183"/>
                <a:gd name="T41" fmla="*/ 62 h 159"/>
                <a:gd name="T42" fmla="*/ 67 w 183"/>
                <a:gd name="T43" fmla="*/ 90 h 159"/>
                <a:gd name="T44" fmla="*/ 79 w 183"/>
                <a:gd name="T45" fmla="*/ 117 h 159"/>
                <a:gd name="T46" fmla="*/ 106 w 183"/>
                <a:gd name="T47" fmla="*/ 129 h 159"/>
                <a:gd name="T48" fmla="*/ 134 w 183"/>
                <a:gd name="T49" fmla="*/ 117 h 159"/>
                <a:gd name="T50" fmla="*/ 145 w 183"/>
                <a:gd name="T51" fmla="*/ 90 h 159"/>
                <a:gd name="T52" fmla="*/ 134 w 183"/>
                <a:gd name="T53" fmla="*/ 62 h 159"/>
                <a:gd name="T54" fmla="*/ 77 w 183"/>
                <a:gd name="T55" fmla="*/ 0 h 159"/>
                <a:gd name="T56" fmla="*/ 64 w 183"/>
                <a:gd name="T57" fmla="*/ 24 h 159"/>
                <a:gd name="T58" fmla="*/ 21 w 183"/>
                <a:gd name="T59" fmla="*/ 24 h 159"/>
                <a:gd name="T60" fmla="*/ 0 w 183"/>
                <a:gd name="T61" fmla="*/ 45 h 159"/>
                <a:gd name="T62" fmla="*/ 0 w 183"/>
                <a:gd name="T63" fmla="*/ 137 h 159"/>
                <a:gd name="T64" fmla="*/ 21 w 183"/>
                <a:gd name="T65" fmla="*/ 159 h 159"/>
                <a:gd name="T66" fmla="*/ 161 w 183"/>
                <a:gd name="T67" fmla="*/ 159 h 159"/>
                <a:gd name="T68" fmla="*/ 183 w 183"/>
                <a:gd name="T69" fmla="*/ 137 h 159"/>
                <a:gd name="T70" fmla="*/ 183 w 183"/>
                <a:gd name="T71" fmla="*/ 45 h 159"/>
                <a:gd name="T72" fmla="*/ 161 w 183"/>
                <a:gd name="T73" fmla="*/ 24 h 159"/>
                <a:gd name="T74" fmla="*/ 154 w 183"/>
                <a:gd name="T75" fmla="*/ 24 h 159"/>
                <a:gd name="T76" fmla="*/ 140 w 183"/>
                <a:gd name="T77" fmla="*/ 0 h 159"/>
                <a:gd name="T78" fmla="*/ 77 w 183"/>
                <a:gd name="T7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159">
                  <a:moveTo>
                    <a:pt x="39" y="1"/>
                  </a:moveTo>
                  <a:cubicBezTo>
                    <a:pt x="48" y="1"/>
                    <a:pt x="55" y="8"/>
                    <a:pt x="5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8"/>
                    <a:pt x="30" y="1"/>
                    <a:pt x="39" y="1"/>
                  </a:cubicBezTo>
                  <a:close/>
                  <a:moveTo>
                    <a:pt x="106" y="32"/>
                  </a:moveTo>
                  <a:cubicBezTo>
                    <a:pt x="122" y="32"/>
                    <a:pt x="136" y="39"/>
                    <a:pt x="147" y="49"/>
                  </a:cubicBezTo>
                  <a:cubicBezTo>
                    <a:pt x="157" y="59"/>
                    <a:pt x="163" y="74"/>
                    <a:pt x="163" y="90"/>
                  </a:cubicBezTo>
                  <a:cubicBezTo>
                    <a:pt x="163" y="105"/>
                    <a:pt x="157" y="120"/>
                    <a:pt x="147" y="130"/>
                  </a:cubicBezTo>
                  <a:cubicBezTo>
                    <a:pt x="136" y="140"/>
                    <a:pt x="122" y="147"/>
                    <a:pt x="106" y="147"/>
                  </a:cubicBezTo>
                  <a:cubicBezTo>
                    <a:pt x="90" y="147"/>
                    <a:pt x="76" y="140"/>
                    <a:pt x="66" y="130"/>
                  </a:cubicBezTo>
                  <a:cubicBezTo>
                    <a:pt x="55" y="120"/>
                    <a:pt x="49" y="105"/>
                    <a:pt x="49" y="90"/>
                  </a:cubicBezTo>
                  <a:cubicBezTo>
                    <a:pt x="49" y="74"/>
                    <a:pt x="55" y="59"/>
                    <a:pt x="66" y="49"/>
                  </a:cubicBezTo>
                  <a:cubicBezTo>
                    <a:pt x="76" y="39"/>
                    <a:pt x="90" y="32"/>
                    <a:pt x="106" y="32"/>
                  </a:cubicBezTo>
                  <a:close/>
                  <a:moveTo>
                    <a:pt x="99" y="62"/>
                  </a:moveTo>
                  <a:cubicBezTo>
                    <a:pt x="92" y="57"/>
                    <a:pt x="81" y="62"/>
                    <a:pt x="76" y="71"/>
                  </a:cubicBezTo>
                  <a:cubicBezTo>
                    <a:pt x="70" y="81"/>
                    <a:pt x="72" y="92"/>
                    <a:pt x="79" y="96"/>
                  </a:cubicBezTo>
                  <a:cubicBezTo>
                    <a:pt x="86" y="100"/>
                    <a:pt x="90" y="92"/>
                    <a:pt x="95" y="82"/>
                  </a:cubicBezTo>
                  <a:cubicBezTo>
                    <a:pt x="101" y="73"/>
                    <a:pt x="106" y="66"/>
                    <a:pt x="99" y="62"/>
                  </a:cubicBezTo>
                  <a:close/>
                  <a:moveTo>
                    <a:pt x="134" y="62"/>
                  </a:moveTo>
                  <a:cubicBezTo>
                    <a:pt x="127" y="55"/>
                    <a:pt x="117" y="50"/>
                    <a:pt x="106" y="50"/>
                  </a:cubicBezTo>
                  <a:cubicBezTo>
                    <a:pt x="95" y="50"/>
                    <a:pt x="86" y="55"/>
                    <a:pt x="79" y="62"/>
                  </a:cubicBezTo>
                  <a:cubicBezTo>
                    <a:pt x="72" y="69"/>
                    <a:pt x="67" y="79"/>
                    <a:pt x="67" y="90"/>
                  </a:cubicBezTo>
                  <a:cubicBezTo>
                    <a:pt x="67" y="100"/>
                    <a:pt x="72" y="110"/>
                    <a:pt x="79" y="117"/>
                  </a:cubicBezTo>
                  <a:cubicBezTo>
                    <a:pt x="86" y="124"/>
                    <a:pt x="95" y="129"/>
                    <a:pt x="106" y="129"/>
                  </a:cubicBezTo>
                  <a:cubicBezTo>
                    <a:pt x="117" y="129"/>
                    <a:pt x="127" y="124"/>
                    <a:pt x="134" y="117"/>
                  </a:cubicBezTo>
                  <a:cubicBezTo>
                    <a:pt x="141" y="110"/>
                    <a:pt x="145" y="100"/>
                    <a:pt x="145" y="90"/>
                  </a:cubicBezTo>
                  <a:cubicBezTo>
                    <a:pt x="145" y="79"/>
                    <a:pt x="141" y="69"/>
                    <a:pt x="134" y="62"/>
                  </a:cubicBezTo>
                  <a:close/>
                  <a:moveTo>
                    <a:pt x="77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9" y="24"/>
                    <a:pt x="0" y="34"/>
                    <a:pt x="0" y="4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9" y="159"/>
                    <a:pt x="21" y="159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73" y="159"/>
                    <a:pt x="183" y="149"/>
                    <a:pt x="183" y="13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34"/>
                    <a:pt x="173" y="24"/>
                    <a:pt x="16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57142" y="1467711"/>
            <a:ext cx="3021028" cy="2825105"/>
            <a:chOff x="4557142" y="1467711"/>
            <a:chExt cx="3021028" cy="2825105"/>
          </a:xfrm>
        </p:grpSpPr>
        <p:grpSp>
          <p:nvGrpSpPr>
            <p:cNvPr id="15" name="组合 14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932191" y="2853591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96432" y="3417632"/>
              <a:ext cx="22415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模板的发布，专业的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6513" y="1467710"/>
            <a:ext cx="3021028" cy="2825105"/>
            <a:chOff x="8156513" y="1467710"/>
            <a:chExt cx="3021028" cy="2825105"/>
          </a:xfrm>
        </p:grpSpPr>
        <p:sp>
          <p:nvSpPr>
            <p:cNvPr id="22" name="矩形 21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31563" y="2862267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560956" y="3417632"/>
              <a:ext cx="22415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模板的发布，专业的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grpSp>
          <p:nvGrpSpPr>
            <p:cNvPr id="26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27" name="饼形 26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7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7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212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5701" y="2559262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318300" y="1456800"/>
            <a:ext cx="946375" cy="740113"/>
            <a:chOff x="2107983" y="1452288"/>
            <a:chExt cx="634903" cy="496268"/>
          </a:xfrm>
          <a:solidFill>
            <a:srgbClr val="A5CD1D"/>
          </a:solidFill>
        </p:grpSpPr>
        <p:sp>
          <p:nvSpPr>
            <p:cNvPr id="8" name="Freeform 110"/>
            <p:cNvSpPr>
              <a:spLocks noEditPoints="1"/>
            </p:cNvSpPr>
            <p:nvPr/>
          </p:nvSpPr>
          <p:spPr bwMode="auto">
            <a:xfrm>
              <a:off x="2183955" y="1459067"/>
              <a:ext cx="472107" cy="301015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9" name="Freeform 111"/>
            <p:cNvSpPr>
              <a:spLocks noEditPoints="1"/>
            </p:cNvSpPr>
            <p:nvPr/>
          </p:nvSpPr>
          <p:spPr bwMode="auto">
            <a:xfrm>
              <a:off x="2107983" y="1777710"/>
              <a:ext cx="624050" cy="170846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10" name="Freeform 112"/>
            <p:cNvSpPr>
              <a:spLocks noEditPoints="1"/>
            </p:cNvSpPr>
            <p:nvPr/>
          </p:nvSpPr>
          <p:spPr bwMode="auto">
            <a:xfrm>
              <a:off x="2192095" y="1452288"/>
              <a:ext cx="481604" cy="301015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11" name="Freeform 113"/>
            <p:cNvSpPr>
              <a:spLocks noEditPoints="1"/>
            </p:cNvSpPr>
            <p:nvPr/>
          </p:nvSpPr>
          <p:spPr bwMode="auto">
            <a:xfrm>
              <a:off x="2116123" y="1766862"/>
              <a:ext cx="626763" cy="164066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2"/>
          <p:cNvGrpSpPr>
            <a:grpSpLocks/>
          </p:cNvGrpSpPr>
          <p:nvPr/>
        </p:nvGrpSpPr>
        <p:grpSpPr bwMode="auto">
          <a:xfrm>
            <a:off x="1898841" y="1419447"/>
            <a:ext cx="562571" cy="863666"/>
            <a:chOff x="1190518" y="1426525"/>
            <a:chExt cx="385283" cy="591183"/>
          </a:xfrm>
          <a:solidFill>
            <a:srgbClr val="A5CD1D"/>
          </a:solidFill>
        </p:grpSpPr>
        <p:sp>
          <p:nvSpPr>
            <p:cNvPr id="13" name="Freeform 117"/>
            <p:cNvSpPr>
              <a:spLocks noEditPoints="1"/>
            </p:cNvSpPr>
            <p:nvPr/>
          </p:nvSpPr>
          <p:spPr bwMode="auto">
            <a:xfrm>
              <a:off x="1190518" y="1433305"/>
              <a:ext cx="377143" cy="58440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14" name="Freeform 118"/>
            <p:cNvSpPr>
              <a:spLocks noEditPoints="1"/>
            </p:cNvSpPr>
            <p:nvPr/>
          </p:nvSpPr>
          <p:spPr bwMode="auto">
            <a:xfrm>
              <a:off x="1198658" y="1426525"/>
              <a:ext cx="377143" cy="580335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sp>
        <p:nvSpPr>
          <p:cNvPr id="15" name="Freeform 123"/>
          <p:cNvSpPr>
            <a:spLocks noEditPoints="1"/>
          </p:cNvSpPr>
          <p:nvPr/>
        </p:nvSpPr>
        <p:spPr bwMode="auto">
          <a:xfrm>
            <a:off x="7088693" y="3994116"/>
            <a:ext cx="540893" cy="353122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rgbClr val="A5CD1D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2107">
              <a:solidFill>
                <a:prstClr val="black"/>
              </a:solidFill>
            </a:endParaRPr>
          </a:p>
        </p:txBody>
      </p:sp>
      <p:grpSp>
        <p:nvGrpSpPr>
          <p:cNvPr id="16" name="组合 58"/>
          <p:cNvGrpSpPr>
            <a:grpSpLocks/>
          </p:cNvGrpSpPr>
          <p:nvPr/>
        </p:nvGrpSpPr>
        <p:grpSpPr bwMode="auto">
          <a:xfrm>
            <a:off x="4452425" y="3854934"/>
            <a:ext cx="603951" cy="523833"/>
            <a:chOff x="4103171" y="1384491"/>
            <a:chExt cx="584708" cy="506878"/>
          </a:xfrm>
          <a:solidFill>
            <a:srgbClr val="A5CD1D"/>
          </a:solidFill>
        </p:grpSpPr>
        <p:sp>
          <p:nvSpPr>
            <p:cNvPr id="17" name="Freeform 159"/>
            <p:cNvSpPr>
              <a:spLocks/>
            </p:cNvSpPr>
            <p:nvPr/>
          </p:nvSpPr>
          <p:spPr bwMode="auto">
            <a:xfrm>
              <a:off x="4160826" y="1488660"/>
              <a:ext cx="459898" cy="402709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18" name="Freeform 160"/>
            <p:cNvSpPr>
              <a:spLocks/>
            </p:cNvSpPr>
            <p:nvPr/>
          </p:nvSpPr>
          <p:spPr bwMode="auto">
            <a:xfrm>
              <a:off x="4103171" y="1384491"/>
              <a:ext cx="584708" cy="22508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10"/>
          <p:cNvGrpSpPr>
            <a:grpSpLocks/>
          </p:cNvGrpSpPr>
          <p:nvPr/>
        </p:nvGrpSpPr>
        <p:grpSpPr bwMode="auto">
          <a:xfrm>
            <a:off x="9480435" y="1505321"/>
            <a:ext cx="573123" cy="564443"/>
            <a:chOff x="4098608" y="2720547"/>
            <a:chExt cx="554862" cy="546462"/>
          </a:xfrm>
          <a:solidFill>
            <a:srgbClr val="A5CD1D"/>
          </a:solidFill>
        </p:grpSpPr>
        <p:sp>
          <p:nvSpPr>
            <p:cNvPr id="20" name="Freeform 205"/>
            <p:cNvSpPr>
              <a:spLocks noEditPoints="1"/>
            </p:cNvSpPr>
            <p:nvPr/>
          </p:nvSpPr>
          <p:spPr bwMode="auto">
            <a:xfrm>
              <a:off x="4179270" y="2720547"/>
              <a:ext cx="257760" cy="249622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21" name="Freeform 206"/>
            <p:cNvSpPr>
              <a:spLocks/>
            </p:cNvSpPr>
            <p:nvPr/>
          </p:nvSpPr>
          <p:spPr bwMode="auto">
            <a:xfrm>
              <a:off x="4169831" y="3184254"/>
              <a:ext cx="446332" cy="82755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22" name="Freeform 207"/>
            <p:cNvSpPr>
              <a:spLocks noEditPoints="1"/>
            </p:cNvSpPr>
            <p:nvPr/>
          </p:nvSpPr>
          <p:spPr bwMode="auto">
            <a:xfrm>
              <a:off x="4098608" y="2959053"/>
              <a:ext cx="554862" cy="257761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120"/>
          <p:cNvGrpSpPr>
            <a:grpSpLocks/>
          </p:cNvGrpSpPr>
          <p:nvPr/>
        </p:nvGrpSpPr>
        <p:grpSpPr bwMode="auto">
          <a:xfrm>
            <a:off x="1837169" y="3882770"/>
            <a:ext cx="612358" cy="487872"/>
            <a:chOff x="3723448" y="1944536"/>
            <a:chExt cx="591954" cy="472330"/>
          </a:xfrm>
          <a:solidFill>
            <a:srgbClr val="A5CD1D"/>
          </a:solidFill>
        </p:grpSpPr>
        <p:sp>
          <p:nvSpPr>
            <p:cNvPr id="24" name="Oval 214"/>
            <p:cNvSpPr>
              <a:spLocks noChangeArrowheads="1"/>
            </p:cNvSpPr>
            <p:nvPr/>
          </p:nvSpPr>
          <p:spPr bwMode="auto">
            <a:xfrm>
              <a:off x="3943583" y="2321901"/>
              <a:ext cx="94821" cy="949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25" name="Oval 215"/>
            <p:cNvSpPr>
              <a:spLocks noChangeArrowheads="1"/>
            </p:cNvSpPr>
            <p:nvPr/>
          </p:nvSpPr>
          <p:spPr bwMode="auto">
            <a:xfrm>
              <a:off x="4135577" y="2321900"/>
              <a:ext cx="101594" cy="949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  <p:sp>
          <p:nvSpPr>
            <p:cNvPr id="26" name="Freeform 216"/>
            <p:cNvSpPr>
              <a:spLocks noEditPoints="1"/>
            </p:cNvSpPr>
            <p:nvPr/>
          </p:nvSpPr>
          <p:spPr bwMode="auto">
            <a:xfrm>
              <a:off x="3723448" y="1944536"/>
              <a:ext cx="591954" cy="341873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>
                <a:defRPr/>
              </a:pPr>
              <a:endParaRPr lang="zh-CN" altLang="en-US" sz="2107">
                <a:solidFill>
                  <a:prstClr val="black"/>
                </a:solidFill>
              </a:endParaRPr>
            </a:p>
          </p:txBody>
        </p:sp>
      </p:grpSp>
      <p:sp>
        <p:nvSpPr>
          <p:cNvPr id="27" name="Freeform 228"/>
          <p:cNvSpPr>
            <a:spLocks noEditPoints="1"/>
          </p:cNvSpPr>
          <p:nvPr/>
        </p:nvSpPr>
        <p:spPr bwMode="auto">
          <a:xfrm>
            <a:off x="9592537" y="3812073"/>
            <a:ext cx="461021" cy="609555"/>
          </a:xfrm>
          <a:custGeom>
            <a:avLst/>
            <a:gdLst>
              <a:gd name="T0" fmla="*/ 38 w 52"/>
              <a:gd name="T1" fmla="*/ 53 h 69"/>
              <a:gd name="T2" fmla="*/ 32 w 52"/>
              <a:gd name="T3" fmla="*/ 51 h 69"/>
              <a:gd name="T4" fmla="*/ 32 w 52"/>
              <a:gd name="T5" fmla="*/ 51 h 69"/>
              <a:gd name="T6" fmla="*/ 27 w 52"/>
              <a:gd name="T7" fmla="*/ 49 h 69"/>
              <a:gd name="T8" fmla="*/ 15 w 52"/>
              <a:gd name="T9" fmla="*/ 29 h 69"/>
              <a:gd name="T10" fmla="*/ 16 w 52"/>
              <a:gd name="T11" fmla="*/ 23 h 69"/>
              <a:gd name="T12" fmla="*/ 16 w 52"/>
              <a:gd name="T13" fmla="*/ 23 h 69"/>
              <a:gd name="T14" fmla="*/ 18 w 52"/>
              <a:gd name="T15" fmla="*/ 17 h 69"/>
              <a:gd name="T16" fmla="*/ 11 w 52"/>
              <a:gd name="T17" fmla="*/ 6 h 69"/>
              <a:gd name="T18" fmla="*/ 7 w 52"/>
              <a:gd name="T19" fmla="*/ 6 h 69"/>
              <a:gd name="T20" fmla="*/ 1 w 52"/>
              <a:gd name="T21" fmla="*/ 14 h 69"/>
              <a:gd name="T22" fmla="*/ 0 w 52"/>
              <a:gd name="T23" fmla="*/ 21 h 69"/>
              <a:gd name="T24" fmla="*/ 11 w 52"/>
              <a:gd name="T25" fmla="*/ 45 h 69"/>
              <a:gd name="T26" fmla="*/ 26 w 52"/>
              <a:gd name="T27" fmla="*/ 66 h 69"/>
              <a:gd name="T28" fmla="*/ 32 w 52"/>
              <a:gd name="T29" fmla="*/ 68 h 69"/>
              <a:gd name="T30" fmla="*/ 42 w 52"/>
              <a:gd name="T31" fmla="*/ 68 h 69"/>
              <a:gd name="T32" fmla="*/ 44 w 52"/>
              <a:gd name="T33" fmla="*/ 64 h 69"/>
              <a:gd name="T34" fmla="*/ 38 w 52"/>
              <a:gd name="T35" fmla="*/ 53 h 69"/>
              <a:gd name="T36" fmla="*/ 52 w 52"/>
              <a:gd name="T37" fmla="*/ 62 h 69"/>
              <a:gd name="T38" fmla="*/ 44 w 52"/>
              <a:gd name="T39" fmla="*/ 49 h 69"/>
              <a:gd name="T40" fmla="*/ 42 w 52"/>
              <a:gd name="T41" fmla="*/ 48 h 69"/>
              <a:gd name="T42" fmla="*/ 40 w 52"/>
              <a:gd name="T43" fmla="*/ 48 h 69"/>
              <a:gd name="T44" fmla="*/ 39 w 52"/>
              <a:gd name="T45" fmla="*/ 51 h 69"/>
              <a:gd name="T46" fmla="*/ 47 w 52"/>
              <a:gd name="T47" fmla="*/ 64 h 69"/>
              <a:gd name="T48" fmla="*/ 50 w 52"/>
              <a:gd name="T49" fmla="*/ 65 h 69"/>
              <a:gd name="T50" fmla="*/ 51 w 52"/>
              <a:gd name="T51" fmla="*/ 64 h 69"/>
              <a:gd name="T52" fmla="*/ 52 w 52"/>
              <a:gd name="T53" fmla="*/ 62 h 69"/>
              <a:gd name="T54" fmla="*/ 20 w 52"/>
              <a:gd name="T55" fmla="*/ 17 h 69"/>
              <a:gd name="T56" fmla="*/ 23 w 52"/>
              <a:gd name="T57" fmla="*/ 18 h 69"/>
              <a:gd name="T58" fmla="*/ 24 w 52"/>
              <a:gd name="T59" fmla="*/ 17 h 69"/>
              <a:gd name="T60" fmla="*/ 25 w 52"/>
              <a:gd name="T61" fmla="*/ 14 h 69"/>
              <a:gd name="T62" fmla="*/ 17 w 52"/>
              <a:gd name="T63" fmla="*/ 1 h 69"/>
              <a:gd name="T64" fmla="*/ 15 w 52"/>
              <a:gd name="T65" fmla="*/ 0 h 69"/>
              <a:gd name="T66" fmla="*/ 13 w 52"/>
              <a:gd name="T67" fmla="*/ 1 h 69"/>
              <a:gd name="T68" fmla="*/ 13 w 52"/>
              <a:gd name="T69" fmla="*/ 4 h 69"/>
              <a:gd name="T70" fmla="*/ 20 w 52"/>
              <a:gd name="T71" fmla="*/ 1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69">
                <a:moveTo>
                  <a:pt x="38" y="53"/>
                </a:moveTo>
                <a:cubicBezTo>
                  <a:pt x="37" y="51"/>
                  <a:pt x="34" y="50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0" y="52"/>
                  <a:pt x="28" y="51"/>
                  <a:pt x="27" y="4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7"/>
                  <a:pt x="14" y="24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2"/>
                  <a:pt x="19" y="19"/>
                  <a:pt x="18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4"/>
                  <a:pt x="8" y="4"/>
                  <a:pt x="7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9"/>
                  <a:pt x="0" y="21"/>
                </a:cubicBezTo>
                <a:cubicBezTo>
                  <a:pt x="0" y="21"/>
                  <a:pt x="1" y="28"/>
                  <a:pt x="11" y="45"/>
                </a:cubicBezTo>
                <a:cubicBezTo>
                  <a:pt x="20" y="61"/>
                  <a:pt x="26" y="66"/>
                  <a:pt x="26" y="66"/>
                </a:cubicBezTo>
                <a:cubicBezTo>
                  <a:pt x="27" y="68"/>
                  <a:pt x="30" y="69"/>
                  <a:pt x="3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4" y="68"/>
                  <a:pt x="45" y="66"/>
                  <a:pt x="44" y="64"/>
                </a:cubicBezTo>
                <a:lnTo>
                  <a:pt x="38" y="53"/>
                </a:lnTo>
                <a:close/>
                <a:moveTo>
                  <a:pt x="52" y="62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8"/>
                  <a:pt x="43" y="47"/>
                  <a:pt x="42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9" y="50"/>
                  <a:pt x="39" y="51"/>
                </a:cubicBezTo>
                <a:cubicBezTo>
                  <a:pt x="47" y="64"/>
                  <a:pt x="47" y="64"/>
                  <a:pt x="47" y="64"/>
                </a:cubicBezTo>
                <a:cubicBezTo>
                  <a:pt x="48" y="65"/>
                  <a:pt x="49" y="65"/>
                  <a:pt x="50" y="65"/>
                </a:cubicBezTo>
                <a:cubicBezTo>
                  <a:pt x="51" y="64"/>
                  <a:pt x="51" y="64"/>
                  <a:pt x="51" y="64"/>
                </a:cubicBezTo>
                <a:cubicBezTo>
                  <a:pt x="52" y="64"/>
                  <a:pt x="52" y="62"/>
                  <a:pt x="52" y="62"/>
                </a:cubicBezTo>
                <a:close/>
                <a:moveTo>
                  <a:pt x="20" y="17"/>
                </a:moveTo>
                <a:cubicBezTo>
                  <a:pt x="21" y="18"/>
                  <a:pt x="22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5"/>
                  <a:pt x="25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2" y="3"/>
                  <a:pt x="13" y="4"/>
                </a:cubicBezTo>
                <a:lnTo>
                  <a:pt x="20" y="17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2107">
              <a:solidFill>
                <a:prstClr val="black"/>
              </a:solidFill>
            </a:endParaRPr>
          </a:p>
        </p:txBody>
      </p:sp>
      <p:sp>
        <p:nvSpPr>
          <p:cNvPr id="28" name="Freeform 233"/>
          <p:cNvSpPr>
            <a:spLocks noEditPoints="1"/>
          </p:cNvSpPr>
          <p:nvPr/>
        </p:nvSpPr>
        <p:spPr bwMode="auto">
          <a:xfrm>
            <a:off x="6979912" y="1505321"/>
            <a:ext cx="701960" cy="650395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rgbClr val="A5CD1D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>
              <a:defRPr/>
            </a:pPr>
            <a:endParaRPr lang="zh-CN" altLang="en-US" sz="2107">
              <a:solidFill>
                <a:prstClr val="black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6482211"/>
            <a:ext cx="12192000" cy="375789"/>
          </a:xfrm>
          <a:prstGeom prst="rect">
            <a:avLst/>
          </a:prstGeom>
          <a:solidFill>
            <a:srgbClr val="6BC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28176" y="2568836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520651" y="2556194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13126" y="2541650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95024" y="4699303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87499" y="4708877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379974" y="4696235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972449" y="4681691"/>
            <a:ext cx="1960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  <p:extLst>
      <p:ext uri="{BB962C8B-B14F-4D97-AF65-F5344CB8AC3E}">
        <p14:creationId xmlns:p14="http://schemas.microsoft.com/office/powerpoint/2010/main" val="2571565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5400000">
            <a:off x="4103915" y="1831777"/>
            <a:ext cx="1814286" cy="1814286"/>
          </a:xfrm>
          <a:prstGeom prst="teardrop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Freeform 112"/>
          <p:cNvSpPr>
            <a:spLocks noEditPoints="1"/>
          </p:cNvSpPr>
          <p:nvPr/>
        </p:nvSpPr>
        <p:spPr bwMode="auto">
          <a:xfrm>
            <a:off x="4785306" y="2362409"/>
            <a:ext cx="481202" cy="48415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5697" y="2977084"/>
            <a:ext cx="878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泪滴形 8"/>
          <p:cNvSpPr/>
          <p:nvPr/>
        </p:nvSpPr>
        <p:spPr>
          <a:xfrm rot="10800000">
            <a:off x="6130109" y="1831777"/>
            <a:ext cx="1814286" cy="1814286"/>
          </a:xfrm>
          <a:prstGeom prst="teardrop">
            <a:avLst/>
          </a:prstGeom>
          <a:solidFill>
            <a:srgbClr val="A5CD1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Freeform 92"/>
          <p:cNvSpPr>
            <a:spLocks noEditPoints="1"/>
          </p:cNvSpPr>
          <p:nvPr/>
        </p:nvSpPr>
        <p:spPr bwMode="auto">
          <a:xfrm>
            <a:off x="6796650" y="2336118"/>
            <a:ext cx="481202" cy="48415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42162" y="2950574"/>
            <a:ext cx="878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泪滴形 11"/>
          <p:cNvSpPr/>
          <p:nvPr/>
        </p:nvSpPr>
        <p:spPr>
          <a:xfrm>
            <a:off x="4103915" y="3907319"/>
            <a:ext cx="1814286" cy="1814286"/>
          </a:xfrm>
          <a:prstGeom prst="teardrop">
            <a:avLst/>
          </a:prstGeom>
          <a:solidFill>
            <a:srgbClr val="A5CD1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Freeform 207"/>
          <p:cNvSpPr>
            <a:spLocks noEditPoints="1"/>
          </p:cNvSpPr>
          <p:nvPr/>
        </p:nvSpPr>
        <p:spPr bwMode="auto">
          <a:xfrm>
            <a:off x="4817781" y="4317001"/>
            <a:ext cx="448727" cy="484153"/>
          </a:xfrm>
          <a:custGeom>
            <a:avLst/>
            <a:gdLst>
              <a:gd name="T0" fmla="*/ 267 w 267"/>
              <a:gd name="T1" fmla="*/ 70 h 288"/>
              <a:gd name="T2" fmla="*/ 144 w 267"/>
              <a:gd name="T3" fmla="*/ 0 h 288"/>
              <a:gd name="T4" fmla="*/ 0 w 267"/>
              <a:gd name="T5" fmla="*/ 144 h 288"/>
              <a:gd name="T6" fmla="*/ 144 w 267"/>
              <a:gd name="T7" fmla="*/ 288 h 288"/>
              <a:gd name="T8" fmla="*/ 266 w 267"/>
              <a:gd name="T9" fmla="*/ 219 h 288"/>
              <a:gd name="T10" fmla="*/ 142 w 267"/>
              <a:gd name="T11" fmla="*/ 145 h 288"/>
              <a:gd name="T12" fmla="*/ 267 w 267"/>
              <a:gd name="T13" fmla="*/ 70 h 288"/>
              <a:gd name="T14" fmla="*/ 169 w 267"/>
              <a:gd name="T15" fmla="*/ 39 h 288"/>
              <a:gd name="T16" fmla="*/ 192 w 267"/>
              <a:gd name="T17" fmla="*/ 62 h 288"/>
              <a:gd name="T18" fmla="*/ 169 w 267"/>
              <a:gd name="T19" fmla="*/ 85 h 288"/>
              <a:gd name="T20" fmla="*/ 146 w 267"/>
              <a:gd name="T21" fmla="*/ 62 h 288"/>
              <a:gd name="T22" fmla="*/ 169 w 267"/>
              <a:gd name="T23" fmla="*/ 3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7" h="288">
                <a:moveTo>
                  <a:pt x="267" y="70"/>
                </a:moveTo>
                <a:cubicBezTo>
                  <a:pt x="242" y="28"/>
                  <a:pt x="196" y="0"/>
                  <a:pt x="144" y="0"/>
                </a:cubicBez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195" y="288"/>
                  <a:pt x="241" y="261"/>
                  <a:pt x="266" y="219"/>
                </a:cubicBezTo>
                <a:cubicBezTo>
                  <a:pt x="142" y="145"/>
                  <a:pt x="142" y="145"/>
                  <a:pt x="142" y="145"/>
                </a:cubicBezTo>
                <a:lnTo>
                  <a:pt x="267" y="70"/>
                </a:lnTo>
                <a:close/>
                <a:moveTo>
                  <a:pt x="169" y="39"/>
                </a:moveTo>
                <a:cubicBezTo>
                  <a:pt x="182" y="39"/>
                  <a:pt x="192" y="49"/>
                  <a:pt x="192" y="62"/>
                </a:cubicBezTo>
                <a:cubicBezTo>
                  <a:pt x="192" y="74"/>
                  <a:pt x="182" y="85"/>
                  <a:pt x="169" y="85"/>
                </a:cubicBezTo>
                <a:cubicBezTo>
                  <a:pt x="156" y="85"/>
                  <a:pt x="146" y="74"/>
                  <a:pt x="146" y="62"/>
                </a:cubicBezTo>
                <a:cubicBezTo>
                  <a:pt x="146" y="49"/>
                  <a:pt x="156" y="39"/>
                  <a:pt x="16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2603" y="4977041"/>
            <a:ext cx="992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10800000" flipV="1">
            <a:off x="6130109" y="3907319"/>
            <a:ext cx="1814286" cy="1814286"/>
          </a:xfrm>
          <a:prstGeom prst="teardrop">
            <a:avLst/>
          </a:prstGeom>
          <a:solidFill>
            <a:srgbClr val="A5CD1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Freeform 213"/>
          <p:cNvSpPr>
            <a:spLocks/>
          </p:cNvSpPr>
          <p:nvPr/>
        </p:nvSpPr>
        <p:spPr bwMode="auto">
          <a:xfrm>
            <a:off x="6796650" y="4225803"/>
            <a:ext cx="481202" cy="481202"/>
          </a:xfrm>
          <a:custGeom>
            <a:avLst/>
            <a:gdLst>
              <a:gd name="T0" fmla="*/ 96 w 288"/>
              <a:gd name="T1" fmla="*/ 0 h 288"/>
              <a:gd name="T2" fmla="*/ 144 w 288"/>
              <a:gd name="T3" fmla="*/ 40 h 288"/>
              <a:gd name="T4" fmla="*/ 192 w 288"/>
              <a:gd name="T5" fmla="*/ 0 h 288"/>
              <a:gd name="T6" fmla="*/ 288 w 288"/>
              <a:gd name="T7" fmla="*/ 36 h 288"/>
              <a:gd name="T8" fmla="*/ 288 w 288"/>
              <a:gd name="T9" fmla="*/ 108 h 288"/>
              <a:gd name="T10" fmla="*/ 224 w 288"/>
              <a:gd name="T11" fmla="*/ 90 h 288"/>
              <a:gd name="T12" fmla="*/ 224 w 288"/>
              <a:gd name="T13" fmla="*/ 288 h 288"/>
              <a:gd name="T14" fmla="*/ 64 w 288"/>
              <a:gd name="T15" fmla="*/ 288 h 288"/>
              <a:gd name="T16" fmla="*/ 64 w 288"/>
              <a:gd name="T17" fmla="*/ 90 h 288"/>
              <a:gd name="T18" fmla="*/ 0 w 288"/>
              <a:gd name="T19" fmla="*/ 108 h 288"/>
              <a:gd name="T20" fmla="*/ 0 w 288"/>
              <a:gd name="T21" fmla="*/ 36 h 288"/>
              <a:gd name="T22" fmla="*/ 96 w 288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5615" y="4956786"/>
            <a:ext cx="992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7373" y="2261866"/>
            <a:ext cx="2970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我们工作室致力于专业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模板的发布，课件及汇报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的美化，并为您提供专业的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个性定制服务。我们秉承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给您演示的光和热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的理念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.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92933" y="4317001"/>
            <a:ext cx="2970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我们工作室致力于专业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模板的发布，课件及汇报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的美化，并为您提供专业的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个性定制服务。我们秉承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给您演示的光和热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的理念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.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56303" y="2261866"/>
            <a:ext cx="2970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我们工作室致力于专业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模板的发布，课件及汇报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的美化，并为您提供专业的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个性定制服务。我们秉承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给您演示的光和热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的理念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.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56302" y="4337408"/>
            <a:ext cx="2970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我们工作室致力于专业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模板的发布，课件及汇报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的美化，并为您提供专业的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个性定制服务。我们秉承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给您演示的光和热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的理念</a:t>
            </a:r>
            <a:r>
              <a:rPr lang="en-US" altLang="zh-CN" sz="1400" kern="0" dirty="0">
                <a:solidFill>
                  <a:srgbClr val="E7E6E6">
                    <a:lumMod val="25000"/>
                  </a:srgb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.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29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731" r="-1" b="22747"/>
          <a:stretch/>
        </p:blipFill>
        <p:spPr>
          <a:xfrm rot="10800000">
            <a:off x="0" y="0"/>
            <a:ext cx="12192000" cy="493485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000247" y="3089544"/>
            <a:ext cx="319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00247" y="3869878"/>
            <a:ext cx="319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论文综述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00247" y="4650212"/>
            <a:ext cx="319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00247" y="5430545"/>
            <a:ext cx="319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论文总结及致谢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85848" y="3089544"/>
            <a:ext cx="68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85848" y="3869878"/>
            <a:ext cx="68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85848" y="4650212"/>
            <a:ext cx="68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85848" y="5430545"/>
            <a:ext cx="68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74260" y="787953"/>
            <a:ext cx="273303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467975" y="5133975"/>
            <a:ext cx="18954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31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657" y="4739660"/>
            <a:ext cx="33653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8136" y="4739660"/>
            <a:ext cx="32933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4520" y="1340768"/>
            <a:ext cx="3384376" cy="2993958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6684" y="4739660"/>
            <a:ext cx="34800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62303" y="2113453"/>
            <a:ext cx="31288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610" y="1340768"/>
            <a:ext cx="7488832" cy="299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52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0" t="23731" b="10075"/>
          <a:stretch/>
        </p:blipFill>
        <p:spPr>
          <a:xfrm rot="5400000">
            <a:off x="-387531" y="367211"/>
            <a:ext cx="6878318" cy="610325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255657" y="257916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论文总结及致谢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4613" y="3548663"/>
            <a:ext cx="5255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我们本着实用美观的原则，为您精心设计最专业的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作品。模板内页图表的文字、色块、图片均可自由编辑、改色、替换。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8413" y="2440667"/>
            <a:ext cx="146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613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Oval 3"/>
          <p:cNvSpPr/>
          <p:nvPr/>
        </p:nvSpPr>
        <p:spPr>
          <a:xfrm>
            <a:off x="975754" y="1870405"/>
            <a:ext cx="1935959" cy="1935705"/>
          </a:xfrm>
          <a:prstGeom prst="ellipse">
            <a:avLst/>
          </a:prstGeom>
          <a:solidFill>
            <a:srgbClr val="A5CD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7" name="Oval 14"/>
          <p:cNvSpPr/>
          <p:nvPr/>
        </p:nvSpPr>
        <p:spPr>
          <a:xfrm>
            <a:off x="3640112" y="1877312"/>
            <a:ext cx="1935959" cy="1935705"/>
          </a:xfrm>
          <a:prstGeom prst="ellipse">
            <a:avLst/>
          </a:prstGeom>
          <a:solidFill>
            <a:srgbClr val="A5CD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8" name="Oval 17"/>
          <p:cNvSpPr/>
          <p:nvPr/>
        </p:nvSpPr>
        <p:spPr>
          <a:xfrm>
            <a:off x="6308210" y="1877312"/>
            <a:ext cx="1935959" cy="1935705"/>
          </a:xfrm>
          <a:prstGeom prst="ellipse">
            <a:avLst/>
          </a:prstGeom>
          <a:solidFill>
            <a:srgbClr val="A5CD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9" name="Oval 20"/>
          <p:cNvSpPr/>
          <p:nvPr/>
        </p:nvSpPr>
        <p:spPr>
          <a:xfrm>
            <a:off x="8972833" y="1877312"/>
            <a:ext cx="1935959" cy="1935705"/>
          </a:xfrm>
          <a:prstGeom prst="ellipse">
            <a:avLst/>
          </a:prstGeom>
          <a:solidFill>
            <a:srgbClr val="A5CD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755685" y="2189628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422045" y="2189628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2" name="TextBox 25"/>
          <p:cNvSpPr txBox="1"/>
          <p:nvPr/>
        </p:nvSpPr>
        <p:spPr>
          <a:xfrm>
            <a:off x="8073594" y="2202437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=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3" name="Freeform 124"/>
          <p:cNvSpPr>
            <a:spLocks noChangeArrowheads="1"/>
          </p:cNvSpPr>
          <p:nvPr/>
        </p:nvSpPr>
        <p:spPr bwMode="auto">
          <a:xfrm>
            <a:off x="1458475" y="2388575"/>
            <a:ext cx="824623" cy="796427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4" name="Freeform 35"/>
          <p:cNvSpPr>
            <a:spLocks noChangeArrowheads="1"/>
          </p:cNvSpPr>
          <p:nvPr/>
        </p:nvSpPr>
        <p:spPr bwMode="auto">
          <a:xfrm>
            <a:off x="6995590" y="2475562"/>
            <a:ext cx="570893" cy="669567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4219620" y="2458698"/>
            <a:ext cx="796427" cy="66956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6" name="Freeform 67"/>
          <p:cNvSpPr>
            <a:spLocks noChangeArrowheads="1"/>
          </p:cNvSpPr>
          <p:nvPr/>
        </p:nvSpPr>
        <p:spPr bwMode="auto">
          <a:xfrm>
            <a:off x="9645333" y="2409719"/>
            <a:ext cx="659956" cy="77528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03611" y="4310684"/>
            <a:ext cx="932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。向天歌由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。因为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专业、愈逐极致，我们力求为客户提供兼顾商业价值体现与视觉艺术并重的作品。更多关于向天歌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258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3769" y="1359241"/>
            <a:ext cx="2069367" cy="2069367"/>
            <a:chOff x="1033752" y="1440263"/>
            <a:chExt cx="2069367" cy="2069367"/>
          </a:xfrm>
        </p:grpSpPr>
        <p:sp>
          <p:nvSpPr>
            <p:cNvPr id="7" name="矩形 6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53769" y="3547850"/>
            <a:ext cx="2069367" cy="2069367"/>
            <a:chOff x="1033752" y="1440263"/>
            <a:chExt cx="2069367" cy="2069367"/>
          </a:xfrm>
        </p:grpSpPr>
        <p:sp>
          <p:nvSpPr>
            <p:cNvPr id="10" name="矩形 9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48952" y="1348643"/>
            <a:ext cx="2069367" cy="2069367"/>
            <a:chOff x="1033752" y="1440263"/>
            <a:chExt cx="2069367" cy="2069367"/>
          </a:xfrm>
        </p:grpSpPr>
        <p:sp>
          <p:nvSpPr>
            <p:cNvPr id="13" name="矩形 12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48951" y="3537252"/>
            <a:ext cx="2069367" cy="2069367"/>
            <a:chOff x="1033752" y="1440263"/>
            <a:chExt cx="2069367" cy="2069367"/>
          </a:xfrm>
        </p:grpSpPr>
        <p:sp>
          <p:nvSpPr>
            <p:cNvPr id="16" name="矩形 15"/>
            <p:cNvSpPr/>
            <p:nvPr/>
          </p:nvSpPr>
          <p:spPr>
            <a:xfrm>
              <a:off x="1033752" y="1440263"/>
              <a:ext cx="2069367" cy="2069367"/>
            </a:xfrm>
            <a:prstGeom prst="rect">
              <a:avLst/>
            </a:pr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35"/>
            <p:cNvSpPr txBox="1"/>
            <p:nvPr/>
          </p:nvSpPr>
          <p:spPr>
            <a:xfrm>
              <a:off x="1201856" y="1890170"/>
              <a:ext cx="17331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2769"/>
          <a:stretch/>
        </p:blipFill>
        <p:spPr>
          <a:xfrm>
            <a:off x="1481559" y="3547849"/>
            <a:ext cx="2288158" cy="206936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r="1843"/>
          <a:stretch/>
        </p:blipFill>
        <p:spPr>
          <a:xfrm>
            <a:off x="6007188" y="1338044"/>
            <a:ext cx="2257712" cy="20693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1559" y="1359241"/>
            <a:ext cx="2288158" cy="20481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/>
          <a:srcRect l="21578"/>
          <a:stretch/>
        </p:blipFill>
        <p:spPr>
          <a:xfrm>
            <a:off x="6007188" y="3537252"/>
            <a:ext cx="2257712" cy="205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2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10359" y="2003318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7" name="Oval 10"/>
          <p:cNvSpPr/>
          <p:nvPr/>
        </p:nvSpPr>
        <p:spPr>
          <a:xfrm>
            <a:off x="1010359" y="3310785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8" name="Oval 13"/>
          <p:cNvSpPr/>
          <p:nvPr/>
        </p:nvSpPr>
        <p:spPr>
          <a:xfrm>
            <a:off x="1010359" y="4616956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9" name="Oval 16"/>
          <p:cNvSpPr/>
          <p:nvPr/>
        </p:nvSpPr>
        <p:spPr>
          <a:xfrm>
            <a:off x="6536972" y="2003318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0" name="Oval 19"/>
          <p:cNvSpPr/>
          <p:nvPr/>
        </p:nvSpPr>
        <p:spPr>
          <a:xfrm>
            <a:off x="6558769" y="3310785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1" name="Oval 22"/>
          <p:cNvSpPr/>
          <p:nvPr/>
        </p:nvSpPr>
        <p:spPr>
          <a:xfrm>
            <a:off x="6558769" y="4616956"/>
            <a:ext cx="923827" cy="923707"/>
          </a:xfrm>
          <a:prstGeom prst="ellipse">
            <a:avLst/>
          </a:prstGeom>
          <a:solidFill>
            <a:srgbClr val="A5CD1D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211">
              <a:defRPr/>
            </a:pPr>
            <a:endParaRPr lang="id-ID" sz="2150" kern="0" dirty="0" smtClean="0">
              <a:solidFill>
                <a:prstClr val="white"/>
              </a:solidFill>
              <a:latin typeface="Roboto Light"/>
              <a:cs typeface="Roboto Light"/>
            </a:endParaRPr>
          </a:p>
        </p:txBody>
      </p:sp>
      <p:sp>
        <p:nvSpPr>
          <p:cNvPr id="12" name="Freeform 28"/>
          <p:cNvSpPr>
            <a:spLocks noChangeArrowheads="1"/>
          </p:cNvSpPr>
          <p:nvPr/>
        </p:nvSpPr>
        <p:spPr bwMode="auto">
          <a:xfrm>
            <a:off x="6793141" y="2271655"/>
            <a:ext cx="461675" cy="38813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3" name="Freeform 67"/>
          <p:cNvSpPr>
            <a:spLocks noChangeArrowheads="1"/>
          </p:cNvSpPr>
          <p:nvPr/>
        </p:nvSpPr>
        <p:spPr bwMode="auto">
          <a:xfrm>
            <a:off x="1314809" y="2228254"/>
            <a:ext cx="367341" cy="43153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4" name="Freeform 68"/>
          <p:cNvSpPr>
            <a:spLocks noChangeArrowheads="1"/>
          </p:cNvSpPr>
          <p:nvPr/>
        </p:nvSpPr>
        <p:spPr bwMode="auto">
          <a:xfrm>
            <a:off x="6865391" y="3582356"/>
            <a:ext cx="396304" cy="428993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5" name="Freeform 82"/>
          <p:cNvSpPr>
            <a:spLocks noChangeArrowheads="1"/>
          </p:cNvSpPr>
          <p:nvPr/>
        </p:nvSpPr>
        <p:spPr bwMode="auto">
          <a:xfrm>
            <a:off x="1268416" y="4910901"/>
            <a:ext cx="403002" cy="360208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6" name="Freeform 101"/>
          <p:cNvSpPr>
            <a:spLocks noChangeArrowheads="1"/>
          </p:cNvSpPr>
          <p:nvPr/>
        </p:nvSpPr>
        <p:spPr bwMode="auto">
          <a:xfrm>
            <a:off x="6804446" y="4887973"/>
            <a:ext cx="461675" cy="355449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7" name="Freeform 102"/>
          <p:cNvSpPr>
            <a:spLocks noChangeArrowheads="1"/>
          </p:cNvSpPr>
          <p:nvPr/>
        </p:nvSpPr>
        <p:spPr bwMode="auto">
          <a:xfrm>
            <a:off x="1262966" y="3600986"/>
            <a:ext cx="403005" cy="36020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2289695" y="2074689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2289695" y="3403306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2289695" y="4721673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767421" y="2074689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7767421" y="3403306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7767421" y="4721673"/>
            <a:ext cx="3138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64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79010" y="3136713"/>
            <a:ext cx="1891595" cy="1891596"/>
            <a:chOff x="2207026" y="3310449"/>
            <a:chExt cx="1891595" cy="1891596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3097189" y="3310449"/>
              <a:ext cx="103726" cy="397934"/>
            </a:xfrm>
            <a:prstGeom prst="rect">
              <a:avLst/>
            </a:pr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857674" y="3329309"/>
              <a:ext cx="199910" cy="411135"/>
            </a:xfrm>
            <a:custGeom>
              <a:avLst/>
              <a:gdLst>
                <a:gd name="T0" fmla="*/ 106 w 106"/>
                <a:gd name="T1" fmla="*/ 203 h 218"/>
                <a:gd name="T2" fmla="*/ 53 w 106"/>
                <a:gd name="T3" fmla="*/ 218 h 218"/>
                <a:gd name="T4" fmla="*/ 0 w 106"/>
                <a:gd name="T5" fmla="*/ 15 h 218"/>
                <a:gd name="T6" fmla="*/ 51 w 106"/>
                <a:gd name="T7" fmla="*/ 0 h 218"/>
                <a:gd name="T8" fmla="*/ 106 w 106"/>
                <a:gd name="T9" fmla="*/ 20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18">
                  <a:moveTo>
                    <a:pt x="106" y="203"/>
                  </a:moveTo>
                  <a:lnTo>
                    <a:pt x="53" y="218"/>
                  </a:lnTo>
                  <a:lnTo>
                    <a:pt x="0" y="15"/>
                  </a:lnTo>
                  <a:lnTo>
                    <a:pt x="51" y="0"/>
                  </a:lnTo>
                  <a:lnTo>
                    <a:pt x="106" y="20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633248" y="3412290"/>
              <a:ext cx="286663" cy="396047"/>
            </a:xfrm>
            <a:custGeom>
              <a:avLst/>
              <a:gdLst>
                <a:gd name="T0" fmla="*/ 152 w 152"/>
                <a:gd name="T1" fmla="*/ 183 h 210"/>
                <a:gd name="T2" fmla="*/ 104 w 152"/>
                <a:gd name="T3" fmla="*/ 210 h 210"/>
                <a:gd name="T4" fmla="*/ 0 w 152"/>
                <a:gd name="T5" fmla="*/ 28 h 210"/>
                <a:gd name="T6" fmla="*/ 48 w 152"/>
                <a:gd name="T7" fmla="*/ 0 h 210"/>
                <a:gd name="T8" fmla="*/ 152 w 152"/>
                <a:gd name="T9" fmla="*/ 18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10">
                  <a:moveTo>
                    <a:pt x="152" y="183"/>
                  </a:moveTo>
                  <a:lnTo>
                    <a:pt x="104" y="210"/>
                  </a:lnTo>
                  <a:lnTo>
                    <a:pt x="0" y="28"/>
                  </a:lnTo>
                  <a:lnTo>
                    <a:pt x="48" y="0"/>
                  </a:lnTo>
                  <a:lnTo>
                    <a:pt x="152" y="18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444654" y="3553735"/>
              <a:ext cx="354556" cy="350785"/>
            </a:xfrm>
            <a:custGeom>
              <a:avLst/>
              <a:gdLst>
                <a:gd name="T0" fmla="*/ 188 w 188"/>
                <a:gd name="T1" fmla="*/ 148 h 186"/>
                <a:gd name="T2" fmla="*/ 149 w 188"/>
                <a:gd name="T3" fmla="*/ 186 h 186"/>
                <a:gd name="T4" fmla="*/ 0 w 188"/>
                <a:gd name="T5" fmla="*/ 38 h 186"/>
                <a:gd name="T6" fmla="*/ 38 w 188"/>
                <a:gd name="T7" fmla="*/ 0 h 186"/>
                <a:gd name="T8" fmla="*/ 188 w 188"/>
                <a:gd name="T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188" y="148"/>
                  </a:moveTo>
                  <a:lnTo>
                    <a:pt x="149" y="18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88" y="14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306980" y="3740443"/>
              <a:ext cx="396047" cy="288549"/>
            </a:xfrm>
            <a:custGeom>
              <a:avLst/>
              <a:gdLst>
                <a:gd name="T0" fmla="*/ 210 w 210"/>
                <a:gd name="T1" fmla="*/ 105 h 153"/>
                <a:gd name="T2" fmla="*/ 182 w 210"/>
                <a:gd name="T3" fmla="*/ 153 h 153"/>
                <a:gd name="T4" fmla="*/ 0 w 210"/>
                <a:gd name="T5" fmla="*/ 47 h 153"/>
                <a:gd name="T6" fmla="*/ 27 w 210"/>
                <a:gd name="T7" fmla="*/ 0 h 153"/>
                <a:gd name="T8" fmla="*/ 210 w 210"/>
                <a:gd name="T9" fmla="*/ 10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3">
                  <a:moveTo>
                    <a:pt x="210" y="105"/>
                  </a:moveTo>
                  <a:lnTo>
                    <a:pt x="182" y="153"/>
                  </a:lnTo>
                  <a:lnTo>
                    <a:pt x="0" y="47"/>
                  </a:lnTo>
                  <a:lnTo>
                    <a:pt x="27" y="0"/>
                  </a:lnTo>
                  <a:lnTo>
                    <a:pt x="210" y="10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223998" y="3962984"/>
              <a:ext cx="409248" cy="203681"/>
            </a:xfrm>
            <a:custGeom>
              <a:avLst/>
              <a:gdLst>
                <a:gd name="T0" fmla="*/ 217 w 217"/>
                <a:gd name="T1" fmla="*/ 55 h 108"/>
                <a:gd name="T2" fmla="*/ 204 w 217"/>
                <a:gd name="T3" fmla="*/ 108 h 108"/>
                <a:gd name="T4" fmla="*/ 0 w 217"/>
                <a:gd name="T5" fmla="*/ 53 h 108"/>
                <a:gd name="T6" fmla="*/ 15 w 217"/>
                <a:gd name="T7" fmla="*/ 0 h 108"/>
                <a:gd name="T8" fmla="*/ 217 w 217"/>
                <a:gd name="T9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217" y="55"/>
                  </a:moveTo>
                  <a:lnTo>
                    <a:pt x="204" y="108"/>
                  </a:lnTo>
                  <a:lnTo>
                    <a:pt x="0" y="53"/>
                  </a:lnTo>
                  <a:lnTo>
                    <a:pt x="15" y="0"/>
                  </a:lnTo>
                  <a:lnTo>
                    <a:pt x="217" y="5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207026" y="4208156"/>
              <a:ext cx="396047" cy="101841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223998" y="4351488"/>
              <a:ext cx="413020" cy="199910"/>
            </a:xfrm>
            <a:custGeom>
              <a:avLst/>
              <a:gdLst>
                <a:gd name="T0" fmla="*/ 204 w 219"/>
                <a:gd name="T1" fmla="*/ 0 h 106"/>
                <a:gd name="T2" fmla="*/ 219 w 219"/>
                <a:gd name="T3" fmla="*/ 51 h 106"/>
                <a:gd name="T4" fmla="*/ 15 w 219"/>
                <a:gd name="T5" fmla="*/ 106 h 106"/>
                <a:gd name="T6" fmla="*/ 0 w 219"/>
                <a:gd name="T7" fmla="*/ 55 h 106"/>
                <a:gd name="T8" fmla="*/ 204 w 219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06">
                  <a:moveTo>
                    <a:pt x="204" y="0"/>
                  </a:moveTo>
                  <a:lnTo>
                    <a:pt x="219" y="51"/>
                  </a:lnTo>
                  <a:lnTo>
                    <a:pt x="15" y="106"/>
                  </a:lnTo>
                  <a:lnTo>
                    <a:pt x="0" y="5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306980" y="4489161"/>
              <a:ext cx="396047" cy="286663"/>
            </a:xfrm>
            <a:custGeom>
              <a:avLst/>
              <a:gdLst>
                <a:gd name="T0" fmla="*/ 182 w 210"/>
                <a:gd name="T1" fmla="*/ 0 h 152"/>
                <a:gd name="T2" fmla="*/ 210 w 210"/>
                <a:gd name="T3" fmla="*/ 46 h 152"/>
                <a:gd name="T4" fmla="*/ 27 w 210"/>
                <a:gd name="T5" fmla="*/ 152 h 152"/>
                <a:gd name="T6" fmla="*/ 0 w 210"/>
                <a:gd name="T7" fmla="*/ 104 h 152"/>
                <a:gd name="T8" fmla="*/ 182 w 21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2">
                  <a:moveTo>
                    <a:pt x="182" y="0"/>
                  </a:moveTo>
                  <a:lnTo>
                    <a:pt x="210" y="46"/>
                  </a:lnTo>
                  <a:lnTo>
                    <a:pt x="27" y="152"/>
                  </a:lnTo>
                  <a:lnTo>
                    <a:pt x="0" y="10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48426" y="4609861"/>
              <a:ext cx="354556" cy="354556"/>
            </a:xfrm>
            <a:custGeom>
              <a:avLst/>
              <a:gdLst>
                <a:gd name="T0" fmla="*/ 149 w 188"/>
                <a:gd name="T1" fmla="*/ 0 h 188"/>
                <a:gd name="T2" fmla="*/ 188 w 188"/>
                <a:gd name="T3" fmla="*/ 38 h 188"/>
                <a:gd name="T4" fmla="*/ 38 w 188"/>
                <a:gd name="T5" fmla="*/ 188 h 188"/>
                <a:gd name="T6" fmla="*/ 0 w 188"/>
                <a:gd name="T7" fmla="*/ 150 h 188"/>
                <a:gd name="T8" fmla="*/ 149 w 188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149" y="0"/>
                  </a:moveTo>
                  <a:lnTo>
                    <a:pt x="188" y="38"/>
                  </a:lnTo>
                  <a:lnTo>
                    <a:pt x="38" y="188"/>
                  </a:lnTo>
                  <a:lnTo>
                    <a:pt x="0" y="15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637020" y="4706044"/>
              <a:ext cx="284776" cy="396047"/>
            </a:xfrm>
            <a:custGeom>
              <a:avLst/>
              <a:gdLst>
                <a:gd name="T0" fmla="*/ 106 w 151"/>
                <a:gd name="T1" fmla="*/ 0 h 210"/>
                <a:gd name="T2" fmla="*/ 151 w 151"/>
                <a:gd name="T3" fmla="*/ 28 h 210"/>
                <a:gd name="T4" fmla="*/ 47 w 151"/>
                <a:gd name="T5" fmla="*/ 210 h 210"/>
                <a:gd name="T6" fmla="*/ 0 w 151"/>
                <a:gd name="T7" fmla="*/ 183 h 210"/>
                <a:gd name="T8" fmla="*/ 106 w 151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0">
                  <a:moveTo>
                    <a:pt x="106" y="0"/>
                  </a:moveTo>
                  <a:lnTo>
                    <a:pt x="151" y="28"/>
                  </a:lnTo>
                  <a:lnTo>
                    <a:pt x="47" y="210"/>
                  </a:lnTo>
                  <a:lnTo>
                    <a:pt x="0" y="18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861446" y="4775823"/>
              <a:ext cx="201795" cy="409249"/>
            </a:xfrm>
            <a:custGeom>
              <a:avLst/>
              <a:gdLst>
                <a:gd name="T0" fmla="*/ 54 w 107"/>
                <a:gd name="T1" fmla="*/ 0 h 217"/>
                <a:gd name="T2" fmla="*/ 107 w 107"/>
                <a:gd name="T3" fmla="*/ 12 h 217"/>
                <a:gd name="T4" fmla="*/ 53 w 107"/>
                <a:gd name="T5" fmla="*/ 217 h 217"/>
                <a:gd name="T6" fmla="*/ 0 w 107"/>
                <a:gd name="T7" fmla="*/ 202 h 217"/>
                <a:gd name="T8" fmla="*/ 54 w 10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17">
                  <a:moveTo>
                    <a:pt x="54" y="0"/>
                  </a:moveTo>
                  <a:lnTo>
                    <a:pt x="107" y="12"/>
                  </a:lnTo>
                  <a:lnTo>
                    <a:pt x="53" y="217"/>
                  </a:lnTo>
                  <a:lnTo>
                    <a:pt x="0" y="20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100961" y="4805998"/>
              <a:ext cx="103726" cy="396047"/>
            </a:xfrm>
            <a:custGeom>
              <a:avLst/>
              <a:gdLst>
                <a:gd name="T0" fmla="*/ 0 w 55"/>
                <a:gd name="T1" fmla="*/ 0 h 210"/>
                <a:gd name="T2" fmla="*/ 55 w 55"/>
                <a:gd name="T3" fmla="*/ 0 h 210"/>
                <a:gd name="T4" fmla="*/ 55 w 55"/>
                <a:gd name="T5" fmla="*/ 210 h 210"/>
                <a:gd name="T6" fmla="*/ 2 w 55"/>
                <a:gd name="T7" fmla="*/ 210 h 210"/>
                <a:gd name="T8" fmla="*/ 0 w 55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0">
                  <a:moveTo>
                    <a:pt x="0" y="0"/>
                  </a:moveTo>
                  <a:lnTo>
                    <a:pt x="55" y="0"/>
                  </a:lnTo>
                  <a:lnTo>
                    <a:pt x="55" y="210"/>
                  </a:lnTo>
                  <a:lnTo>
                    <a:pt x="2" y="2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246177" y="4772051"/>
              <a:ext cx="203681" cy="413021"/>
            </a:xfrm>
            <a:custGeom>
              <a:avLst/>
              <a:gdLst>
                <a:gd name="T0" fmla="*/ 0 w 108"/>
                <a:gd name="T1" fmla="*/ 14 h 219"/>
                <a:gd name="T2" fmla="*/ 53 w 108"/>
                <a:gd name="T3" fmla="*/ 0 h 219"/>
                <a:gd name="T4" fmla="*/ 108 w 108"/>
                <a:gd name="T5" fmla="*/ 204 h 219"/>
                <a:gd name="T6" fmla="*/ 55 w 108"/>
                <a:gd name="T7" fmla="*/ 219 h 219"/>
                <a:gd name="T8" fmla="*/ 0 w 108"/>
                <a:gd name="T9" fmla="*/ 1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19">
                  <a:moveTo>
                    <a:pt x="0" y="14"/>
                  </a:moveTo>
                  <a:lnTo>
                    <a:pt x="53" y="0"/>
                  </a:lnTo>
                  <a:lnTo>
                    <a:pt x="108" y="204"/>
                  </a:lnTo>
                  <a:lnTo>
                    <a:pt x="55" y="21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383851" y="4706044"/>
              <a:ext cx="288548" cy="392275"/>
            </a:xfrm>
            <a:custGeom>
              <a:avLst/>
              <a:gdLst>
                <a:gd name="T0" fmla="*/ 0 w 153"/>
                <a:gd name="T1" fmla="*/ 28 h 208"/>
                <a:gd name="T2" fmla="*/ 47 w 153"/>
                <a:gd name="T3" fmla="*/ 0 h 208"/>
                <a:gd name="T4" fmla="*/ 153 w 153"/>
                <a:gd name="T5" fmla="*/ 183 h 208"/>
                <a:gd name="T6" fmla="*/ 106 w 153"/>
                <a:gd name="T7" fmla="*/ 208 h 208"/>
                <a:gd name="T8" fmla="*/ 0 w 153"/>
                <a:gd name="T9" fmla="*/ 2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208">
                  <a:moveTo>
                    <a:pt x="0" y="28"/>
                  </a:moveTo>
                  <a:lnTo>
                    <a:pt x="47" y="0"/>
                  </a:lnTo>
                  <a:lnTo>
                    <a:pt x="153" y="183"/>
                  </a:lnTo>
                  <a:lnTo>
                    <a:pt x="106" y="20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504551" y="4606089"/>
              <a:ext cx="354556" cy="354556"/>
            </a:xfrm>
            <a:custGeom>
              <a:avLst/>
              <a:gdLst>
                <a:gd name="T0" fmla="*/ 0 w 188"/>
                <a:gd name="T1" fmla="*/ 39 h 188"/>
                <a:gd name="T2" fmla="*/ 40 w 188"/>
                <a:gd name="T3" fmla="*/ 0 h 188"/>
                <a:gd name="T4" fmla="*/ 188 w 188"/>
                <a:gd name="T5" fmla="*/ 150 h 188"/>
                <a:gd name="T6" fmla="*/ 149 w 188"/>
                <a:gd name="T7" fmla="*/ 188 h 188"/>
                <a:gd name="T8" fmla="*/ 0 w 188"/>
                <a:gd name="T9" fmla="*/ 3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0" y="39"/>
                  </a:moveTo>
                  <a:lnTo>
                    <a:pt x="40" y="0"/>
                  </a:lnTo>
                  <a:lnTo>
                    <a:pt x="188" y="150"/>
                  </a:lnTo>
                  <a:lnTo>
                    <a:pt x="149" y="18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604506" y="4483503"/>
              <a:ext cx="394161" cy="288549"/>
            </a:xfrm>
            <a:custGeom>
              <a:avLst/>
              <a:gdLst>
                <a:gd name="T0" fmla="*/ 0 w 209"/>
                <a:gd name="T1" fmla="*/ 47 h 153"/>
                <a:gd name="T2" fmla="*/ 27 w 209"/>
                <a:gd name="T3" fmla="*/ 0 h 153"/>
                <a:gd name="T4" fmla="*/ 209 w 209"/>
                <a:gd name="T5" fmla="*/ 105 h 153"/>
                <a:gd name="T6" fmla="*/ 182 w 209"/>
                <a:gd name="T7" fmla="*/ 153 h 153"/>
                <a:gd name="T8" fmla="*/ 0 w 209"/>
                <a:gd name="T9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53">
                  <a:moveTo>
                    <a:pt x="0" y="47"/>
                  </a:moveTo>
                  <a:lnTo>
                    <a:pt x="27" y="0"/>
                  </a:lnTo>
                  <a:lnTo>
                    <a:pt x="209" y="105"/>
                  </a:lnTo>
                  <a:lnTo>
                    <a:pt x="182" y="15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668628" y="4345829"/>
              <a:ext cx="409248" cy="201796"/>
            </a:xfrm>
            <a:custGeom>
              <a:avLst/>
              <a:gdLst>
                <a:gd name="T0" fmla="*/ 0 w 217"/>
                <a:gd name="T1" fmla="*/ 53 h 107"/>
                <a:gd name="T2" fmla="*/ 15 w 217"/>
                <a:gd name="T3" fmla="*/ 0 h 107"/>
                <a:gd name="T4" fmla="*/ 217 w 217"/>
                <a:gd name="T5" fmla="*/ 54 h 107"/>
                <a:gd name="T6" fmla="*/ 205 w 217"/>
                <a:gd name="T7" fmla="*/ 107 h 107"/>
                <a:gd name="T8" fmla="*/ 0 w 217"/>
                <a:gd name="T9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7">
                  <a:moveTo>
                    <a:pt x="0" y="53"/>
                  </a:moveTo>
                  <a:lnTo>
                    <a:pt x="15" y="0"/>
                  </a:lnTo>
                  <a:lnTo>
                    <a:pt x="217" y="54"/>
                  </a:lnTo>
                  <a:lnTo>
                    <a:pt x="205" y="10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3700689" y="4204384"/>
              <a:ext cx="397932" cy="99955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3668628" y="3959212"/>
              <a:ext cx="409248" cy="203681"/>
            </a:xfrm>
            <a:custGeom>
              <a:avLst/>
              <a:gdLst>
                <a:gd name="T0" fmla="*/ 15 w 217"/>
                <a:gd name="T1" fmla="*/ 108 h 108"/>
                <a:gd name="T2" fmla="*/ 0 w 217"/>
                <a:gd name="T3" fmla="*/ 55 h 108"/>
                <a:gd name="T4" fmla="*/ 203 w 217"/>
                <a:gd name="T5" fmla="*/ 0 h 108"/>
                <a:gd name="T6" fmla="*/ 217 w 217"/>
                <a:gd name="T7" fmla="*/ 53 h 108"/>
                <a:gd name="T8" fmla="*/ 15 w 21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15" y="108"/>
                  </a:moveTo>
                  <a:lnTo>
                    <a:pt x="0" y="55"/>
                  </a:lnTo>
                  <a:lnTo>
                    <a:pt x="203" y="0"/>
                  </a:lnTo>
                  <a:lnTo>
                    <a:pt x="217" y="53"/>
                  </a:lnTo>
                  <a:lnTo>
                    <a:pt x="15" y="10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600734" y="3736672"/>
              <a:ext cx="396047" cy="288549"/>
            </a:xfrm>
            <a:custGeom>
              <a:avLst/>
              <a:gdLst>
                <a:gd name="T0" fmla="*/ 27 w 210"/>
                <a:gd name="T1" fmla="*/ 153 h 153"/>
                <a:gd name="T2" fmla="*/ 0 w 210"/>
                <a:gd name="T3" fmla="*/ 106 h 153"/>
                <a:gd name="T4" fmla="*/ 182 w 210"/>
                <a:gd name="T5" fmla="*/ 0 h 153"/>
                <a:gd name="T6" fmla="*/ 210 w 210"/>
                <a:gd name="T7" fmla="*/ 47 h 153"/>
                <a:gd name="T8" fmla="*/ 27 w 210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3">
                  <a:moveTo>
                    <a:pt x="27" y="153"/>
                  </a:moveTo>
                  <a:lnTo>
                    <a:pt x="0" y="106"/>
                  </a:lnTo>
                  <a:lnTo>
                    <a:pt x="182" y="0"/>
                  </a:lnTo>
                  <a:lnTo>
                    <a:pt x="210" y="47"/>
                  </a:lnTo>
                  <a:lnTo>
                    <a:pt x="27" y="15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504551" y="3549963"/>
              <a:ext cx="350785" cy="350785"/>
            </a:xfrm>
            <a:custGeom>
              <a:avLst/>
              <a:gdLst>
                <a:gd name="T0" fmla="*/ 38 w 186"/>
                <a:gd name="T1" fmla="*/ 186 h 186"/>
                <a:gd name="T2" fmla="*/ 0 w 186"/>
                <a:gd name="T3" fmla="*/ 148 h 186"/>
                <a:gd name="T4" fmla="*/ 147 w 186"/>
                <a:gd name="T5" fmla="*/ 0 h 186"/>
                <a:gd name="T6" fmla="*/ 186 w 186"/>
                <a:gd name="T7" fmla="*/ 39 h 186"/>
                <a:gd name="T8" fmla="*/ 38 w 18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6">
                  <a:moveTo>
                    <a:pt x="38" y="186"/>
                  </a:moveTo>
                  <a:lnTo>
                    <a:pt x="0" y="148"/>
                  </a:lnTo>
                  <a:lnTo>
                    <a:pt x="147" y="0"/>
                  </a:lnTo>
                  <a:lnTo>
                    <a:pt x="186" y="39"/>
                  </a:lnTo>
                  <a:lnTo>
                    <a:pt x="38" y="186"/>
                  </a:lnTo>
                  <a:close/>
                </a:path>
              </a:pathLst>
            </a:cu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380080" y="3408518"/>
              <a:ext cx="288548" cy="396047"/>
            </a:xfrm>
            <a:custGeom>
              <a:avLst/>
              <a:gdLst>
                <a:gd name="T0" fmla="*/ 47 w 153"/>
                <a:gd name="T1" fmla="*/ 210 h 210"/>
                <a:gd name="T2" fmla="*/ 0 w 153"/>
                <a:gd name="T3" fmla="*/ 183 h 210"/>
                <a:gd name="T4" fmla="*/ 106 w 153"/>
                <a:gd name="T5" fmla="*/ 0 h 210"/>
                <a:gd name="T6" fmla="*/ 153 w 153"/>
                <a:gd name="T7" fmla="*/ 28 h 210"/>
                <a:gd name="T8" fmla="*/ 47 w 153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210">
                  <a:moveTo>
                    <a:pt x="47" y="210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153" y="28"/>
                  </a:lnTo>
                  <a:lnTo>
                    <a:pt x="47" y="210"/>
                  </a:lnTo>
                  <a:close/>
                </a:path>
              </a:pathLst>
            </a:cu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3242405" y="3327422"/>
              <a:ext cx="203681" cy="413021"/>
            </a:xfrm>
            <a:custGeom>
              <a:avLst/>
              <a:gdLst>
                <a:gd name="T0" fmla="*/ 53 w 108"/>
                <a:gd name="T1" fmla="*/ 219 h 219"/>
                <a:gd name="T2" fmla="*/ 0 w 108"/>
                <a:gd name="T3" fmla="*/ 204 h 219"/>
                <a:gd name="T4" fmla="*/ 55 w 108"/>
                <a:gd name="T5" fmla="*/ 0 h 219"/>
                <a:gd name="T6" fmla="*/ 108 w 108"/>
                <a:gd name="T7" fmla="*/ 14 h 219"/>
                <a:gd name="T8" fmla="*/ 53 w 108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19">
                  <a:moveTo>
                    <a:pt x="53" y="219"/>
                  </a:moveTo>
                  <a:lnTo>
                    <a:pt x="0" y="204"/>
                  </a:lnTo>
                  <a:lnTo>
                    <a:pt x="55" y="0"/>
                  </a:lnTo>
                  <a:lnTo>
                    <a:pt x="108" y="14"/>
                  </a:lnTo>
                  <a:lnTo>
                    <a:pt x="53" y="219"/>
                  </a:lnTo>
                  <a:close/>
                </a:path>
              </a:pathLst>
            </a:cu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67338" y="3136713"/>
            <a:ext cx="1891597" cy="1891596"/>
            <a:chOff x="5195354" y="3310449"/>
            <a:chExt cx="1891597" cy="1891596"/>
          </a:xfrm>
        </p:grpSpPr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6085517" y="3310449"/>
              <a:ext cx="103726" cy="397934"/>
            </a:xfrm>
            <a:prstGeom prst="rect">
              <a:avLst/>
            </a:pr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842232" y="3329309"/>
              <a:ext cx="201795" cy="411135"/>
            </a:xfrm>
            <a:custGeom>
              <a:avLst/>
              <a:gdLst>
                <a:gd name="T0" fmla="*/ 107 w 107"/>
                <a:gd name="T1" fmla="*/ 203 h 218"/>
                <a:gd name="T2" fmla="*/ 54 w 107"/>
                <a:gd name="T3" fmla="*/ 218 h 218"/>
                <a:gd name="T4" fmla="*/ 0 w 107"/>
                <a:gd name="T5" fmla="*/ 15 h 218"/>
                <a:gd name="T6" fmla="*/ 53 w 107"/>
                <a:gd name="T7" fmla="*/ 0 h 218"/>
                <a:gd name="T8" fmla="*/ 107 w 107"/>
                <a:gd name="T9" fmla="*/ 20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18">
                  <a:moveTo>
                    <a:pt x="107" y="203"/>
                  </a:moveTo>
                  <a:lnTo>
                    <a:pt x="54" y="218"/>
                  </a:lnTo>
                  <a:lnTo>
                    <a:pt x="0" y="15"/>
                  </a:lnTo>
                  <a:lnTo>
                    <a:pt x="53" y="0"/>
                  </a:lnTo>
                  <a:lnTo>
                    <a:pt x="107" y="20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621576" y="3412290"/>
              <a:ext cx="284776" cy="396047"/>
            </a:xfrm>
            <a:custGeom>
              <a:avLst/>
              <a:gdLst>
                <a:gd name="T0" fmla="*/ 151 w 151"/>
                <a:gd name="T1" fmla="*/ 183 h 210"/>
                <a:gd name="T2" fmla="*/ 104 w 151"/>
                <a:gd name="T3" fmla="*/ 210 h 210"/>
                <a:gd name="T4" fmla="*/ 0 w 151"/>
                <a:gd name="T5" fmla="*/ 28 h 210"/>
                <a:gd name="T6" fmla="*/ 46 w 151"/>
                <a:gd name="T7" fmla="*/ 0 h 210"/>
                <a:gd name="T8" fmla="*/ 151 w 151"/>
                <a:gd name="T9" fmla="*/ 18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0">
                  <a:moveTo>
                    <a:pt x="151" y="183"/>
                  </a:moveTo>
                  <a:lnTo>
                    <a:pt x="104" y="210"/>
                  </a:lnTo>
                  <a:lnTo>
                    <a:pt x="0" y="28"/>
                  </a:lnTo>
                  <a:lnTo>
                    <a:pt x="46" y="0"/>
                  </a:lnTo>
                  <a:lnTo>
                    <a:pt x="151" y="18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432982" y="3553735"/>
              <a:ext cx="354556" cy="350785"/>
            </a:xfrm>
            <a:custGeom>
              <a:avLst/>
              <a:gdLst>
                <a:gd name="T0" fmla="*/ 188 w 188"/>
                <a:gd name="T1" fmla="*/ 148 h 186"/>
                <a:gd name="T2" fmla="*/ 149 w 188"/>
                <a:gd name="T3" fmla="*/ 186 h 186"/>
                <a:gd name="T4" fmla="*/ 0 w 188"/>
                <a:gd name="T5" fmla="*/ 38 h 186"/>
                <a:gd name="T6" fmla="*/ 38 w 188"/>
                <a:gd name="T7" fmla="*/ 0 h 186"/>
                <a:gd name="T8" fmla="*/ 188 w 188"/>
                <a:gd name="T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188" y="148"/>
                  </a:moveTo>
                  <a:lnTo>
                    <a:pt x="149" y="18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88" y="14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295309" y="3740443"/>
              <a:ext cx="394161" cy="288549"/>
            </a:xfrm>
            <a:custGeom>
              <a:avLst/>
              <a:gdLst>
                <a:gd name="T0" fmla="*/ 209 w 209"/>
                <a:gd name="T1" fmla="*/ 105 h 153"/>
                <a:gd name="T2" fmla="*/ 182 w 209"/>
                <a:gd name="T3" fmla="*/ 153 h 153"/>
                <a:gd name="T4" fmla="*/ 0 w 209"/>
                <a:gd name="T5" fmla="*/ 47 h 153"/>
                <a:gd name="T6" fmla="*/ 27 w 209"/>
                <a:gd name="T7" fmla="*/ 0 h 153"/>
                <a:gd name="T8" fmla="*/ 209 w 209"/>
                <a:gd name="T9" fmla="*/ 10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53">
                  <a:moveTo>
                    <a:pt x="209" y="105"/>
                  </a:moveTo>
                  <a:lnTo>
                    <a:pt x="182" y="153"/>
                  </a:lnTo>
                  <a:lnTo>
                    <a:pt x="0" y="47"/>
                  </a:lnTo>
                  <a:lnTo>
                    <a:pt x="27" y="0"/>
                  </a:lnTo>
                  <a:lnTo>
                    <a:pt x="209" y="10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212328" y="3962984"/>
              <a:ext cx="409248" cy="203681"/>
            </a:xfrm>
            <a:custGeom>
              <a:avLst/>
              <a:gdLst>
                <a:gd name="T0" fmla="*/ 217 w 217"/>
                <a:gd name="T1" fmla="*/ 55 h 108"/>
                <a:gd name="T2" fmla="*/ 202 w 217"/>
                <a:gd name="T3" fmla="*/ 108 h 108"/>
                <a:gd name="T4" fmla="*/ 0 w 217"/>
                <a:gd name="T5" fmla="*/ 53 h 108"/>
                <a:gd name="T6" fmla="*/ 14 w 217"/>
                <a:gd name="T7" fmla="*/ 0 h 108"/>
                <a:gd name="T8" fmla="*/ 217 w 217"/>
                <a:gd name="T9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217" y="55"/>
                  </a:moveTo>
                  <a:lnTo>
                    <a:pt x="202" y="108"/>
                  </a:lnTo>
                  <a:lnTo>
                    <a:pt x="0" y="53"/>
                  </a:lnTo>
                  <a:lnTo>
                    <a:pt x="14" y="0"/>
                  </a:lnTo>
                  <a:lnTo>
                    <a:pt x="217" y="5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5195354" y="4208156"/>
              <a:ext cx="396047" cy="101841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212328" y="4351488"/>
              <a:ext cx="413020" cy="199910"/>
            </a:xfrm>
            <a:custGeom>
              <a:avLst/>
              <a:gdLst>
                <a:gd name="T0" fmla="*/ 204 w 219"/>
                <a:gd name="T1" fmla="*/ 0 h 106"/>
                <a:gd name="T2" fmla="*/ 219 w 219"/>
                <a:gd name="T3" fmla="*/ 51 h 106"/>
                <a:gd name="T4" fmla="*/ 14 w 219"/>
                <a:gd name="T5" fmla="*/ 106 h 106"/>
                <a:gd name="T6" fmla="*/ 0 w 219"/>
                <a:gd name="T7" fmla="*/ 55 h 106"/>
                <a:gd name="T8" fmla="*/ 204 w 219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06">
                  <a:moveTo>
                    <a:pt x="204" y="0"/>
                  </a:moveTo>
                  <a:lnTo>
                    <a:pt x="219" y="51"/>
                  </a:lnTo>
                  <a:lnTo>
                    <a:pt x="14" y="106"/>
                  </a:lnTo>
                  <a:lnTo>
                    <a:pt x="0" y="5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5295309" y="4489161"/>
              <a:ext cx="394161" cy="286663"/>
            </a:xfrm>
            <a:custGeom>
              <a:avLst/>
              <a:gdLst>
                <a:gd name="T0" fmla="*/ 182 w 209"/>
                <a:gd name="T1" fmla="*/ 0 h 152"/>
                <a:gd name="T2" fmla="*/ 209 w 209"/>
                <a:gd name="T3" fmla="*/ 46 h 152"/>
                <a:gd name="T4" fmla="*/ 27 w 209"/>
                <a:gd name="T5" fmla="*/ 152 h 152"/>
                <a:gd name="T6" fmla="*/ 0 w 209"/>
                <a:gd name="T7" fmla="*/ 104 h 152"/>
                <a:gd name="T8" fmla="*/ 182 w 209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52">
                  <a:moveTo>
                    <a:pt x="182" y="0"/>
                  </a:moveTo>
                  <a:lnTo>
                    <a:pt x="209" y="46"/>
                  </a:lnTo>
                  <a:lnTo>
                    <a:pt x="27" y="152"/>
                  </a:lnTo>
                  <a:lnTo>
                    <a:pt x="0" y="10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434869" y="4609861"/>
              <a:ext cx="354556" cy="354556"/>
            </a:xfrm>
            <a:custGeom>
              <a:avLst/>
              <a:gdLst>
                <a:gd name="T0" fmla="*/ 150 w 188"/>
                <a:gd name="T1" fmla="*/ 0 h 188"/>
                <a:gd name="T2" fmla="*/ 188 w 188"/>
                <a:gd name="T3" fmla="*/ 38 h 188"/>
                <a:gd name="T4" fmla="*/ 39 w 188"/>
                <a:gd name="T5" fmla="*/ 188 h 188"/>
                <a:gd name="T6" fmla="*/ 0 w 188"/>
                <a:gd name="T7" fmla="*/ 150 h 188"/>
                <a:gd name="T8" fmla="*/ 150 w 188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150" y="0"/>
                  </a:moveTo>
                  <a:lnTo>
                    <a:pt x="188" y="38"/>
                  </a:lnTo>
                  <a:lnTo>
                    <a:pt x="39" y="188"/>
                  </a:lnTo>
                  <a:lnTo>
                    <a:pt x="0" y="15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625348" y="4706044"/>
              <a:ext cx="284776" cy="396047"/>
            </a:xfrm>
            <a:custGeom>
              <a:avLst/>
              <a:gdLst>
                <a:gd name="T0" fmla="*/ 104 w 151"/>
                <a:gd name="T1" fmla="*/ 0 h 210"/>
                <a:gd name="T2" fmla="*/ 151 w 151"/>
                <a:gd name="T3" fmla="*/ 28 h 210"/>
                <a:gd name="T4" fmla="*/ 47 w 151"/>
                <a:gd name="T5" fmla="*/ 210 h 210"/>
                <a:gd name="T6" fmla="*/ 0 w 151"/>
                <a:gd name="T7" fmla="*/ 183 h 210"/>
                <a:gd name="T8" fmla="*/ 104 w 151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0">
                  <a:moveTo>
                    <a:pt x="104" y="0"/>
                  </a:moveTo>
                  <a:lnTo>
                    <a:pt x="151" y="28"/>
                  </a:lnTo>
                  <a:lnTo>
                    <a:pt x="47" y="210"/>
                  </a:lnTo>
                  <a:lnTo>
                    <a:pt x="0" y="183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847889" y="4775823"/>
              <a:ext cx="199910" cy="409249"/>
            </a:xfrm>
            <a:custGeom>
              <a:avLst/>
              <a:gdLst>
                <a:gd name="T0" fmla="*/ 55 w 106"/>
                <a:gd name="T1" fmla="*/ 0 h 217"/>
                <a:gd name="T2" fmla="*/ 106 w 106"/>
                <a:gd name="T3" fmla="*/ 12 h 217"/>
                <a:gd name="T4" fmla="*/ 51 w 106"/>
                <a:gd name="T5" fmla="*/ 217 h 217"/>
                <a:gd name="T6" fmla="*/ 0 w 106"/>
                <a:gd name="T7" fmla="*/ 202 h 217"/>
                <a:gd name="T8" fmla="*/ 55 w 106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17">
                  <a:moveTo>
                    <a:pt x="55" y="0"/>
                  </a:moveTo>
                  <a:lnTo>
                    <a:pt x="106" y="12"/>
                  </a:lnTo>
                  <a:lnTo>
                    <a:pt x="51" y="217"/>
                  </a:lnTo>
                  <a:lnTo>
                    <a:pt x="0" y="20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6089289" y="4805998"/>
              <a:ext cx="103726" cy="396047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234507" y="4772051"/>
              <a:ext cx="201795" cy="413021"/>
            </a:xfrm>
            <a:custGeom>
              <a:avLst/>
              <a:gdLst>
                <a:gd name="T0" fmla="*/ 0 w 107"/>
                <a:gd name="T1" fmla="*/ 14 h 219"/>
                <a:gd name="T2" fmla="*/ 53 w 107"/>
                <a:gd name="T3" fmla="*/ 0 h 219"/>
                <a:gd name="T4" fmla="*/ 107 w 107"/>
                <a:gd name="T5" fmla="*/ 204 h 219"/>
                <a:gd name="T6" fmla="*/ 54 w 107"/>
                <a:gd name="T7" fmla="*/ 219 h 219"/>
                <a:gd name="T8" fmla="*/ 0 w 107"/>
                <a:gd name="T9" fmla="*/ 1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19">
                  <a:moveTo>
                    <a:pt x="0" y="14"/>
                  </a:moveTo>
                  <a:lnTo>
                    <a:pt x="53" y="0"/>
                  </a:lnTo>
                  <a:lnTo>
                    <a:pt x="107" y="204"/>
                  </a:lnTo>
                  <a:lnTo>
                    <a:pt x="54" y="21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372180" y="4706044"/>
              <a:ext cx="288548" cy="392275"/>
            </a:xfrm>
            <a:custGeom>
              <a:avLst/>
              <a:gdLst>
                <a:gd name="T0" fmla="*/ 0 w 153"/>
                <a:gd name="T1" fmla="*/ 28 h 208"/>
                <a:gd name="T2" fmla="*/ 47 w 153"/>
                <a:gd name="T3" fmla="*/ 0 h 208"/>
                <a:gd name="T4" fmla="*/ 153 w 153"/>
                <a:gd name="T5" fmla="*/ 183 h 208"/>
                <a:gd name="T6" fmla="*/ 105 w 153"/>
                <a:gd name="T7" fmla="*/ 208 h 208"/>
                <a:gd name="T8" fmla="*/ 0 w 153"/>
                <a:gd name="T9" fmla="*/ 2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208">
                  <a:moveTo>
                    <a:pt x="0" y="28"/>
                  </a:moveTo>
                  <a:lnTo>
                    <a:pt x="47" y="0"/>
                  </a:lnTo>
                  <a:lnTo>
                    <a:pt x="153" y="183"/>
                  </a:lnTo>
                  <a:lnTo>
                    <a:pt x="105" y="20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6490995" y="4606089"/>
              <a:ext cx="354556" cy="354556"/>
            </a:xfrm>
            <a:custGeom>
              <a:avLst/>
              <a:gdLst>
                <a:gd name="T0" fmla="*/ 0 w 188"/>
                <a:gd name="T1" fmla="*/ 39 h 188"/>
                <a:gd name="T2" fmla="*/ 39 w 188"/>
                <a:gd name="T3" fmla="*/ 0 h 188"/>
                <a:gd name="T4" fmla="*/ 188 w 188"/>
                <a:gd name="T5" fmla="*/ 150 h 188"/>
                <a:gd name="T6" fmla="*/ 150 w 188"/>
                <a:gd name="T7" fmla="*/ 188 h 188"/>
                <a:gd name="T8" fmla="*/ 0 w 188"/>
                <a:gd name="T9" fmla="*/ 3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0" y="39"/>
                  </a:moveTo>
                  <a:lnTo>
                    <a:pt x="39" y="0"/>
                  </a:lnTo>
                  <a:lnTo>
                    <a:pt x="188" y="150"/>
                  </a:lnTo>
                  <a:lnTo>
                    <a:pt x="150" y="18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6590949" y="4483503"/>
              <a:ext cx="396047" cy="288549"/>
            </a:xfrm>
            <a:custGeom>
              <a:avLst/>
              <a:gdLst>
                <a:gd name="T0" fmla="*/ 0 w 210"/>
                <a:gd name="T1" fmla="*/ 47 h 153"/>
                <a:gd name="T2" fmla="*/ 28 w 210"/>
                <a:gd name="T3" fmla="*/ 0 h 153"/>
                <a:gd name="T4" fmla="*/ 210 w 210"/>
                <a:gd name="T5" fmla="*/ 105 h 153"/>
                <a:gd name="T6" fmla="*/ 183 w 210"/>
                <a:gd name="T7" fmla="*/ 153 h 153"/>
                <a:gd name="T8" fmla="*/ 0 w 210"/>
                <a:gd name="T9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3">
                  <a:moveTo>
                    <a:pt x="0" y="47"/>
                  </a:moveTo>
                  <a:lnTo>
                    <a:pt x="28" y="0"/>
                  </a:lnTo>
                  <a:lnTo>
                    <a:pt x="210" y="105"/>
                  </a:lnTo>
                  <a:lnTo>
                    <a:pt x="183" y="15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6656957" y="4345829"/>
              <a:ext cx="409248" cy="201796"/>
            </a:xfrm>
            <a:custGeom>
              <a:avLst/>
              <a:gdLst>
                <a:gd name="T0" fmla="*/ 0 w 217"/>
                <a:gd name="T1" fmla="*/ 53 h 107"/>
                <a:gd name="T2" fmla="*/ 15 w 217"/>
                <a:gd name="T3" fmla="*/ 0 h 107"/>
                <a:gd name="T4" fmla="*/ 217 w 217"/>
                <a:gd name="T5" fmla="*/ 54 h 107"/>
                <a:gd name="T6" fmla="*/ 204 w 217"/>
                <a:gd name="T7" fmla="*/ 107 h 107"/>
                <a:gd name="T8" fmla="*/ 0 w 217"/>
                <a:gd name="T9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7">
                  <a:moveTo>
                    <a:pt x="0" y="53"/>
                  </a:moveTo>
                  <a:lnTo>
                    <a:pt x="15" y="0"/>
                  </a:lnTo>
                  <a:lnTo>
                    <a:pt x="217" y="54"/>
                  </a:lnTo>
                  <a:lnTo>
                    <a:pt x="204" y="10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6687132" y="4204384"/>
              <a:ext cx="399819" cy="99955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656957" y="3959212"/>
              <a:ext cx="409248" cy="203681"/>
            </a:xfrm>
            <a:custGeom>
              <a:avLst/>
              <a:gdLst>
                <a:gd name="T0" fmla="*/ 13 w 217"/>
                <a:gd name="T1" fmla="*/ 108 h 108"/>
                <a:gd name="T2" fmla="*/ 0 w 217"/>
                <a:gd name="T3" fmla="*/ 55 h 108"/>
                <a:gd name="T4" fmla="*/ 202 w 217"/>
                <a:gd name="T5" fmla="*/ 0 h 108"/>
                <a:gd name="T6" fmla="*/ 217 w 217"/>
                <a:gd name="T7" fmla="*/ 53 h 108"/>
                <a:gd name="T8" fmla="*/ 13 w 21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13" y="108"/>
                  </a:moveTo>
                  <a:lnTo>
                    <a:pt x="0" y="55"/>
                  </a:lnTo>
                  <a:lnTo>
                    <a:pt x="202" y="0"/>
                  </a:lnTo>
                  <a:lnTo>
                    <a:pt x="217" y="53"/>
                  </a:lnTo>
                  <a:lnTo>
                    <a:pt x="13" y="108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589063" y="3736672"/>
              <a:ext cx="394161" cy="288549"/>
            </a:xfrm>
            <a:custGeom>
              <a:avLst/>
              <a:gdLst>
                <a:gd name="T0" fmla="*/ 27 w 209"/>
                <a:gd name="T1" fmla="*/ 153 h 153"/>
                <a:gd name="T2" fmla="*/ 0 w 209"/>
                <a:gd name="T3" fmla="*/ 106 h 153"/>
                <a:gd name="T4" fmla="*/ 182 w 209"/>
                <a:gd name="T5" fmla="*/ 0 h 153"/>
                <a:gd name="T6" fmla="*/ 209 w 209"/>
                <a:gd name="T7" fmla="*/ 47 h 153"/>
                <a:gd name="T8" fmla="*/ 27 w 209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53">
                  <a:moveTo>
                    <a:pt x="27" y="153"/>
                  </a:moveTo>
                  <a:lnTo>
                    <a:pt x="0" y="106"/>
                  </a:lnTo>
                  <a:lnTo>
                    <a:pt x="182" y="0"/>
                  </a:lnTo>
                  <a:lnTo>
                    <a:pt x="209" y="47"/>
                  </a:lnTo>
                  <a:lnTo>
                    <a:pt x="27" y="153"/>
                  </a:lnTo>
                  <a:close/>
                </a:path>
              </a:pathLst>
            </a:cu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489108" y="3549963"/>
              <a:ext cx="352670" cy="350785"/>
            </a:xfrm>
            <a:custGeom>
              <a:avLst/>
              <a:gdLst>
                <a:gd name="T0" fmla="*/ 40 w 187"/>
                <a:gd name="T1" fmla="*/ 186 h 186"/>
                <a:gd name="T2" fmla="*/ 0 w 187"/>
                <a:gd name="T3" fmla="*/ 148 h 186"/>
                <a:gd name="T4" fmla="*/ 149 w 187"/>
                <a:gd name="T5" fmla="*/ 0 h 186"/>
                <a:gd name="T6" fmla="*/ 187 w 187"/>
                <a:gd name="T7" fmla="*/ 39 h 186"/>
                <a:gd name="T8" fmla="*/ 40 w 187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6">
                  <a:moveTo>
                    <a:pt x="40" y="186"/>
                  </a:moveTo>
                  <a:lnTo>
                    <a:pt x="0" y="148"/>
                  </a:lnTo>
                  <a:lnTo>
                    <a:pt x="149" y="0"/>
                  </a:lnTo>
                  <a:lnTo>
                    <a:pt x="187" y="39"/>
                  </a:lnTo>
                  <a:lnTo>
                    <a:pt x="40" y="186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6368408" y="3408518"/>
              <a:ext cx="284776" cy="396047"/>
            </a:xfrm>
            <a:custGeom>
              <a:avLst/>
              <a:gdLst>
                <a:gd name="T0" fmla="*/ 47 w 151"/>
                <a:gd name="T1" fmla="*/ 210 h 210"/>
                <a:gd name="T2" fmla="*/ 0 w 151"/>
                <a:gd name="T3" fmla="*/ 183 h 210"/>
                <a:gd name="T4" fmla="*/ 106 w 151"/>
                <a:gd name="T5" fmla="*/ 0 h 210"/>
                <a:gd name="T6" fmla="*/ 151 w 151"/>
                <a:gd name="T7" fmla="*/ 28 h 210"/>
                <a:gd name="T8" fmla="*/ 47 w 1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0">
                  <a:moveTo>
                    <a:pt x="47" y="210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151" y="28"/>
                  </a:lnTo>
                  <a:lnTo>
                    <a:pt x="47" y="210"/>
                  </a:lnTo>
                  <a:close/>
                </a:path>
              </a:pathLst>
            </a:custGeom>
            <a:solidFill>
              <a:srgbClr val="6BCF2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6230735" y="3327422"/>
              <a:ext cx="201795" cy="413021"/>
            </a:xfrm>
            <a:custGeom>
              <a:avLst/>
              <a:gdLst>
                <a:gd name="T0" fmla="*/ 53 w 107"/>
                <a:gd name="T1" fmla="*/ 219 h 219"/>
                <a:gd name="T2" fmla="*/ 0 w 107"/>
                <a:gd name="T3" fmla="*/ 204 h 219"/>
                <a:gd name="T4" fmla="*/ 55 w 107"/>
                <a:gd name="T5" fmla="*/ 0 h 219"/>
                <a:gd name="T6" fmla="*/ 107 w 107"/>
                <a:gd name="T7" fmla="*/ 14 h 219"/>
                <a:gd name="T8" fmla="*/ 53 w 107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19">
                  <a:moveTo>
                    <a:pt x="53" y="219"/>
                  </a:moveTo>
                  <a:lnTo>
                    <a:pt x="0" y="204"/>
                  </a:lnTo>
                  <a:lnTo>
                    <a:pt x="55" y="0"/>
                  </a:lnTo>
                  <a:lnTo>
                    <a:pt x="107" y="14"/>
                  </a:lnTo>
                  <a:lnTo>
                    <a:pt x="53" y="219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053781" y="3136713"/>
            <a:ext cx="1895368" cy="1891596"/>
            <a:chOff x="8181797" y="3310449"/>
            <a:chExt cx="1895368" cy="1891596"/>
          </a:xfrm>
        </p:grpSpPr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9075732" y="3310449"/>
              <a:ext cx="103726" cy="39793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8830560" y="3329309"/>
              <a:ext cx="203681" cy="411135"/>
            </a:xfrm>
            <a:custGeom>
              <a:avLst/>
              <a:gdLst>
                <a:gd name="T0" fmla="*/ 108 w 108"/>
                <a:gd name="T1" fmla="*/ 203 h 218"/>
                <a:gd name="T2" fmla="*/ 55 w 108"/>
                <a:gd name="T3" fmla="*/ 218 h 218"/>
                <a:gd name="T4" fmla="*/ 0 w 108"/>
                <a:gd name="T5" fmla="*/ 15 h 218"/>
                <a:gd name="T6" fmla="*/ 53 w 108"/>
                <a:gd name="T7" fmla="*/ 0 h 218"/>
                <a:gd name="T8" fmla="*/ 108 w 108"/>
                <a:gd name="T9" fmla="*/ 20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18">
                  <a:moveTo>
                    <a:pt x="108" y="203"/>
                  </a:moveTo>
                  <a:lnTo>
                    <a:pt x="55" y="218"/>
                  </a:lnTo>
                  <a:lnTo>
                    <a:pt x="0" y="15"/>
                  </a:lnTo>
                  <a:lnTo>
                    <a:pt x="53" y="0"/>
                  </a:lnTo>
                  <a:lnTo>
                    <a:pt x="108" y="20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8608019" y="3412290"/>
              <a:ext cx="288548" cy="396047"/>
            </a:xfrm>
            <a:custGeom>
              <a:avLst/>
              <a:gdLst>
                <a:gd name="T0" fmla="*/ 153 w 153"/>
                <a:gd name="T1" fmla="*/ 183 h 210"/>
                <a:gd name="T2" fmla="*/ 106 w 153"/>
                <a:gd name="T3" fmla="*/ 210 h 210"/>
                <a:gd name="T4" fmla="*/ 0 w 153"/>
                <a:gd name="T5" fmla="*/ 28 h 210"/>
                <a:gd name="T6" fmla="*/ 47 w 153"/>
                <a:gd name="T7" fmla="*/ 0 h 210"/>
                <a:gd name="T8" fmla="*/ 153 w 153"/>
                <a:gd name="T9" fmla="*/ 18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210">
                  <a:moveTo>
                    <a:pt x="153" y="183"/>
                  </a:moveTo>
                  <a:lnTo>
                    <a:pt x="106" y="210"/>
                  </a:lnTo>
                  <a:lnTo>
                    <a:pt x="0" y="28"/>
                  </a:lnTo>
                  <a:lnTo>
                    <a:pt x="47" y="0"/>
                  </a:lnTo>
                  <a:lnTo>
                    <a:pt x="153" y="183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8421311" y="3553735"/>
              <a:ext cx="354556" cy="350785"/>
            </a:xfrm>
            <a:custGeom>
              <a:avLst/>
              <a:gdLst>
                <a:gd name="T0" fmla="*/ 188 w 188"/>
                <a:gd name="T1" fmla="*/ 148 h 186"/>
                <a:gd name="T2" fmla="*/ 150 w 188"/>
                <a:gd name="T3" fmla="*/ 186 h 186"/>
                <a:gd name="T4" fmla="*/ 0 w 188"/>
                <a:gd name="T5" fmla="*/ 38 h 186"/>
                <a:gd name="T6" fmla="*/ 39 w 188"/>
                <a:gd name="T7" fmla="*/ 0 h 186"/>
                <a:gd name="T8" fmla="*/ 188 w 188"/>
                <a:gd name="T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188" y="148"/>
                  </a:moveTo>
                  <a:lnTo>
                    <a:pt x="150" y="186"/>
                  </a:lnTo>
                  <a:lnTo>
                    <a:pt x="0" y="38"/>
                  </a:lnTo>
                  <a:lnTo>
                    <a:pt x="39" y="0"/>
                  </a:lnTo>
                  <a:lnTo>
                    <a:pt x="188" y="14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8283638" y="3740443"/>
              <a:ext cx="392275" cy="288549"/>
            </a:xfrm>
            <a:custGeom>
              <a:avLst/>
              <a:gdLst>
                <a:gd name="T0" fmla="*/ 208 w 208"/>
                <a:gd name="T1" fmla="*/ 105 h 153"/>
                <a:gd name="T2" fmla="*/ 183 w 208"/>
                <a:gd name="T3" fmla="*/ 153 h 153"/>
                <a:gd name="T4" fmla="*/ 0 w 208"/>
                <a:gd name="T5" fmla="*/ 47 h 153"/>
                <a:gd name="T6" fmla="*/ 26 w 208"/>
                <a:gd name="T7" fmla="*/ 0 h 153"/>
                <a:gd name="T8" fmla="*/ 208 w 208"/>
                <a:gd name="T9" fmla="*/ 10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53">
                  <a:moveTo>
                    <a:pt x="208" y="105"/>
                  </a:moveTo>
                  <a:lnTo>
                    <a:pt x="183" y="153"/>
                  </a:lnTo>
                  <a:lnTo>
                    <a:pt x="0" y="47"/>
                  </a:lnTo>
                  <a:lnTo>
                    <a:pt x="26" y="0"/>
                  </a:lnTo>
                  <a:lnTo>
                    <a:pt x="208" y="10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8202542" y="3962984"/>
              <a:ext cx="409248" cy="203681"/>
            </a:xfrm>
            <a:custGeom>
              <a:avLst/>
              <a:gdLst>
                <a:gd name="T0" fmla="*/ 217 w 217"/>
                <a:gd name="T1" fmla="*/ 55 h 108"/>
                <a:gd name="T2" fmla="*/ 202 w 217"/>
                <a:gd name="T3" fmla="*/ 108 h 108"/>
                <a:gd name="T4" fmla="*/ 0 w 217"/>
                <a:gd name="T5" fmla="*/ 53 h 108"/>
                <a:gd name="T6" fmla="*/ 14 w 217"/>
                <a:gd name="T7" fmla="*/ 0 h 108"/>
                <a:gd name="T8" fmla="*/ 217 w 217"/>
                <a:gd name="T9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217" y="55"/>
                  </a:moveTo>
                  <a:lnTo>
                    <a:pt x="202" y="108"/>
                  </a:lnTo>
                  <a:lnTo>
                    <a:pt x="0" y="53"/>
                  </a:lnTo>
                  <a:lnTo>
                    <a:pt x="14" y="0"/>
                  </a:lnTo>
                  <a:lnTo>
                    <a:pt x="217" y="55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8181797" y="4208156"/>
              <a:ext cx="397932" cy="101841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8202542" y="4351488"/>
              <a:ext cx="409248" cy="199910"/>
            </a:xfrm>
            <a:custGeom>
              <a:avLst/>
              <a:gdLst>
                <a:gd name="T0" fmla="*/ 204 w 217"/>
                <a:gd name="T1" fmla="*/ 0 h 106"/>
                <a:gd name="T2" fmla="*/ 217 w 217"/>
                <a:gd name="T3" fmla="*/ 51 h 106"/>
                <a:gd name="T4" fmla="*/ 14 w 217"/>
                <a:gd name="T5" fmla="*/ 106 h 106"/>
                <a:gd name="T6" fmla="*/ 0 w 217"/>
                <a:gd name="T7" fmla="*/ 55 h 106"/>
                <a:gd name="T8" fmla="*/ 204 w 217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6">
                  <a:moveTo>
                    <a:pt x="204" y="0"/>
                  </a:moveTo>
                  <a:lnTo>
                    <a:pt x="217" y="51"/>
                  </a:lnTo>
                  <a:lnTo>
                    <a:pt x="14" y="106"/>
                  </a:lnTo>
                  <a:lnTo>
                    <a:pt x="0" y="5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8283638" y="4489161"/>
              <a:ext cx="396047" cy="286663"/>
            </a:xfrm>
            <a:custGeom>
              <a:avLst/>
              <a:gdLst>
                <a:gd name="T0" fmla="*/ 183 w 210"/>
                <a:gd name="T1" fmla="*/ 0 h 152"/>
                <a:gd name="T2" fmla="*/ 210 w 210"/>
                <a:gd name="T3" fmla="*/ 46 h 152"/>
                <a:gd name="T4" fmla="*/ 28 w 210"/>
                <a:gd name="T5" fmla="*/ 152 h 152"/>
                <a:gd name="T6" fmla="*/ 0 w 210"/>
                <a:gd name="T7" fmla="*/ 104 h 152"/>
                <a:gd name="T8" fmla="*/ 183 w 21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2">
                  <a:moveTo>
                    <a:pt x="183" y="0"/>
                  </a:moveTo>
                  <a:lnTo>
                    <a:pt x="210" y="46"/>
                  </a:lnTo>
                  <a:lnTo>
                    <a:pt x="28" y="152"/>
                  </a:lnTo>
                  <a:lnTo>
                    <a:pt x="0" y="10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8425083" y="4609861"/>
              <a:ext cx="354556" cy="354556"/>
            </a:xfrm>
            <a:custGeom>
              <a:avLst/>
              <a:gdLst>
                <a:gd name="T0" fmla="*/ 150 w 188"/>
                <a:gd name="T1" fmla="*/ 0 h 188"/>
                <a:gd name="T2" fmla="*/ 188 w 188"/>
                <a:gd name="T3" fmla="*/ 38 h 188"/>
                <a:gd name="T4" fmla="*/ 38 w 188"/>
                <a:gd name="T5" fmla="*/ 188 h 188"/>
                <a:gd name="T6" fmla="*/ 0 w 188"/>
                <a:gd name="T7" fmla="*/ 150 h 188"/>
                <a:gd name="T8" fmla="*/ 150 w 188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150" y="0"/>
                  </a:moveTo>
                  <a:lnTo>
                    <a:pt x="188" y="38"/>
                  </a:lnTo>
                  <a:lnTo>
                    <a:pt x="38" y="188"/>
                  </a:lnTo>
                  <a:lnTo>
                    <a:pt x="0" y="15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8615563" y="4706044"/>
              <a:ext cx="284776" cy="396047"/>
            </a:xfrm>
            <a:custGeom>
              <a:avLst/>
              <a:gdLst>
                <a:gd name="T0" fmla="*/ 103 w 151"/>
                <a:gd name="T1" fmla="*/ 0 h 210"/>
                <a:gd name="T2" fmla="*/ 151 w 151"/>
                <a:gd name="T3" fmla="*/ 28 h 210"/>
                <a:gd name="T4" fmla="*/ 45 w 151"/>
                <a:gd name="T5" fmla="*/ 210 h 210"/>
                <a:gd name="T6" fmla="*/ 0 w 151"/>
                <a:gd name="T7" fmla="*/ 183 h 210"/>
                <a:gd name="T8" fmla="*/ 103 w 151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0">
                  <a:moveTo>
                    <a:pt x="103" y="0"/>
                  </a:moveTo>
                  <a:lnTo>
                    <a:pt x="151" y="28"/>
                  </a:lnTo>
                  <a:lnTo>
                    <a:pt x="45" y="210"/>
                  </a:lnTo>
                  <a:lnTo>
                    <a:pt x="0" y="18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838104" y="4775823"/>
              <a:ext cx="199910" cy="409249"/>
            </a:xfrm>
            <a:custGeom>
              <a:avLst/>
              <a:gdLst>
                <a:gd name="T0" fmla="*/ 53 w 106"/>
                <a:gd name="T1" fmla="*/ 0 h 217"/>
                <a:gd name="T2" fmla="*/ 106 w 106"/>
                <a:gd name="T3" fmla="*/ 12 h 217"/>
                <a:gd name="T4" fmla="*/ 51 w 106"/>
                <a:gd name="T5" fmla="*/ 217 h 217"/>
                <a:gd name="T6" fmla="*/ 0 w 106"/>
                <a:gd name="T7" fmla="*/ 202 h 217"/>
                <a:gd name="T8" fmla="*/ 53 w 106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17">
                  <a:moveTo>
                    <a:pt x="53" y="0"/>
                  </a:moveTo>
                  <a:lnTo>
                    <a:pt x="106" y="12"/>
                  </a:lnTo>
                  <a:lnTo>
                    <a:pt x="51" y="217"/>
                  </a:lnTo>
                  <a:lnTo>
                    <a:pt x="0" y="202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9079504" y="4805998"/>
              <a:ext cx="101841" cy="396047"/>
            </a:xfrm>
            <a:prstGeom prst="rect">
              <a:avLst/>
            </a:pr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9222835" y="4772051"/>
              <a:ext cx="203681" cy="413021"/>
            </a:xfrm>
            <a:custGeom>
              <a:avLst/>
              <a:gdLst>
                <a:gd name="T0" fmla="*/ 0 w 108"/>
                <a:gd name="T1" fmla="*/ 14 h 219"/>
                <a:gd name="T2" fmla="*/ 53 w 108"/>
                <a:gd name="T3" fmla="*/ 0 h 219"/>
                <a:gd name="T4" fmla="*/ 108 w 108"/>
                <a:gd name="T5" fmla="*/ 204 h 219"/>
                <a:gd name="T6" fmla="*/ 55 w 108"/>
                <a:gd name="T7" fmla="*/ 219 h 219"/>
                <a:gd name="T8" fmla="*/ 0 w 108"/>
                <a:gd name="T9" fmla="*/ 1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19">
                  <a:moveTo>
                    <a:pt x="0" y="14"/>
                  </a:moveTo>
                  <a:lnTo>
                    <a:pt x="53" y="0"/>
                  </a:lnTo>
                  <a:lnTo>
                    <a:pt x="108" y="204"/>
                  </a:lnTo>
                  <a:lnTo>
                    <a:pt x="55" y="21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9360508" y="4706044"/>
              <a:ext cx="290435" cy="392275"/>
            </a:xfrm>
            <a:custGeom>
              <a:avLst/>
              <a:gdLst>
                <a:gd name="T0" fmla="*/ 0 w 154"/>
                <a:gd name="T1" fmla="*/ 28 h 208"/>
                <a:gd name="T2" fmla="*/ 48 w 154"/>
                <a:gd name="T3" fmla="*/ 0 h 208"/>
                <a:gd name="T4" fmla="*/ 154 w 154"/>
                <a:gd name="T5" fmla="*/ 183 h 208"/>
                <a:gd name="T6" fmla="*/ 106 w 154"/>
                <a:gd name="T7" fmla="*/ 208 h 208"/>
                <a:gd name="T8" fmla="*/ 0 w 154"/>
                <a:gd name="T9" fmla="*/ 2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8">
                  <a:moveTo>
                    <a:pt x="0" y="28"/>
                  </a:moveTo>
                  <a:lnTo>
                    <a:pt x="48" y="0"/>
                  </a:lnTo>
                  <a:lnTo>
                    <a:pt x="154" y="183"/>
                  </a:lnTo>
                  <a:lnTo>
                    <a:pt x="106" y="20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888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9481208" y="4606089"/>
              <a:ext cx="354556" cy="354556"/>
            </a:xfrm>
            <a:custGeom>
              <a:avLst/>
              <a:gdLst>
                <a:gd name="T0" fmla="*/ 0 w 188"/>
                <a:gd name="T1" fmla="*/ 39 h 188"/>
                <a:gd name="T2" fmla="*/ 38 w 188"/>
                <a:gd name="T3" fmla="*/ 0 h 188"/>
                <a:gd name="T4" fmla="*/ 188 w 188"/>
                <a:gd name="T5" fmla="*/ 150 h 188"/>
                <a:gd name="T6" fmla="*/ 150 w 188"/>
                <a:gd name="T7" fmla="*/ 188 h 188"/>
                <a:gd name="T8" fmla="*/ 0 w 188"/>
                <a:gd name="T9" fmla="*/ 3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8">
                  <a:moveTo>
                    <a:pt x="0" y="39"/>
                  </a:moveTo>
                  <a:lnTo>
                    <a:pt x="38" y="0"/>
                  </a:lnTo>
                  <a:lnTo>
                    <a:pt x="188" y="150"/>
                  </a:lnTo>
                  <a:lnTo>
                    <a:pt x="150" y="18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9477436" y="3549963"/>
              <a:ext cx="354556" cy="350785"/>
            </a:xfrm>
            <a:custGeom>
              <a:avLst/>
              <a:gdLst>
                <a:gd name="T0" fmla="*/ 39 w 188"/>
                <a:gd name="T1" fmla="*/ 186 h 186"/>
                <a:gd name="T2" fmla="*/ 0 w 188"/>
                <a:gd name="T3" fmla="*/ 148 h 186"/>
                <a:gd name="T4" fmla="*/ 150 w 188"/>
                <a:gd name="T5" fmla="*/ 0 h 186"/>
                <a:gd name="T6" fmla="*/ 188 w 188"/>
                <a:gd name="T7" fmla="*/ 39 h 186"/>
                <a:gd name="T8" fmla="*/ 39 w 18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39" y="186"/>
                  </a:moveTo>
                  <a:lnTo>
                    <a:pt x="0" y="148"/>
                  </a:lnTo>
                  <a:lnTo>
                    <a:pt x="150" y="0"/>
                  </a:lnTo>
                  <a:lnTo>
                    <a:pt x="188" y="39"/>
                  </a:lnTo>
                  <a:lnTo>
                    <a:pt x="39" y="186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9356736" y="3408518"/>
              <a:ext cx="286663" cy="396047"/>
            </a:xfrm>
            <a:custGeom>
              <a:avLst/>
              <a:gdLst>
                <a:gd name="T0" fmla="*/ 48 w 152"/>
                <a:gd name="T1" fmla="*/ 210 h 210"/>
                <a:gd name="T2" fmla="*/ 0 w 152"/>
                <a:gd name="T3" fmla="*/ 183 h 210"/>
                <a:gd name="T4" fmla="*/ 106 w 152"/>
                <a:gd name="T5" fmla="*/ 0 h 210"/>
                <a:gd name="T6" fmla="*/ 152 w 152"/>
                <a:gd name="T7" fmla="*/ 28 h 210"/>
                <a:gd name="T8" fmla="*/ 48 w 152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10">
                  <a:moveTo>
                    <a:pt x="48" y="210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152" y="28"/>
                  </a:lnTo>
                  <a:lnTo>
                    <a:pt x="48" y="21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9220949" y="3327422"/>
              <a:ext cx="198023" cy="413021"/>
            </a:xfrm>
            <a:custGeom>
              <a:avLst/>
              <a:gdLst>
                <a:gd name="T0" fmla="*/ 52 w 105"/>
                <a:gd name="T1" fmla="*/ 219 h 219"/>
                <a:gd name="T2" fmla="*/ 0 w 105"/>
                <a:gd name="T3" fmla="*/ 204 h 219"/>
                <a:gd name="T4" fmla="*/ 54 w 105"/>
                <a:gd name="T5" fmla="*/ 0 h 219"/>
                <a:gd name="T6" fmla="*/ 105 w 105"/>
                <a:gd name="T7" fmla="*/ 14 h 219"/>
                <a:gd name="T8" fmla="*/ 52 w 105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19">
                  <a:moveTo>
                    <a:pt x="52" y="219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105" y="14"/>
                  </a:lnTo>
                  <a:lnTo>
                    <a:pt x="52" y="219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9581164" y="4483503"/>
              <a:ext cx="392275" cy="288549"/>
            </a:xfrm>
            <a:custGeom>
              <a:avLst/>
              <a:gdLst>
                <a:gd name="T0" fmla="*/ 0 w 208"/>
                <a:gd name="T1" fmla="*/ 47 h 153"/>
                <a:gd name="T2" fmla="*/ 26 w 208"/>
                <a:gd name="T3" fmla="*/ 0 h 153"/>
                <a:gd name="T4" fmla="*/ 208 w 208"/>
                <a:gd name="T5" fmla="*/ 105 h 153"/>
                <a:gd name="T6" fmla="*/ 182 w 208"/>
                <a:gd name="T7" fmla="*/ 153 h 153"/>
                <a:gd name="T8" fmla="*/ 0 w 208"/>
                <a:gd name="T9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53">
                  <a:moveTo>
                    <a:pt x="0" y="47"/>
                  </a:moveTo>
                  <a:lnTo>
                    <a:pt x="26" y="0"/>
                  </a:lnTo>
                  <a:lnTo>
                    <a:pt x="208" y="105"/>
                  </a:lnTo>
                  <a:lnTo>
                    <a:pt x="182" y="15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9647171" y="4345829"/>
              <a:ext cx="409248" cy="201796"/>
            </a:xfrm>
            <a:custGeom>
              <a:avLst/>
              <a:gdLst>
                <a:gd name="T0" fmla="*/ 0 w 217"/>
                <a:gd name="T1" fmla="*/ 53 h 107"/>
                <a:gd name="T2" fmla="*/ 14 w 217"/>
                <a:gd name="T3" fmla="*/ 0 h 107"/>
                <a:gd name="T4" fmla="*/ 217 w 217"/>
                <a:gd name="T5" fmla="*/ 54 h 107"/>
                <a:gd name="T6" fmla="*/ 202 w 217"/>
                <a:gd name="T7" fmla="*/ 107 h 107"/>
                <a:gd name="T8" fmla="*/ 0 w 217"/>
                <a:gd name="T9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7">
                  <a:moveTo>
                    <a:pt x="0" y="53"/>
                  </a:moveTo>
                  <a:lnTo>
                    <a:pt x="14" y="0"/>
                  </a:lnTo>
                  <a:lnTo>
                    <a:pt x="217" y="54"/>
                  </a:lnTo>
                  <a:lnTo>
                    <a:pt x="202" y="10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9677346" y="4204384"/>
              <a:ext cx="399819" cy="99955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9647171" y="3959212"/>
              <a:ext cx="409248" cy="203681"/>
            </a:xfrm>
            <a:custGeom>
              <a:avLst/>
              <a:gdLst>
                <a:gd name="T0" fmla="*/ 12 w 217"/>
                <a:gd name="T1" fmla="*/ 108 h 108"/>
                <a:gd name="T2" fmla="*/ 0 w 217"/>
                <a:gd name="T3" fmla="*/ 55 h 108"/>
                <a:gd name="T4" fmla="*/ 202 w 217"/>
                <a:gd name="T5" fmla="*/ 0 h 108"/>
                <a:gd name="T6" fmla="*/ 217 w 217"/>
                <a:gd name="T7" fmla="*/ 53 h 108"/>
                <a:gd name="T8" fmla="*/ 12 w 21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08">
                  <a:moveTo>
                    <a:pt x="12" y="108"/>
                  </a:moveTo>
                  <a:lnTo>
                    <a:pt x="0" y="55"/>
                  </a:lnTo>
                  <a:lnTo>
                    <a:pt x="202" y="0"/>
                  </a:lnTo>
                  <a:lnTo>
                    <a:pt x="217" y="53"/>
                  </a:lnTo>
                  <a:lnTo>
                    <a:pt x="12" y="108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9577392" y="3736672"/>
              <a:ext cx="396047" cy="288549"/>
            </a:xfrm>
            <a:custGeom>
              <a:avLst/>
              <a:gdLst>
                <a:gd name="T0" fmla="*/ 28 w 210"/>
                <a:gd name="T1" fmla="*/ 153 h 153"/>
                <a:gd name="T2" fmla="*/ 0 w 210"/>
                <a:gd name="T3" fmla="*/ 106 h 153"/>
                <a:gd name="T4" fmla="*/ 183 w 210"/>
                <a:gd name="T5" fmla="*/ 0 h 153"/>
                <a:gd name="T6" fmla="*/ 210 w 210"/>
                <a:gd name="T7" fmla="*/ 47 h 153"/>
                <a:gd name="T8" fmla="*/ 28 w 210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3">
                  <a:moveTo>
                    <a:pt x="28" y="153"/>
                  </a:moveTo>
                  <a:lnTo>
                    <a:pt x="0" y="106"/>
                  </a:lnTo>
                  <a:lnTo>
                    <a:pt x="183" y="0"/>
                  </a:lnTo>
                  <a:lnTo>
                    <a:pt x="210" y="47"/>
                  </a:lnTo>
                  <a:lnTo>
                    <a:pt x="28" y="15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</p:grpSp>
      <p:sp>
        <p:nvSpPr>
          <p:cNvPr id="81" name="矩形 1"/>
          <p:cNvSpPr>
            <a:spLocks noChangeArrowheads="1"/>
          </p:cNvSpPr>
          <p:nvPr/>
        </p:nvSpPr>
        <p:spPr bwMode="auto">
          <a:xfrm>
            <a:off x="1347540" y="1962228"/>
            <a:ext cx="94273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1327940" y="1849073"/>
            <a:ext cx="9446973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</p:cxnSp>
      <p:sp>
        <p:nvSpPr>
          <p:cNvPr id="83" name="TextBox 376"/>
          <p:cNvSpPr txBox="1"/>
          <p:nvPr/>
        </p:nvSpPr>
        <p:spPr bwMode="auto">
          <a:xfrm>
            <a:off x="1379845" y="1446873"/>
            <a:ext cx="126188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800" b="1" dirty="0">
                <a:solidFill>
                  <a:prstClr val="black"/>
                </a:solidFill>
              </a:rPr>
              <a:t>添加标题</a:t>
            </a:r>
          </a:p>
        </p:txBody>
      </p:sp>
      <p:sp>
        <p:nvSpPr>
          <p:cNvPr id="84" name="TextBox 682"/>
          <p:cNvSpPr txBox="1"/>
          <p:nvPr/>
        </p:nvSpPr>
        <p:spPr>
          <a:xfrm>
            <a:off x="2776625" y="3818028"/>
            <a:ext cx="4379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682"/>
          <p:cNvSpPr txBox="1"/>
          <p:nvPr/>
        </p:nvSpPr>
        <p:spPr>
          <a:xfrm>
            <a:off x="5786840" y="3829979"/>
            <a:ext cx="4379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682"/>
          <p:cNvSpPr txBox="1"/>
          <p:nvPr/>
        </p:nvSpPr>
        <p:spPr>
          <a:xfrm>
            <a:off x="8628993" y="3799200"/>
            <a:ext cx="69121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381"/>
          <p:cNvSpPr txBox="1"/>
          <p:nvPr/>
        </p:nvSpPr>
        <p:spPr bwMode="auto">
          <a:xfrm>
            <a:off x="5332703" y="5515339"/>
            <a:ext cx="126188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  <p:sp>
        <p:nvSpPr>
          <p:cNvPr id="88" name="TextBox 382"/>
          <p:cNvSpPr txBox="1"/>
          <p:nvPr/>
        </p:nvSpPr>
        <p:spPr bwMode="auto">
          <a:xfrm>
            <a:off x="8408214" y="5515339"/>
            <a:ext cx="126188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  <p:sp>
        <p:nvSpPr>
          <p:cNvPr id="89" name="TextBox 383"/>
          <p:cNvSpPr txBox="1"/>
          <p:nvPr/>
        </p:nvSpPr>
        <p:spPr bwMode="auto">
          <a:xfrm>
            <a:off x="2335230" y="5515339"/>
            <a:ext cx="126188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725503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C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050208" y="4168462"/>
            <a:ext cx="572641" cy="559996"/>
            <a:chOff x="9050208" y="3514412"/>
            <a:chExt cx="572641" cy="559996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476527" y="3521638"/>
              <a:ext cx="137289" cy="137289"/>
            </a:xfrm>
            <a:custGeom>
              <a:avLst/>
              <a:gdLst>
                <a:gd name="T0" fmla="*/ 76 w 76"/>
                <a:gd name="T1" fmla="*/ 7 h 76"/>
                <a:gd name="T2" fmla="*/ 69 w 76"/>
                <a:gd name="T3" fmla="*/ 0 h 76"/>
                <a:gd name="T4" fmla="*/ 38 w 76"/>
                <a:gd name="T5" fmla="*/ 31 h 76"/>
                <a:gd name="T6" fmla="*/ 7 w 76"/>
                <a:gd name="T7" fmla="*/ 0 h 76"/>
                <a:gd name="T8" fmla="*/ 0 w 76"/>
                <a:gd name="T9" fmla="*/ 7 h 76"/>
                <a:gd name="T10" fmla="*/ 31 w 76"/>
                <a:gd name="T11" fmla="*/ 38 h 76"/>
                <a:gd name="T12" fmla="*/ 0 w 76"/>
                <a:gd name="T13" fmla="*/ 69 h 76"/>
                <a:gd name="T14" fmla="*/ 7 w 76"/>
                <a:gd name="T15" fmla="*/ 76 h 76"/>
                <a:gd name="T16" fmla="*/ 38 w 76"/>
                <a:gd name="T17" fmla="*/ 45 h 76"/>
                <a:gd name="T18" fmla="*/ 69 w 76"/>
                <a:gd name="T19" fmla="*/ 76 h 76"/>
                <a:gd name="T20" fmla="*/ 76 w 76"/>
                <a:gd name="T21" fmla="*/ 69 h 76"/>
                <a:gd name="T22" fmla="*/ 45 w 76"/>
                <a:gd name="T23" fmla="*/ 38 h 76"/>
                <a:gd name="T24" fmla="*/ 76 w 76"/>
                <a:gd name="T2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76" y="7"/>
                  </a:moveTo>
                  <a:lnTo>
                    <a:pt x="69" y="0"/>
                  </a:lnTo>
                  <a:lnTo>
                    <a:pt x="38" y="31"/>
                  </a:lnTo>
                  <a:lnTo>
                    <a:pt x="7" y="0"/>
                  </a:lnTo>
                  <a:lnTo>
                    <a:pt x="0" y="7"/>
                  </a:lnTo>
                  <a:lnTo>
                    <a:pt x="31" y="38"/>
                  </a:lnTo>
                  <a:lnTo>
                    <a:pt x="0" y="69"/>
                  </a:lnTo>
                  <a:lnTo>
                    <a:pt x="7" y="76"/>
                  </a:lnTo>
                  <a:lnTo>
                    <a:pt x="38" y="45"/>
                  </a:lnTo>
                  <a:lnTo>
                    <a:pt x="69" y="76"/>
                  </a:lnTo>
                  <a:lnTo>
                    <a:pt x="76" y="69"/>
                  </a:lnTo>
                  <a:lnTo>
                    <a:pt x="45" y="38"/>
                  </a:lnTo>
                  <a:lnTo>
                    <a:pt x="7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050208" y="3514412"/>
              <a:ext cx="169805" cy="153548"/>
            </a:xfrm>
            <a:custGeom>
              <a:avLst/>
              <a:gdLst>
                <a:gd name="T0" fmla="*/ 52 w 94"/>
                <a:gd name="T1" fmla="*/ 0 h 85"/>
                <a:gd name="T2" fmla="*/ 45 w 94"/>
                <a:gd name="T3" fmla="*/ 7 h 85"/>
                <a:gd name="T4" fmla="*/ 75 w 94"/>
                <a:gd name="T5" fmla="*/ 37 h 85"/>
                <a:gd name="T6" fmla="*/ 0 w 94"/>
                <a:gd name="T7" fmla="*/ 37 h 85"/>
                <a:gd name="T8" fmla="*/ 0 w 94"/>
                <a:gd name="T9" fmla="*/ 47 h 85"/>
                <a:gd name="T10" fmla="*/ 75 w 94"/>
                <a:gd name="T11" fmla="*/ 47 h 85"/>
                <a:gd name="T12" fmla="*/ 45 w 94"/>
                <a:gd name="T13" fmla="*/ 78 h 85"/>
                <a:gd name="T14" fmla="*/ 52 w 94"/>
                <a:gd name="T15" fmla="*/ 85 h 85"/>
                <a:gd name="T16" fmla="*/ 94 w 94"/>
                <a:gd name="T17" fmla="*/ 42 h 85"/>
                <a:gd name="T18" fmla="*/ 52 w 94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85">
                  <a:moveTo>
                    <a:pt x="52" y="0"/>
                  </a:moveTo>
                  <a:lnTo>
                    <a:pt x="45" y="7"/>
                  </a:lnTo>
                  <a:lnTo>
                    <a:pt x="75" y="37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75" y="47"/>
                  </a:lnTo>
                  <a:lnTo>
                    <a:pt x="45" y="78"/>
                  </a:lnTo>
                  <a:lnTo>
                    <a:pt x="52" y="85"/>
                  </a:lnTo>
                  <a:lnTo>
                    <a:pt x="94" y="4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050208" y="3949764"/>
              <a:ext cx="169805" cy="102967"/>
            </a:xfrm>
            <a:custGeom>
              <a:avLst/>
              <a:gdLst>
                <a:gd name="T0" fmla="*/ 66 w 94"/>
                <a:gd name="T1" fmla="*/ 0 h 57"/>
                <a:gd name="T2" fmla="*/ 59 w 94"/>
                <a:gd name="T3" fmla="*/ 7 h 57"/>
                <a:gd name="T4" fmla="*/ 75 w 94"/>
                <a:gd name="T5" fmla="*/ 24 h 57"/>
                <a:gd name="T6" fmla="*/ 19 w 94"/>
                <a:gd name="T7" fmla="*/ 24 h 57"/>
                <a:gd name="T8" fmla="*/ 35 w 94"/>
                <a:gd name="T9" fmla="*/ 7 h 57"/>
                <a:gd name="T10" fmla="*/ 28 w 94"/>
                <a:gd name="T11" fmla="*/ 0 h 57"/>
                <a:gd name="T12" fmla="*/ 0 w 94"/>
                <a:gd name="T13" fmla="*/ 28 h 57"/>
                <a:gd name="T14" fmla="*/ 28 w 94"/>
                <a:gd name="T15" fmla="*/ 57 h 57"/>
                <a:gd name="T16" fmla="*/ 35 w 94"/>
                <a:gd name="T17" fmla="*/ 50 h 57"/>
                <a:gd name="T18" fmla="*/ 19 w 94"/>
                <a:gd name="T19" fmla="*/ 33 h 57"/>
                <a:gd name="T20" fmla="*/ 75 w 94"/>
                <a:gd name="T21" fmla="*/ 33 h 57"/>
                <a:gd name="T22" fmla="*/ 59 w 94"/>
                <a:gd name="T23" fmla="*/ 50 h 57"/>
                <a:gd name="T24" fmla="*/ 66 w 94"/>
                <a:gd name="T25" fmla="*/ 57 h 57"/>
                <a:gd name="T26" fmla="*/ 94 w 94"/>
                <a:gd name="T27" fmla="*/ 28 h 57"/>
                <a:gd name="T28" fmla="*/ 66 w 94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7">
                  <a:moveTo>
                    <a:pt x="66" y="0"/>
                  </a:moveTo>
                  <a:lnTo>
                    <a:pt x="59" y="7"/>
                  </a:lnTo>
                  <a:lnTo>
                    <a:pt x="75" y="24"/>
                  </a:lnTo>
                  <a:lnTo>
                    <a:pt x="19" y="24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28" y="57"/>
                  </a:lnTo>
                  <a:lnTo>
                    <a:pt x="35" y="50"/>
                  </a:lnTo>
                  <a:lnTo>
                    <a:pt x="19" y="33"/>
                  </a:lnTo>
                  <a:lnTo>
                    <a:pt x="75" y="33"/>
                  </a:lnTo>
                  <a:lnTo>
                    <a:pt x="59" y="50"/>
                  </a:lnTo>
                  <a:lnTo>
                    <a:pt x="66" y="57"/>
                  </a:lnTo>
                  <a:lnTo>
                    <a:pt x="94" y="2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9472914" y="3928086"/>
              <a:ext cx="149935" cy="146322"/>
            </a:xfrm>
            <a:custGeom>
              <a:avLst/>
              <a:gdLst>
                <a:gd name="T0" fmla="*/ 35 w 35"/>
                <a:gd name="T1" fmla="*/ 0 h 34"/>
                <a:gd name="T2" fmla="*/ 21 w 35"/>
                <a:gd name="T3" fmla="*/ 0 h 34"/>
                <a:gd name="T4" fmla="*/ 21 w 35"/>
                <a:gd name="T5" fmla="*/ 14 h 34"/>
                <a:gd name="T6" fmla="*/ 25 w 35"/>
                <a:gd name="T7" fmla="*/ 14 h 34"/>
                <a:gd name="T8" fmla="*/ 25 w 35"/>
                <a:gd name="T9" fmla="*/ 7 h 34"/>
                <a:gd name="T10" fmla="*/ 30 w 35"/>
                <a:gd name="T11" fmla="*/ 17 h 34"/>
                <a:gd name="T12" fmla="*/ 17 w 35"/>
                <a:gd name="T13" fmla="*/ 30 h 34"/>
                <a:gd name="T14" fmla="*/ 4 w 35"/>
                <a:gd name="T15" fmla="*/ 17 h 34"/>
                <a:gd name="T16" fmla="*/ 12 w 35"/>
                <a:gd name="T17" fmla="*/ 5 h 34"/>
                <a:gd name="T18" fmla="*/ 10 w 35"/>
                <a:gd name="T19" fmla="*/ 2 h 34"/>
                <a:gd name="T20" fmla="*/ 0 w 35"/>
                <a:gd name="T21" fmla="*/ 17 h 34"/>
                <a:gd name="T22" fmla="*/ 17 w 35"/>
                <a:gd name="T23" fmla="*/ 34 h 34"/>
                <a:gd name="T24" fmla="*/ 34 w 35"/>
                <a:gd name="T25" fmla="*/ 17 h 34"/>
                <a:gd name="T26" fmla="*/ 27 w 35"/>
                <a:gd name="T27" fmla="*/ 4 h 34"/>
                <a:gd name="T28" fmla="*/ 35 w 35"/>
                <a:gd name="T29" fmla="*/ 4 h 34"/>
                <a:gd name="T30" fmla="*/ 35 w 35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9"/>
                    <a:pt x="30" y="13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2"/>
                    <a:pt x="7" y="7"/>
                    <a:pt x="12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12"/>
                    <a:pt x="31" y="7"/>
                    <a:pt x="27" y="4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0275" y="1760484"/>
            <a:ext cx="410062" cy="406449"/>
            <a:chOff x="930275" y="1106434"/>
            <a:chExt cx="410062" cy="406449"/>
          </a:xfrm>
        </p:grpSpPr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02784" y="1747838"/>
            <a:ext cx="307094" cy="410062"/>
            <a:chOff x="1802784" y="1093788"/>
            <a:chExt cx="307094" cy="410062"/>
          </a:xfrm>
        </p:grpSpPr>
        <p:sp>
          <p:nvSpPr>
            <p:cNvPr id="18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"/>
            <p:cNvSpPr>
              <a:spLocks/>
            </p:cNvSpPr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22907" y="1747838"/>
            <a:ext cx="308901" cy="410062"/>
            <a:chOff x="2622907" y="1093788"/>
            <a:chExt cx="308901" cy="410062"/>
          </a:xfrm>
        </p:grpSpPr>
        <p:sp>
          <p:nvSpPr>
            <p:cNvPr id="21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"/>
            <p:cNvSpPr>
              <a:spLocks/>
            </p:cNvSpPr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39"/>
          <p:cNvSpPr>
            <a:spLocks noEditPoints="1"/>
          </p:cNvSpPr>
          <p:nvPr/>
        </p:nvSpPr>
        <p:spPr bwMode="auto">
          <a:xfrm>
            <a:off x="3392449" y="1760484"/>
            <a:ext cx="411868" cy="384772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214377" y="1798418"/>
            <a:ext cx="410062" cy="325159"/>
            <a:chOff x="4214377" y="1144368"/>
            <a:chExt cx="410062" cy="325159"/>
          </a:xfrm>
        </p:grpSpPr>
        <p:sp>
          <p:nvSpPr>
            <p:cNvPr id="25" name="Freeform 40"/>
            <p:cNvSpPr>
              <a:spLocks noEditPoints="1"/>
            </p:cNvSpPr>
            <p:nvPr/>
          </p:nvSpPr>
          <p:spPr bwMode="auto">
            <a:xfrm>
              <a:off x="4214377" y="1144368"/>
              <a:ext cx="410062" cy="325159"/>
            </a:xfrm>
            <a:custGeom>
              <a:avLst/>
              <a:gdLst>
                <a:gd name="T0" fmla="*/ 180 w 227"/>
                <a:gd name="T1" fmla="*/ 29 h 180"/>
                <a:gd name="T2" fmla="*/ 161 w 227"/>
                <a:gd name="T3" fmla="*/ 0 h 180"/>
                <a:gd name="T4" fmla="*/ 104 w 227"/>
                <a:gd name="T5" fmla="*/ 0 h 180"/>
                <a:gd name="T6" fmla="*/ 85 w 227"/>
                <a:gd name="T7" fmla="*/ 29 h 180"/>
                <a:gd name="T8" fmla="*/ 0 w 227"/>
                <a:gd name="T9" fmla="*/ 29 h 180"/>
                <a:gd name="T10" fmla="*/ 0 w 227"/>
                <a:gd name="T11" fmla="*/ 180 h 180"/>
                <a:gd name="T12" fmla="*/ 227 w 227"/>
                <a:gd name="T13" fmla="*/ 180 h 180"/>
                <a:gd name="T14" fmla="*/ 227 w 227"/>
                <a:gd name="T15" fmla="*/ 29 h 180"/>
                <a:gd name="T16" fmla="*/ 180 w 227"/>
                <a:gd name="T17" fmla="*/ 29 h 180"/>
                <a:gd name="T18" fmla="*/ 218 w 227"/>
                <a:gd name="T19" fmla="*/ 171 h 180"/>
                <a:gd name="T20" fmla="*/ 9 w 227"/>
                <a:gd name="T21" fmla="*/ 171 h 180"/>
                <a:gd name="T22" fmla="*/ 9 w 227"/>
                <a:gd name="T23" fmla="*/ 38 h 180"/>
                <a:gd name="T24" fmla="*/ 85 w 227"/>
                <a:gd name="T25" fmla="*/ 38 h 180"/>
                <a:gd name="T26" fmla="*/ 90 w 227"/>
                <a:gd name="T27" fmla="*/ 38 h 180"/>
                <a:gd name="T28" fmla="*/ 92 w 227"/>
                <a:gd name="T29" fmla="*/ 34 h 180"/>
                <a:gd name="T30" fmla="*/ 109 w 227"/>
                <a:gd name="T31" fmla="*/ 10 h 180"/>
                <a:gd name="T32" fmla="*/ 156 w 227"/>
                <a:gd name="T33" fmla="*/ 10 h 180"/>
                <a:gd name="T34" fmla="*/ 173 w 227"/>
                <a:gd name="T35" fmla="*/ 34 h 180"/>
                <a:gd name="T36" fmla="*/ 175 w 227"/>
                <a:gd name="T37" fmla="*/ 38 h 180"/>
                <a:gd name="T38" fmla="*/ 180 w 227"/>
                <a:gd name="T39" fmla="*/ 38 h 180"/>
                <a:gd name="T40" fmla="*/ 218 w 227"/>
                <a:gd name="T41" fmla="*/ 38 h 180"/>
                <a:gd name="T42" fmla="*/ 218 w 227"/>
                <a:gd name="T43" fmla="*/ 1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80">
                  <a:moveTo>
                    <a:pt x="180" y="29"/>
                  </a:moveTo>
                  <a:lnTo>
                    <a:pt x="161" y="0"/>
                  </a:lnTo>
                  <a:lnTo>
                    <a:pt x="104" y="0"/>
                  </a:lnTo>
                  <a:lnTo>
                    <a:pt x="85" y="29"/>
                  </a:lnTo>
                  <a:lnTo>
                    <a:pt x="0" y="29"/>
                  </a:lnTo>
                  <a:lnTo>
                    <a:pt x="0" y="180"/>
                  </a:lnTo>
                  <a:lnTo>
                    <a:pt x="227" y="180"/>
                  </a:lnTo>
                  <a:lnTo>
                    <a:pt x="227" y="29"/>
                  </a:lnTo>
                  <a:lnTo>
                    <a:pt x="180" y="29"/>
                  </a:lnTo>
                  <a:close/>
                  <a:moveTo>
                    <a:pt x="218" y="171"/>
                  </a:moveTo>
                  <a:lnTo>
                    <a:pt x="9" y="171"/>
                  </a:lnTo>
                  <a:lnTo>
                    <a:pt x="9" y="38"/>
                  </a:lnTo>
                  <a:lnTo>
                    <a:pt x="85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109" y="10"/>
                  </a:lnTo>
                  <a:lnTo>
                    <a:pt x="156" y="10"/>
                  </a:lnTo>
                  <a:lnTo>
                    <a:pt x="173" y="34"/>
                  </a:lnTo>
                  <a:lnTo>
                    <a:pt x="175" y="38"/>
                  </a:lnTo>
                  <a:lnTo>
                    <a:pt x="180" y="38"/>
                  </a:lnTo>
                  <a:lnTo>
                    <a:pt x="218" y="38"/>
                  </a:lnTo>
                  <a:lnTo>
                    <a:pt x="218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4351666" y="1231077"/>
              <a:ext cx="204128" cy="20412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4 h 48"/>
                <a:gd name="T12" fmla="*/ 4 w 48"/>
                <a:gd name="T13" fmla="*/ 24 h 48"/>
                <a:gd name="T14" fmla="*/ 24 w 48"/>
                <a:gd name="T15" fmla="*/ 4 h 48"/>
                <a:gd name="T16" fmla="*/ 44 w 48"/>
                <a:gd name="T17" fmla="*/ 24 h 48"/>
                <a:gd name="T18" fmla="*/ 24 w 48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4"/>
                  </a:move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4264957" y="1162433"/>
              <a:ext cx="52387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43"/>
          <p:cNvSpPr>
            <a:spLocks noEditPoints="1"/>
          </p:cNvSpPr>
          <p:nvPr/>
        </p:nvSpPr>
        <p:spPr bwMode="auto">
          <a:xfrm>
            <a:off x="5068822" y="1747838"/>
            <a:ext cx="290837" cy="410062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856428" y="1816483"/>
            <a:ext cx="410061" cy="272772"/>
            <a:chOff x="5856428" y="1162433"/>
            <a:chExt cx="410061" cy="272772"/>
          </a:xfrm>
        </p:grpSpPr>
        <p:sp>
          <p:nvSpPr>
            <p:cNvPr id="30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47"/>
          <p:cNvSpPr>
            <a:spLocks noEditPoints="1"/>
          </p:cNvSpPr>
          <p:nvPr/>
        </p:nvSpPr>
        <p:spPr bwMode="auto">
          <a:xfrm>
            <a:off x="6676550" y="1816483"/>
            <a:ext cx="411868" cy="272772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8"/>
          <p:cNvSpPr>
            <a:spLocks noEditPoints="1"/>
          </p:cNvSpPr>
          <p:nvPr/>
        </p:nvSpPr>
        <p:spPr bwMode="auto">
          <a:xfrm>
            <a:off x="4230635" y="2602283"/>
            <a:ext cx="377546" cy="307094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9"/>
          <p:cNvSpPr>
            <a:spLocks noEditPoints="1"/>
          </p:cNvSpPr>
          <p:nvPr/>
        </p:nvSpPr>
        <p:spPr bwMode="auto">
          <a:xfrm>
            <a:off x="946533" y="2602283"/>
            <a:ext cx="377546" cy="341417"/>
          </a:xfrm>
          <a:custGeom>
            <a:avLst/>
            <a:gdLst>
              <a:gd name="T0" fmla="*/ 209 w 209"/>
              <a:gd name="T1" fmla="*/ 133 h 189"/>
              <a:gd name="T2" fmla="*/ 209 w 209"/>
              <a:gd name="T3" fmla="*/ 0 h 189"/>
              <a:gd name="T4" fmla="*/ 0 w 209"/>
              <a:gd name="T5" fmla="*/ 0 h 189"/>
              <a:gd name="T6" fmla="*/ 0 w 209"/>
              <a:gd name="T7" fmla="*/ 133 h 189"/>
              <a:gd name="T8" fmla="*/ 100 w 209"/>
              <a:gd name="T9" fmla="*/ 133 h 189"/>
              <a:gd name="T10" fmla="*/ 100 w 209"/>
              <a:gd name="T11" fmla="*/ 180 h 189"/>
              <a:gd name="T12" fmla="*/ 71 w 209"/>
              <a:gd name="T13" fmla="*/ 180 h 189"/>
              <a:gd name="T14" fmla="*/ 62 w 209"/>
              <a:gd name="T15" fmla="*/ 189 h 189"/>
              <a:gd name="T16" fmla="*/ 100 w 209"/>
              <a:gd name="T17" fmla="*/ 189 h 189"/>
              <a:gd name="T18" fmla="*/ 109 w 209"/>
              <a:gd name="T19" fmla="*/ 189 h 189"/>
              <a:gd name="T20" fmla="*/ 147 w 209"/>
              <a:gd name="T21" fmla="*/ 189 h 189"/>
              <a:gd name="T22" fmla="*/ 138 w 209"/>
              <a:gd name="T23" fmla="*/ 180 h 189"/>
              <a:gd name="T24" fmla="*/ 109 w 209"/>
              <a:gd name="T25" fmla="*/ 180 h 189"/>
              <a:gd name="T26" fmla="*/ 109 w 209"/>
              <a:gd name="T27" fmla="*/ 133 h 189"/>
              <a:gd name="T28" fmla="*/ 209 w 209"/>
              <a:gd name="T29" fmla="*/ 133 h 189"/>
              <a:gd name="T30" fmla="*/ 10 w 209"/>
              <a:gd name="T31" fmla="*/ 123 h 189"/>
              <a:gd name="T32" fmla="*/ 10 w 209"/>
              <a:gd name="T33" fmla="*/ 10 h 189"/>
              <a:gd name="T34" fmla="*/ 199 w 209"/>
              <a:gd name="T35" fmla="*/ 10 h 189"/>
              <a:gd name="T36" fmla="*/ 199 w 209"/>
              <a:gd name="T37" fmla="*/ 123 h 189"/>
              <a:gd name="T38" fmla="*/ 109 w 209"/>
              <a:gd name="T39" fmla="*/ 123 h 189"/>
              <a:gd name="T40" fmla="*/ 100 w 209"/>
              <a:gd name="T41" fmla="*/ 123 h 189"/>
              <a:gd name="T42" fmla="*/ 10 w 209"/>
              <a:gd name="T43" fmla="*/ 1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9" h="189">
                <a:moveTo>
                  <a:pt x="209" y="133"/>
                </a:moveTo>
                <a:lnTo>
                  <a:pt x="209" y="0"/>
                </a:lnTo>
                <a:lnTo>
                  <a:pt x="0" y="0"/>
                </a:lnTo>
                <a:lnTo>
                  <a:pt x="0" y="133"/>
                </a:lnTo>
                <a:lnTo>
                  <a:pt x="100" y="133"/>
                </a:lnTo>
                <a:lnTo>
                  <a:pt x="100" y="180"/>
                </a:lnTo>
                <a:lnTo>
                  <a:pt x="71" y="180"/>
                </a:lnTo>
                <a:lnTo>
                  <a:pt x="62" y="189"/>
                </a:lnTo>
                <a:lnTo>
                  <a:pt x="100" y="189"/>
                </a:lnTo>
                <a:lnTo>
                  <a:pt x="109" y="189"/>
                </a:lnTo>
                <a:lnTo>
                  <a:pt x="147" y="189"/>
                </a:lnTo>
                <a:lnTo>
                  <a:pt x="138" y="180"/>
                </a:lnTo>
                <a:lnTo>
                  <a:pt x="109" y="180"/>
                </a:lnTo>
                <a:lnTo>
                  <a:pt x="109" y="133"/>
                </a:lnTo>
                <a:lnTo>
                  <a:pt x="209" y="133"/>
                </a:lnTo>
                <a:close/>
                <a:moveTo>
                  <a:pt x="10" y="123"/>
                </a:moveTo>
                <a:lnTo>
                  <a:pt x="10" y="10"/>
                </a:lnTo>
                <a:lnTo>
                  <a:pt x="199" y="10"/>
                </a:lnTo>
                <a:lnTo>
                  <a:pt x="199" y="123"/>
                </a:lnTo>
                <a:lnTo>
                  <a:pt x="109" y="123"/>
                </a:lnTo>
                <a:lnTo>
                  <a:pt x="100" y="123"/>
                </a:lnTo>
                <a:lnTo>
                  <a:pt x="10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68462" y="2602283"/>
            <a:ext cx="375739" cy="341417"/>
            <a:chOff x="1768462" y="1948233"/>
            <a:chExt cx="375739" cy="341417"/>
          </a:xfrm>
        </p:grpSpPr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768462" y="1948233"/>
              <a:ext cx="375739" cy="341417"/>
            </a:xfrm>
            <a:custGeom>
              <a:avLst/>
              <a:gdLst>
                <a:gd name="T0" fmla="*/ 208 w 208"/>
                <a:gd name="T1" fmla="*/ 133 h 189"/>
                <a:gd name="T2" fmla="*/ 208 w 208"/>
                <a:gd name="T3" fmla="*/ 0 h 189"/>
                <a:gd name="T4" fmla="*/ 0 w 208"/>
                <a:gd name="T5" fmla="*/ 0 h 189"/>
                <a:gd name="T6" fmla="*/ 0 w 208"/>
                <a:gd name="T7" fmla="*/ 133 h 189"/>
                <a:gd name="T8" fmla="*/ 99 w 208"/>
                <a:gd name="T9" fmla="*/ 133 h 189"/>
                <a:gd name="T10" fmla="*/ 99 w 208"/>
                <a:gd name="T11" fmla="*/ 180 h 189"/>
                <a:gd name="T12" fmla="*/ 71 w 208"/>
                <a:gd name="T13" fmla="*/ 180 h 189"/>
                <a:gd name="T14" fmla="*/ 61 w 208"/>
                <a:gd name="T15" fmla="*/ 189 h 189"/>
                <a:gd name="T16" fmla="*/ 99 w 208"/>
                <a:gd name="T17" fmla="*/ 189 h 189"/>
                <a:gd name="T18" fmla="*/ 109 w 208"/>
                <a:gd name="T19" fmla="*/ 189 h 189"/>
                <a:gd name="T20" fmla="*/ 147 w 208"/>
                <a:gd name="T21" fmla="*/ 189 h 189"/>
                <a:gd name="T22" fmla="*/ 137 w 208"/>
                <a:gd name="T23" fmla="*/ 180 h 189"/>
                <a:gd name="T24" fmla="*/ 109 w 208"/>
                <a:gd name="T25" fmla="*/ 180 h 189"/>
                <a:gd name="T26" fmla="*/ 109 w 208"/>
                <a:gd name="T27" fmla="*/ 133 h 189"/>
                <a:gd name="T28" fmla="*/ 208 w 208"/>
                <a:gd name="T29" fmla="*/ 133 h 189"/>
                <a:gd name="T30" fmla="*/ 9 w 208"/>
                <a:gd name="T31" fmla="*/ 123 h 189"/>
                <a:gd name="T32" fmla="*/ 9 w 208"/>
                <a:gd name="T33" fmla="*/ 10 h 189"/>
                <a:gd name="T34" fmla="*/ 199 w 208"/>
                <a:gd name="T35" fmla="*/ 10 h 189"/>
                <a:gd name="T36" fmla="*/ 199 w 208"/>
                <a:gd name="T37" fmla="*/ 123 h 189"/>
                <a:gd name="T38" fmla="*/ 109 w 208"/>
                <a:gd name="T39" fmla="*/ 123 h 189"/>
                <a:gd name="T40" fmla="*/ 99 w 208"/>
                <a:gd name="T41" fmla="*/ 123 h 189"/>
                <a:gd name="T42" fmla="*/ 9 w 208"/>
                <a:gd name="T43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189">
                  <a:moveTo>
                    <a:pt x="208" y="133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9" y="133"/>
                  </a:lnTo>
                  <a:lnTo>
                    <a:pt x="99" y="180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99" y="189"/>
                  </a:lnTo>
                  <a:lnTo>
                    <a:pt x="109" y="189"/>
                  </a:lnTo>
                  <a:lnTo>
                    <a:pt x="147" y="189"/>
                  </a:lnTo>
                  <a:lnTo>
                    <a:pt x="137" y="180"/>
                  </a:lnTo>
                  <a:lnTo>
                    <a:pt x="109" y="180"/>
                  </a:lnTo>
                  <a:lnTo>
                    <a:pt x="109" y="133"/>
                  </a:lnTo>
                  <a:lnTo>
                    <a:pt x="208" y="133"/>
                  </a:lnTo>
                  <a:close/>
                  <a:moveTo>
                    <a:pt x="9" y="123"/>
                  </a:moveTo>
                  <a:lnTo>
                    <a:pt x="9" y="10"/>
                  </a:lnTo>
                  <a:lnTo>
                    <a:pt x="199" y="10"/>
                  </a:lnTo>
                  <a:lnTo>
                    <a:pt x="199" y="123"/>
                  </a:lnTo>
                  <a:lnTo>
                    <a:pt x="109" y="123"/>
                  </a:lnTo>
                  <a:lnTo>
                    <a:pt x="99" y="123"/>
                  </a:lnTo>
                  <a:lnTo>
                    <a:pt x="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51"/>
            <p:cNvSpPr>
              <a:spLocks noChangeArrowheads="1"/>
            </p:cNvSpPr>
            <p:nvPr/>
          </p:nvSpPr>
          <p:spPr bwMode="auto">
            <a:xfrm>
              <a:off x="1871429" y="2016878"/>
              <a:ext cx="34323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52"/>
            <p:cNvSpPr>
              <a:spLocks noChangeArrowheads="1"/>
            </p:cNvSpPr>
            <p:nvPr/>
          </p:nvSpPr>
          <p:spPr bwMode="auto">
            <a:xfrm>
              <a:off x="1940074" y="2085522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2008718" y="2051199"/>
              <a:ext cx="32516" cy="1029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88584" y="2602283"/>
            <a:ext cx="384771" cy="341417"/>
            <a:chOff x="2588584" y="1948233"/>
            <a:chExt cx="384771" cy="341417"/>
          </a:xfrm>
        </p:grpSpPr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2879421" y="2042168"/>
              <a:ext cx="43354" cy="153548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2 h 36"/>
                <a:gd name="T4" fmla="*/ 6 w 10"/>
                <a:gd name="T5" fmla="*/ 18 h 36"/>
                <a:gd name="T6" fmla="*/ 0 w 10"/>
                <a:gd name="T7" fmla="*/ 34 h 36"/>
                <a:gd name="T8" fmla="*/ 2 w 10"/>
                <a:gd name="T9" fmla="*/ 36 h 36"/>
                <a:gd name="T10" fmla="*/ 10 w 10"/>
                <a:gd name="T11" fmla="*/ 18 h 36"/>
                <a:gd name="T12" fmla="*/ 2 w 1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6" y="12"/>
                    <a:pt x="6" y="18"/>
                  </a:cubicBezTo>
                  <a:cubicBezTo>
                    <a:pt x="6" y="24"/>
                    <a:pt x="4" y="29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7" y="31"/>
                    <a:pt x="10" y="25"/>
                    <a:pt x="10" y="18"/>
                  </a:cubicBezTo>
                  <a:cubicBezTo>
                    <a:pt x="10" y="11"/>
                    <a:pt x="7" y="5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2913742" y="2004232"/>
              <a:ext cx="59613" cy="231224"/>
            </a:xfrm>
            <a:custGeom>
              <a:avLst/>
              <a:gdLst>
                <a:gd name="T0" fmla="*/ 3 w 14"/>
                <a:gd name="T1" fmla="*/ 0 h 54"/>
                <a:gd name="T2" fmla="*/ 0 w 14"/>
                <a:gd name="T3" fmla="*/ 3 h 54"/>
                <a:gd name="T4" fmla="*/ 10 w 14"/>
                <a:gd name="T5" fmla="*/ 27 h 54"/>
                <a:gd name="T6" fmla="*/ 0 w 14"/>
                <a:gd name="T7" fmla="*/ 51 h 54"/>
                <a:gd name="T8" fmla="*/ 3 w 14"/>
                <a:gd name="T9" fmla="*/ 54 h 54"/>
                <a:gd name="T10" fmla="*/ 14 w 14"/>
                <a:gd name="T11" fmla="*/ 27 h 54"/>
                <a:gd name="T12" fmla="*/ 3 w 1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0" y="18"/>
                    <a:pt x="10" y="27"/>
                  </a:cubicBezTo>
                  <a:cubicBezTo>
                    <a:pt x="10" y="36"/>
                    <a:pt x="6" y="45"/>
                    <a:pt x="0" y="5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47"/>
                    <a:pt x="14" y="37"/>
                    <a:pt x="14" y="27"/>
                  </a:cubicBezTo>
                  <a:cubicBezTo>
                    <a:pt x="14" y="17"/>
                    <a:pt x="10" y="7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6"/>
            <p:cNvSpPr>
              <a:spLocks noEditPoints="1"/>
            </p:cNvSpPr>
            <p:nvPr/>
          </p:nvSpPr>
          <p:spPr bwMode="auto">
            <a:xfrm>
              <a:off x="2588584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10 w 142"/>
                <a:gd name="T15" fmla="*/ 123 h 189"/>
                <a:gd name="T16" fmla="*/ 10 w 142"/>
                <a:gd name="T17" fmla="*/ 66 h 189"/>
                <a:gd name="T18" fmla="*/ 57 w 142"/>
                <a:gd name="T19" fmla="*/ 66 h 189"/>
                <a:gd name="T20" fmla="*/ 57 w 142"/>
                <a:gd name="T21" fmla="*/ 90 h 189"/>
                <a:gd name="T22" fmla="*/ 57 w 142"/>
                <a:gd name="T23" fmla="*/ 123 h 189"/>
                <a:gd name="T24" fmla="*/ 10 w 142"/>
                <a:gd name="T25" fmla="*/ 123 h 189"/>
                <a:gd name="T26" fmla="*/ 133 w 142"/>
                <a:gd name="T27" fmla="*/ 173 h 189"/>
                <a:gd name="T28" fmla="*/ 67 w 142"/>
                <a:gd name="T29" fmla="*/ 128 h 189"/>
                <a:gd name="T30" fmla="*/ 67 w 142"/>
                <a:gd name="T31" fmla="*/ 90 h 189"/>
                <a:gd name="T32" fmla="*/ 67 w 142"/>
                <a:gd name="T33" fmla="*/ 62 h 189"/>
                <a:gd name="T34" fmla="*/ 133 w 142"/>
                <a:gd name="T35" fmla="*/ 17 h 189"/>
                <a:gd name="T36" fmla="*/ 133 w 142"/>
                <a:gd name="T37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10" y="123"/>
                  </a:moveTo>
                  <a:lnTo>
                    <a:pt x="10" y="66"/>
                  </a:lnTo>
                  <a:lnTo>
                    <a:pt x="57" y="66"/>
                  </a:lnTo>
                  <a:lnTo>
                    <a:pt x="57" y="90"/>
                  </a:lnTo>
                  <a:lnTo>
                    <a:pt x="57" y="123"/>
                  </a:lnTo>
                  <a:lnTo>
                    <a:pt x="10" y="123"/>
                  </a:lnTo>
                  <a:close/>
                  <a:moveTo>
                    <a:pt x="133" y="173"/>
                  </a:moveTo>
                  <a:lnTo>
                    <a:pt x="67" y="128"/>
                  </a:lnTo>
                  <a:lnTo>
                    <a:pt x="67" y="90"/>
                  </a:lnTo>
                  <a:lnTo>
                    <a:pt x="67" y="62"/>
                  </a:lnTo>
                  <a:lnTo>
                    <a:pt x="133" y="17"/>
                  </a:lnTo>
                  <a:lnTo>
                    <a:pt x="133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10513" y="2602283"/>
            <a:ext cx="393803" cy="341417"/>
            <a:chOff x="3410513" y="1948233"/>
            <a:chExt cx="393803" cy="341417"/>
          </a:xfrm>
        </p:grpSpPr>
        <p:sp>
          <p:nvSpPr>
            <p:cNvPr id="46" name="Freeform 57"/>
            <p:cNvSpPr>
              <a:spLocks noEditPoints="1"/>
            </p:cNvSpPr>
            <p:nvPr/>
          </p:nvSpPr>
          <p:spPr bwMode="auto">
            <a:xfrm>
              <a:off x="3410513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9 w 142"/>
                <a:gd name="T15" fmla="*/ 123 h 189"/>
                <a:gd name="T16" fmla="*/ 9 w 142"/>
                <a:gd name="T17" fmla="*/ 66 h 189"/>
                <a:gd name="T18" fmla="*/ 57 w 142"/>
                <a:gd name="T19" fmla="*/ 66 h 189"/>
                <a:gd name="T20" fmla="*/ 57 w 142"/>
                <a:gd name="T21" fmla="*/ 123 h 189"/>
                <a:gd name="T22" fmla="*/ 9 w 142"/>
                <a:gd name="T23" fmla="*/ 123 h 189"/>
                <a:gd name="T24" fmla="*/ 132 w 142"/>
                <a:gd name="T25" fmla="*/ 173 h 189"/>
                <a:gd name="T26" fmla="*/ 66 w 142"/>
                <a:gd name="T27" fmla="*/ 128 h 189"/>
                <a:gd name="T28" fmla="*/ 66 w 142"/>
                <a:gd name="T29" fmla="*/ 62 h 189"/>
                <a:gd name="T30" fmla="*/ 132 w 142"/>
                <a:gd name="T31" fmla="*/ 17 h 189"/>
                <a:gd name="T32" fmla="*/ 132 w 142"/>
                <a:gd name="T33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9" y="123"/>
                  </a:moveTo>
                  <a:lnTo>
                    <a:pt x="9" y="66"/>
                  </a:lnTo>
                  <a:lnTo>
                    <a:pt x="57" y="66"/>
                  </a:lnTo>
                  <a:lnTo>
                    <a:pt x="57" y="123"/>
                  </a:lnTo>
                  <a:lnTo>
                    <a:pt x="9" y="123"/>
                  </a:lnTo>
                  <a:close/>
                  <a:moveTo>
                    <a:pt x="132" y="173"/>
                  </a:moveTo>
                  <a:lnTo>
                    <a:pt x="66" y="128"/>
                  </a:lnTo>
                  <a:lnTo>
                    <a:pt x="66" y="62"/>
                  </a:lnTo>
                  <a:lnTo>
                    <a:pt x="132" y="17"/>
                  </a:lnTo>
                  <a:lnTo>
                    <a:pt x="132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8"/>
            <p:cNvSpPr>
              <a:spLocks/>
            </p:cNvSpPr>
            <p:nvPr/>
          </p:nvSpPr>
          <p:spPr bwMode="auto">
            <a:xfrm>
              <a:off x="3701349" y="2067458"/>
              <a:ext cx="102967" cy="102967"/>
            </a:xfrm>
            <a:custGeom>
              <a:avLst/>
              <a:gdLst>
                <a:gd name="T0" fmla="*/ 57 w 57"/>
                <a:gd name="T1" fmla="*/ 7 h 57"/>
                <a:gd name="T2" fmla="*/ 50 w 57"/>
                <a:gd name="T3" fmla="*/ 0 h 57"/>
                <a:gd name="T4" fmla="*/ 28 w 57"/>
                <a:gd name="T5" fmla="*/ 22 h 57"/>
                <a:gd name="T6" fmla="*/ 7 w 57"/>
                <a:gd name="T7" fmla="*/ 0 h 57"/>
                <a:gd name="T8" fmla="*/ 0 w 57"/>
                <a:gd name="T9" fmla="*/ 7 h 57"/>
                <a:gd name="T10" fmla="*/ 21 w 57"/>
                <a:gd name="T11" fmla="*/ 29 h 57"/>
                <a:gd name="T12" fmla="*/ 0 w 57"/>
                <a:gd name="T13" fmla="*/ 50 h 57"/>
                <a:gd name="T14" fmla="*/ 7 w 57"/>
                <a:gd name="T15" fmla="*/ 57 h 57"/>
                <a:gd name="T16" fmla="*/ 28 w 57"/>
                <a:gd name="T17" fmla="*/ 36 h 57"/>
                <a:gd name="T18" fmla="*/ 50 w 57"/>
                <a:gd name="T19" fmla="*/ 57 h 57"/>
                <a:gd name="T20" fmla="*/ 57 w 57"/>
                <a:gd name="T21" fmla="*/ 50 h 57"/>
                <a:gd name="T22" fmla="*/ 35 w 57"/>
                <a:gd name="T23" fmla="*/ 29 h 57"/>
                <a:gd name="T24" fmla="*/ 57 w 57"/>
                <a:gd name="T2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7">
                  <a:moveTo>
                    <a:pt x="57" y="7"/>
                  </a:moveTo>
                  <a:lnTo>
                    <a:pt x="50" y="0"/>
                  </a:lnTo>
                  <a:lnTo>
                    <a:pt x="28" y="22"/>
                  </a:lnTo>
                  <a:lnTo>
                    <a:pt x="7" y="0"/>
                  </a:lnTo>
                  <a:lnTo>
                    <a:pt x="0" y="7"/>
                  </a:lnTo>
                  <a:lnTo>
                    <a:pt x="21" y="29"/>
                  </a:lnTo>
                  <a:lnTo>
                    <a:pt x="0" y="50"/>
                  </a:lnTo>
                  <a:lnTo>
                    <a:pt x="7" y="57"/>
                  </a:lnTo>
                  <a:lnTo>
                    <a:pt x="28" y="36"/>
                  </a:lnTo>
                  <a:lnTo>
                    <a:pt x="50" y="57"/>
                  </a:lnTo>
                  <a:lnTo>
                    <a:pt x="57" y="50"/>
                  </a:lnTo>
                  <a:lnTo>
                    <a:pt x="35" y="29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5195" y="2567960"/>
            <a:ext cx="274578" cy="410062"/>
            <a:chOff x="6745195" y="1913910"/>
            <a:chExt cx="274578" cy="410062"/>
          </a:xfrm>
        </p:grpSpPr>
        <p:sp>
          <p:nvSpPr>
            <p:cNvPr id="49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46533" y="3422405"/>
            <a:ext cx="377546" cy="377546"/>
            <a:chOff x="946533" y="2768355"/>
            <a:chExt cx="377546" cy="377546"/>
          </a:xfrm>
        </p:grpSpPr>
        <p:sp>
          <p:nvSpPr>
            <p:cNvPr id="52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Freeform 63"/>
          <p:cNvSpPr>
            <a:spLocks noEditPoints="1"/>
          </p:cNvSpPr>
          <p:nvPr/>
        </p:nvSpPr>
        <p:spPr bwMode="auto">
          <a:xfrm>
            <a:off x="1717881" y="3397115"/>
            <a:ext cx="438965" cy="393803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4"/>
          <p:cNvSpPr>
            <a:spLocks noEditPoints="1"/>
          </p:cNvSpPr>
          <p:nvPr/>
        </p:nvSpPr>
        <p:spPr bwMode="auto">
          <a:xfrm>
            <a:off x="2572326" y="3431437"/>
            <a:ext cx="410062" cy="334191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5"/>
          <p:cNvSpPr>
            <a:spLocks noEditPoints="1"/>
          </p:cNvSpPr>
          <p:nvPr/>
        </p:nvSpPr>
        <p:spPr bwMode="auto">
          <a:xfrm>
            <a:off x="5856428" y="3388082"/>
            <a:ext cx="397416" cy="397416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410513" y="3406147"/>
            <a:ext cx="375739" cy="375739"/>
            <a:chOff x="3410513" y="2752097"/>
            <a:chExt cx="375739" cy="375739"/>
          </a:xfrm>
        </p:grpSpPr>
        <p:sp>
          <p:nvSpPr>
            <p:cNvPr id="58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36054" y="3427824"/>
            <a:ext cx="366707" cy="350449"/>
            <a:chOff x="4236054" y="2773774"/>
            <a:chExt cx="366707" cy="350449"/>
          </a:xfrm>
        </p:grpSpPr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21208" y="3388082"/>
            <a:ext cx="238450" cy="411868"/>
            <a:chOff x="5121208" y="2734032"/>
            <a:chExt cx="238450" cy="411868"/>
          </a:xfrm>
        </p:grpSpPr>
        <p:sp>
          <p:nvSpPr>
            <p:cNvPr id="66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676550" y="3440470"/>
            <a:ext cx="411868" cy="307094"/>
            <a:chOff x="6676550" y="2786420"/>
            <a:chExt cx="411868" cy="307094"/>
          </a:xfrm>
        </p:grpSpPr>
        <p:sp>
          <p:nvSpPr>
            <p:cNvPr id="69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0275" y="4226269"/>
            <a:ext cx="410062" cy="359481"/>
            <a:chOff x="930275" y="3572219"/>
            <a:chExt cx="410062" cy="359481"/>
          </a:xfrm>
        </p:grpSpPr>
        <p:sp>
          <p:nvSpPr>
            <p:cNvPr id="73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606648" y="4217237"/>
            <a:ext cx="341417" cy="384771"/>
            <a:chOff x="2606648" y="3563187"/>
            <a:chExt cx="341417" cy="384771"/>
          </a:xfrm>
        </p:grpSpPr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3"/>
            <p:cNvSpPr>
              <a:spLocks/>
            </p:cNvSpPr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5"/>
            <p:cNvSpPr>
              <a:spLocks/>
            </p:cNvSpPr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6"/>
            <p:cNvSpPr>
              <a:spLocks/>
            </p:cNvSpPr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750397" y="4210012"/>
            <a:ext cx="411868" cy="391997"/>
            <a:chOff x="1750397" y="3555962"/>
            <a:chExt cx="411868" cy="391997"/>
          </a:xfrm>
        </p:grpSpPr>
        <p:sp>
          <p:nvSpPr>
            <p:cNvPr id="85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410513" y="4278656"/>
            <a:ext cx="428126" cy="272772"/>
            <a:chOff x="3410513" y="3624606"/>
            <a:chExt cx="428126" cy="272772"/>
          </a:xfrm>
        </p:grpSpPr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48699" y="4210012"/>
            <a:ext cx="341417" cy="391997"/>
            <a:chOff x="4248699" y="3555962"/>
            <a:chExt cx="341417" cy="391997"/>
          </a:xfrm>
        </p:grpSpPr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034499" y="4244333"/>
            <a:ext cx="411868" cy="375740"/>
            <a:chOff x="5034499" y="3590283"/>
            <a:chExt cx="411868" cy="375740"/>
          </a:xfrm>
        </p:grpSpPr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856428" y="4210012"/>
            <a:ext cx="410061" cy="410060"/>
            <a:chOff x="5856428" y="3555962"/>
            <a:chExt cx="410061" cy="410060"/>
          </a:xfrm>
        </p:grpSpPr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676550" y="4217237"/>
            <a:ext cx="411868" cy="393803"/>
            <a:chOff x="6676550" y="3563187"/>
            <a:chExt cx="411868" cy="393803"/>
          </a:xfrm>
        </p:grpSpPr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642227" y="5026521"/>
            <a:ext cx="480513" cy="422706"/>
            <a:chOff x="6642227" y="4372471"/>
            <a:chExt cx="480513" cy="422706"/>
          </a:xfrm>
        </p:grpSpPr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07008" y="5046391"/>
            <a:ext cx="325159" cy="377546"/>
            <a:chOff x="5907008" y="4392341"/>
            <a:chExt cx="325159" cy="377546"/>
          </a:xfrm>
        </p:grpSpPr>
        <p:sp>
          <p:nvSpPr>
            <p:cNvPr id="119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117"/>
          <p:cNvSpPr>
            <a:spLocks noEditPoints="1"/>
          </p:cNvSpPr>
          <p:nvPr/>
        </p:nvSpPr>
        <p:spPr bwMode="auto">
          <a:xfrm>
            <a:off x="2572326" y="5098778"/>
            <a:ext cx="410062" cy="272772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3392449" y="5098778"/>
            <a:ext cx="411868" cy="272772"/>
            <a:chOff x="3392449" y="4444728"/>
            <a:chExt cx="411868" cy="272772"/>
          </a:xfrm>
        </p:grpSpPr>
        <p:sp>
          <p:nvSpPr>
            <p:cNvPr id="123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214377" y="5098778"/>
            <a:ext cx="410062" cy="272772"/>
            <a:chOff x="4214377" y="4444728"/>
            <a:chExt cx="410062" cy="272772"/>
          </a:xfrm>
        </p:grpSpPr>
        <p:sp>
          <p:nvSpPr>
            <p:cNvPr id="126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Freeform 122"/>
          <p:cNvSpPr>
            <a:spLocks noEditPoints="1"/>
          </p:cNvSpPr>
          <p:nvPr/>
        </p:nvSpPr>
        <p:spPr bwMode="auto">
          <a:xfrm>
            <a:off x="5034499" y="5098778"/>
            <a:ext cx="411868" cy="272772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3"/>
          <p:cNvSpPr>
            <a:spLocks noEditPoints="1"/>
          </p:cNvSpPr>
          <p:nvPr/>
        </p:nvSpPr>
        <p:spPr bwMode="auto">
          <a:xfrm>
            <a:off x="946533" y="5089746"/>
            <a:ext cx="377546" cy="325159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4"/>
          <p:cNvSpPr>
            <a:spLocks noEditPoints="1"/>
          </p:cNvSpPr>
          <p:nvPr/>
        </p:nvSpPr>
        <p:spPr bwMode="auto">
          <a:xfrm>
            <a:off x="5890750" y="2567960"/>
            <a:ext cx="375739" cy="375739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5"/>
          <p:cNvSpPr>
            <a:spLocks noEditPoints="1"/>
          </p:cNvSpPr>
          <p:nvPr/>
        </p:nvSpPr>
        <p:spPr bwMode="auto">
          <a:xfrm>
            <a:off x="6728936" y="5850256"/>
            <a:ext cx="307094" cy="375739"/>
          </a:xfrm>
          <a:custGeom>
            <a:avLst/>
            <a:gdLst>
              <a:gd name="T0" fmla="*/ 94 w 170"/>
              <a:gd name="T1" fmla="*/ 57 h 208"/>
              <a:gd name="T2" fmla="*/ 132 w 170"/>
              <a:gd name="T3" fmla="*/ 38 h 208"/>
              <a:gd name="T4" fmla="*/ 104 w 170"/>
              <a:gd name="T5" fmla="*/ 10 h 208"/>
              <a:gd name="T6" fmla="*/ 87 w 170"/>
              <a:gd name="T7" fmla="*/ 57 h 208"/>
              <a:gd name="T8" fmla="*/ 83 w 170"/>
              <a:gd name="T9" fmla="*/ 57 h 208"/>
              <a:gd name="T10" fmla="*/ 57 w 170"/>
              <a:gd name="T11" fmla="*/ 0 h 208"/>
              <a:gd name="T12" fmla="*/ 28 w 170"/>
              <a:gd name="T13" fmla="*/ 29 h 208"/>
              <a:gd name="T14" fmla="*/ 76 w 170"/>
              <a:gd name="T15" fmla="*/ 57 h 208"/>
              <a:gd name="T16" fmla="*/ 0 w 170"/>
              <a:gd name="T17" fmla="*/ 57 h 208"/>
              <a:gd name="T18" fmla="*/ 0 w 170"/>
              <a:gd name="T19" fmla="*/ 123 h 208"/>
              <a:gd name="T20" fmla="*/ 9 w 170"/>
              <a:gd name="T21" fmla="*/ 123 h 208"/>
              <a:gd name="T22" fmla="*/ 9 w 170"/>
              <a:gd name="T23" fmla="*/ 208 h 208"/>
              <a:gd name="T24" fmla="*/ 161 w 170"/>
              <a:gd name="T25" fmla="*/ 208 h 208"/>
              <a:gd name="T26" fmla="*/ 161 w 170"/>
              <a:gd name="T27" fmla="*/ 123 h 208"/>
              <a:gd name="T28" fmla="*/ 170 w 170"/>
              <a:gd name="T29" fmla="*/ 123 h 208"/>
              <a:gd name="T30" fmla="*/ 170 w 170"/>
              <a:gd name="T31" fmla="*/ 57 h 208"/>
              <a:gd name="T32" fmla="*/ 94 w 170"/>
              <a:gd name="T33" fmla="*/ 57 h 208"/>
              <a:gd name="T34" fmla="*/ 109 w 170"/>
              <a:gd name="T35" fmla="*/ 26 h 208"/>
              <a:gd name="T36" fmla="*/ 116 w 170"/>
              <a:gd name="T37" fmla="*/ 36 h 208"/>
              <a:gd name="T38" fmla="*/ 102 w 170"/>
              <a:gd name="T39" fmla="*/ 43 h 208"/>
              <a:gd name="T40" fmla="*/ 109 w 170"/>
              <a:gd name="T41" fmla="*/ 26 h 208"/>
              <a:gd name="T42" fmla="*/ 42 w 170"/>
              <a:gd name="T43" fmla="*/ 26 h 208"/>
              <a:gd name="T44" fmla="*/ 54 w 170"/>
              <a:gd name="T45" fmla="*/ 17 h 208"/>
              <a:gd name="T46" fmla="*/ 64 w 170"/>
              <a:gd name="T47" fmla="*/ 38 h 208"/>
              <a:gd name="T48" fmla="*/ 42 w 170"/>
              <a:gd name="T49" fmla="*/ 26 h 208"/>
              <a:gd name="T50" fmla="*/ 9 w 170"/>
              <a:gd name="T51" fmla="*/ 114 h 208"/>
              <a:gd name="T52" fmla="*/ 9 w 170"/>
              <a:gd name="T53" fmla="*/ 66 h 208"/>
              <a:gd name="T54" fmla="*/ 76 w 170"/>
              <a:gd name="T55" fmla="*/ 66 h 208"/>
              <a:gd name="T56" fmla="*/ 76 w 170"/>
              <a:gd name="T57" fmla="*/ 114 h 208"/>
              <a:gd name="T58" fmla="*/ 19 w 170"/>
              <a:gd name="T59" fmla="*/ 114 h 208"/>
              <a:gd name="T60" fmla="*/ 14 w 170"/>
              <a:gd name="T61" fmla="*/ 114 h 208"/>
              <a:gd name="T62" fmla="*/ 9 w 170"/>
              <a:gd name="T63" fmla="*/ 114 h 208"/>
              <a:gd name="T64" fmla="*/ 9 w 170"/>
              <a:gd name="T65" fmla="*/ 114 h 208"/>
              <a:gd name="T66" fmla="*/ 19 w 170"/>
              <a:gd name="T67" fmla="*/ 123 h 208"/>
              <a:gd name="T68" fmla="*/ 76 w 170"/>
              <a:gd name="T69" fmla="*/ 123 h 208"/>
              <a:gd name="T70" fmla="*/ 76 w 170"/>
              <a:gd name="T71" fmla="*/ 199 h 208"/>
              <a:gd name="T72" fmla="*/ 19 w 170"/>
              <a:gd name="T73" fmla="*/ 199 h 208"/>
              <a:gd name="T74" fmla="*/ 19 w 170"/>
              <a:gd name="T75" fmla="*/ 123 h 208"/>
              <a:gd name="T76" fmla="*/ 151 w 170"/>
              <a:gd name="T77" fmla="*/ 199 h 208"/>
              <a:gd name="T78" fmla="*/ 94 w 170"/>
              <a:gd name="T79" fmla="*/ 199 h 208"/>
              <a:gd name="T80" fmla="*/ 94 w 170"/>
              <a:gd name="T81" fmla="*/ 123 h 208"/>
              <a:gd name="T82" fmla="*/ 151 w 170"/>
              <a:gd name="T83" fmla="*/ 123 h 208"/>
              <a:gd name="T84" fmla="*/ 151 w 170"/>
              <a:gd name="T85" fmla="*/ 199 h 208"/>
              <a:gd name="T86" fmla="*/ 161 w 170"/>
              <a:gd name="T87" fmla="*/ 114 h 208"/>
              <a:gd name="T88" fmla="*/ 161 w 170"/>
              <a:gd name="T89" fmla="*/ 114 h 208"/>
              <a:gd name="T90" fmla="*/ 156 w 170"/>
              <a:gd name="T91" fmla="*/ 114 h 208"/>
              <a:gd name="T92" fmla="*/ 151 w 170"/>
              <a:gd name="T93" fmla="*/ 114 h 208"/>
              <a:gd name="T94" fmla="*/ 94 w 170"/>
              <a:gd name="T95" fmla="*/ 114 h 208"/>
              <a:gd name="T96" fmla="*/ 94 w 170"/>
              <a:gd name="T97" fmla="*/ 66 h 208"/>
              <a:gd name="T98" fmla="*/ 161 w 170"/>
              <a:gd name="T99" fmla="*/ 66 h 208"/>
              <a:gd name="T100" fmla="*/ 161 w 170"/>
              <a:gd name="T101" fmla="*/ 11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208">
                <a:moveTo>
                  <a:pt x="94" y="57"/>
                </a:moveTo>
                <a:lnTo>
                  <a:pt x="132" y="38"/>
                </a:lnTo>
                <a:lnTo>
                  <a:pt x="104" y="10"/>
                </a:lnTo>
                <a:lnTo>
                  <a:pt x="87" y="57"/>
                </a:lnTo>
                <a:lnTo>
                  <a:pt x="83" y="57"/>
                </a:lnTo>
                <a:lnTo>
                  <a:pt x="57" y="0"/>
                </a:lnTo>
                <a:lnTo>
                  <a:pt x="28" y="29"/>
                </a:lnTo>
                <a:lnTo>
                  <a:pt x="76" y="57"/>
                </a:lnTo>
                <a:lnTo>
                  <a:pt x="0" y="57"/>
                </a:lnTo>
                <a:lnTo>
                  <a:pt x="0" y="123"/>
                </a:lnTo>
                <a:lnTo>
                  <a:pt x="9" y="123"/>
                </a:lnTo>
                <a:lnTo>
                  <a:pt x="9" y="208"/>
                </a:lnTo>
                <a:lnTo>
                  <a:pt x="161" y="208"/>
                </a:lnTo>
                <a:lnTo>
                  <a:pt x="161" y="123"/>
                </a:lnTo>
                <a:lnTo>
                  <a:pt x="170" y="123"/>
                </a:lnTo>
                <a:lnTo>
                  <a:pt x="170" y="57"/>
                </a:lnTo>
                <a:lnTo>
                  <a:pt x="94" y="57"/>
                </a:lnTo>
                <a:close/>
                <a:moveTo>
                  <a:pt x="109" y="26"/>
                </a:moveTo>
                <a:lnTo>
                  <a:pt x="116" y="36"/>
                </a:lnTo>
                <a:lnTo>
                  <a:pt x="102" y="43"/>
                </a:lnTo>
                <a:lnTo>
                  <a:pt x="109" y="26"/>
                </a:lnTo>
                <a:close/>
                <a:moveTo>
                  <a:pt x="42" y="26"/>
                </a:moveTo>
                <a:lnTo>
                  <a:pt x="54" y="17"/>
                </a:lnTo>
                <a:lnTo>
                  <a:pt x="64" y="38"/>
                </a:lnTo>
                <a:lnTo>
                  <a:pt x="42" y="26"/>
                </a:lnTo>
                <a:close/>
                <a:moveTo>
                  <a:pt x="9" y="114"/>
                </a:moveTo>
                <a:lnTo>
                  <a:pt x="9" y="66"/>
                </a:lnTo>
                <a:lnTo>
                  <a:pt x="76" y="66"/>
                </a:lnTo>
                <a:lnTo>
                  <a:pt x="76" y="114"/>
                </a:lnTo>
                <a:lnTo>
                  <a:pt x="19" y="114"/>
                </a:lnTo>
                <a:lnTo>
                  <a:pt x="14" y="114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19" y="123"/>
                </a:moveTo>
                <a:lnTo>
                  <a:pt x="76" y="123"/>
                </a:lnTo>
                <a:lnTo>
                  <a:pt x="76" y="199"/>
                </a:lnTo>
                <a:lnTo>
                  <a:pt x="19" y="199"/>
                </a:lnTo>
                <a:lnTo>
                  <a:pt x="19" y="123"/>
                </a:lnTo>
                <a:close/>
                <a:moveTo>
                  <a:pt x="151" y="199"/>
                </a:moveTo>
                <a:lnTo>
                  <a:pt x="94" y="199"/>
                </a:lnTo>
                <a:lnTo>
                  <a:pt x="94" y="123"/>
                </a:lnTo>
                <a:lnTo>
                  <a:pt x="151" y="123"/>
                </a:lnTo>
                <a:lnTo>
                  <a:pt x="151" y="199"/>
                </a:lnTo>
                <a:close/>
                <a:moveTo>
                  <a:pt x="161" y="114"/>
                </a:moveTo>
                <a:lnTo>
                  <a:pt x="161" y="114"/>
                </a:lnTo>
                <a:lnTo>
                  <a:pt x="156" y="114"/>
                </a:lnTo>
                <a:lnTo>
                  <a:pt x="151" y="114"/>
                </a:lnTo>
                <a:lnTo>
                  <a:pt x="94" y="114"/>
                </a:lnTo>
                <a:lnTo>
                  <a:pt x="94" y="66"/>
                </a:lnTo>
                <a:lnTo>
                  <a:pt x="161" y="66"/>
                </a:lnTo>
                <a:lnTo>
                  <a:pt x="161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5941330" y="5850256"/>
            <a:ext cx="240257" cy="410062"/>
            <a:chOff x="5941330" y="5196206"/>
            <a:chExt cx="240257" cy="410062"/>
          </a:xfrm>
        </p:grpSpPr>
        <p:sp>
          <p:nvSpPr>
            <p:cNvPr id="133" name="Freeform 126"/>
            <p:cNvSpPr>
              <a:spLocks noEditPoints="1"/>
            </p:cNvSpPr>
            <p:nvPr/>
          </p:nvSpPr>
          <p:spPr bwMode="auto">
            <a:xfrm>
              <a:off x="5941330" y="5196206"/>
              <a:ext cx="240257" cy="410062"/>
            </a:xfrm>
            <a:custGeom>
              <a:avLst/>
              <a:gdLst>
                <a:gd name="T0" fmla="*/ 51 w 56"/>
                <a:gd name="T1" fmla="*/ 5 h 96"/>
                <a:gd name="T2" fmla="*/ 40 w 56"/>
                <a:gd name="T3" fmla="*/ 0 h 96"/>
                <a:gd name="T4" fmla="*/ 16 w 56"/>
                <a:gd name="T5" fmla="*/ 0 h 96"/>
                <a:gd name="T6" fmla="*/ 5 w 56"/>
                <a:gd name="T7" fmla="*/ 5 h 96"/>
                <a:gd name="T8" fmla="*/ 0 w 56"/>
                <a:gd name="T9" fmla="*/ 16 h 96"/>
                <a:gd name="T10" fmla="*/ 0 w 56"/>
                <a:gd name="T11" fmla="*/ 80 h 96"/>
                <a:gd name="T12" fmla="*/ 5 w 56"/>
                <a:gd name="T13" fmla="*/ 91 h 96"/>
                <a:gd name="T14" fmla="*/ 16 w 56"/>
                <a:gd name="T15" fmla="*/ 96 h 96"/>
                <a:gd name="T16" fmla="*/ 40 w 56"/>
                <a:gd name="T17" fmla="*/ 96 h 96"/>
                <a:gd name="T18" fmla="*/ 51 w 56"/>
                <a:gd name="T19" fmla="*/ 91 h 96"/>
                <a:gd name="T20" fmla="*/ 56 w 56"/>
                <a:gd name="T21" fmla="*/ 80 h 96"/>
                <a:gd name="T22" fmla="*/ 56 w 56"/>
                <a:gd name="T23" fmla="*/ 16 h 96"/>
                <a:gd name="T24" fmla="*/ 51 w 56"/>
                <a:gd name="T25" fmla="*/ 5 h 96"/>
                <a:gd name="T26" fmla="*/ 8 w 56"/>
                <a:gd name="T27" fmla="*/ 8 h 96"/>
                <a:gd name="T28" fmla="*/ 16 w 56"/>
                <a:gd name="T29" fmla="*/ 4 h 96"/>
                <a:gd name="T30" fmla="*/ 40 w 56"/>
                <a:gd name="T31" fmla="*/ 4 h 96"/>
                <a:gd name="T32" fmla="*/ 48 w 56"/>
                <a:gd name="T33" fmla="*/ 8 h 96"/>
                <a:gd name="T34" fmla="*/ 52 w 56"/>
                <a:gd name="T35" fmla="*/ 16 h 96"/>
                <a:gd name="T36" fmla="*/ 4 w 56"/>
                <a:gd name="T37" fmla="*/ 16 h 96"/>
                <a:gd name="T38" fmla="*/ 8 w 56"/>
                <a:gd name="T39" fmla="*/ 8 h 96"/>
                <a:gd name="T40" fmla="*/ 52 w 56"/>
                <a:gd name="T41" fmla="*/ 20 h 96"/>
                <a:gd name="T42" fmla="*/ 52 w 56"/>
                <a:gd name="T43" fmla="*/ 76 h 96"/>
                <a:gd name="T44" fmla="*/ 4 w 56"/>
                <a:gd name="T45" fmla="*/ 76 h 96"/>
                <a:gd name="T46" fmla="*/ 4 w 56"/>
                <a:gd name="T47" fmla="*/ 20 h 96"/>
                <a:gd name="T48" fmla="*/ 52 w 56"/>
                <a:gd name="T49" fmla="*/ 20 h 96"/>
                <a:gd name="T50" fmla="*/ 20 w 56"/>
                <a:gd name="T51" fmla="*/ 92 h 96"/>
                <a:gd name="T52" fmla="*/ 20 w 56"/>
                <a:gd name="T53" fmla="*/ 88 h 96"/>
                <a:gd name="T54" fmla="*/ 36 w 56"/>
                <a:gd name="T55" fmla="*/ 88 h 96"/>
                <a:gd name="T56" fmla="*/ 36 w 56"/>
                <a:gd name="T57" fmla="*/ 92 h 96"/>
                <a:gd name="T58" fmla="*/ 20 w 56"/>
                <a:gd name="T59" fmla="*/ 92 h 96"/>
                <a:gd name="T60" fmla="*/ 48 w 56"/>
                <a:gd name="T61" fmla="*/ 88 h 96"/>
                <a:gd name="T62" fmla="*/ 40 w 56"/>
                <a:gd name="T63" fmla="*/ 92 h 96"/>
                <a:gd name="T64" fmla="*/ 40 w 56"/>
                <a:gd name="T65" fmla="*/ 84 h 96"/>
                <a:gd name="T66" fmla="*/ 16 w 56"/>
                <a:gd name="T67" fmla="*/ 84 h 96"/>
                <a:gd name="T68" fmla="*/ 16 w 56"/>
                <a:gd name="T69" fmla="*/ 92 h 96"/>
                <a:gd name="T70" fmla="*/ 8 w 56"/>
                <a:gd name="T71" fmla="*/ 88 h 96"/>
                <a:gd name="T72" fmla="*/ 4 w 56"/>
                <a:gd name="T73" fmla="*/ 80 h 96"/>
                <a:gd name="T74" fmla="*/ 52 w 56"/>
                <a:gd name="T75" fmla="*/ 80 h 96"/>
                <a:gd name="T76" fmla="*/ 48 w 56"/>
                <a:gd name="T7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51" y="5"/>
                  </a:moveTo>
                  <a:cubicBezTo>
                    <a:pt x="48" y="2"/>
                    <a:pt x="44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54" y="88"/>
                    <a:pt x="56" y="84"/>
                    <a:pt x="56" y="8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2"/>
                    <a:pt x="54" y="8"/>
                    <a:pt x="51" y="5"/>
                  </a:cubicBezTo>
                  <a:close/>
                  <a:moveTo>
                    <a:pt x="8" y="8"/>
                  </a:moveTo>
                  <a:cubicBezTo>
                    <a:pt x="10" y="5"/>
                    <a:pt x="13" y="4"/>
                    <a:pt x="16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4"/>
                    <a:pt x="46" y="5"/>
                    <a:pt x="48" y="8"/>
                  </a:cubicBezTo>
                  <a:cubicBezTo>
                    <a:pt x="51" y="10"/>
                    <a:pt x="52" y="13"/>
                    <a:pt x="5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lose/>
                  <a:moveTo>
                    <a:pt x="52" y="2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52" y="20"/>
                  </a:lnTo>
                  <a:close/>
                  <a:moveTo>
                    <a:pt x="20" y="92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2"/>
                    <a:pt x="36" y="92"/>
                    <a:pt x="36" y="92"/>
                  </a:cubicBezTo>
                  <a:lnTo>
                    <a:pt x="20" y="92"/>
                  </a:lnTo>
                  <a:close/>
                  <a:moveTo>
                    <a:pt x="48" y="88"/>
                  </a:moveTo>
                  <a:cubicBezTo>
                    <a:pt x="46" y="91"/>
                    <a:pt x="43" y="92"/>
                    <a:pt x="40" y="9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3"/>
                    <a:pt x="51" y="86"/>
                    <a:pt x="48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27"/>
            <p:cNvSpPr>
              <a:spLocks noChangeArrowheads="1"/>
            </p:cNvSpPr>
            <p:nvPr/>
          </p:nvSpPr>
          <p:spPr bwMode="auto">
            <a:xfrm>
              <a:off x="6009974" y="5230528"/>
              <a:ext cx="10296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086886" y="5868320"/>
            <a:ext cx="307095" cy="375739"/>
            <a:chOff x="5086886" y="5214270"/>
            <a:chExt cx="307095" cy="375739"/>
          </a:xfrm>
        </p:grpSpPr>
        <p:sp>
          <p:nvSpPr>
            <p:cNvPr id="136" name="Rectangle 128"/>
            <p:cNvSpPr>
              <a:spLocks noChangeArrowheads="1"/>
            </p:cNvSpPr>
            <p:nvPr/>
          </p:nvSpPr>
          <p:spPr bwMode="auto">
            <a:xfrm>
              <a:off x="5231401" y="5503300"/>
              <a:ext cx="18064" cy="867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29"/>
            <p:cNvSpPr>
              <a:spLocks noChangeArrowheads="1"/>
            </p:cNvSpPr>
            <p:nvPr/>
          </p:nvSpPr>
          <p:spPr bwMode="auto">
            <a:xfrm>
              <a:off x="5231401" y="5214270"/>
              <a:ext cx="18064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0"/>
            <p:cNvSpPr>
              <a:spLocks noChangeArrowheads="1"/>
            </p:cNvSpPr>
            <p:nvPr/>
          </p:nvSpPr>
          <p:spPr bwMode="auto">
            <a:xfrm>
              <a:off x="5352432" y="5214270"/>
              <a:ext cx="16258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31"/>
            <p:cNvSpPr>
              <a:spLocks noChangeArrowheads="1"/>
            </p:cNvSpPr>
            <p:nvPr/>
          </p:nvSpPr>
          <p:spPr bwMode="auto">
            <a:xfrm>
              <a:off x="5352432" y="5402140"/>
              <a:ext cx="16258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2"/>
            <p:cNvSpPr>
              <a:spLocks noChangeArrowheads="1"/>
            </p:cNvSpPr>
            <p:nvPr/>
          </p:nvSpPr>
          <p:spPr bwMode="auto">
            <a:xfrm>
              <a:off x="5112176" y="5452720"/>
              <a:ext cx="16258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3"/>
            <p:cNvSpPr>
              <a:spLocks noChangeArrowheads="1"/>
            </p:cNvSpPr>
            <p:nvPr/>
          </p:nvSpPr>
          <p:spPr bwMode="auto">
            <a:xfrm>
              <a:off x="5112176" y="5214270"/>
              <a:ext cx="16258" cy="1354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134"/>
            <p:cNvSpPr>
              <a:spLocks noChangeArrowheads="1"/>
            </p:cNvSpPr>
            <p:nvPr/>
          </p:nvSpPr>
          <p:spPr bwMode="auto">
            <a:xfrm>
              <a:off x="5206111" y="541839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135"/>
            <p:cNvSpPr>
              <a:spLocks noChangeArrowheads="1"/>
            </p:cNvSpPr>
            <p:nvPr/>
          </p:nvSpPr>
          <p:spPr bwMode="auto">
            <a:xfrm>
              <a:off x="5325336" y="5315431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136"/>
            <p:cNvSpPr>
              <a:spLocks noChangeArrowheads="1"/>
            </p:cNvSpPr>
            <p:nvPr/>
          </p:nvSpPr>
          <p:spPr bwMode="auto">
            <a:xfrm>
              <a:off x="5086886" y="536781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264957" y="5833998"/>
            <a:ext cx="308901" cy="391996"/>
            <a:chOff x="4264957" y="5179948"/>
            <a:chExt cx="308901" cy="391996"/>
          </a:xfrm>
        </p:grpSpPr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4358892" y="5179948"/>
              <a:ext cx="121032" cy="256514"/>
            </a:xfrm>
            <a:custGeom>
              <a:avLst/>
              <a:gdLst>
                <a:gd name="T0" fmla="*/ 24 w 67"/>
                <a:gd name="T1" fmla="*/ 142 h 142"/>
                <a:gd name="T2" fmla="*/ 43 w 67"/>
                <a:gd name="T3" fmla="*/ 142 h 142"/>
                <a:gd name="T4" fmla="*/ 43 w 67"/>
                <a:gd name="T5" fmla="*/ 47 h 142"/>
                <a:gd name="T6" fmla="*/ 67 w 67"/>
                <a:gd name="T7" fmla="*/ 47 h 142"/>
                <a:gd name="T8" fmla="*/ 34 w 67"/>
                <a:gd name="T9" fmla="*/ 0 h 142"/>
                <a:gd name="T10" fmla="*/ 0 w 67"/>
                <a:gd name="T11" fmla="*/ 47 h 142"/>
                <a:gd name="T12" fmla="*/ 24 w 67"/>
                <a:gd name="T13" fmla="*/ 47 h 142"/>
                <a:gd name="T14" fmla="*/ 24 w 67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2">
                  <a:moveTo>
                    <a:pt x="24" y="142"/>
                  </a:moveTo>
                  <a:lnTo>
                    <a:pt x="43" y="142"/>
                  </a:lnTo>
                  <a:lnTo>
                    <a:pt x="43" y="47"/>
                  </a:lnTo>
                  <a:lnTo>
                    <a:pt x="67" y="47"/>
                  </a:lnTo>
                  <a:lnTo>
                    <a:pt x="34" y="0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4264957" y="5299172"/>
              <a:ext cx="308901" cy="272772"/>
            </a:xfrm>
            <a:custGeom>
              <a:avLst/>
              <a:gdLst>
                <a:gd name="T0" fmla="*/ 114 w 171"/>
                <a:gd name="T1" fmla="*/ 0 h 151"/>
                <a:gd name="T2" fmla="*/ 114 w 171"/>
                <a:gd name="T3" fmla="*/ 9 h 151"/>
                <a:gd name="T4" fmla="*/ 161 w 171"/>
                <a:gd name="T5" fmla="*/ 9 h 151"/>
                <a:gd name="T6" fmla="*/ 161 w 171"/>
                <a:gd name="T7" fmla="*/ 142 h 151"/>
                <a:gd name="T8" fmla="*/ 10 w 171"/>
                <a:gd name="T9" fmla="*/ 142 h 151"/>
                <a:gd name="T10" fmla="*/ 10 w 171"/>
                <a:gd name="T11" fmla="*/ 9 h 151"/>
                <a:gd name="T12" fmla="*/ 57 w 171"/>
                <a:gd name="T13" fmla="*/ 9 h 151"/>
                <a:gd name="T14" fmla="*/ 57 w 171"/>
                <a:gd name="T15" fmla="*/ 0 h 151"/>
                <a:gd name="T16" fmla="*/ 0 w 171"/>
                <a:gd name="T17" fmla="*/ 0 h 151"/>
                <a:gd name="T18" fmla="*/ 0 w 171"/>
                <a:gd name="T19" fmla="*/ 151 h 151"/>
                <a:gd name="T20" fmla="*/ 171 w 171"/>
                <a:gd name="T21" fmla="*/ 151 h 151"/>
                <a:gd name="T22" fmla="*/ 171 w 171"/>
                <a:gd name="T23" fmla="*/ 0 h 151"/>
                <a:gd name="T24" fmla="*/ 114 w 171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51">
                  <a:moveTo>
                    <a:pt x="114" y="0"/>
                  </a:moveTo>
                  <a:lnTo>
                    <a:pt x="114" y="9"/>
                  </a:lnTo>
                  <a:lnTo>
                    <a:pt x="161" y="9"/>
                  </a:lnTo>
                  <a:lnTo>
                    <a:pt x="161" y="142"/>
                  </a:lnTo>
                  <a:lnTo>
                    <a:pt x="10" y="142"/>
                  </a:lnTo>
                  <a:lnTo>
                    <a:pt x="10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171" y="151"/>
                  </a:lnTo>
                  <a:lnTo>
                    <a:pt x="171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0809677" y="5884578"/>
            <a:ext cx="377546" cy="332384"/>
            <a:chOff x="4230635" y="6068714"/>
            <a:chExt cx="377546" cy="332384"/>
          </a:xfrm>
        </p:grpSpPr>
        <p:sp>
          <p:nvSpPr>
            <p:cNvPr id="149" name="Oval 143"/>
            <p:cNvSpPr>
              <a:spLocks noChangeArrowheads="1"/>
            </p:cNvSpPr>
            <p:nvPr/>
          </p:nvSpPr>
          <p:spPr bwMode="auto">
            <a:xfrm>
              <a:off x="4385989" y="6169875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44"/>
            <p:cNvSpPr>
              <a:spLocks noChangeArrowheads="1"/>
            </p:cNvSpPr>
            <p:nvPr/>
          </p:nvSpPr>
          <p:spPr bwMode="auto">
            <a:xfrm>
              <a:off x="4487149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45"/>
            <p:cNvSpPr>
              <a:spLocks noChangeArrowheads="1"/>
            </p:cNvSpPr>
            <p:nvPr/>
          </p:nvSpPr>
          <p:spPr bwMode="auto">
            <a:xfrm>
              <a:off x="4283021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6"/>
            <p:cNvSpPr>
              <a:spLocks noEditPoints="1"/>
            </p:cNvSpPr>
            <p:nvPr/>
          </p:nvSpPr>
          <p:spPr bwMode="auto">
            <a:xfrm>
              <a:off x="4230635" y="6068714"/>
              <a:ext cx="377546" cy="332384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3" name="Freeform 147"/>
          <p:cNvSpPr>
            <a:spLocks noEditPoints="1"/>
          </p:cNvSpPr>
          <p:nvPr/>
        </p:nvSpPr>
        <p:spPr bwMode="auto">
          <a:xfrm>
            <a:off x="9980523" y="5884578"/>
            <a:ext cx="411868" cy="375739"/>
          </a:xfrm>
          <a:custGeom>
            <a:avLst/>
            <a:gdLst>
              <a:gd name="T0" fmla="*/ 147 w 228"/>
              <a:gd name="T1" fmla="*/ 37 h 208"/>
              <a:gd name="T2" fmla="*/ 81 w 228"/>
              <a:gd name="T3" fmla="*/ 0 h 208"/>
              <a:gd name="T4" fmla="*/ 0 w 228"/>
              <a:gd name="T5" fmla="*/ 30 h 208"/>
              <a:gd name="T6" fmla="*/ 0 w 228"/>
              <a:gd name="T7" fmla="*/ 201 h 208"/>
              <a:gd name="T8" fmla="*/ 81 w 228"/>
              <a:gd name="T9" fmla="*/ 170 h 208"/>
              <a:gd name="T10" fmla="*/ 147 w 228"/>
              <a:gd name="T11" fmla="*/ 208 h 208"/>
              <a:gd name="T12" fmla="*/ 228 w 228"/>
              <a:gd name="T13" fmla="*/ 177 h 208"/>
              <a:gd name="T14" fmla="*/ 228 w 228"/>
              <a:gd name="T15" fmla="*/ 7 h 208"/>
              <a:gd name="T16" fmla="*/ 147 w 228"/>
              <a:gd name="T17" fmla="*/ 37 h 208"/>
              <a:gd name="T18" fmla="*/ 86 w 228"/>
              <a:gd name="T19" fmla="*/ 11 h 208"/>
              <a:gd name="T20" fmla="*/ 142 w 228"/>
              <a:gd name="T21" fmla="*/ 44 h 208"/>
              <a:gd name="T22" fmla="*/ 142 w 228"/>
              <a:gd name="T23" fmla="*/ 196 h 208"/>
              <a:gd name="T24" fmla="*/ 86 w 228"/>
              <a:gd name="T25" fmla="*/ 163 h 208"/>
              <a:gd name="T26" fmla="*/ 86 w 228"/>
              <a:gd name="T27" fmla="*/ 11 h 208"/>
              <a:gd name="T28" fmla="*/ 10 w 228"/>
              <a:gd name="T29" fmla="*/ 35 h 208"/>
              <a:gd name="T30" fmla="*/ 76 w 228"/>
              <a:gd name="T31" fmla="*/ 11 h 208"/>
              <a:gd name="T32" fmla="*/ 76 w 228"/>
              <a:gd name="T33" fmla="*/ 163 h 208"/>
              <a:gd name="T34" fmla="*/ 10 w 228"/>
              <a:gd name="T35" fmla="*/ 186 h 208"/>
              <a:gd name="T36" fmla="*/ 10 w 228"/>
              <a:gd name="T37" fmla="*/ 35 h 208"/>
              <a:gd name="T38" fmla="*/ 218 w 228"/>
              <a:gd name="T39" fmla="*/ 172 h 208"/>
              <a:gd name="T40" fmla="*/ 152 w 228"/>
              <a:gd name="T41" fmla="*/ 196 h 208"/>
              <a:gd name="T42" fmla="*/ 152 w 228"/>
              <a:gd name="T43" fmla="*/ 44 h 208"/>
              <a:gd name="T44" fmla="*/ 218 w 228"/>
              <a:gd name="T45" fmla="*/ 21 h 208"/>
              <a:gd name="T46" fmla="*/ 218 w 228"/>
              <a:gd name="T47" fmla="*/ 17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8" h="208">
                <a:moveTo>
                  <a:pt x="147" y="37"/>
                </a:moveTo>
                <a:lnTo>
                  <a:pt x="81" y="0"/>
                </a:lnTo>
                <a:lnTo>
                  <a:pt x="0" y="30"/>
                </a:lnTo>
                <a:lnTo>
                  <a:pt x="0" y="201"/>
                </a:lnTo>
                <a:lnTo>
                  <a:pt x="81" y="170"/>
                </a:lnTo>
                <a:lnTo>
                  <a:pt x="147" y="208"/>
                </a:lnTo>
                <a:lnTo>
                  <a:pt x="228" y="177"/>
                </a:lnTo>
                <a:lnTo>
                  <a:pt x="228" y="7"/>
                </a:lnTo>
                <a:lnTo>
                  <a:pt x="147" y="37"/>
                </a:lnTo>
                <a:close/>
                <a:moveTo>
                  <a:pt x="86" y="11"/>
                </a:moveTo>
                <a:lnTo>
                  <a:pt x="142" y="44"/>
                </a:lnTo>
                <a:lnTo>
                  <a:pt x="142" y="196"/>
                </a:lnTo>
                <a:lnTo>
                  <a:pt x="86" y="163"/>
                </a:lnTo>
                <a:lnTo>
                  <a:pt x="86" y="11"/>
                </a:lnTo>
                <a:close/>
                <a:moveTo>
                  <a:pt x="10" y="35"/>
                </a:moveTo>
                <a:lnTo>
                  <a:pt x="76" y="11"/>
                </a:lnTo>
                <a:lnTo>
                  <a:pt x="76" y="163"/>
                </a:lnTo>
                <a:lnTo>
                  <a:pt x="10" y="186"/>
                </a:lnTo>
                <a:lnTo>
                  <a:pt x="10" y="35"/>
                </a:lnTo>
                <a:close/>
                <a:moveTo>
                  <a:pt x="218" y="172"/>
                </a:moveTo>
                <a:lnTo>
                  <a:pt x="152" y="196"/>
                </a:lnTo>
                <a:lnTo>
                  <a:pt x="152" y="44"/>
                </a:lnTo>
                <a:lnTo>
                  <a:pt x="218" y="21"/>
                </a:lnTo>
                <a:lnTo>
                  <a:pt x="218" y="1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4" name="组合 153"/>
          <p:cNvGrpSpPr/>
          <p:nvPr/>
        </p:nvGrpSpPr>
        <p:grpSpPr>
          <a:xfrm>
            <a:off x="9980523" y="5104197"/>
            <a:ext cx="411868" cy="375739"/>
            <a:chOff x="1750397" y="6034393"/>
            <a:chExt cx="411868" cy="375739"/>
          </a:xfrm>
        </p:grpSpPr>
        <p:sp>
          <p:nvSpPr>
            <p:cNvPr id="155" name="Freeform 148"/>
            <p:cNvSpPr>
              <a:spLocks noEditPoints="1"/>
            </p:cNvSpPr>
            <p:nvPr/>
          </p:nvSpPr>
          <p:spPr bwMode="auto">
            <a:xfrm>
              <a:off x="1750397" y="6034393"/>
              <a:ext cx="411868" cy="375739"/>
            </a:xfrm>
            <a:custGeom>
              <a:avLst/>
              <a:gdLst>
                <a:gd name="T0" fmla="*/ 228 w 228"/>
                <a:gd name="T1" fmla="*/ 0 h 208"/>
                <a:gd name="T2" fmla="*/ 0 w 228"/>
                <a:gd name="T3" fmla="*/ 0 h 208"/>
                <a:gd name="T4" fmla="*/ 0 w 228"/>
                <a:gd name="T5" fmla="*/ 47 h 208"/>
                <a:gd name="T6" fmla="*/ 10 w 228"/>
                <a:gd name="T7" fmla="*/ 47 h 208"/>
                <a:gd name="T8" fmla="*/ 10 w 228"/>
                <a:gd name="T9" fmla="*/ 208 h 208"/>
                <a:gd name="T10" fmla="*/ 218 w 228"/>
                <a:gd name="T11" fmla="*/ 208 h 208"/>
                <a:gd name="T12" fmla="*/ 218 w 228"/>
                <a:gd name="T13" fmla="*/ 47 h 208"/>
                <a:gd name="T14" fmla="*/ 228 w 228"/>
                <a:gd name="T15" fmla="*/ 47 h 208"/>
                <a:gd name="T16" fmla="*/ 228 w 228"/>
                <a:gd name="T17" fmla="*/ 0 h 208"/>
                <a:gd name="T18" fmla="*/ 209 w 228"/>
                <a:gd name="T19" fmla="*/ 199 h 208"/>
                <a:gd name="T20" fmla="*/ 19 w 228"/>
                <a:gd name="T21" fmla="*/ 199 h 208"/>
                <a:gd name="T22" fmla="*/ 19 w 228"/>
                <a:gd name="T23" fmla="*/ 47 h 208"/>
                <a:gd name="T24" fmla="*/ 209 w 228"/>
                <a:gd name="T25" fmla="*/ 47 h 208"/>
                <a:gd name="T26" fmla="*/ 209 w 228"/>
                <a:gd name="T27" fmla="*/ 199 h 208"/>
                <a:gd name="T28" fmla="*/ 218 w 228"/>
                <a:gd name="T29" fmla="*/ 38 h 208"/>
                <a:gd name="T30" fmla="*/ 10 w 228"/>
                <a:gd name="T31" fmla="*/ 38 h 208"/>
                <a:gd name="T32" fmla="*/ 10 w 228"/>
                <a:gd name="T33" fmla="*/ 9 h 208"/>
                <a:gd name="T34" fmla="*/ 218 w 228"/>
                <a:gd name="T35" fmla="*/ 9 h 208"/>
                <a:gd name="T36" fmla="*/ 218 w 228"/>
                <a:gd name="T37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208">
                  <a:moveTo>
                    <a:pt x="228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0" y="47"/>
                  </a:lnTo>
                  <a:lnTo>
                    <a:pt x="10" y="208"/>
                  </a:lnTo>
                  <a:lnTo>
                    <a:pt x="218" y="208"/>
                  </a:lnTo>
                  <a:lnTo>
                    <a:pt x="218" y="47"/>
                  </a:lnTo>
                  <a:lnTo>
                    <a:pt x="228" y="47"/>
                  </a:lnTo>
                  <a:lnTo>
                    <a:pt x="228" y="0"/>
                  </a:lnTo>
                  <a:close/>
                  <a:moveTo>
                    <a:pt x="209" y="199"/>
                  </a:moveTo>
                  <a:lnTo>
                    <a:pt x="19" y="199"/>
                  </a:lnTo>
                  <a:lnTo>
                    <a:pt x="19" y="47"/>
                  </a:lnTo>
                  <a:lnTo>
                    <a:pt x="209" y="47"/>
                  </a:lnTo>
                  <a:lnTo>
                    <a:pt x="209" y="199"/>
                  </a:lnTo>
                  <a:close/>
                  <a:moveTo>
                    <a:pt x="218" y="38"/>
                  </a:moveTo>
                  <a:lnTo>
                    <a:pt x="10" y="38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49"/>
            <p:cNvSpPr>
              <a:spLocks noChangeArrowheads="1"/>
            </p:cNvSpPr>
            <p:nvPr/>
          </p:nvSpPr>
          <p:spPr bwMode="auto">
            <a:xfrm>
              <a:off x="1912976" y="6153618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0764951" y="5050798"/>
            <a:ext cx="377546" cy="375739"/>
            <a:chOff x="2588584" y="6034393"/>
            <a:chExt cx="377546" cy="375739"/>
          </a:xfrm>
        </p:grpSpPr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2588584" y="6034393"/>
              <a:ext cx="377546" cy="375739"/>
            </a:xfrm>
            <a:custGeom>
              <a:avLst/>
              <a:gdLst>
                <a:gd name="T0" fmla="*/ 0 w 209"/>
                <a:gd name="T1" fmla="*/ 0 h 208"/>
                <a:gd name="T2" fmla="*/ 0 w 209"/>
                <a:gd name="T3" fmla="*/ 208 h 208"/>
                <a:gd name="T4" fmla="*/ 209 w 209"/>
                <a:gd name="T5" fmla="*/ 208 h 208"/>
                <a:gd name="T6" fmla="*/ 209 w 209"/>
                <a:gd name="T7" fmla="*/ 0 h 208"/>
                <a:gd name="T8" fmla="*/ 0 w 209"/>
                <a:gd name="T9" fmla="*/ 0 h 208"/>
                <a:gd name="T10" fmla="*/ 199 w 209"/>
                <a:gd name="T11" fmla="*/ 9 h 208"/>
                <a:gd name="T12" fmla="*/ 199 w 209"/>
                <a:gd name="T13" fmla="*/ 66 h 208"/>
                <a:gd name="T14" fmla="*/ 10 w 209"/>
                <a:gd name="T15" fmla="*/ 66 h 208"/>
                <a:gd name="T16" fmla="*/ 10 w 209"/>
                <a:gd name="T17" fmla="*/ 9 h 208"/>
                <a:gd name="T18" fmla="*/ 199 w 209"/>
                <a:gd name="T19" fmla="*/ 9 h 208"/>
                <a:gd name="T20" fmla="*/ 199 w 209"/>
                <a:gd name="T21" fmla="*/ 75 h 208"/>
                <a:gd name="T22" fmla="*/ 199 w 209"/>
                <a:gd name="T23" fmla="*/ 132 h 208"/>
                <a:gd name="T24" fmla="*/ 10 w 209"/>
                <a:gd name="T25" fmla="*/ 132 h 208"/>
                <a:gd name="T26" fmla="*/ 10 w 209"/>
                <a:gd name="T27" fmla="*/ 75 h 208"/>
                <a:gd name="T28" fmla="*/ 199 w 209"/>
                <a:gd name="T29" fmla="*/ 75 h 208"/>
                <a:gd name="T30" fmla="*/ 10 w 209"/>
                <a:gd name="T31" fmla="*/ 199 h 208"/>
                <a:gd name="T32" fmla="*/ 10 w 209"/>
                <a:gd name="T33" fmla="*/ 142 h 208"/>
                <a:gd name="T34" fmla="*/ 199 w 209"/>
                <a:gd name="T35" fmla="*/ 142 h 208"/>
                <a:gd name="T36" fmla="*/ 199 w 209"/>
                <a:gd name="T37" fmla="*/ 199 h 208"/>
                <a:gd name="T38" fmla="*/ 10 w 209"/>
                <a:gd name="T39" fmla="*/ 1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08">
                  <a:moveTo>
                    <a:pt x="0" y="0"/>
                  </a:moveTo>
                  <a:lnTo>
                    <a:pt x="0" y="208"/>
                  </a:lnTo>
                  <a:lnTo>
                    <a:pt x="209" y="208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9"/>
                  </a:moveTo>
                  <a:lnTo>
                    <a:pt x="199" y="66"/>
                  </a:lnTo>
                  <a:lnTo>
                    <a:pt x="10" y="66"/>
                  </a:lnTo>
                  <a:lnTo>
                    <a:pt x="10" y="9"/>
                  </a:lnTo>
                  <a:lnTo>
                    <a:pt x="199" y="9"/>
                  </a:lnTo>
                  <a:close/>
                  <a:moveTo>
                    <a:pt x="199" y="75"/>
                  </a:moveTo>
                  <a:lnTo>
                    <a:pt x="199" y="132"/>
                  </a:lnTo>
                  <a:lnTo>
                    <a:pt x="10" y="132"/>
                  </a:lnTo>
                  <a:lnTo>
                    <a:pt x="10" y="75"/>
                  </a:lnTo>
                  <a:lnTo>
                    <a:pt x="199" y="75"/>
                  </a:lnTo>
                  <a:close/>
                  <a:moveTo>
                    <a:pt x="10" y="199"/>
                  </a:moveTo>
                  <a:lnTo>
                    <a:pt x="10" y="142"/>
                  </a:lnTo>
                  <a:lnTo>
                    <a:pt x="199" y="142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1"/>
            <p:cNvSpPr>
              <a:spLocks noChangeArrowheads="1"/>
            </p:cNvSpPr>
            <p:nvPr/>
          </p:nvSpPr>
          <p:spPr bwMode="auto">
            <a:xfrm>
              <a:off x="2828840" y="632522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52"/>
            <p:cNvSpPr>
              <a:spLocks noChangeArrowheads="1"/>
            </p:cNvSpPr>
            <p:nvPr/>
          </p:nvSpPr>
          <p:spPr bwMode="auto">
            <a:xfrm>
              <a:off x="2828840" y="620419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53"/>
            <p:cNvSpPr>
              <a:spLocks noChangeArrowheads="1"/>
            </p:cNvSpPr>
            <p:nvPr/>
          </p:nvSpPr>
          <p:spPr bwMode="auto">
            <a:xfrm>
              <a:off x="2828840" y="6084973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0748693" y="4338841"/>
            <a:ext cx="410062" cy="274578"/>
            <a:chOff x="930275" y="6084973"/>
            <a:chExt cx="410062" cy="274578"/>
          </a:xfrm>
        </p:grpSpPr>
        <p:sp>
          <p:nvSpPr>
            <p:cNvPr id="163" name="Freeform 154"/>
            <p:cNvSpPr>
              <a:spLocks noEditPoints="1"/>
            </p:cNvSpPr>
            <p:nvPr/>
          </p:nvSpPr>
          <p:spPr bwMode="auto">
            <a:xfrm>
              <a:off x="930275" y="6084973"/>
              <a:ext cx="410062" cy="274578"/>
            </a:xfrm>
            <a:custGeom>
              <a:avLst/>
              <a:gdLst>
                <a:gd name="T0" fmla="*/ 48 w 96"/>
                <a:gd name="T1" fmla="*/ 0 h 64"/>
                <a:gd name="T2" fmla="*/ 0 w 96"/>
                <a:gd name="T3" fmla="*/ 32 h 64"/>
                <a:gd name="T4" fmla="*/ 48 w 96"/>
                <a:gd name="T5" fmla="*/ 64 h 64"/>
                <a:gd name="T6" fmla="*/ 96 w 96"/>
                <a:gd name="T7" fmla="*/ 32 h 64"/>
                <a:gd name="T8" fmla="*/ 48 w 96"/>
                <a:gd name="T9" fmla="*/ 0 h 64"/>
                <a:gd name="T10" fmla="*/ 48 w 96"/>
                <a:gd name="T11" fmla="*/ 60 h 64"/>
                <a:gd name="T12" fmla="*/ 5 w 96"/>
                <a:gd name="T13" fmla="*/ 32 h 64"/>
                <a:gd name="T14" fmla="*/ 48 w 96"/>
                <a:gd name="T15" fmla="*/ 4 h 64"/>
                <a:gd name="T16" fmla="*/ 91 w 96"/>
                <a:gd name="T17" fmla="*/ 32 h 64"/>
                <a:gd name="T18" fmla="*/ 48 w 96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64">
                  <a:moveTo>
                    <a:pt x="48" y="0"/>
                  </a:moveTo>
                  <a:cubicBezTo>
                    <a:pt x="19" y="0"/>
                    <a:pt x="0" y="32"/>
                    <a:pt x="0" y="32"/>
                  </a:cubicBezTo>
                  <a:cubicBezTo>
                    <a:pt x="0" y="32"/>
                    <a:pt x="19" y="64"/>
                    <a:pt x="48" y="64"/>
                  </a:cubicBezTo>
                  <a:cubicBezTo>
                    <a:pt x="77" y="64"/>
                    <a:pt x="96" y="32"/>
                    <a:pt x="96" y="32"/>
                  </a:cubicBezTo>
                  <a:cubicBezTo>
                    <a:pt x="96" y="32"/>
                    <a:pt x="77" y="0"/>
                    <a:pt x="48" y="0"/>
                  </a:cubicBezTo>
                  <a:close/>
                  <a:moveTo>
                    <a:pt x="48" y="60"/>
                  </a:moveTo>
                  <a:cubicBezTo>
                    <a:pt x="26" y="60"/>
                    <a:pt x="10" y="39"/>
                    <a:pt x="5" y="32"/>
                  </a:cubicBezTo>
                  <a:cubicBezTo>
                    <a:pt x="10" y="25"/>
                    <a:pt x="26" y="4"/>
                    <a:pt x="48" y="4"/>
                  </a:cubicBezTo>
                  <a:cubicBezTo>
                    <a:pt x="70" y="4"/>
                    <a:pt x="86" y="25"/>
                    <a:pt x="91" y="32"/>
                  </a:cubicBezTo>
                  <a:cubicBezTo>
                    <a:pt x="86" y="39"/>
                    <a:pt x="70" y="60"/>
                    <a:pt x="4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5"/>
            <p:cNvSpPr>
              <a:spLocks noEditPoints="1"/>
            </p:cNvSpPr>
            <p:nvPr/>
          </p:nvSpPr>
          <p:spPr bwMode="auto">
            <a:xfrm>
              <a:off x="1049500" y="6137359"/>
              <a:ext cx="171612" cy="169805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Freeform 156"/>
          <p:cNvSpPr>
            <a:spLocks/>
          </p:cNvSpPr>
          <p:nvPr/>
        </p:nvSpPr>
        <p:spPr bwMode="auto">
          <a:xfrm>
            <a:off x="7489447" y="1762288"/>
            <a:ext cx="388384" cy="419093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合 165"/>
          <p:cNvGrpSpPr/>
          <p:nvPr/>
        </p:nvGrpSpPr>
        <p:grpSpPr>
          <a:xfrm>
            <a:off x="8313182" y="1769514"/>
            <a:ext cx="411868" cy="372126"/>
            <a:chOff x="8313182" y="1115464"/>
            <a:chExt cx="411868" cy="372126"/>
          </a:xfrm>
        </p:grpSpPr>
        <p:sp>
          <p:nvSpPr>
            <p:cNvPr id="167" name="Freeform 157"/>
            <p:cNvSpPr>
              <a:spLocks/>
            </p:cNvSpPr>
            <p:nvPr/>
          </p:nvSpPr>
          <p:spPr bwMode="auto">
            <a:xfrm>
              <a:off x="8381826" y="1343075"/>
              <a:ext cx="86709" cy="84903"/>
            </a:xfrm>
            <a:custGeom>
              <a:avLst/>
              <a:gdLst>
                <a:gd name="T0" fmla="*/ 33 w 48"/>
                <a:gd name="T1" fmla="*/ 0 h 47"/>
                <a:gd name="T2" fmla="*/ 15 w 48"/>
                <a:gd name="T3" fmla="*/ 0 h 47"/>
                <a:gd name="T4" fmla="*/ 15 w 48"/>
                <a:gd name="T5" fmla="*/ 14 h 47"/>
                <a:gd name="T6" fmla="*/ 0 w 48"/>
                <a:gd name="T7" fmla="*/ 14 h 47"/>
                <a:gd name="T8" fmla="*/ 0 w 48"/>
                <a:gd name="T9" fmla="*/ 33 h 47"/>
                <a:gd name="T10" fmla="*/ 15 w 48"/>
                <a:gd name="T11" fmla="*/ 33 h 47"/>
                <a:gd name="T12" fmla="*/ 15 w 48"/>
                <a:gd name="T13" fmla="*/ 47 h 47"/>
                <a:gd name="T14" fmla="*/ 33 w 48"/>
                <a:gd name="T15" fmla="*/ 47 h 47"/>
                <a:gd name="T16" fmla="*/ 33 w 48"/>
                <a:gd name="T17" fmla="*/ 33 h 47"/>
                <a:gd name="T18" fmla="*/ 48 w 48"/>
                <a:gd name="T19" fmla="*/ 33 h 47"/>
                <a:gd name="T20" fmla="*/ 48 w 48"/>
                <a:gd name="T21" fmla="*/ 14 h 47"/>
                <a:gd name="T22" fmla="*/ 33 w 48"/>
                <a:gd name="T23" fmla="*/ 14 h 47"/>
                <a:gd name="T24" fmla="*/ 33 w 48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33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5" y="33"/>
                  </a:lnTo>
                  <a:lnTo>
                    <a:pt x="15" y="47"/>
                  </a:lnTo>
                  <a:lnTo>
                    <a:pt x="33" y="47"/>
                  </a:lnTo>
                  <a:lnTo>
                    <a:pt x="33" y="33"/>
                  </a:lnTo>
                  <a:lnTo>
                    <a:pt x="48" y="33"/>
                  </a:lnTo>
                  <a:lnTo>
                    <a:pt x="48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58"/>
            <p:cNvSpPr>
              <a:spLocks noEditPoints="1"/>
            </p:cNvSpPr>
            <p:nvPr/>
          </p:nvSpPr>
          <p:spPr bwMode="auto">
            <a:xfrm>
              <a:off x="8313182" y="1115464"/>
              <a:ext cx="411868" cy="372126"/>
            </a:xfrm>
            <a:custGeom>
              <a:avLst/>
              <a:gdLst>
                <a:gd name="T0" fmla="*/ 72 w 96"/>
                <a:gd name="T1" fmla="*/ 39 h 87"/>
                <a:gd name="T2" fmla="*/ 50 w 96"/>
                <a:gd name="T3" fmla="*/ 39 h 87"/>
                <a:gd name="T4" fmla="*/ 50 w 96"/>
                <a:gd name="T5" fmla="*/ 29 h 87"/>
                <a:gd name="T6" fmla="*/ 66 w 96"/>
                <a:gd name="T7" fmla="*/ 29 h 87"/>
                <a:gd name="T8" fmla="*/ 66 w 96"/>
                <a:gd name="T9" fmla="*/ 13 h 87"/>
                <a:gd name="T10" fmla="*/ 39 w 96"/>
                <a:gd name="T11" fmla="*/ 13 h 87"/>
                <a:gd name="T12" fmla="*/ 49 w 96"/>
                <a:gd name="T13" fmla="*/ 2 h 87"/>
                <a:gd name="T14" fmla="*/ 47 w 96"/>
                <a:gd name="T15" fmla="*/ 0 h 87"/>
                <a:gd name="T16" fmla="*/ 29 w 96"/>
                <a:gd name="T17" fmla="*/ 17 h 87"/>
                <a:gd name="T18" fmla="*/ 62 w 96"/>
                <a:gd name="T19" fmla="*/ 17 h 87"/>
                <a:gd name="T20" fmla="*/ 62 w 96"/>
                <a:gd name="T21" fmla="*/ 25 h 87"/>
                <a:gd name="T22" fmla="*/ 46 w 96"/>
                <a:gd name="T23" fmla="*/ 25 h 87"/>
                <a:gd name="T24" fmla="*/ 46 w 96"/>
                <a:gd name="T25" fmla="*/ 39 h 87"/>
                <a:gd name="T26" fmla="*/ 24 w 96"/>
                <a:gd name="T27" fmla="*/ 39 h 87"/>
                <a:gd name="T28" fmla="*/ 0 w 96"/>
                <a:gd name="T29" fmla="*/ 63 h 87"/>
                <a:gd name="T30" fmla="*/ 24 w 96"/>
                <a:gd name="T31" fmla="*/ 87 h 87"/>
                <a:gd name="T32" fmla="*/ 40 w 96"/>
                <a:gd name="T33" fmla="*/ 81 h 87"/>
                <a:gd name="T34" fmla="*/ 56 w 96"/>
                <a:gd name="T35" fmla="*/ 81 h 87"/>
                <a:gd name="T36" fmla="*/ 72 w 96"/>
                <a:gd name="T37" fmla="*/ 87 h 87"/>
                <a:gd name="T38" fmla="*/ 96 w 96"/>
                <a:gd name="T39" fmla="*/ 63 h 87"/>
                <a:gd name="T40" fmla="*/ 72 w 96"/>
                <a:gd name="T41" fmla="*/ 39 h 87"/>
                <a:gd name="T42" fmla="*/ 72 w 96"/>
                <a:gd name="T43" fmla="*/ 83 h 87"/>
                <a:gd name="T44" fmla="*/ 58 w 96"/>
                <a:gd name="T45" fmla="*/ 78 h 87"/>
                <a:gd name="T46" fmla="*/ 58 w 96"/>
                <a:gd name="T47" fmla="*/ 77 h 87"/>
                <a:gd name="T48" fmla="*/ 38 w 96"/>
                <a:gd name="T49" fmla="*/ 77 h 87"/>
                <a:gd name="T50" fmla="*/ 38 w 96"/>
                <a:gd name="T51" fmla="*/ 78 h 87"/>
                <a:gd name="T52" fmla="*/ 24 w 96"/>
                <a:gd name="T53" fmla="*/ 83 h 87"/>
                <a:gd name="T54" fmla="*/ 4 w 96"/>
                <a:gd name="T55" fmla="*/ 63 h 87"/>
                <a:gd name="T56" fmla="*/ 24 w 96"/>
                <a:gd name="T57" fmla="*/ 43 h 87"/>
                <a:gd name="T58" fmla="*/ 46 w 96"/>
                <a:gd name="T59" fmla="*/ 43 h 87"/>
                <a:gd name="T60" fmla="*/ 50 w 96"/>
                <a:gd name="T61" fmla="*/ 43 h 87"/>
                <a:gd name="T62" fmla="*/ 72 w 96"/>
                <a:gd name="T63" fmla="*/ 43 h 87"/>
                <a:gd name="T64" fmla="*/ 92 w 96"/>
                <a:gd name="T65" fmla="*/ 63 h 87"/>
                <a:gd name="T66" fmla="*/ 72 w 96"/>
                <a:gd name="T6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7">
                  <a:moveTo>
                    <a:pt x="72" y="39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0" y="50"/>
                    <a:pt x="0" y="63"/>
                  </a:cubicBezTo>
                  <a:cubicBezTo>
                    <a:pt x="0" y="76"/>
                    <a:pt x="11" y="87"/>
                    <a:pt x="24" y="87"/>
                  </a:cubicBezTo>
                  <a:cubicBezTo>
                    <a:pt x="30" y="87"/>
                    <a:pt x="35" y="85"/>
                    <a:pt x="40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61" y="85"/>
                    <a:pt x="66" y="87"/>
                    <a:pt x="72" y="87"/>
                  </a:cubicBezTo>
                  <a:cubicBezTo>
                    <a:pt x="85" y="87"/>
                    <a:pt x="96" y="76"/>
                    <a:pt x="96" y="63"/>
                  </a:cubicBezTo>
                  <a:cubicBezTo>
                    <a:pt x="96" y="50"/>
                    <a:pt x="85" y="39"/>
                    <a:pt x="72" y="39"/>
                  </a:cubicBezTo>
                  <a:close/>
                  <a:moveTo>
                    <a:pt x="72" y="83"/>
                  </a:moveTo>
                  <a:cubicBezTo>
                    <a:pt x="67" y="83"/>
                    <a:pt x="62" y="81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4" y="81"/>
                    <a:pt x="29" y="83"/>
                    <a:pt x="24" y="83"/>
                  </a:cubicBezTo>
                  <a:cubicBezTo>
                    <a:pt x="13" y="83"/>
                    <a:pt x="4" y="74"/>
                    <a:pt x="4" y="63"/>
                  </a:cubicBezTo>
                  <a:cubicBezTo>
                    <a:pt x="4" y="52"/>
                    <a:pt x="13" y="43"/>
                    <a:pt x="24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3" y="43"/>
                    <a:pt x="92" y="52"/>
                    <a:pt x="92" y="63"/>
                  </a:cubicBezTo>
                  <a:cubicBezTo>
                    <a:pt x="92" y="74"/>
                    <a:pt x="83" y="83"/>
                    <a:pt x="72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159"/>
            <p:cNvSpPr>
              <a:spLocks noChangeArrowheads="1"/>
            </p:cNvSpPr>
            <p:nvPr/>
          </p:nvSpPr>
          <p:spPr bwMode="auto">
            <a:xfrm>
              <a:off x="8604018" y="1334043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160"/>
            <p:cNvSpPr>
              <a:spLocks noChangeArrowheads="1"/>
            </p:cNvSpPr>
            <p:nvPr/>
          </p:nvSpPr>
          <p:spPr bwMode="auto">
            <a:xfrm>
              <a:off x="8604018" y="1402688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161"/>
            <p:cNvSpPr>
              <a:spLocks noChangeArrowheads="1"/>
            </p:cNvSpPr>
            <p:nvPr/>
          </p:nvSpPr>
          <p:spPr bwMode="auto">
            <a:xfrm>
              <a:off x="8638340" y="1368365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62"/>
            <p:cNvSpPr>
              <a:spLocks noChangeArrowheads="1"/>
            </p:cNvSpPr>
            <p:nvPr/>
          </p:nvSpPr>
          <p:spPr bwMode="auto">
            <a:xfrm>
              <a:off x="8571503" y="1368365"/>
              <a:ext cx="32516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9185691" y="1783966"/>
            <a:ext cx="308901" cy="410062"/>
            <a:chOff x="9185691" y="1129916"/>
            <a:chExt cx="308901" cy="410062"/>
          </a:xfrm>
        </p:grpSpPr>
        <p:sp>
          <p:nvSpPr>
            <p:cNvPr id="174" name="Freeform 163"/>
            <p:cNvSpPr>
              <a:spLocks noEditPoints="1"/>
            </p:cNvSpPr>
            <p:nvPr/>
          </p:nvSpPr>
          <p:spPr bwMode="auto">
            <a:xfrm>
              <a:off x="9185691" y="1129916"/>
              <a:ext cx="308901" cy="410062"/>
            </a:xfrm>
            <a:custGeom>
              <a:avLst/>
              <a:gdLst>
                <a:gd name="T0" fmla="*/ 10 w 72"/>
                <a:gd name="T1" fmla="*/ 0 h 96"/>
                <a:gd name="T2" fmla="*/ 3 w 72"/>
                <a:gd name="T3" fmla="*/ 3 h 96"/>
                <a:gd name="T4" fmla="*/ 0 w 72"/>
                <a:gd name="T5" fmla="*/ 10 h 96"/>
                <a:gd name="T6" fmla="*/ 0 w 72"/>
                <a:gd name="T7" fmla="*/ 86 h 96"/>
                <a:gd name="T8" fmla="*/ 3 w 72"/>
                <a:gd name="T9" fmla="*/ 93 h 96"/>
                <a:gd name="T10" fmla="*/ 10 w 72"/>
                <a:gd name="T11" fmla="*/ 96 h 96"/>
                <a:gd name="T12" fmla="*/ 72 w 72"/>
                <a:gd name="T13" fmla="*/ 96 h 96"/>
                <a:gd name="T14" fmla="*/ 72 w 72"/>
                <a:gd name="T15" fmla="*/ 16 h 96"/>
                <a:gd name="T16" fmla="*/ 10 w 72"/>
                <a:gd name="T17" fmla="*/ 16 h 96"/>
                <a:gd name="T18" fmla="*/ 6 w 72"/>
                <a:gd name="T19" fmla="*/ 14 h 96"/>
                <a:gd name="T20" fmla="*/ 4 w 72"/>
                <a:gd name="T21" fmla="*/ 10 h 96"/>
                <a:gd name="T22" fmla="*/ 6 w 72"/>
                <a:gd name="T23" fmla="*/ 6 h 96"/>
                <a:gd name="T24" fmla="*/ 10 w 72"/>
                <a:gd name="T25" fmla="*/ 4 h 96"/>
                <a:gd name="T26" fmla="*/ 72 w 72"/>
                <a:gd name="T27" fmla="*/ 4 h 96"/>
                <a:gd name="T28" fmla="*/ 72 w 72"/>
                <a:gd name="T29" fmla="*/ 0 h 96"/>
                <a:gd name="T30" fmla="*/ 10 w 72"/>
                <a:gd name="T31" fmla="*/ 0 h 96"/>
                <a:gd name="T32" fmla="*/ 10 w 72"/>
                <a:gd name="T33" fmla="*/ 20 h 96"/>
                <a:gd name="T34" fmla="*/ 68 w 72"/>
                <a:gd name="T35" fmla="*/ 20 h 96"/>
                <a:gd name="T36" fmla="*/ 68 w 72"/>
                <a:gd name="T37" fmla="*/ 92 h 96"/>
                <a:gd name="T38" fmla="*/ 10 w 72"/>
                <a:gd name="T39" fmla="*/ 92 h 96"/>
                <a:gd name="T40" fmla="*/ 6 w 72"/>
                <a:gd name="T41" fmla="*/ 90 h 96"/>
                <a:gd name="T42" fmla="*/ 4 w 72"/>
                <a:gd name="T43" fmla="*/ 86 h 96"/>
                <a:gd name="T44" fmla="*/ 4 w 72"/>
                <a:gd name="T45" fmla="*/ 18 h 96"/>
                <a:gd name="T46" fmla="*/ 10 w 72"/>
                <a:gd name="T47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96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1" y="91"/>
                    <a:pt x="3" y="93"/>
                  </a:cubicBezTo>
                  <a:cubicBezTo>
                    <a:pt x="5" y="95"/>
                    <a:pt x="7" y="96"/>
                    <a:pt x="10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3"/>
                    <a:pt x="4" y="12"/>
                    <a:pt x="4" y="10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7" y="5"/>
                    <a:pt x="8" y="4"/>
                    <a:pt x="1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" y="0"/>
                  </a:lnTo>
                  <a:close/>
                  <a:moveTo>
                    <a:pt x="10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7" y="91"/>
                    <a:pt x="6" y="90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9"/>
                    <a:pt x="8" y="20"/>
                    <a:pt x="1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64"/>
            <p:cNvSpPr>
              <a:spLocks noChangeArrowheads="1"/>
            </p:cNvSpPr>
            <p:nvPr/>
          </p:nvSpPr>
          <p:spPr bwMode="auto">
            <a:xfrm>
              <a:off x="9220013" y="1162431"/>
              <a:ext cx="274578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65"/>
            <p:cNvSpPr>
              <a:spLocks noChangeArrowheads="1"/>
            </p:cNvSpPr>
            <p:nvPr/>
          </p:nvSpPr>
          <p:spPr bwMode="auto">
            <a:xfrm>
              <a:off x="9254336" y="138462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66"/>
            <p:cNvSpPr>
              <a:spLocks noChangeArrowheads="1"/>
            </p:cNvSpPr>
            <p:nvPr/>
          </p:nvSpPr>
          <p:spPr bwMode="auto">
            <a:xfrm>
              <a:off x="9254336" y="129972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5086886" y="2567960"/>
            <a:ext cx="307094" cy="410062"/>
            <a:chOff x="5086886" y="1913910"/>
            <a:chExt cx="307094" cy="410062"/>
          </a:xfrm>
        </p:grpSpPr>
        <p:sp>
          <p:nvSpPr>
            <p:cNvPr id="179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0793420" y="1850804"/>
            <a:ext cx="377546" cy="334191"/>
            <a:chOff x="10793420" y="1196754"/>
            <a:chExt cx="377546" cy="334191"/>
          </a:xfrm>
        </p:grpSpPr>
        <p:sp>
          <p:nvSpPr>
            <p:cNvPr id="184" name="Rectangle 171"/>
            <p:cNvSpPr>
              <a:spLocks noChangeArrowheads="1"/>
            </p:cNvSpPr>
            <p:nvPr/>
          </p:nvSpPr>
          <p:spPr bwMode="auto">
            <a:xfrm>
              <a:off x="10896386" y="135933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72"/>
            <p:cNvSpPr>
              <a:spLocks noChangeArrowheads="1"/>
            </p:cNvSpPr>
            <p:nvPr/>
          </p:nvSpPr>
          <p:spPr bwMode="auto">
            <a:xfrm>
              <a:off x="10999353" y="127443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3"/>
            <p:cNvSpPr>
              <a:spLocks noEditPoints="1"/>
            </p:cNvSpPr>
            <p:nvPr/>
          </p:nvSpPr>
          <p:spPr bwMode="auto">
            <a:xfrm>
              <a:off x="10793420" y="1196754"/>
              <a:ext cx="377546" cy="334191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9973297" y="1800224"/>
            <a:ext cx="375739" cy="375739"/>
            <a:chOff x="9973297" y="1146174"/>
            <a:chExt cx="375739" cy="375739"/>
          </a:xfrm>
        </p:grpSpPr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9973297" y="1146174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5"/>
            <p:cNvSpPr>
              <a:spLocks noEditPoints="1"/>
            </p:cNvSpPr>
            <p:nvPr/>
          </p:nvSpPr>
          <p:spPr bwMode="auto">
            <a:xfrm>
              <a:off x="10067232" y="1236496"/>
              <a:ext cx="187869" cy="191482"/>
            </a:xfrm>
            <a:custGeom>
              <a:avLst/>
              <a:gdLst>
                <a:gd name="T0" fmla="*/ 0 w 104"/>
                <a:gd name="T1" fmla="*/ 106 h 106"/>
                <a:gd name="T2" fmla="*/ 73 w 104"/>
                <a:gd name="T3" fmla="*/ 73 h 106"/>
                <a:gd name="T4" fmla="*/ 104 w 104"/>
                <a:gd name="T5" fmla="*/ 0 h 106"/>
                <a:gd name="T6" fmla="*/ 33 w 104"/>
                <a:gd name="T7" fmla="*/ 33 h 106"/>
                <a:gd name="T8" fmla="*/ 0 w 104"/>
                <a:gd name="T9" fmla="*/ 106 h 106"/>
                <a:gd name="T10" fmla="*/ 19 w 104"/>
                <a:gd name="T11" fmla="*/ 87 h 106"/>
                <a:gd name="T12" fmla="*/ 40 w 104"/>
                <a:gd name="T13" fmla="*/ 40 h 106"/>
                <a:gd name="T14" fmla="*/ 40 w 104"/>
                <a:gd name="T15" fmla="*/ 40 h 106"/>
                <a:gd name="T16" fmla="*/ 66 w 104"/>
                <a:gd name="T17" fmla="*/ 66 h 106"/>
                <a:gd name="T18" fmla="*/ 66 w 104"/>
                <a:gd name="T19" fmla="*/ 66 h 106"/>
                <a:gd name="T20" fmla="*/ 19 w 104"/>
                <a:gd name="T21" fmla="*/ 8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6">
                  <a:moveTo>
                    <a:pt x="0" y="106"/>
                  </a:moveTo>
                  <a:lnTo>
                    <a:pt x="73" y="73"/>
                  </a:lnTo>
                  <a:lnTo>
                    <a:pt x="104" y="0"/>
                  </a:lnTo>
                  <a:lnTo>
                    <a:pt x="33" y="33"/>
                  </a:lnTo>
                  <a:lnTo>
                    <a:pt x="0" y="106"/>
                  </a:lnTo>
                  <a:close/>
                  <a:moveTo>
                    <a:pt x="19" y="8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19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" name="Freeform 176"/>
          <p:cNvSpPr>
            <a:spLocks noEditPoints="1"/>
          </p:cNvSpPr>
          <p:nvPr/>
        </p:nvSpPr>
        <p:spPr bwMode="auto">
          <a:xfrm>
            <a:off x="7511123" y="5096974"/>
            <a:ext cx="375739" cy="375739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77"/>
          <p:cNvSpPr>
            <a:spLocks noEditPoints="1"/>
          </p:cNvSpPr>
          <p:nvPr/>
        </p:nvSpPr>
        <p:spPr bwMode="auto">
          <a:xfrm>
            <a:off x="8314987" y="5096974"/>
            <a:ext cx="375739" cy="375739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78"/>
          <p:cNvSpPr>
            <a:spLocks/>
          </p:cNvSpPr>
          <p:nvPr/>
        </p:nvSpPr>
        <p:spPr bwMode="auto">
          <a:xfrm>
            <a:off x="9131497" y="5140328"/>
            <a:ext cx="419093" cy="332384"/>
          </a:xfrm>
          <a:custGeom>
            <a:avLst/>
            <a:gdLst>
              <a:gd name="T0" fmla="*/ 0 w 232"/>
              <a:gd name="T1" fmla="*/ 0 h 184"/>
              <a:gd name="T2" fmla="*/ 92 w 232"/>
              <a:gd name="T3" fmla="*/ 92 h 184"/>
              <a:gd name="T4" fmla="*/ 92 w 232"/>
              <a:gd name="T5" fmla="*/ 146 h 184"/>
              <a:gd name="T6" fmla="*/ 102 w 232"/>
              <a:gd name="T7" fmla="*/ 146 h 184"/>
              <a:gd name="T8" fmla="*/ 102 w 232"/>
              <a:gd name="T9" fmla="*/ 87 h 184"/>
              <a:gd name="T10" fmla="*/ 62 w 232"/>
              <a:gd name="T11" fmla="*/ 47 h 184"/>
              <a:gd name="T12" fmla="*/ 116 w 232"/>
              <a:gd name="T13" fmla="*/ 47 h 184"/>
              <a:gd name="T14" fmla="*/ 116 w 232"/>
              <a:gd name="T15" fmla="*/ 38 h 184"/>
              <a:gd name="T16" fmla="*/ 52 w 232"/>
              <a:gd name="T17" fmla="*/ 38 h 184"/>
              <a:gd name="T18" fmla="*/ 24 w 232"/>
              <a:gd name="T19" fmla="*/ 9 h 184"/>
              <a:gd name="T20" fmla="*/ 208 w 232"/>
              <a:gd name="T21" fmla="*/ 9 h 184"/>
              <a:gd name="T22" fmla="*/ 130 w 232"/>
              <a:gd name="T23" fmla="*/ 87 h 184"/>
              <a:gd name="T24" fmla="*/ 130 w 232"/>
              <a:gd name="T25" fmla="*/ 184 h 184"/>
              <a:gd name="T26" fmla="*/ 140 w 232"/>
              <a:gd name="T27" fmla="*/ 184 h 184"/>
              <a:gd name="T28" fmla="*/ 140 w 232"/>
              <a:gd name="T29" fmla="*/ 92 h 184"/>
              <a:gd name="T30" fmla="*/ 232 w 232"/>
              <a:gd name="T31" fmla="*/ 0 h 184"/>
              <a:gd name="T32" fmla="*/ 0 w 232"/>
              <a:gd name="T3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184">
                <a:moveTo>
                  <a:pt x="0" y="0"/>
                </a:moveTo>
                <a:lnTo>
                  <a:pt x="92" y="92"/>
                </a:lnTo>
                <a:lnTo>
                  <a:pt x="92" y="146"/>
                </a:lnTo>
                <a:lnTo>
                  <a:pt x="102" y="146"/>
                </a:lnTo>
                <a:lnTo>
                  <a:pt x="102" y="87"/>
                </a:lnTo>
                <a:lnTo>
                  <a:pt x="62" y="47"/>
                </a:lnTo>
                <a:lnTo>
                  <a:pt x="116" y="47"/>
                </a:lnTo>
                <a:lnTo>
                  <a:pt x="116" y="38"/>
                </a:lnTo>
                <a:lnTo>
                  <a:pt x="52" y="38"/>
                </a:lnTo>
                <a:lnTo>
                  <a:pt x="24" y="9"/>
                </a:lnTo>
                <a:lnTo>
                  <a:pt x="208" y="9"/>
                </a:lnTo>
                <a:lnTo>
                  <a:pt x="130" y="87"/>
                </a:lnTo>
                <a:lnTo>
                  <a:pt x="130" y="184"/>
                </a:lnTo>
                <a:lnTo>
                  <a:pt x="140" y="184"/>
                </a:lnTo>
                <a:lnTo>
                  <a:pt x="140" y="92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79"/>
          <p:cNvSpPr>
            <a:spLocks noEditPoints="1"/>
          </p:cNvSpPr>
          <p:nvPr/>
        </p:nvSpPr>
        <p:spPr bwMode="auto">
          <a:xfrm>
            <a:off x="7570737" y="2607701"/>
            <a:ext cx="298063" cy="406449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4" name="组合 193"/>
          <p:cNvGrpSpPr/>
          <p:nvPr/>
        </p:nvGrpSpPr>
        <p:grpSpPr>
          <a:xfrm>
            <a:off x="8340279" y="2598669"/>
            <a:ext cx="391997" cy="393803"/>
            <a:chOff x="8340279" y="1944619"/>
            <a:chExt cx="391997" cy="393803"/>
          </a:xfrm>
        </p:grpSpPr>
        <p:sp>
          <p:nvSpPr>
            <p:cNvPr id="195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9135111" y="2638411"/>
            <a:ext cx="410062" cy="341417"/>
            <a:chOff x="9135111" y="1984361"/>
            <a:chExt cx="410062" cy="341417"/>
          </a:xfrm>
        </p:grpSpPr>
        <p:sp>
          <p:nvSpPr>
            <p:cNvPr id="198" name="Freeform 182"/>
            <p:cNvSpPr>
              <a:spLocks noEditPoints="1"/>
            </p:cNvSpPr>
            <p:nvPr/>
          </p:nvSpPr>
          <p:spPr bwMode="auto">
            <a:xfrm>
              <a:off x="9135111" y="1984361"/>
              <a:ext cx="410062" cy="341417"/>
            </a:xfrm>
            <a:custGeom>
              <a:avLst/>
              <a:gdLst>
                <a:gd name="T0" fmla="*/ 91 w 96"/>
                <a:gd name="T1" fmla="*/ 5 h 80"/>
                <a:gd name="T2" fmla="*/ 78 w 96"/>
                <a:gd name="T3" fmla="*/ 0 h 80"/>
                <a:gd name="T4" fmla="*/ 18 w 96"/>
                <a:gd name="T5" fmla="*/ 0 h 80"/>
                <a:gd name="T6" fmla="*/ 5 w 96"/>
                <a:gd name="T7" fmla="*/ 5 h 80"/>
                <a:gd name="T8" fmla="*/ 0 w 96"/>
                <a:gd name="T9" fmla="*/ 18 h 80"/>
                <a:gd name="T10" fmla="*/ 0 w 96"/>
                <a:gd name="T11" fmla="*/ 62 h 80"/>
                <a:gd name="T12" fmla="*/ 5 w 96"/>
                <a:gd name="T13" fmla="*/ 75 h 80"/>
                <a:gd name="T14" fmla="*/ 18 w 96"/>
                <a:gd name="T15" fmla="*/ 80 h 80"/>
                <a:gd name="T16" fmla="*/ 78 w 96"/>
                <a:gd name="T17" fmla="*/ 80 h 80"/>
                <a:gd name="T18" fmla="*/ 91 w 96"/>
                <a:gd name="T19" fmla="*/ 75 h 80"/>
                <a:gd name="T20" fmla="*/ 96 w 96"/>
                <a:gd name="T21" fmla="*/ 62 h 80"/>
                <a:gd name="T22" fmla="*/ 96 w 96"/>
                <a:gd name="T23" fmla="*/ 18 h 80"/>
                <a:gd name="T24" fmla="*/ 91 w 96"/>
                <a:gd name="T25" fmla="*/ 5 h 80"/>
                <a:gd name="T26" fmla="*/ 8 w 96"/>
                <a:gd name="T27" fmla="*/ 8 h 80"/>
                <a:gd name="T28" fmla="*/ 18 w 96"/>
                <a:gd name="T29" fmla="*/ 4 h 80"/>
                <a:gd name="T30" fmla="*/ 78 w 96"/>
                <a:gd name="T31" fmla="*/ 4 h 80"/>
                <a:gd name="T32" fmla="*/ 88 w 96"/>
                <a:gd name="T33" fmla="*/ 8 h 80"/>
                <a:gd name="T34" fmla="*/ 92 w 96"/>
                <a:gd name="T35" fmla="*/ 18 h 80"/>
                <a:gd name="T36" fmla="*/ 92 w 96"/>
                <a:gd name="T37" fmla="*/ 20 h 80"/>
                <a:gd name="T38" fmla="*/ 4 w 96"/>
                <a:gd name="T39" fmla="*/ 20 h 80"/>
                <a:gd name="T40" fmla="*/ 4 w 96"/>
                <a:gd name="T41" fmla="*/ 18 h 80"/>
                <a:gd name="T42" fmla="*/ 8 w 96"/>
                <a:gd name="T43" fmla="*/ 8 h 80"/>
                <a:gd name="T44" fmla="*/ 88 w 96"/>
                <a:gd name="T45" fmla="*/ 72 h 80"/>
                <a:gd name="T46" fmla="*/ 78 w 96"/>
                <a:gd name="T47" fmla="*/ 76 h 80"/>
                <a:gd name="T48" fmla="*/ 18 w 96"/>
                <a:gd name="T49" fmla="*/ 76 h 80"/>
                <a:gd name="T50" fmla="*/ 8 w 96"/>
                <a:gd name="T51" fmla="*/ 72 h 80"/>
                <a:gd name="T52" fmla="*/ 4 w 96"/>
                <a:gd name="T53" fmla="*/ 62 h 80"/>
                <a:gd name="T54" fmla="*/ 4 w 96"/>
                <a:gd name="T55" fmla="*/ 28 h 80"/>
                <a:gd name="T56" fmla="*/ 92 w 96"/>
                <a:gd name="T57" fmla="*/ 28 h 80"/>
                <a:gd name="T58" fmla="*/ 92 w 96"/>
                <a:gd name="T59" fmla="*/ 62 h 80"/>
                <a:gd name="T60" fmla="*/ 8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91" y="5"/>
                  </a:moveTo>
                  <a:cubicBezTo>
                    <a:pt x="87" y="2"/>
                    <a:pt x="83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1"/>
                    <a:pt x="5" y="75"/>
                  </a:cubicBezTo>
                  <a:cubicBezTo>
                    <a:pt x="9" y="78"/>
                    <a:pt x="13" y="80"/>
                    <a:pt x="1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7" y="78"/>
                    <a:pt x="91" y="75"/>
                  </a:cubicBezTo>
                  <a:cubicBezTo>
                    <a:pt x="94" y="71"/>
                    <a:pt x="96" y="67"/>
                    <a:pt x="96" y="62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3"/>
                    <a:pt x="94" y="9"/>
                    <a:pt x="91" y="5"/>
                  </a:cubicBezTo>
                  <a:close/>
                  <a:moveTo>
                    <a:pt x="8" y="8"/>
                  </a:moveTo>
                  <a:cubicBezTo>
                    <a:pt x="11" y="5"/>
                    <a:pt x="14" y="4"/>
                    <a:pt x="1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5" y="5"/>
                    <a:pt x="88" y="8"/>
                  </a:cubicBezTo>
                  <a:cubicBezTo>
                    <a:pt x="91" y="11"/>
                    <a:pt x="92" y="14"/>
                    <a:pt x="92" y="1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lose/>
                  <a:moveTo>
                    <a:pt x="88" y="72"/>
                  </a:moveTo>
                  <a:cubicBezTo>
                    <a:pt x="85" y="75"/>
                    <a:pt x="82" y="76"/>
                    <a:pt x="7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4" y="76"/>
                    <a:pt x="11" y="75"/>
                    <a:pt x="8" y="72"/>
                  </a:cubicBezTo>
                  <a:cubicBezTo>
                    <a:pt x="5" y="69"/>
                    <a:pt x="4" y="66"/>
                    <a:pt x="4" y="6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6"/>
                    <a:pt x="91" y="69"/>
                    <a:pt x="88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83"/>
            <p:cNvSpPr>
              <a:spLocks noChangeArrowheads="1"/>
            </p:cNvSpPr>
            <p:nvPr/>
          </p:nvSpPr>
          <p:spPr bwMode="auto">
            <a:xfrm>
              <a:off x="9185691" y="222281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84"/>
            <p:cNvSpPr>
              <a:spLocks noChangeArrowheads="1"/>
            </p:cNvSpPr>
            <p:nvPr/>
          </p:nvSpPr>
          <p:spPr bwMode="auto">
            <a:xfrm>
              <a:off x="9391625" y="2222810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10007619" y="2604088"/>
            <a:ext cx="359481" cy="375739"/>
            <a:chOff x="10007619" y="1950038"/>
            <a:chExt cx="359481" cy="375739"/>
          </a:xfrm>
        </p:grpSpPr>
        <p:sp>
          <p:nvSpPr>
            <p:cNvPr id="202" name="Freeform 185"/>
            <p:cNvSpPr>
              <a:spLocks noEditPoints="1"/>
            </p:cNvSpPr>
            <p:nvPr/>
          </p:nvSpPr>
          <p:spPr bwMode="auto">
            <a:xfrm>
              <a:off x="10007619" y="2103585"/>
              <a:ext cx="359481" cy="222192"/>
            </a:xfrm>
            <a:custGeom>
              <a:avLst/>
              <a:gdLst>
                <a:gd name="T0" fmla="*/ 81 w 84"/>
                <a:gd name="T1" fmla="*/ 3 h 52"/>
                <a:gd name="T2" fmla="*/ 74 w 84"/>
                <a:gd name="T3" fmla="*/ 0 h 52"/>
                <a:gd name="T4" fmla="*/ 72 w 84"/>
                <a:gd name="T5" fmla="*/ 0 h 52"/>
                <a:gd name="T6" fmla="*/ 70 w 84"/>
                <a:gd name="T7" fmla="*/ 0 h 52"/>
                <a:gd name="T8" fmla="*/ 0 w 84"/>
                <a:gd name="T9" fmla="*/ 0 h 52"/>
                <a:gd name="T10" fmla="*/ 0 w 84"/>
                <a:gd name="T11" fmla="*/ 16 h 52"/>
                <a:gd name="T12" fmla="*/ 11 w 84"/>
                <a:gd name="T13" fmla="*/ 41 h 52"/>
                <a:gd name="T14" fmla="*/ 20 w 84"/>
                <a:gd name="T15" fmla="*/ 48 h 52"/>
                <a:gd name="T16" fmla="*/ 0 w 84"/>
                <a:gd name="T17" fmla="*/ 48 h 52"/>
                <a:gd name="T18" fmla="*/ 0 w 84"/>
                <a:gd name="T19" fmla="*/ 52 h 52"/>
                <a:gd name="T20" fmla="*/ 72 w 84"/>
                <a:gd name="T21" fmla="*/ 52 h 52"/>
                <a:gd name="T22" fmla="*/ 72 w 84"/>
                <a:gd name="T23" fmla="*/ 48 h 52"/>
                <a:gd name="T24" fmla="*/ 52 w 84"/>
                <a:gd name="T25" fmla="*/ 48 h 52"/>
                <a:gd name="T26" fmla="*/ 61 w 84"/>
                <a:gd name="T27" fmla="*/ 41 h 52"/>
                <a:gd name="T28" fmla="*/ 68 w 84"/>
                <a:gd name="T29" fmla="*/ 32 h 52"/>
                <a:gd name="T30" fmla="*/ 79 w 84"/>
                <a:gd name="T31" fmla="*/ 26 h 52"/>
                <a:gd name="T32" fmla="*/ 83 w 84"/>
                <a:gd name="T33" fmla="*/ 22 h 52"/>
                <a:gd name="T34" fmla="*/ 84 w 84"/>
                <a:gd name="T35" fmla="*/ 17 h 52"/>
                <a:gd name="T36" fmla="*/ 84 w 84"/>
                <a:gd name="T37" fmla="*/ 10 h 52"/>
                <a:gd name="T38" fmla="*/ 81 w 84"/>
                <a:gd name="T39" fmla="*/ 3 h 52"/>
                <a:gd name="T40" fmla="*/ 59 w 84"/>
                <a:gd name="T41" fmla="*/ 39 h 52"/>
                <a:gd name="T42" fmla="*/ 36 w 84"/>
                <a:gd name="T43" fmla="*/ 48 h 52"/>
                <a:gd name="T44" fmla="*/ 13 w 84"/>
                <a:gd name="T45" fmla="*/ 39 h 52"/>
                <a:gd name="T46" fmla="*/ 4 w 84"/>
                <a:gd name="T47" fmla="*/ 16 h 52"/>
                <a:gd name="T48" fmla="*/ 4 w 84"/>
                <a:gd name="T49" fmla="*/ 4 h 52"/>
                <a:gd name="T50" fmla="*/ 68 w 84"/>
                <a:gd name="T51" fmla="*/ 4 h 52"/>
                <a:gd name="T52" fmla="*/ 68 w 84"/>
                <a:gd name="T53" fmla="*/ 16 h 52"/>
                <a:gd name="T54" fmla="*/ 59 w 84"/>
                <a:gd name="T55" fmla="*/ 39 h 52"/>
                <a:gd name="T56" fmla="*/ 80 w 84"/>
                <a:gd name="T57" fmla="*/ 17 h 52"/>
                <a:gd name="T58" fmla="*/ 79 w 84"/>
                <a:gd name="T59" fmla="*/ 20 h 52"/>
                <a:gd name="T60" fmla="*/ 77 w 84"/>
                <a:gd name="T61" fmla="*/ 22 h 52"/>
                <a:gd name="T62" fmla="*/ 71 w 84"/>
                <a:gd name="T63" fmla="*/ 26 h 52"/>
                <a:gd name="T64" fmla="*/ 72 w 84"/>
                <a:gd name="T65" fmla="*/ 16 h 52"/>
                <a:gd name="T66" fmla="*/ 72 w 84"/>
                <a:gd name="T67" fmla="*/ 4 h 52"/>
                <a:gd name="T68" fmla="*/ 74 w 84"/>
                <a:gd name="T69" fmla="*/ 4 h 52"/>
                <a:gd name="T70" fmla="*/ 79 w 84"/>
                <a:gd name="T71" fmla="*/ 6 h 52"/>
                <a:gd name="T72" fmla="*/ 80 w 84"/>
                <a:gd name="T73" fmla="*/ 10 h 52"/>
                <a:gd name="T74" fmla="*/ 80 w 84"/>
                <a:gd name="T75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52">
                  <a:moveTo>
                    <a:pt x="81" y="3"/>
                  </a:moveTo>
                  <a:cubicBezTo>
                    <a:pt x="80" y="1"/>
                    <a:pt x="77" y="0"/>
                    <a:pt x="7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4" y="35"/>
                    <a:pt x="11" y="41"/>
                  </a:cubicBezTo>
                  <a:cubicBezTo>
                    <a:pt x="13" y="44"/>
                    <a:pt x="16" y="46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6"/>
                    <a:pt x="59" y="44"/>
                    <a:pt x="61" y="41"/>
                  </a:cubicBezTo>
                  <a:cubicBezTo>
                    <a:pt x="64" y="39"/>
                    <a:pt x="67" y="35"/>
                    <a:pt x="68" y="32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5"/>
                    <a:pt x="82" y="24"/>
                    <a:pt x="83" y="22"/>
                  </a:cubicBezTo>
                  <a:cubicBezTo>
                    <a:pt x="84" y="21"/>
                    <a:pt x="84" y="19"/>
                    <a:pt x="84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7"/>
                    <a:pt x="83" y="5"/>
                    <a:pt x="81" y="3"/>
                  </a:cubicBezTo>
                  <a:close/>
                  <a:moveTo>
                    <a:pt x="59" y="39"/>
                  </a:moveTo>
                  <a:cubicBezTo>
                    <a:pt x="53" y="45"/>
                    <a:pt x="45" y="48"/>
                    <a:pt x="36" y="48"/>
                  </a:cubicBezTo>
                  <a:cubicBezTo>
                    <a:pt x="27" y="48"/>
                    <a:pt x="19" y="45"/>
                    <a:pt x="13" y="39"/>
                  </a:cubicBezTo>
                  <a:cubicBezTo>
                    <a:pt x="7" y="33"/>
                    <a:pt x="4" y="25"/>
                    <a:pt x="4" y="1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25"/>
                    <a:pt x="65" y="33"/>
                    <a:pt x="59" y="39"/>
                  </a:cubicBezTo>
                  <a:close/>
                  <a:moveTo>
                    <a:pt x="80" y="17"/>
                  </a:moveTo>
                  <a:cubicBezTo>
                    <a:pt x="80" y="18"/>
                    <a:pt x="80" y="19"/>
                    <a:pt x="79" y="20"/>
                  </a:cubicBezTo>
                  <a:cubicBezTo>
                    <a:pt x="79" y="21"/>
                    <a:pt x="78" y="22"/>
                    <a:pt x="77" y="22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3"/>
                    <a:pt x="72" y="19"/>
                    <a:pt x="72" y="1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7" y="5"/>
                    <a:pt x="79" y="6"/>
                  </a:cubicBezTo>
                  <a:cubicBezTo>
                    <a:pt x="80" y="7"/>
                    <a:pt x="80" y="8"/>
                    <a:pt x="80" y="10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86"/>
            <p:cNvSpPr>
              <a:spLocks/>
            </p:cNvSpPr>
            <p:nvPr/>
          </p:nvSpPr>
          <p:spPr bwMode="auto">
            <a:xfrm>
              <a:off x="1013587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9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9 w 19"/>
                <a:gd name="T9" fmla="*/ 0 h 68"/>
                <a:gd name="T10" fmla="*/ 9 w 19"/>
                <a:gd name="T11" fmla="*/ 19 h 68"/>
                <a:gd name="T12" fmla="*/ 0 w 19"/>
                <a:gd name="T13" fmla="*/ 47 h 68"/>
                <a:gd name="T14" fmla="*/ 9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9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9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87"/>
            <p:cNvSpPr>
              <a:spLocks/>
            </p:cNvSpPr>
            <p:nvPr/>
          </p:nvSpPr>
          <p:spPr bwMode="auto">
            <a:xfrm>
              <a:off x="1018645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88"/>
            <p:cNvSpPr>
              <a:spLocks/>
            </p:cNvSpPr>
            <p:nvPr/>
          </p:nvSpPr>
          <p:spPr bwMode="auto">
            <a:xfrm>
              <a:off x="10083489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0815097" y="2604088"/>
            <a:ext cx="334191" cy="410062"/>
            <a:chOff x="10815097" y="1950038"/>
            <a:chExt cx="334191" cy="410062"/>
          </a:xfrm>
        </p:grpSpPr>
        <p:sp>
          <p:nvSpPr>
            <p:cNvPr id="207" name="Freeform 189"/>
            <p:cNvSpPr>
              <a:spLocks/>
            </p:cNvSpPr>
            <p:nvPr/>
          </p:nvSpPr>
          <p:spPr bwMode="auto">
            <a:xfrm>
              <a:off x="10905419" y="2325777"/>
              <a:ext cx="153548" cy="34323"/>
            </a:xfrm>
            <a:custGeom>
              <a:avLst/>
              <a:gdLst>
                <a:gd name="T0" fmla="*/ 9 w 85"/>
                <a:gd name="T1" fmla="*/ 19 h 19"/>
                <a:gd name="T2" fmla="*/ 76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  <a:gd name="T8" fmla="*/ 9 w 8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">
                  <a:moveTo>
                    <a:pt x="9" y="19"/>
                  </a:moveTo>
                  <a:lnTo>
                    <a:pt x="76" y="19"/>
                  </a:lnTo>
                  <a:lnTo>
                    <a:pt x="85" y="0"/>
                  </a:lnTo>
                  <a:lnTo>
                    <a:pt x="0" y="0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0"/>
            <p:cNvSpPr>
              <a:spLocks noEditPoints="1"/>
            </p:cNvSpPr>
            <p:nvPr/>
          </p:nvSpPr>
          <p:spPr bwMode="auto">
            <a:xfrm>
              <a:off x="10815097" y="1950038"/>
              <a:ext cx="334191" cy="341417"/>
            </a:xfrm>
            <a:custGeom>
              <a:avLst/>
              <a:gdLst>
                <a:gd name="T0" fmla="*/ 64 w 78"/>
                <a:gd name="T1" fmla="*/ 11 h 80"/>
                <a:gd name="T2" fmla="*/ 39 w 78"/>
                <a:gd name="T3" fmla="*/ 0 h 80"/>
                <a:gd name="T4" fmla="*/ 14 w 78"/>
                <a:gd name="T5" fmla="*/ 11 h 80"/>
                <a:gd name="T6" fmla="*/ 14 w 78"/>
                <a:gd name="T7" fmla="*/ 61 h 80"/>
                <a:gd name="T8" fmla="*/ 14 w 78"/>
                <a:gd name="T9" fmla="*/ 62 h 80"/>
                <a:gd name="T10" fmla="*/ 21 w 78"/>
                <a:gd name="T11" fmla="*/ 78 h 80"/>
                <a:gd name="T12" fmla="*/ 21 w 78"/>
                <a:gd name="T13" fmla="*/ 80 h 80"/>
                <a:gd name="T14" fmla="*/ 55 w 78"/>
                <a:gd name="T15" fmla="*/ 80 h 80"/>
                <a:gd name="T16" fmla="*/ 57 w 78"/>
                <a:gd name="T17" fmla="*/ 80 h 80"/>
                <a:gd name="T18" fmla="*/ 57 w 78"/>
                <a:gd name="T19" fmla="*/ 78 h 80"/>
                <a:gd name="T20" fmla="*/ 64 w 78"/>
                <a:gd name="T21" fmla="*/ 61 h 80"/>
                <a:gd name="T22" fmla="*/ 64 w 78"/>
                <a:gd name="T23" fmla="*/ 11 h 80"/>
                <a:gd name="T24" fmla="*/ 62 w 78"/>
                <a:gd name="T25" fmla="*/ 59 h 80"/>
                <a:gd name="T26" fmla="*/ 53 w 78"/>
                <a:gd name="T27" fmla="*/ 76 h 80"/>
                <a:gd name="T28" fmla="*/ 25 w 78"/>
                <a:gd name="T29" fmla="*/ 76 h 80"/>
                <a:gd name="T30" fmla="*/ 16 w 78"/>
                <a:gd name="T31" fmla="*/ 59 h 80"/>
                <a:gd name="T32" fmla="*/ 16 w 78"/>
                <a:gd name="T33" fmla="*/ 58 h 80"/>
                <a:gd name="T34" fmla="*/ 16 w 78"/>
                <a:gd name="T35" fmla="*/ 58 h 80"/>
                <a:gd name="T36" fmla="*/ 16 w 78"/>
                <a:gd name="T37" fmla="*/ 13 h 80"/>
                <a:gd name="T38" fmla="*/ 39 w 78"/>
                <a:gd name="T39" fmla="*/ 4 h 80"/>
                <a:gd name="T40" fmla="*/ 62 w 78"/>
                <a:gd name="T41" fmla="*/ 13 h 80"/>
                <a:gd name="T42" fmla="*/ 62 w 78"/>
                <a:gd name="T43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0">
                  <a:moveTo>
                    <a:pt x="64" y="11"/>
                  </a:moveTo>
                  <a:cubicBezTo>
                    <a:pt x="58" y="4"/>
                    <a:pt x="49" y="0"/>
                    <a:pt x="39" y="0"/>
                  </a:cubicBezTo>
                  <a:cubicBezTo>
                    <a:pt x="29" y="0"/>
                    <a:pt x="20" y="4"/>
                    <a:pt x="14" y="11"/>
                  </a:cubicBezTo>
                  <a:cubicBezTo>
                    <a:pt x="0" y="25"/>
                    <a:pt x="0" y="47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9"/>
                    <a:pt x="21" y="78"/>
                    <a:pt x="21" y="78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78"/>
                    <a:pt x="57" y="69"/>
                    <a:pt x="64" y="61"/>
                  </a:cubicBezTo>
                  <a:cubicBezTo>
                    <a:pt x="78" y="47"/>
                    <a:pt x="78" y="25"/>
                    <a:pt x="64" y="11"/>
                  </a:cubicBezTo>
                  <a:close/>
                  <a:moveTo>
                    <a:pt x="62" y="59"/>
                  </a:moveTo>
                  <a:cubicBezTo>
                    <a:pt x="55" y="65"/>
                    <a:pt x="54" y="72"/>
                    <a:pt x="53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2"/>
                    <a:pt x="23" y="65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4" y="46"/>
                    <a:pt x="4" y="26"/>
                    <a:pt x="16" y="13"/>
                  </a:cubicBezTo>
                  <a:cubicBezTo>
                    <a:pt x="22" y="7"/>
                    <a:pt x="30" y="4"/>
                    <a:pt x="39" y="4"/>
                  </a:cubicBezTo>
                  <a:cubicBezTo>
                    <a:pt x="48" y="4"/>
                    <a:pt x="56" y="7"/>
                    <a:pt x="62" y="13"/>
                  </a:cubicBezTo>
                  <a:cubicBezTo>
                    <a:pt x="74" y="26"/>
                    <a:pt x="74" y="46"/>
                    <a:pt x="6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1"/>
            <p:cNvSpPr>
              <a:spLocks/>
            </p:cNvSpPr>
            <p:nvPr/>
          </p:nvSpPr>
          <p:spPr bwMode="auto">
            <a:xfrm>
              <a:off x="10901806" y="2107198"/>
              <a:ext cx="162579" cy="77677"/>
            </a:xfrm>
            <a:custGeom>
              <a:avLst/>
              <a:gdLst>
                <a:gd name="T0" fmla="*/ 59 w 90"/>
                <a:gd name="T1" fmla="*/ 29 h 43"/>
                <a:gd name="T2" fmla="*/ 30 w 90"/>
                <a:gd name="T3" fmla="*/ 0 h 43"/>
                <a:gd name="T4" fmla="*/ 0 w 90"/>
                <a:gd name="T5" fmla="*/ 33 h 43"/>
                <a:gd name="T6" fmla="*/ 4 w 90"/>
                <a:gd name="T7" fmla="*/ 38 h 43"/>
                <a:gd name="T8" fmla="*/ 30 w 90"/>
                <a:gd name="T9" fmla="*/ 14 h 43"/>
                <a:gd name="T10" fmla="*/ 59 w 90"/>
                <a:gd name="T11" fmla="*/ 43 h 43"/>
                <a:gd name="T12" fmla="*/ 90 w 90"/>
                <a:gd name="T13" fmla="*/ 10 h 43"/>
                <a:gd name="T14" fmla="*/ 85 w 90"/>
                <a:gd name="T15" fmla="*/ 5 h 43"/>
                <a:gd name="T16" fmla="*/ 59 w 90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3">
                  <a:moveTo>
                    <a:pt x="59" y="29"/>
                  </a:moveTo>
                  <a:lnTo>
                    <a:pt x="30" y="0"/>
                  </a:lnTo>
                  <a:lnTo>
                    <a:pt x="0" y="33"/>
                  </a:lnTo>
                  <a:lnTo>
                    <a:pt x="4" y="38"/>
                  </a:lnTo>
                  <a:lnTo>
                    <a:pt x="30" y="14"/>
                  </a:lnTo>
                  <a:lnTo>
                    <a:pt x="59" y="43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5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493058" y="5951418"/>
            <a:ext cx="411868" cy="307094"/>
            <a:chOff x="7493058" y="5297368"/>
            <a:chExt cx="411868" cy="307094"/>
          </a:xfrm>
        </p:grpSpPr>
        <p:sp>
          <p:nvSpPr>
            <p:cNvPr id="211" name="Freeform 192"/>
            <p:cNvSpPr>
              <a:spLocks noEditPoints="1"/>
            </p:cNvSpPr>
            <p:nvPr/>
          </p:nvSpPr>
          <p:spPr bwMode="auto">
            <a:xfrm>
              <a:off x="7493058" y="5297368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10 h 170"/>
                <a:gd name="T16" fmla="*/ 218 w 228"/>
                <a:gd name="T17" fmla="*/ 10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93"/>
            <p:cNvSpPr>
              <a:spLocks noChangeArrowheads="1"/>
            </p:cNvSpPr>
            <p:nvPr/>
          </p:nvSpPr>
          <p:spPr bwMode="auto">
            <a:xfrm>
              <a:off x="7783895" y="5349755"/>
              <a:ext cx="68645" cy="668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94"/>
            <p:cNvSpPr>
              <a:spLocks noChangeArrowheads="1"/>
            </p:cNvSpPr>
            <p:nvPr/>
          </p:nvSpPr>
          <p:spPr bwMode="auto">
            <a:xfrm>
              <a:off x="7561703" y="551956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195"/>
            <p:cNvSpPr>
              <a:spLocks noChangeArrowheads="1"/>
            </p:cNvSpPr>
            <p:nvPr/>
          </p:nvSpPr>
          <p:spPr bwMode="auto">
            <a:xfrm>
              <a:off x="7561703" y="5450915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8331245" y="5917096"/>
            <a:ext cx="377546" cy="375739"/>
            <a:chOff x="8331245" y="5263046"/>
            <a:chExt cx="377546" cy="375739"/>
          </a:xfrm>
        </p:grpSpPr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331245" y="5263046"/>
              <a:ext cx="377546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4 h 88"/>
                <a:gd name="T12" fmla="*/ 84 w 88"/>
                <a:gd name="T13" fmla="*/ 44 h 88"/>
                <a:gd name="T14" fmla="*/ 79 w 88"/>
                <a:gd name="T15" fmla="*/ 62 h 88"/>
                <a:gd name="T16" fmla="*/ 58 w 88"/>
                <a:gd name="T17" fmla="*/ 54 h 88"/>
                <a:gd name="T18" fmla="*/ 54 w 88"/>
                <a:gd name="T19" fmla="*/ 51 h 88"/>
                <a:gd name="T20" fmla="*/ 66 w 88"/>
                <a:gd name="T21" fmla="*/ 25 h 88"/>
                <a:gd name="T22" fmla="*/ 62 w 88"/>
                <a:gd name="T23" fmla="*/ 23 h 88"/>
                <a:gd name="T24" fmla="*/ 50 w 88"/>
                <a:gd name="T25" fmla="*/ 49 h 88"/>
                <a:gd name="T26" fmla="*/ 44 w 88"/>
                <a:gd name="T27" fmla="*/ 48 h 88"/>
                <a:gd name="T28" fmla="*/ 30 w 88"/>
                <a:gd name="T29" fmla="*/ 54 h 88"/>
                <a:gd name="T30" fmla="*/ 9 w 88"/>
                <a:gd name="T31" fmla="*/ 62 h 88"/>
                <a:gd name="T32" fmla="*/ 4 w 88"/>
                <a:gd name="T33" fmla="*/ 44 h 88"/>
                <a:gd name="T34" fmla="*/ 44 w 88"/>
                <a:gd name="T35" fmla="*/ 4 h 88"/>
                <a:gd name="T36" fmla="*/ 44 w 88"/>
                <a:gd name="T37" fmla="*/ 84 h 88"/>
                <a:gd name="T38" fmla="*/ 11 w 88"/>
                <a:gd name="T39" fmla="*/ 67 h 88"/>
                <a:gd name="T40" fmla="*/ 12 w 88"/>
                <a:gd name="T41" fmla="*/ 67 h 88"/>
                <a:gd name="T42" fmla="*/ 33 w 88"/>
                <a:gd name="T43" fmla="*/ 57 h 88"/>
                <a:gd name="T44" fmla="*/ 44 w 88"/>
                <a:gd name="T45" fmla="*/ 52 h 88"/>
                <a:gd name="T46" fmla="*/ 55 w 88"/>
                <a:gd name="T47" fmla="*/ 57 h 88"/>
                <a:gd name="T48" fmla="*/ 76 w 88"/>
                <a:gd name="T49" fmla="*/ 67 h 88"/>
                <a:gd name="T50" fmla="*/ 77 w 88"/>
                <a:gd name="T51" fmla="*/ 67 h 88"/>
                <a:gd name="T52" fmla="*/ 44 w 88"/>
                <a:gd name="T5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4"/>
                  </a:moveTo>
                  <a:cubicBezTo>
                    <a:pt x="66" y="4"/>
                    <a:pt x="84" y="22"/>
                    <a:pt x="84" y="44"/>
                  </a:cubicBezTo>
                  <a:cubicBezTo>
                    <a:pt x="84" y="51"/>
                    <a:pt x="82" y="57"/>
                    <a:pt x="79" y="62"/>
                  </a:cubicBezTo>
                  <a:cubicBezTo>
                    <a:pt x="77" y="63"/>
                    <a:pt x="68" y="64"/>
                    <a:pt x="58" y="54"/>
                  </a:cubicBezTo>
                  <a:cubicBezTo>
                    <a:pt x="57" y="53"/>
                    <a:pt x="55" y="52"/>
                    <a:pt x="54" y="5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6" y="48"/>
                    <a:pt x="44" y="48"/>
                  </a:cubicBezTo>
                  <a:cubicBezTo>
                    <a:pt x="39" y="48"/>
                    <a:pt x="34" y="50"/>
                    <a:pt x="30" y="54"/>
                  </a:cubicBezTo>
                  <a:cubicBezTo>
                    <a:pt x="20" y="64"/>
                    <a:pt x="11" y="63"/>
                    <a:pt x="9" y="62"/>
                  </a:cubicBezTo>
                  <a:cubicBezTo>
                    <a:pt x="6" y="57"/>
                    <a:pt x="4" y="51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lose/>
                  <a:moveTo>
                    <a:pt x="44" y="84"/>
                  </a:moveTo>
                  <a:cubicBezTo>
                    <a:pt x="30" y="84"/>
                    <a:pt x="18" y="77"/>
                    <a:pt x="11" y="67"/>
                  </a:cubicBezTo>
                  <a:cubicBezTo>
                    <a:pt x="11" y="67"/>
                    <a:pt x="12" y="67"/>
                    <a:pt x="12" y="67"/>
                  </a:cubicBezTo>
                  <a:cubicBezTo>
                    <a:pt x="17" y="67"/>
                    <a:pt x="24" y="65"/>
                    <a:pt x="33" y="57"/>
                  </a:cubicBezTo>
                  <a:cubicBezTo>
                    <a:pt x="36" y="54"/>
                    <a:pt x="40" y="52"/>
                    <a:pt x="44" y="52"/>
                  </a:cubicBezTo>
                  <a:cubicBezTo>
                    <a:pt x="48" y="52"/>
                    <a:pt x="52" y="54"/>
                    <a:pt x="55" y="57"/>
                  </a:cubicBezTo>
                  <a:cubicBezTo>
                    <a:pt x="64" y="65"/>
                    <a:pt x="71" y="67"/>
                    <a:pt x="76" y="67"/>
                  </a:cubicBezTo>
                  <a:cubicBezTo>
                    <a:pt x="76" y="67"/>
                    <a:pt x="77" y="67"/>
                    <a:pt x="77" y="67"/>
                  </a:cubicBezTo>
                  <a:cubicBezTo>
                    <a:pt x="70" y="77"/>
                    <a:pt x="58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97"/>
            <p:cNvSpPr>
              <a:spLocks noChangeArrowheads="1"/>
            </p:cNvSpPr>
            <p:nvPr/>
          </p:nvSpPr>
          <p:spPr bwMode="auto">
            <a:xfrm>
              <a:off x="8486598" y="5519560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9169431" y="5935160"/>
            <a:ext cx="343224" cy="341417"/>
            <a:chOff x="9169431" y="5281110"/>
            <a:chExt cx="343224" cy="341417"/>
          </a:xfrm>
        </p:grpSpPr>
        <p:grpSp>
          <p:nvGrpSpPr>
            <p:cNvPr id="219" name="组合 218"/>
            <p:cNvGrpSpPr/>
            <p:nvPr/>
          </p:nvGrpSpPr>
          <p:grpSpPr>
            <a:xfrm>
              <a:off x="9306721" y="5366012"/>
              <a:ext cx="205934" cy="256514"/>
              <a:chOff x="9306721" y="5366012"/>
              <a:chExt cx="205934" cy="256514"/>
            </a:xfrm>
          </p:grpSpPr>
          <p:sp>
            <p:nvSpPr>
              <p:cNvPr id="221" name="Freeform 198"/>
              <p:cNvSpPr>
                <a:spLocks noEditPoints="1"/>
              </p:cNvSpPr>
              <p:nvPr/>
            </p:nvSpPr>
            <p:spPr bwMode="auto">
              <a:xfrm>
                <a:off x="9306721" y="5434657"/>
                <a:ext cx="68645" cy="187869"/>
              </a:xfrm>
              <a:custGeom>
                <a:avLst/>
                <a:gdLst>
                  <a:gd name="T0" fmla="*/ 0 w 38"/>
                  <a:gd name="T1" fmla="*/ 104 h 104"/>
                  <a:gd name="T2" fmla="*/ 38 w 38"/>
                  <a:gd name="T3" fmla="*/ 104 h 104"/>
                  <a:gd name="T4" fmla="*/ 38 w 38"/>
                  <a:gd name="T5" fmla="*/ 0 h 104"/>
                  <a:gd name="T6" fmla="*/ 0 w 38"/>
                  <a:gd name="T7" fmla="*/ 0 h 104"/>
                  <a:gd name="T8" fmla="*/ 0 w 38"/>
                  <a:gd name="T9" fmla="*/ 104 h 104"/>
                  <a:gd name="T10" fmla="*/ 10 w 38"/>
                  <a:gd name="T11" fmla="*/ 9 h 104"/>
                  <a:gd name="T12" fmla="*/ 28 w 38"/>
                  <a:gd name="T13" fmla="*/ 9 h 104"/>
                  <a:gd name="T14" fmla="*/ 28 w 38"/>
                  <a:gd name="T15" fmla="*/ 94 h 104"/>
                  <a:gd name="T16" fmla="*/ 10 w 38"/>
                  <a:gd name="T17" fmla="*/ 94 h 104"/>
                  <a:gd name="T18" fmla="*/ 10 w 38"/>
                  <a:gd name="T19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04">
                    <a:moveTo>
                      <a:pt x="0" y="104"/>
                    </a:moveTo>
                    <a:lnTo>
                      <a:pt x="38" y="104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  <a:moveTo>
                      <a:pt x="10" y="9"/>
                    </a:moveTo>
                    <a:lnTo>
                      <a:pt x="28" y="9"/>
                    </a:lnTo>
                    <a:lnTo>
                      <a:pt x="28" y="94"/>
                    </a:lnTo>
                    <a:lnTo>
                      <a:pt x="10" y="94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99"/>
              <p:cNvSpPr>
                <a:spLocks noEditPoints="1"/>
              </p:cNvSpPr>
              <p:nvPr/>
            </p:nvSpPr>
            <p:spPr bwMode="auto">
              <a:xfrm>
                <a:off x="9444010" y="5366012"/>
                <a:ext cx="68645" cy="256514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142 h 142"/>
                  <a:gd name="T4" fmla="*/ 38 w 38"/>
                  <a:gd name="T5" fmla="*/ 142 h 142"/>
                  <a:gd name="T6" fmla="*/ 38 w 38"/>
                  <a:gd name="T7" fmla="*/ 0 h 142"/>
                  <a:gd name="T8" fmla="*/ 0 w 38"/>
                  <a:gd name="T9" fmla="*/ 0 h 142"/>
                  <a:gd name="T10" fmla="*/ 28 w 38"/>
                  <a:gd name="T11" fmla="*/ 132 h 142"/>
                  <a:gd name="T12" fmla="*/ 9 w 38"/>
                  <a:gd name="T13" fmla="*/ 132 h 142"/>
                  <a:gd name="T14" fmla="*/ 9 w 38"/>
                  <a:gd name="T15" fmla="*/ 9 h 142"/>
                  <a:gd name="T16" fmla="*/ 28 w 38"/>
                  <a:gd name="T17" fmla="*/ 9 h 142"/>
                  <a:gd name="T18" fmla="*/ 28 w 38"/>
                  <a:gd name="T19" fmla="*/ 13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42">
                    <a:moveTo>
                      <a:pt x="0" y="0"/>
                    </a:moveTo>
                    <a:lnTo>
                      <a:pt x="0" y="142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  <a:moveTo>
                      <a:pt x="28" y="132"/>
                    </a:moveTo>
                    <a:lnTo>
                      <a:pt x="9" y="132"/>
                    </a:lnTo>
                    <a:lnTo>
                      <a:pt x="9" y="9"/>
                    </a:lnTo>
                    <a:lnTo>
                      <a:pt x="28" y="9"/>
                    </a:lnTo>
                    <a:lnTo>
                      <a:pt x="28" y="1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9169431" y="5281110"/>
              <a:ext cx="68645" cy="341417"/>
            </a:xfrm>
            <a:custGeom>
              <a:avLst/>
              <a:gdLst>
                <a:gd name="T0" fmla="*/ 0 w 38"/>
                <a:gd name="T1" fmla="*/ 189 h 189"/>
                <a:gd name="T2" fmla="*/ 38 w 38"/>
                <a:gd name="T3" fmla="*/ 189 h 189"/>
                <a:gd name="T4" fmla="*/ 38 w 38"/>
                <a:gd name="T5" fmla="*/ 0 h 189"/>
                <a:gd name="T6" fmla="*/ 0 w 38"/>
                <a:gd name="T7" fmla="*/ 0 h 189"/>
                <a:gd name="T8" fmla="*/ 0 w 38"/>
                <a:gd name="T9" fmla="*/ 189 h 189"/>
                <a:gd name="T10" fmla="*/ 10 w 38"/>
                <a:gd name="T11" fmla="*/ 9 h 189"/>
                <a:gd name="T12" fmla="*/ 29 w 38"/>
                <a:gd name="T13" fmla="*/ 9 h 189"/>
                <a:gd name="T14" fmla="*/ 29 w 38"/>
                <a:gd name="T15" fmla="*/ 179 h 189"/>
                <a:gd name="T16" fmla="*/ 10 w 38"/>
                <a:gd name="T17" fmla="*/ 179 h 189"/>
                <a:gd name="T18" fmla="*/ 10 w 38"/>
                <a:gd name="T19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89">
                  <a:moveTo>
                    <a:pt x="0" y="189"/>
                  </a:moveTo>
                  <a:lnTo>
                    <a:pt x="38" y="18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89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179"/>
                  </a:lnTo>
                  <a:lnTo>
                    <a:pt x="10" y="179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509318" y="3440469"/>
            <a:ext cx="377546" cy="377546"/>
            <a:chOff x="7509318" y="2786419"/>
            <a:chExt cx="377546" cy="377546"/>
          </a:xfrm>
        </p:grpSpPr>
        <p:sp>
          <p:nvSpPr>
            <p:cNvPr id="224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8322214" y="3433243"/>
            <a:ext cx="393803" cy="391997"/>
            <a:chOff x="8322214" y="2779193"/>
            <a:chExt cx="393803" cy="391997"/>
          </a:xfrm>
        </p:grpSpPr>
        <p:sp>
          <p:nvSpPr>
            <p:cNvPr id="235" name="Freeform 212"/>
            <p:cNvSpPr>
              <a:spLocks/>
            </p:cNvSpPr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13"/>
            <p:cNvSpPr>
              <a:spLocks/>
            </p:cNvSpPr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1" name="Freeform 218"/>
          <p:cNvSpPr>
            <a:spLocks noEditPoints="1"/>
          </p:cNvSpPr>
          <p:nvPr/>
        </p:nvSpPr>
        <p:spPr bwMode="auto">
          <a:xfrm>
            <a:off x="9169433" y="3424210"/>
            <a:ext cx="341417" cy="393803"/>
          </a:xfrm>
          <a:custGeom>
            <a:avLst/>
            <a:gdLst>
              <a:gd name="T0" fmla="*/ 76 w 80"/>
              <a:gd name="T1" fmla="*/ 28 h 92"/>
              <a:gd name="T2" fmla="*/ 58 w 80"/>
              <a:gd name="T3" fmla="*/ 28 h 92"/>
              <a:gd name="T4" fmla="*/ 58 w 80"/>
              <a:gd name="T5" fmla="*/ 18 h 92"/>
              <a:gd name="T6" fmla="*/ 53 w 80"/>
              <a:gd name="T7" fmla="*/ 5 h 92"/>
              <a:gd name="T8" fmla="*/ 40 w 80"/>
              <a:gd name="T9" fmla="*/ 0 h 92"/>
              <a:gd name="T10" fmla="*/ 27 w 80"/>
              <a:gd name="T11" fmla="*/ 5 h 92"/>
              <a:gd name="T12" fmla="*/ 22 w 80"/>
              <a:gd name="T13" fmla="*/ 18 h 92"/>
              <a:gd name="T14" fmla="*/ 22 w 80"/>
              <a:gd name="T15" fmla="*/ 28 h 92"/>
              <a:gd name="T16" fmla="*/ 4 w 80"/>
              <a:gd name="T17" fmla="*/ 28 h 92"/>
              <a:gd name="T18" fmla="*/ 0 w 80"/>
              <a:gd name="T19" fmla="*/ 92 h 92"/>
              <a:gd name="T20" fmla="*/ 80 w 80"/>
              <a:gd name="T21" fmla="*/ 92 h 92"/>
              <a:gd name="T22" fmla="*/ 76 w 80"/>
              <a:gd name="T23" fmla="*/ 28 h 92"/>
              <a:gd name="T24" fmla="*/ 26 w 80"/>
              <a:gd name="T25" fmla="*/ 18 h 92"/>
              <a:gd name="T26" fmla="*/ 30 w 80"/>
              <a:gd name="T27" fmla="*/ 8 h 92"/>
              <a:gd name="T28" fmla="*/ 50 w 80"/>
              <a:gd name="T29" fmla="*/ 8 h 92"/>
              <a:gd name="T30" fmla="*/ 54 w 80"/>
              <a:gd name="T31" fmla="*/ 18 h 92"/>
              <a:gd name="T32" fmla="*/ 54 w 80"/>
              <a:gd name="T33" fmla="*/ 28 h 92"/>
              <a:gd name="T34" fmla="*/ 26 w 80"/>
              <a:gd name="T35" fmla="*/ 28 h 92"/>
              <a:gd name="T36" fmla="*/ 26 w 80"/>
              <a:gd name="T37" fmla="*/ 18 h 92"/>
              <a:gd name="T38" fmla="*/ 4 w 80"/>
              <a:gd name="T39" fmla="*/ 88 h 92"/>
              <a:gd name="T40" fmla="*/ 8 w 80"/>
              <a:gd name="T41" fmla="*/ 32 h 92"/>
              <a:gd name="T42" fmla="*/ 22 w 80"/>
              <a:gd name="T43" fmla="*/ 32 h 92"/>
              <a:gd name="T44" fmla="*/ 22 w 80"/>
              <a:gd name="T45" fmla="*/ 40 h 92"/>
              <a:gd name="T46" fmla="*/ 16 w 80"/>
              <a:gd name="T47" fmla="*/ 48 h 92"/>
              <a:gd name="T48" fmla="*/ 24 w 80"/>
              <a:gd name="T49" fmla="*/ 56 h 92"/>
              <a:gd name="T50" fmla="*/ 32 w 80"/>
              <a:gd name="T51" fmla="*/ 48 h 92"/>
              <a:gd name="T52" fmla="*/ 26 w 80"/>
              <a:gd name="T53" fmla="*/ 40 h 92"/>
              <a:gd name="T54" fmla="*/ 26 w 80"/>
              <a:gd name="T55" fmla="*/ 32 h 92"/>
              <a:gd name="T56" fmla="*/ 54 w 80"/>
              <a:gd name="T57" fmla="*/ 32 h 92"/>
              <a:gd name="T58" fmla="*/ 54 w 80"/>
              <a:gd name="T59" fmla="*/ 40 h 92"/>
              <a:gd name="T60" fmla="*/ 48 w 80"/>
              <a:gd name="T61" fmla="*/ 48 h 92"/>
              <a:gd name="T62" fmla="*/ 56 w 80"/>
              <a:gd name="T63" fmla="*/ 56 h 92"/>
              <a:gd name="T64" fmla="*/ 64 w 80"/>
              <a:gd name="T65" fmla="*/ 48 h 92"/>
              <a:gd name="T66" fmla="*/ 58 w 80"/>
              <a:gd name="T67" fmla="*/ 40 h 92"/>
              <a:gd name="T68" fmla="*/ 58 w 80"/>
              <a:gd name="T69" fmla="*/ 32 h 92"/>
              <a:gd name="T70" fmla="*/ 72 w 80"/>
              <a:gd name="T71" fmla="*/ 32 h 92"/>
              <a:gd name="T72" fmla="*/ 76 w 80"/>
              <a:gd name="T73" fmla="*/ 88 h 92"/>
              <a:gd name="T74" fmla="*/ 4 w 80"/>
              <a:gd name="T7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2">
                <a:moveTo>
                  <a:pt x="76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3"/>
                  <a:pt x="56" y="9"/>
                  <a:pt x="53" y="5"/>
                </a:cubicBezTo>
                <a:cubicBezTo>
                  <a:pt x="49" y="2"/>
                  <a:pt x="45" y="0"/>
                  <a:pt x="40" y="0"/>
                </a:cubicBezTo>
                <a:cubicBezTo>
                  <a:pt x="35" y="0"/>
                  <a:pt x="31" y="2"/>
                  <a:pt x="27" y="5"/>
                </a:cubicBezTo>
                <a:cubicBezTo>
                  <a:pt x="24" y="9"/>
                  <a:pt x="22" y="13"/>
                  <a:pt x="22" y="18"/>
                </a:cubicBezTo>
                <a:cubicBezTo>
                  <a:pt x="22" y="28"/>
                  <a:pt x="22" y="28"/>
                  <a:pt x="2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80" y="92"/>
                  <a:pt x="80" y="92"/>
                  <a:pt x="80" y="92"/>
                </a:cubicBezTo>
                <a:lnTo>
                  <a:pt x="76" y="28"/>
                </a:lnTo>
                <a:close/>
                <a:moveTo>
                  <a:pt x="26" y="18"/>
                </a:moveTo>
                <a:cubicBezTo>
                  <a:pt x="26" y="14"/>
                  <a:pt x="27" y="11"/>
                  <a:pt x="30" y="8"/>
                </a:cubicBezTo>
                <a:cubicBezTo>
                  <a:pt x="35" y="3"/>
                  <a:pt x="45" y="3"/>
                  <a:pt x="50" y="8"/>
                </a:cubicBezTo>
                <a:cubicBezTo>
                  <a:pt x="53" y="11"/>
                  <a:pt x="54" y="14"/>
                  <a:pt x="54" y="18"/>
                </a:cubicBezTo>
                <a:cubicBezTo>
                  <a:pt x="54" y="28"/>
                  <a:pt x="54" y="28"/>
                  <a:pt x="54" y="28"/>
                </a:cubicBezTo>
                <a:cubicBezTo>
                  <a:pt x="26" y="28"/>
                  <a:pt x="26" y="28"/>
                  <a:pt x="26" y="28"/>
                </a:cubicBezTo>
                <a:lnTo>
                  <a:pt x="26" y="18"/>
                </a:lnTo>
                <a:close/>
                <a:moveTo>
                  <a:pt x="4" y="88"/>
                </a:moveTo>
                <a:cubicBezTo>
                  <a:pt x="8" y="32"/>
                  <a:pt x="8" y="32"/>
                  <a:pt x="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1"/>
                  <a:pt x="16" y="44"/>
                  <a:pt x="16" y="48"/>
                </a:cubicBezTo>
                <a:cubicBezTo>
                  <a:pt x="16" y="52"/>
                  <a:pt x="20" y="56"/>
                  <a:pt x="24" y="56"/>
                </a:cubicBezTo>
                <a:cubicBezTo>
                  <a:pt x="28" y="56"/>
                  <a:pt x="32" y="52"/>
                  <a:pt x="32" y="48"/>
                </a:cubicBezTo>
                <a:cubicBezTo>
                  <a:pt x="32" y="44"/>
                  <a:pt x="29" y="41"/>
                  <a:pt x="26" y="40"/>
                </a:cubicBezTo>
                <a:cubicBezTo>
                  <a:pt x="26" y="32"/>
                  <a:pt x="26" y="32"/>
                  <a:pt x="26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0"/>
                  <a:pt x="54" y="40"/>
                  <a:pt x="54" y="40"/>
                </a:cubicBezTo>
                <a:cubicBezTo>
                  <a:pt x="51" y="41"/>
                  <a:pt x="48" y="44"/>
                  <a:pt x="48" y="48"/>
                </a:cubicBezTo>
                <a:cubicBezTo>
                  <a:pt x="48" y="52"/>
                  <a:pt x="52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1" y="41"/>
                  <a:pt x="58" y="40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6" y="88"/>
                  <a:pt x="76" y="88"/>
                  <a:pt x="76" y="88"/>
                </a:cubicBezTo>
                <a:lnTo>
                  <a:pt x="4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19"/>
          <p:cNvSpPr>
            <a:spLocks noEditPoints="1"/>
          </p:cNvSpPr>
          <p:nvPr/>
        </p:nvSpPr>
        <p:spPr bwMode="auto">
          <a:xfrm>
            <a:off x="9973297" y="3440469"/>
            <a:ext cx="375739" cy="377546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78 w 88"/>
              <a:gd name="T11" fmla="*/ 23 h 88"/>
              <a:gd name="T12" fmla="*/ 57 w 88"/>
              <a:gd name="T13" fmla="*/ 35 h 88"/>
              <a:gd name="T14" fmla="*/ 53 w 88"/>
              <a:gd name="T15" fmla="*/ 31 h 88"/>
              <a:gd name="T16" fmla="*/ 65 w 88"/>
              <a:gd name="T17" fmla="*/ 10 h 88"/>
              <a:gd name="T18" fmla="*/ 78 w 88"/>
              <a:gd name="T19" fmla="*/ 23 h 88"/>
              <a:gd name="T20" fmla="*/ 32 w 88"/>
              <a:gd name="T21" fmla="*/ 44 h 88"/>
              <a:gd name="T22" fmla="*/ 44 w 88"/>
              <a:gd name="T23" fmla="*/ 32 h 88"/>
              <a:gd name="T24" fmla="*/ 56 w 88"/>
              <a:gd name="T25" fmla="*/ 44 h 88"/>
              <a:gd name="T26" fmla="*/ 44 w 88"/>
              <a:gd name="T27" fmla="*/ 56 h 88"/>
              <a:gd name="T28" fmla="*/ 32 w 88"/>
              <a:gd name="T29" fmla="*/ 44 h 88"/>
              <a:gd name="T30" fmla="*/ 44 w 88"/>
              <a:gd name="T31" fmla="*/ 4 h 88"/>
              <a:gd name="T32" fmla="*/ 61 w 88"/>
              <a:gd name="T33" fmla="*/ 8 h 88"/>
              <a:gd name="T34" fmla="*/ 50 w 88"/>
              <a:gd name="T35" fmla="*/ 29 h 88"/>
              <a:gd name="T36" fmla="*/ 44 w 88"/>
              <a:gd name="T37" fmla="*/ 28 h 88"/>
              <a:gd name="T38" fmla="*/ 28 w 88"/>
              <a:gd name="T39" fmla="*/ 44 h 88"/>
              <a:gd name="T40" fmla="*/ 29 w 88"/>
              <a:gd name="T41" fmla="*/ 50 h 88"/>
              <a:gd name="T42" fmla="*/ 8 w 88"/>
              <a:gd name="T43" fmla="*/ 61 h 88"/>
              <a:gd name="T44" fmla="*/ 4 w 88"/>
              <a:gd name="T45" fmla="*/ 44 h 88"/>
              <a:gd name="T46" fmla="*/ 44 w 88"/>
              <a:gd name="T47" fmla="*/ 4 h 88"/>
              <a:gd name="T48" fmla="*/ 10 w 88"/>
              <a:gd name="T49" fmla="*/ 65 h 88"/>
              <a:gd name="T50" fmla="*/ 31 w 88"/>
              <a:gd name="T51" fmla="*/ 53 h 88"/>
              <a:gd name="T52" fmla="*/ 35 w 88"/>
              <a:gd name="T53" fmla="*/ 57 h 88"/>
              <a:gd name="T54" fmla="*/ 23 w 88"/>
              <a:gd name="T55" fmla="*/ 78 h 88"/>
              <a:gd name="T56" fmla="*/ 10 w 88"/>
              <a:gd name="T57" fmla="*/ 65 h 88"/>
              <a:gd name="T58" fmla="*/ 44 w 88"/>
              <a:gd name="T59" fmla="*/ 84 h 88"/>
              <a:gd name="T60" fmla="*/ 27 w 88"/>
              <a:gd name="T61" fmla="*/ 80 h 88"/>
              <a:gd name="T62" fmla="*/ 38 w 88"/>
              <a:gd name="T63" fmla="*/ 59 h 88"/>
              <a:gd name="T64" fmla="*/ 44 w 88"/>
              <a:gd name="T65" fmla="*/ 60 h 88"/>
              <a:gd name="T66" fmla="*/ 60 w 88"/>
              <a:gd name="T67" fmla="*/ 44 h 88"/>
              <a:gd name="T68" fmla="*/ 59 w 88"/>
              <a:gd name="T69" fmla="*/ 38 h 88"/>
              <a:gd name="T70" fmla="*/ 80 w 88"/>
              <a:gd name="T71" fmla="*/ 27 h 88"/>
              <a:gd name="T72" fmla="*/ 84 w 88"/>
              <a:gd name="T73" fmla="*/ 44 h 88"/>
              <a:gd name="T74" fmla="*/ 44 w 88"/>
              <a:gd name="T75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78" y="23"/>
                </a:moveTo>
                <a:cubicBezTo>
                  <a:pt x="57" y="35"/>
                  <a:pt x="57" y="35"/>
                  <a:pt x="57" y="35"/>
                </a:cubicBezTo>
                <a:cubicBezTo>
                  <a:pt x="56" y="33"/>
                  <a:pt x="55" y="32"/>
                  <a:pt x="53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0" y="13"/>
                  <a:pt x="75" y="18"/>
                  <a:pt x="78" y="23"/>
                </a:cubicBezTo>
                <a:close/>
                <a:moveTo>
                  <a:pt x="32" y="44"/>
                </a:moveTo>
                <a:cubicBezTo>
                  <a:pt x="32" y="37"/>
                  <a:pt x="37" y="32"/>
                  <a:pt x="44" y="32"/>
                </a:cubicBez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lose/>
                <a:moveTo>
                  <a:pt x="44" y="4"/>
                </a:moveTo>
                <a:cubicBezTo>
                  <a:pt x="50" y="4"/>
                  <a:pt x="56" y="5"/>
                  <a:pt x="61" y="8"/>
                </a:cubicBezTo>
                <a:cubicBezTo>
                  <a:pt x="50" y="29"/>
                  <a:pt x="50" y="29"/>
                  <a:pt x="50" y="29"/>
                </a:cubicBezTo>
                <a:cubicBezTo>
                  <a:pt x="48" y="28"/>
                  <a:pt x="46" y="28"/>
                  <a:pt x="44" y="28"/>
                </a:cubicBezTo>
                <a:cubicBezTo>
                  <a:pt x="35" y="28"/>
                  <a:pt x="28" y="35"/>
                  <a:pt x="28" y="44"/>
                </a:cubicBezTo>
                <a:cubicBezTo>
                  <a:pt x="28" y="46"/>
                  <a:pt x="28" y="48"/>
                  <a:pt x="29" y="50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4" y="44"/>
                </a:cubicBezTo>
                <a:cubicBezTo>
                  <a:pt x="4" y="22"/>
                  <a:pt x="22" y="4"/>
                  <a:pt x="44" y="4"/>
                </a:cubicBezTo>
                <a:close/>
                <a:moveTo>
                  <a:pt x="10" y="65"/>
                </a:moveTo>
                <a:cubicBezTo>
                  <a:pt x="31" y="53"/>
                  <a:pt x="31" y="53"/>
                  <a:pt x="31" y="53"/>
                </a:cubicBezTo>
                <a:cubicBezTo>
                  <a:pt x="32" y="55"/>
                  <a:pt x="33" y="56"/>
                  <a:pt x="35" y="5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75"/>
                  <a:pt x="13" y="70"/>
                  <a:pt x="10" y="65"/>
                </a:cubicBezTo>
                <a:close/>
                <a:moveTo>
                  <a:pt x="44" y="84"/>
                </a:moveTo>
                <a:cubicBezTo>
                  <a:pt x="38" y="84"/>
                  <a:pt x="32" y="83"/>
                  <a:pt x="27" y="80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0"/>
                  <a:pt x="42" y="60"/>
                  <a:pt x="44" y="60"/>
                </a:cubicBezTo>
                <a:cubicBezTo>
                  <a:pt x="53" y="60"/>
                  <a:pt x="60" y="53"/>
                  <a:pt x="60" y="44"/>
                </a:cubicBezTo>
                <a:cubicBezTo>
                  <a:pt x="60" y="42"/>
                  <a:pt x="60" y="40"/>
                  <a:pt x="59" y="38"/>
                </a:cubicBezTo>
                <a:cubicBezTo>
                  <a:pt x="80" y="27"/>
                  <a:pt x="80" y="27"/>
                  <a:pt x="80" y="27"/>
                </a:cubicBezTo>
                <a:cubicBezTo>
                  <a:pt x="83" y="32"/>
                  <a:pt x="84" y="38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3" name="组合 242"/>
          <p:cNvGrpSpPr/>
          <p:nvPr/>
        </p:nvGrpSpPr>
        <p:grpSpPr>
          <a:xfrm>
            <a:off x="10777161" y="3440469"/>
            <a:ext cx="410062" cy="377546"/>
            <a:chOff x="10777161" y="2786419"/>
            <a:chExt cx="410062" cy="377546"/>
          </a:xfrm>
        </p:grpSpPr>
        <p:sp>
          <p:nvSpPr>
            <p:cNvPr id="244" name="Freeform 220"/>
            <p:cNvSpPr>
              <a:spLocks noEditPoints="1"/>
            </p:cNvSpPr>
            <p:nvPr/>
          </p:nvSpPr>
          <p:spPr bwMode="auto">
            <a:xfrm>
              <a:off x="10777161" y="2786419"/>
              <a:ext cx="410062" cy="377546"/>
            </a:xfrm>
            <a:custGeom>
              <a:avLst/>
              <a:gdLst>
                <a:gd name="T0" fmla="*/ 227 w 227"/>
                <a:gd name="T1" fmla="*/ 38 h 209"/>
                <a:gd name="T2" fmla="*/ 170 w 227"/>
                <a:gd name="T3" fmla="*/ 38 h 209"/>
                <a:gd name="T4" fmla="*/ 170 w 227"/>
                <a:gd name="T5" fmla="*/ 0 h 209"/>
                <a:gd name="T6" fmla="*/ 57 w 227"/>
                <a:gd name="T7" fmla="*/ 0 h 209"/>
                <a:gd name="T8" fmla="*/ 57 w 227"/>
                <a:gd name="T9" fmla="*/ 38 h 209"/>
                <a:gd name="T10" fmla="*/ 0 w 227"/>
                <a:gd name="T11" fmla="*/ 38 h 209"/>
                <a:gd name="T12" fmla="*/ 0 w 227"/>
                <a:gd name="T13" fmla="*/ 171 h 209"/>
                <a:gd name="T14" fmla="*/ 57 w 227"/>
                <a:gd name="T15" fmla="*/ 171 h 209"/>
                <a:gd name="T16" fmla="*/ 57 w 227"/>
                <a:gd name="T17" fmla="*/ 209 h 209"/>
                <a:gd name="T18" fmla="*/ 170 w 227"/>
                <a:gd name="T19" fmla="*/ 209 h 209"/>
                <a:gd name="T20" fmla="*/ 170 w 227"/>
                <a:gd name="T21" fmla="*/ 171 h 209"/>
                <a:gd name="T22" fmla="*/ 227 w 227"/>
                <a:gd name="T23" fmla="*/ 171 h 209"/>
                <a:gd name="T24" fmla="*/ 227 w 227"/>
                <a:gd name="T25" fmla="*/ 38 h 209"/>
                <a:gd name="T26" fmla="*/ 66 w 227"/>
                <a:gd name="T27" fmla="*/ 10 h 209"/>
                <a:gd name="T28" fmla="*/ 161 w 227"/>
                <a:gd name="T29" fmla="*/ 10 h 209"/>
                <a:gd name="T30" fmla="*/ 161 w 227"/>
                <a:gd name="T31" fmla="*/ 38 h 209"/>
                <a:gd name="T32" fmla="*/ 66 w 227"/>
                <a:gd name="T33" fmla="*/ 38 h 209"/>
                <a:gd name="T34" fmla="*/ 66 w 227"/>
                <a:gd name="T35" fmla="*/ 10 h 209"/>
                <a:gd name="T36" fmla="*/ 161 w 227"/>
                <a:gd name="T37" fmla="*/ 199 h 209"/>
                <a:gd name="T38" fmla="*/ 66 w 227"/>
                <a:gd name="T39" fmla="*/ 199 h 209"/>
                <a:gd name="T40" fmla="*/ 66 w 227"/>
                <a:gd name="T41" fmla="*/ 142 h 209"/>
                <a:gd name="T42" fmla="*/ 161 w 227"/>
                <a:gd name="T43" fmla="*/ 142 h 209"/>
                <a:gd name="T44" fmla="*/ 161 w 227"/>
                <a:gd name="T45" fmla="*/ 199 h 209"/>
                <a:gd name="T46" fmla="*/ 218 w 227"/>
                <a:gd name="T47" fmla="*/ 161 h 209"/>
                <a:gd name="T48" fmla="*/ 170 w 227"/>
                <a:gd name="T49" fmla="*/ 161 h 209"/>
                <a:gd name="T50" fmla="*/ 170 w 227"/>
                <a:gd name="T51" fmla="*/ 133 h 209"/>
                <a:gd name="T52" fmla="*/ 57 w 227"/>
                <a:gd name="T53" fmla="*/ 133 h 209"/>
                <a:gd name="T54" fmla="*/ 57 w 227"/>
                <a:gd name="T55" fmla="*/ 161 h 209"/>
                <a:gd name="T56" fmla="*/ 9 w 227"/>
                <a:gd name="T57" fmla="*/ 161 h 209"/>
                <a:gd name="T58" fmla="*/ 9 w 227"/>
                <a:gd name="T59" fmla="*/ 48 h 209"/>
                <a:gd name="T60" fmla="*/ 57 w 227"/>
                <a:gd name="T61" fmla="*/ 48 h 209"/>
                <a:gd name="T62" fmla="*/ 170 w 227"/>
                <a:gd name="T63" fmla="*/ 48 h 209"/>
                <a:gd name="T64" fmla="*/ 218 w 227"/>
                <a:gd name="T65" fmla="*/ 48 h 209"/>
                <a:gd name="T66" fmla="*/ 218 w 227"/>
                <a:gd name="T67" fmla="*/ 1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09">
                  <a:moveTo>
                    <a:pt x="227" y="38"/>
                  </a:moveTo>
                  <a:lnTo>
                    <a:pt x="170" y="38"/>
                  </a:lnTo>
                  <a:lnTo>
                    <a:pt x="170" y="0"/>
                  </a:lnTo>
                  <a:lnTo>
                    <a:pt x="57" y="0"/>
                  </a:lnTo>
                  <a:lnTo>
                    <a:pt x="57" y="38"/>
                  </a:lnTo>
                  <a:lnTo>
                    <a:pt x="0" y="38"/>
                  </a:lnTo>
                  <a:lnTo>
                    <a:pt x="0" y="171"/>
                  </a:lnTo>
                  <a:lnTo>
                    <a:pt x="57" y="171"/>
                  </a:lnTo>
                  <a:lnTo>
                    <a:pt x="57" y="209"/>
                  </a:lnTo>
                  <a:lnTo>
                    <a:pt x="170" y="209"/>
                  </a:lnTo>
                  <a:lnTo>
                    <a:pt x="170" y="171"/>
                  </a:lnTo>
                  <a:lnTo>
                    <a:pt x="227" y="171"/>
                  </a:lnTo>
                  <a:lnTo>
                    <a:pt x="227" y="38"/>
                  </a:lnTo>
                  <a:close/>
                  <a:moveTo>
                    <a:pt x="66" y="10"/>
                  </a:moveTo>
                  <a:lnTo>
                    <a:pt x="161" y="10"/>
                  </a:lnTo>
                  <a:lnTo>
                    <a:pt x="161" y="38"/>
                  </a:lnTo>
                  <a:lnTo>
                    <a:pt x="66" y="38"/>
                  </a:lnTo>
                  <a:lnTo>
                    <a:pt x="66" y="10"/>
                  </a:lnTo>
                  <a:close/>
                  <a:moveTo>
                    <a:pt x="161" y="199"/>
                  </a:moveTo>
                  <a:lnTo>
                    <a:pt x="66" y="199"/>
                  </a:lnTo>
                  <a:lnTo>
                    <a:pt x="66" y="142"/>
                  </a:lnTo>
                  <a:lnTo>
                    <a:pt x="161" y="142"/>
                  </a:lnTo>
                  <a:lnTo>
                    <a:pt x="161" y="199"/>
                  </a:lnTo>
                  <a:close/>
                  <a:moveTo>
                    <a:pt x="218" y="161"/>
                  </a:moveTo>
                  <a:lnTo>
                    <a:pt x="170" y="161"/>
                  </a:lnTo>
                  <a:lnTo>
                    <a:pt x="170" y="133"/>
                  </a:lnTo>
                  <a:lnTo>
                    <a:pt x="57" y="133"/>
                  </a:lnTo>
                  <a:lnTo>
                    <a:pt x="57" y="161"/>
                  </a:lnTo>
                  <a:lnTo>
                    <a:pt x="9" y="161"/>
                  </a:lnTo>
                  <a:lnTo>
                    <a:pt x="9" y="48"/>
                  </a:lnTo>
                  <a:lnTo>
                    <a:pt x="57" y="48"/>
                  </a:lnTo>
                  <a:lnTo>
                    <a:pt x="170" y="48"/>
                  </a:lnTo>
                  <a:lnTo>
                    <a:pt x="218" y="48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21"/>
            <p:cNvSpPr>
              <a:spLocks noChangeArrowheads="1"/>
            </p:cNvSpPr>
            <p:nvPr/>
          </p:nvSpPr>
          <p:spPr bwMode="auto">
            <a:xfrm>
              <a:off x="10827741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22"/>
            <p:cNvSpPr>
              <a:spLocks noChangeArrowheads="1"/>
            </p:cNvSpPr>
            <p:nvPr/>
          </p:nvSpPr>
          <p:spPr bwMode="auto">
            <a:xfrm>
              <a:off x="10896386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9960190" y="4288261"/>
            <a:ext cx="411868" cy="341417"/>
            <a:chOff x="9135110" y="6101233"/>
            <a:chExt cx="411868" cy="341417"/>
          </a:xfrm>
        </p:grpSpPr>
        <p:sp>
          <p:nvSpPr>
            <p:cNvPr id="248" name="Freeform 229"/>
            <p:cNvSpPr>
              <a:spLocks noEditPoints="1"/>
            </p:cNvSpPr>
            <p:nvPr/>
          </p:nvSpPr>
          <p:spPr bwMode="auto">
            <a:xfrm>
              <a:off x="9135110" y="6101233"/>
              <a:ext cx="411868" cy="341417"/>
            </a:xfrm>
            <a:custGeom>
              <a:avLst/>
              <a:gdLst>
                <a:gd name="T0" fmla="*/ 171 w 228"/>
                <a:gd name="T1" fmla="*/ 0 h 189"/>
                <a:gd name="T2" fmla="*/ 57 w 228"/>
                <a:gd name="T3" fmla="*/ 0 h 189"/>
                <a:gd name="T4" fmla="*/ 0 w 228"/>
                <a:gd name="T5" fmla="*/ 95 h 189"/>
                <a:gd name="T6" fmla="*/ 0 w 228"/>
                <a:gd name="T7" fmla="*/ 189 h 189"/>
                <a:gd name="T8" fmla="*/ 228 w 228"/>
                <a:gd name="T9" fmla="*/ 189 h 189"/>
                <a:gd name="T10" fmla="*/ 228 w 228"/>
                <a:gd name="T11" fmla="*/ 95 h 189"/>
                <a:gd name="T12" fmla="*/ 171 w 228"/>
                <a:gd name="T13" fmla="*/ 0 h 189"/>
                <a:gd name="T14" fmla="*/ 62 w 228"/>
                <a:gd name="T15" fmla="*/ 9 h 189"/>
                <a:gd name="T16" fmla="*/ 166 w 228"/>
                <a:gd name="T17" fmla="*/ 9 h 189"/>
                <a:gd name="T18" fmla="*/ 213 w 228"/>
                <a:gd name="T19" fmla="*/ 90 h 189"/>
                <a:gd name="T20" fmla="*/ 15 w 228"/>
                <a:gd name="T21" fmla="*/ 90 h 189"/>
                <a:gd name="T22" fmla="*/ 62 w 228"/>
                <a:gd name="T23" fmla="*/ 9 h 189"/>
                <a:gd name="T24" fmla="*/ 10 w 228"/>
                <a:gd name="T25" fmla="*/ 180 h 189"/>
                <a:gd name="T26" fmla="*/ 10 w 228"/>
                <a:gd name="T27" fmla="*/ 99 h 189"/>
                <a:gd name="T28" fmla="*/ 218 w 228"/>
                <a:gd name="T29" fmla="*/ 99 h 189"/>
                <a:gd name="T30" fmla="*/ 218 w 228"/>
                <a:gd name="T31" fmla="*/ 180 h 189"/>
                <a:gd name="T32" fmla="*/ 10 w 228"/>
                <a:gd name="T33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89">
                  <a:moveTo>
                    <a:pt x="171" y="0"/>
                  </a:moveTo>
                  <a:lnTo>
                    <a:pt x="57" y="0"/>
                  </a:lnTo>
                  <a:lnTo>
                    <a:pt x="0" y="95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95"/>
                  </a:lnTo>
                  <a:lnTo>
                    <a:pt x="171" y="0"/>
                  </a:lnTo>
                  <a:close/>
                  <a:moveTo>
                    <a:pt x="62" y="9"/>
                  </a:moveTo>
                  <a:lnTo>
                    <a:pt x="166" y="9"/>
                  </a:lnTo>
                  <a:lnTo>
                    <a:pt x="213" y="90"/>
                  </a:lnTo>
                  <a:lnTo>
                    <a:pt x="15" y="90"/>
                  </a:lnTo>
                  <a:lnTo>
                    <a:pt x="62" y="9"/>
                  </a:lnTo>
                  <a:close/>
                  <a:moveTo>
                    <a:pt x="10" y="180"/>
                  </a:moveTo>
                  <a:lnTo>
                    <a:pt x="10" y="99"/>
                  </a:lnTo>
                  <a:lnTo>
                    <a:pt x="218" y="99"/>
                  </a:lnTo>
                  <a:lnTo>
                    <a:pt x="218" y="180"/>
                  </a:lnTo>
                  <a:lnTo>
                    <a:pt x="10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230"/>
            <p:cNvSpPr>
              <a:spLocks noChangeArrowheads="1"/>
            </p:cNvSpPr>
            <p:nvPr/>
          </p:nvSpPr>
          <p:spPr bwMode="auto">
            <a:xfrm>
              <a:off x="9238076" y="6204199"/>
              <a:ext cx="205934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31"/>
            <p:cNvSpPr>
              <a:spLocks noChangeArrowheads="1"/>
            </p:cNvSpPr>
            <p:nvPr/>
          </p:nvSpPr>
          <p:spPr bwMode="auto">
            <a:xfrm>
              <a:off x="9263366" y="6151813"/>
              <a:ext cx="155354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32"/>
            <p:cNvSpPr>
              <a:spLocks noChangeArrowheads="1"/>
            </p:cNvSpPr>
            <p:nvPr/>
          </p:nvSpPr>
          <p:spPr bwMode="auto">
            <a:xfrm>
              <a:off x="9297689" y="6339682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7518350" y="4249752"/>
            <a:ext cx="381159" cy="379352"/>
            <a:chOff x="7518350" y="3595702"/>
            <a:chExt cx="381159" cy="379352"/>
          </a:xfrm>
        </p:grpSpPr>
        <p:sp>
          <p:nvSpPr>
            <p:cNvPr id="253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34"/>
            <p:cNvSpPr>
              <a:spLocks/>
            </p:cNvSpPr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8331246" y="4262397"/>
            <a:ext cx="375739" cy="375739"/>
            <a:chOff x="8331246" y="3608347"/>
            <a:chExt cx="375739" cy="375739"/>
          </a:xfrm>
        </p:grpSpPr>
        <p:sp>
          <p:nvSpPr>
            <p:cNvPr id="257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37"/>
            <p:cNvSpPr>
              <a:spLocks/>
            </p:cNvSpPr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9" name="Freeform 238"/>
          <p:cNvSpPr>
            <a:spLocks noEditPoints="1"/>
          </p:cNvSpPr>
          <p:nvPr/>
        </p:nvSpPr>
        <p:spPr bwMode="auto">
          <a:xfrm>
            <a:off x="946533" y="5868320"/>
            <a:ext cx="377546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24 h 88"/>
              <a:gd name="T4" fmla="*/ 0 w 88"/>
              <a:gd name="T5" fmla="*/ 64 h 88"/>
              <a:gd name="T6" fmla="*/ 44 w 88"/>
              <a:gd name="T7" fmla="*/ 88 h 88"/>
              <a:gd name="T8" fmla="*/ 88 w 88"/>
              <a:gd name="T9" fmla="*/ 64 h 88"/>
              <a:gd name="T10" fmla="*/ 88 w 88"/>
              <a:gd name="T11" fmla="*/ 24 h 88"/>
              <a:gd name="T12" fmla="*/ 44 w 88"/>
              <a:gd name="T13" fmla="*/ 0 h 88"/>
              <a:gd name="T14" fmla="*/ 44 w 88"/>
              <a:gd name="T15" fmla="*/ 4 h 88"/>
              <a:gd name="T16" fmla="*/ 84 w 88"/>
              <a:gd name="T17" fmla="*/ 24 h 88"/>
              <a:gd name="T18" fmla="*/ 44 w 88"/>
              <a:gd name="T19" fmla="*/ 44 h 88"/>
              <a:gd name="T20" fmla="*/ 4 w 88"/>
              <a:gd name="T21" fmla="*/ 24 h 88"/>
              <a:gd name="T22" fmla="*/ 44 w 88"/>
              <a:gd name="T23" fmla="*/ 4 h 88"/>
              <a:gd name="T24" fmla="*/ 84 w 88"/>
              <a:gd name="T25" fmla="*/ 64 h 88"/>
              <a:gd name="T26" fmla="*/ 44 w 88"/>
              <a:gd name="T27" fmla="*/ 84 h 88"/>
              <a:gd name="T28" fmla="*/ 4 w 88"/>
              <a:gd name="T29" fmla="*/ 64 h 88"/>
              <a:gd name="T30" fmla="*/ 4 w 88"/>
              <a:gd name="T31" fmla="*/ 54 h 88"/>
              <a:gd name="T32" fmla="*/ 44 w 88"/>
              <a:gd name="T33" fmla="*/ 68 h 88"/>
              <a:gd name="T34" fmla="*/ 84 w 88"/>
              <a:gd name="T35" fmla="*/ 54 h 88"/>
              <a:gd name="T36" fmla="*/ 84 w 88"/>
              <a:gd name="T37" fmla="*/ 64 h 88"/>
              <a:gd name="T38" fmla="*/ 84 w 88"/>
              <a:gd name="T39" fmla="*/ 44 h 88"/>
              <a:gd name="T40" fmla="*/ 44 w 88"/>
              <a:gd name="T41" fmla="*/ 64 h 88"/>
              <a:gd name="T42" fmla="*/ 4 w 88"/>
              <a:gd name="T43" fmla="*/ 44 h 88"/>
              <a:gd name="T44" fmla="*/ 4 w 88"/>
              <a:gd name="T45" fmla="*/ 34 h 88"/>
              <a:gd name="T46" fmla="*/ 44 w 88"/>
              <a:gd name="T47" fmla="*/ 48 h 88"/>
              <a:gd name="T48" fmla="*/ 84 w 88"/>
              <a:gd name="T49" fmla="*/ 34 h 88"/>
              <a:gd name="T50" fmla="*/ 84 w 88"/>
              <a:gd name="T5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19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9" y="88"/>
                  <a:pt x="44" y="88"/>
                </a:cubicBezTo>
                <a:cubicBezTo>
                  <a:pt x="69" y="88"/>
                  <a:pt x="88" y="77"/>
                  <a:pt x="88" y="6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1"/>
                  <a:pt x="69" y="0"/>
                  <a:pt x="44" y="0"/>
                </a:cubicBezTo>
                <a:close/>
                <a:moveTo>
                  <a:pt x="44" y="4"/>
                </a:moveTo>
                <a:cubicBezTo>
                  <a:pt x="66" y="4"/>
                  <a:pt x="84" y="13"/>
                  <a:pt x="84" y="24"/>
                </a:cubicBezTo>
                <a:cubicBezTo>
                  <a:pt x="84" y="35"/>
                  <a:pt x="66" y="44"/>
                  <a:pt x="44" y="44"/>
                </a:cubicBezTo>
                <a:cubicBezTo>
                  <a:pt x="22" y="44"/>
                  <a:pt x="4" y="35"/>
                  <a:pt x="4" y="24"/>
                </a:cubicBezTo>
                <a:cubicBezTo>
                  <a:pt x="4" y="13"/>
                  <a:pt x="22" y="4"/>
                  <a:pt x="44" y="4"/>
                </a:cubicBezTo>
                <a:close/>
                <a:moveTo>
                  <a:pt x="84" y="64"/>
                </a:moveTo>
                <a:cubicBezTo>
                  <a:pt x="84" y="75"/>
                  <a:pt x="66" y="84"/>
                  <a:pt x="44" y="84"/>
                </a:cubicBezTo>
                <a:cubicBezTo>
                  <a:pt x="22" y="84"/>
                  <a:pt x="4" y="75"/>
                  <a:pt x="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11" y="62"/>
                  <a:pt x="26" y="68"/>
                  <a:pt x="44" y="68"/>
                </a:cubicBezTo>
                <a:cubicBezTo>
                  <a:pt x="62" y="68"/>
                  <a:pt x="77" y="62"/>
                  <a:pt x="84" y="54"/>
                </a:cubicBezTo>
                <a:lnTo>
                  <a:pt x="84" y="64"/>
                </a:lnTo>
                <a:close/>
                <a:moveTo>
                  <a:pt x="84" y="44"/>
                </a:moveTo>
                <a:cubicBezTo>
                  <a:pt x="84" y="55"/>
                  <a:pt x="66" y="64"/>
                  <a:pt x="44" y="64"/>
                </a:cubicBezTo>
                <a:cubicBezTo>
                  <a:pt x="22" y="64"/>
                  <a:pt x="4" y="55"/>
                  <a:pt x="4" y="44"/>
                </a:cubicBezTo>
                <a:cubicBezTo>
                  <a:pt x="4" y="34"/>
                  <a:pt x="4" y="34"/>
                  <a:pt x="4" y="34"/>
                </a:cubicBezTo>
                <a:cubicBezTo>
                  <a:pt x="11" y="42"/>
                  <a:pt x="26" y="48"/>
                  <a:pt x="44" y="48"/>
                </a:cubicBezTo>
                <a:cubicBezTo>
                  <a:pt x="62" y="48"/>
                  <a:pt x="77" y="42"/>
                  <a:pt x="84" y="34"/>
                </a:cubicBezTo>
                <a:lnTo>
                  <a:pt x="8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239"/>
          <p:cNvSpPr>
            <a:spLocks noEditPoints="1"/>
          </p:cNvSpPr>
          <p:nvPr/>
        </p:nvSpPr>
        <p:spPr bwMode="auto">
          <a:xfrm>
            <a:off x="1768462" y="5850256"/>
            <a:ext cx="375739" cy="410062"/>
          </a:xfrm>
          <a:custGeom>
            <a:avLst/>
            <a:gdLst>
              <a:gd name="T0" fmla="*/ 80 w 88"/>
              <a:gd name="T1" fmla="*/ 64 h 96"/>
              <a:gd name="T2" fmla="*/ 80 w 88"/>
              <a:gd name="T3" fmla="*/ 44 h 96"/>
              <a:gd name="T4" fmla="*/ 69 w 88"/>
              <a:gd name="T5" fmla="*/ 19 h 96"/>
              <a:gd name="T6" fmla="*/ 52 w 88"/>
              <a:gd name="T7" fmla="*/ 9 h 96"/>
              <a:gd name="T8" fmla="*/ 52 w 88"/>
              <a:gd name="T9" fmla="*/ 0 h 96"/>
              <a:gd name="T10" fmla="*/ 36 w 88"/>
              <a:gd name="T11" fmla="*/ 0 h 96"/>
              <a:gd name="T12" fmla="*/ 36 w 88"/>
              <a:gd name="T13" fmla="*/ 9 h 96"/>
              <a:gd name="T14" fmla="*/ 19 w 88"/>
              <a:gd name="T15" fmla="*/ 19 h 96"/>
              <a:gd name="T16" fmla="*/ 8 w 88"/>
              <a:gd name="T17" fmla="*/ 44 h 96"/>
              <a:gd name="T18" fmla="*/ 8 w 88"/>
              <a:gd name="T19" fmla="*/ 64 h 96"/>
              <a:gd name="T20" fmla="*/ 0 w 88"/>
              <a:gd name="T21" fmla="*/ 80 h 96"/>
              <a:gd name="T22" fmla="*/ 28 w 88"/>
              <a:gd name="T23" fmla="*/ 80 h 96"/>
              <a:gd name="T24" fmla="*/ 33 w 88"/>
              <a:gd name="T25" fmla="*/ 91 h 96"/>
              <a:gd name="T26" fmla="*/ 44 w 88"/>
              <a:gd name="T27" fmla="*/ 96 h 96"/>
              <a:gd name="T28" fmla="*/ 55 w 88"/>
              <a:gd name="T29" fmla="*/ 91 h 96"/>
              <a:gd name="T30" fmla="*/ 60 w 88"/>
              <a:gd name="T31" fmla="*/ 80 h 96"/>
              <a:gd name="T32" fmla="*/ 88 w 88"/>
              <a:gd name="T33" fmla="*/ 80 h 96"/>
              <a:gd name="T34" fmla="*/ 80 w 88"/>
              <a:gd name="T35" fmla="*/ 64 h 96"/>
              <a:gd name="T36" fmla="*/ 52 w 88"/>
              <a:gd name="T37" fmla="*/ 88 h 96"/>
              <a:gd name="T38" fmla="*/ 36 w 88"/>
              <a:gd name="T39" fmla="*/ 88 h 96"/>
              <a:gd name="T40" fmla="*/ 32 w 88"/>
              <a:gd name="T41" fmla="*/ 80 h 96"/>
              <a:gd name="T42" fmla="*/ 56 w 88"/>
              <a:gd name="T43" fmla="*/ 80 h 96"/>
              <a:gd name="T44" fmla="*/ 52 w 88"/>
              <a:gd name="T45" fmla="*/ 88 h 96"/>
              <a:gd name="T46" fmla="*/ 28 w 88"/>
              <a:gd name="T47" fmla="*/ 76 h 96"/>
              <a:gd name="T48" fmla="*/ 6 w 88"/>
              <a:gd name="T49" fmla="*/ 76 h 96"/>
              <a:gd name="T50" fmla="*/ 12 w 88"/>
              <a:gd name="T51" fmla="*/ 66 h 96"/>
              <a:gd name="T52" fmla="*/ 12 w 88"/>
              <a:gd name="T53" fmla="*/ 65 h 96"/>
              <a:gd name="T54" fmla="*/ 12 w 88"/>
              <a:gd name="T55" fmla="*/ 64 h 96"/>
              <a:gd name="T56" fmla="*/ 12 w 88"/>
              <a:gd name="T57" fmla="*/ 44 h 96"/>
              <a:gd name="T58" fmla="*/ 21 w 88"/>
              <a:gd name="T59" fmla="*/ 21 h 96"/>
              <a:gd name="T60" fmla="*/ 44 w 88"/>
              <a:gd name="T61" fmla="*/ 12 h 96"/>
              <a:gd name="T62" fmla="*/ 67 w 88"/>
              <a:gd name="T63" fmla="*/ 21 h 96"/>
              <a:gd name="T64" fmla="*/ 76 w 88"/>
              <a:gd name="T65" fmla="*/ 44 h 96"/>
              <a:gd name="T66" fmla="*/ 76 w 88"/>
              <a:gd name="T67" fmla="*/ 64 h 96"/>
              <a:gd name="T68" fmla="*/ 76 w 88"/>
              <a:gd name="T69" fmla="*/ 65 h 96"/>
              <a:gd name="T70" fmla="*/ 76 w 88"/>
              <a:gd name="T71" fmla="*/ 66 h 96"/>
              <a:gd name="T72" fmla="*/ 82 w 88"/>
              <a:gd name="T73" fmla="*/ 76 h 96"/>
              <a:gd name="T74" fmla="*/ 60 w 88"/>
              <a:gd name="T75" fmla="*/ 76 h 96"/>
              <a:gd name="T76" fmla="*/ 28 w 88"/>
              <a:gd name="T77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96">
                <a:moveTo>
                  <a:pt x="80" y="6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35"/>
                  <a:pt x="76" y="26"/>
                  <a:pt x="69" y="19"/>
                </a:cubicBezTo>
                <a:cubicBezTo>
                  <a:pt x="64" y="14"/>
                  <a:pt x="58" y="10"/>
                  <a:pt x="52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0" y="10"/>
                  <a:pt x="24" y="14"/>
                  <a:pt x="19" y="19"/>
                </a:cubicBezTo>
                <a:cubicBezTo>
                  <a:pt x="12" y="26"/>
                  <a:pt x="8" y="35"/>
                  <a:pt x="8" y="44"/>
                </a:cubicBezTo>
                <a:cubicBezTo>
                  <a:pt x="8" y="64"/>
                  <a:pt x="8" y="64"/>
                  <a:pt x="8" y="64"/>
                </a:cubicBezTo>
                <a:cubicBezTo>
                  <a:pt x="0" y="80"/>
                  <a:pt x="0" y="80"/>
                  <a:pt x="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4"/>
                  <a:pt x="30" y="88"/>
                  <a:pt x="33" y="91"/>
                </a:cubicBezTo>
                <a:cubicBezTo>
                  <a:pt x="36" y="94"/>
                  <a:pt x="40" y="96"/>
                  <a:pt x="44" y="96"/>
                </a:cubicBezTo>
                <a:cubicBezTo>
                  <a:pt x="48" y="96"/>
                  <a:pt x="52" y="94"/>
                  <a:pt x="55" y="91"/>
                </a:cubicBezTo>
                <a:cubicBezTo>
                  <a:pt x="58" y="88"/>
                  <a:pt x="60" y="84"/>
                  <a:pt x="60" y="80"/>
                </a:cubicBezTo>
                <a:cubicBezTo>
                  <a:pt x="88" y="80"/>
                  <a:pt x="88" y="80"/>
                  <a:pt x="88" y="80"/>
                </a:cubicBezTo>
                <a:lnTo>
                  <a:pt x="80" y="64"/>
                </a:lnTo>
                <a:close/>
                <a:moveTo>
                  <a:pt x="52" y="88"/>
                </a:moveTo>
                <a:cubicBezTo>
                  <a:pt x="48" y="93"/>
                  <a:pt x="40" y="93"/>
                  <a:pt x="36" y="88"/>
                </a:cubicBezTo>
                <a:cubicBezTo>
                  <a:pt x="33" y="86"/>
                  <a:pt x="32" y="83"/>
                  <a:pt x="32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5" y="86"/>
                  <a:pt x="52" y="88"/>
                </a:cubicBezTo>
                <a:close/>
                <a:moveTo>
                  <a:pt x="28" y="76"/>
                </a:moveTo>
                <a:cubicBezTo>
                  <a:pt x="6" y="76"/>
                  <a:pt x="6" y="76"/>
                  <a:pt x="6" y="7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5"/>
                  <a:pt x="15" y="27"/>
                  <a:pt x="21" y="21"/>
                </a:cubicBezTo>
                <a:cubicBezTo>
                  <a:pt x="27" y="15"/>
                  <a:pt x="35" y="12"/>
                  <a:pt x="44" y="12"/>
                </a:cubicBezTo>
                <a:cubicBezTo>
                  <a:pt x="53" y="12"/>
                  <a:pt x="61" y="15"/>
                  <a:pt x="67" y="21"/>
                </a:cubicBezTo>
                <a:cubicBezTo>
                  <a:pt x="73" y="27"/>
                  <a:pt x="76" y="35"/>
                  <a:pt x="76" y="4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82" y="76"/>
                  <a:pt x="82" y="76"/>
                  <a:pt x="82" y="76"/>
                </a:cubicBezTo>
                <a:cubicBezTo>
                  <a:pt x="60" y="76"/>
                  <a:pt x="60" y="76"/>
                  <a:pt x="60" y="76"/>
                </a:cubicBezTo>
                <a:lnTo>
                  <a:pt x="28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2588584" y="5850256"/>
            <a:ext cx="393803" cy="393803"/>
            <a:chOff x="2588584" y="5196206"/>
            <a:chExt cx="393803" cy="393803"/>
          </a:xfrm>
        </p:grpSpPr>
        <p:sp>
          <p:nvSpPr>
            <p:cNvPr id="262" name="Freeform 240"/>
            <p:cNvSpPr>
              <a:spLocks noEditPoints="1"/>
            </p:cNvSpPr>
            <p:nvPr/>
          </p:nvSpPr>
          <p:spPr bwMode="auto">
            <a:xfrm>
              <a:off x="2588584" y="5214270"/>
              <a:ext cx="377546" cy="375739"/>
            </a:xfrm>
            <a:custGeom>
              <a:avLst/>
              <a:gdLst>
                <a:gd name="T0" fmla="*/ 56 w 88"/>
                <a:gd name="T1" fmla="*/ 44 h 88"/>
                <a:gd name="T2" fmla="*/ 44 w 88"/>
                <a:gd name="T3" fmla="*/ 56 h 88"/>
                <a:gd name="T4" fmla="*/ 32 w 88"/>
                <a:gd name="T5" fmla="*/ 44 h 88"/>
                <a:gd name="T6" fmla="*/ 44 w 88"/>
                <a:gd name="T7" fmla="*/ 32 h 88"/>
                <a:gd name="T8" fmla="*/ 46 w 88"/>
                <a:gd name="T9" fmla="*/ 32 h 88"/>
                <a:gd name="T10" fmla="*/ 46 w 88"/>
                <a:gd name="T11" fmla="*/ 0 h 88"/>
                <a:gd name="T12" fmla="*/ 44 w 88"/>
                <a:gd name="T13" fmla="*/ 0 h 88"/>
                <a:gd name="T14" fmla="*/ 0 w 88"/>
                <a:gd name="T15" fmla="*/ 44 h 88"/>
                <a:gd name="T16" fmla="*/ 44 w 88"/>
                <a:gd name="T17" fmla="*/ 88 h 88"/>
                <a:gd name="T18" fmla="*/ 88 w 88"/>
                <a:gd name="T19" fmla="*/ 44 h 88"/>
                <a:gd name="T20" fmla="*/ 88 w 88"/>
                <a:gd name="T21" fmla="*/ 42 h 88"/>
                <a:gd name="T22" fmla="*/ 56 w 88"/>
                <a:gd name="T23" fmla="*/ 42 h 88"/>
                <a:gd name="T24" fmla="*/ 56 w 88"/>
                <a:gd name="T25" fmla="*/ 44 h 88"/>
                <a:gd name="T26" fmla="*/ 84 w 88"/>
                <a:gd name="T27" fmla="*/ 46 h 88"/>
                <a:gd name="T28" fmla="*/ 44 w 88"/>
                <a:gd name="T29" fmla="*/ 84 h 88"/>
                <a:gd name="T30" fmla="*/ 4 w 88"/>
                <a:gd name="T31" fmla="*/ 44 h 88"/>
                <a:gd name="T32" fmla="*/ 42 w 88"/>
                <a:gd name="T33" fmla="*/ 4 h 88"/>
                <a:gd name="T34" fmla="*/ 42 w 88"/>
                <a:gd name="T35" fmla="*/ 28 h 88"/>
                <a:gd name="T36" fmla="*/ 28 w 88"/>
                <a:gd name="T37" fmla="*/ 44 h 88"/>
                <a:gd name="T38" fmla="*/ 44 w 88"/>
                <a:gd name="T39" fmla="*/ 60 h 88"/>
                <a:gd name="T40" fmla="*/ 60 w 88"/>
                <a:gd name="T41" fmla="*/ 46 h 88"/>
                <a:gd name="T42" fmla="*/ 84 w 88"/>
                <a:gd name="T43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56" y="44"/>
                  </a:move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2" y="51"/>
                    <a:pt x="32" y="44"/>
                  </a:cubicBezTo>
                  <a:cubicBezTo>
                    <a:pt x="32" y="37"/>
                    <a:pt x="37" y="32"/>
                    <a:pt x="44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56" y="42"/>
                    <a:pt x="56" y="42"/>
                    <a:pt x="56" y="42"/>
                  </a:cubicBezTo>
                  <a:lnTo>
                    <a:pt x="56" y="44"/>
                  </a:lnTo>
                  <a:close/>
                  <a:moveTo>
                    <a:pt x="84" y="46"/>
                  </a:moveTo>
                  <a:cubicBezTo>
                    <a:pt x="83" y="67"/>
                    <a:pt x="65" y="84"/>
                    <a:pt x="44" y="84"/>
                  </a:cubicBezTo>
                  <a:cubicBezTo>
                    <a:pt x="22" y="84"/>
                    <a:pt x="4" y="66"/>
                    <a:pt x="4" y="44"/>
                  </a:cubicBezTo>
                  <a:cubicBezTo>
                    <a:pt x="4" y="23"/>
                    <a:pt x="21" y="5"/>
                    <a:pt x="42" y="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4" y="29"/>
                    <a:pt x="28" y="36"/>
                    <a:pt x="28" y="44"/>
                  </a:cubicBezTo>
                  <a:cubicBezTo>
                    <a:pt x="28" y="53"/>
                    <a:pt x="35" y="60"/>
                    <a:pt x="44" y="60"/>
                  </a:cubicBezTo>
                  <a:cubicBezTo>
                    <a:pt x="52" y="60"/>
                    <a:pt x="59" y="54"/>
                    <a:pt x="60" y="46"/>
                  </a:cubicBezTo>
                  <a:lnTo>
                    <a:pt x="8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41"/>
            <p:cNvSpPr>
              <a:spLocks noEditPoints="1"/>
            </p:cNvSpPr>
            <p:nvPr/>
          </p:nvSpPr>
          <p:spPr bwMode="auto">
            <a:xfrm>
              <a:off x="2819808" y="5196206"/>
              <a:ext cx="162579" cy="162579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0 h 38"/>
                <a:gd name="T4" fmla="*/ 0 w 38"/>
                <a:gd name="T5" fmla="*/ 38 h 38"/>
                <a:gd name="T6" fmla="*/ 38 w 38"/>
                <a:gd name="T7" fmla="*/ 38 h 38"/>
                <a:gd name="T8" fmla="*/ 38 w 38"/>
                <a:gd name="T9" fmla="*/ 36 h 38"/>
                <a:gd name="T10" fmla="*/ 2 w 38"/>
                <a:gd name="T11" fmla="*/ 0 h 38"/>
                <a:gd name="T12" fmla="*/ 4 w 38"/>
                <a:gd name="T13" fmla="*/ 34 h 38"/>
                <a:gd name="T14" fmla="*/ 4 w 38"/>
                <a:gd name="T15" fmla="*/ 4 h 38"/>
                <a:gd name="T16" fmla="*/ 34 w 38"/>
                <a:gd name="T17" fmla="*/ 34 h 38"/>
                <a:gd name="T18" fmla="*/ 4 w 38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  <a:moveTo>
                    <a:pt x="4" y="3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0" y="5"/>
                    <a:pt x="33" y="18"/>
                    <a:pt x="34" y="34"/>
                  </a:cubicBezTo>
                  <a:lnTo>
                    <a:pt x="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4" name="Freeform 242"/>
          <p:cNvSpPr>
            <a:spLocks noEditPoints="1"/>
          </p:cNvSpPr>
          <p:nvPr/>
        </p:nvSpPr>
        <p:spPr bwMode="auto">
          <a:xfrm>
            <a:off x="3410513" y="5868320"/>
            <a:ext cx="375739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84 w 88"/>
              <a:gd name="T11" fmla="*/ 42 h 88"/>
              <a:gd name="T12" fmla="*/ 64 w 88"/>
              <a:gd name="T13" fmla="*/ 42 h 88"/>
              <a:gd name="T14" fmla="*/ 53 w 88"/>
              <a:gd name="T15" fmla="*/ 5 h 88"/>
              <a:gd name="T16" fmla="*/ 84 w 88"/>
              <a:gd name="T17" fmla="*/ 42 h 88"/>
              <a:gd name="T18" fmla="*/ 44 w 88"/>
              <a:gd name="T19" fmla="*/ 84 h 88"/>
              <a:gd name="T20" fmla="*/ 28 w 88"/>
              <a:gd name="T21" fmla="*/ 46 h 88"/>
              <a:gd name="T22" fmla="*/ 60 w 88"/>
              <a:gd name="T23" fmla="*/ 46 h 88"/>
              <a:gd name="T24" fmla="*/ 44 w 88"/>
              <a:gd name="T25" fmla="*/ 84 h 88"/>
              <a:gd name="T26" fmla="*/ 28 w 88"/>
              <a:gd name="T27" fmla="*/ 42 h 88"/>
              <a:gd name="T28" fmla="*/ 44 w 88"/>
              <a:gd name="T29" fmla="*/ 4 h 88"/>
              <a:gd name="T30" fmla="*/ 60 w 88"/>
              <a:gd name="T31" fmla="*/ 42 h 88"/>
              <a:gd name="T32" fmla="*/ 28 w 88"/>
              <a:gd name="T33" fmla="*/ 42 h 88"/>
              <a:gd name="T34" fmla="*/ 35 w 88"/>
              <a:gd name="T35" fmla="*/ 5 h 88"/>
              <a:gd name="T36" fmla="*/ 24 w 88"/>
              <a:gd name="T37" fmla="*/ 42 h 88"/>
              <a:gd name="T38" fmla="*/ 4 w 88"/>
              <a:gd name="T39" fmla="*/ 42 h 88"/>
              <a:gd name="T40" fmla="*/ 35 w 88"/>
              <a:gd name="T41" fmla="*/ 5 h 88"/>
              <a:gd name="T42" fmla="*/ 4 w 88"/>
              <a:gd name="T43" fmla="*/ 46 h 88"/>
              <a:gd name="T44" fmla="*/ 24 w 88"/>
              <a:gd name="T45" fmla="*/ 46 h 88"/>
              <a:gd name="T46" fmla="*/ 35 w 88"/>
              <a:gd name="T47" fmla="*/ 83 h 88"/>
              <a:gd name="T48" fmla="*/ 4 w 88"/>
              <a:gd name="T49" fmla="*/ 46 h 88"/>
              <a:gd name="T50" fmla="*/ 53 w 88"/>
              <a:gd name="T51" fmla="*/ 83 h 88"/>
              <a:gd name="T52" fmla="*/ 64 w 88"/>
              <a:gd name="T53" fmla="*/ 46 h 88"/>
              <a:gd name="T54" fmla="*/ 84 w 88"/>
              <a:gd name="T55" fmla="*/ 46 h 88"/>
              <a:gd name="T56" fmla="*/ 53 w 88"/>
              <a:gd name="T57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4" y="42"/>
                </a:moveTo>
                <a:cubicBezTo>
                  <a:pt x="64" y="42"/>
                  <a:pt x="64" y="42"/>
                  <a:pt x="64" y="42"/>
                </a:cubicBezTo>
                <a:cubicBezTo>
                  <a:pt x="64" y="26"/>
                  <a:pt x="59" y="12"/>
                  <a:pt x="53" y="5"/>
                </a:cubicBezTo>
                <a:cubicBezTo>
                  <a:pt x="70" y="9"/>
                  <a:pt x="83" y="24"/>
                  <a:pt x="84" y="42"/>
                </a:cubicBezTo>
                <a:close/>
                <a:moveTo>
                  <a:pt x="44" y="84"/>
                </a:moveTo>
                <a:cubicBezTo>
                  <a:pt x="37" y="84"/>
                  <a:pt x="29" y="68"/>
                  <a:pt x="28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59" y="68"/>
                  <a:pt x="51" y="84"/>
                  <a:pt x="44" y="84"/>
                </a:cubicBezTo>
                <a:close/>
                <a:moveTo>
                  <a:pt x="28" y="42"/>
                </a:moveTo>
                <a:cubicBezTo>
                  <a:pt x="29" y="20"/>
                  <a:pt x="37" y="4"/>
                  <a:pt x="44" y="4"/>
                </a:cubicBezTo>
                <a:cubicBezTo>
                  <a:pt x="51" y="4"/>
                  <a:pt x="59" y="20"/>
                  <a:pt x="60" y="42"/>
                </a:cubicBezTo>
                <a:lnTo>
                  <a:pt x="28" y="42"/>
                </a:lnTo>
                <a:close/>
                <a:moveTo>
                  <a:pt x="35" y="5"/>
                </a:moveTo>
                <a:cubicBezTo>
                  <a:pt x="29" y="12"/>
                  <a:pt x="24" y="26"/>
                  <a:pt x="2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24"/>
                  <a:pt x="18" y="9"/>
                  <a:pt x="35" y="5"/>
                </a:cubicBezTo>
                <a:close/>
                <a:moveTo>
                  <a:pt x="4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62"/>
                  <a:pt x="29" y="76"/>
                  <a:pt x="35" y="83"/>
                </a:cubicBezTo>
                <a:cubicBezTo>
                  <a:pt x="18" y="79"/>
                  <a:pt x="5" y="64"/>
                  <a:pt x="4" y="46"/>
                </a:cubicBezTo>
                <a:close/>
                <a:moveTo>
                  <a:pt x="53" y="83"/>
                </a:moveTo>
                <a:cubicBezTo>
                  <a:pt x="59" y="76"/>
                  <a:pt x="64" y="62"/>
                  <a:pt x="6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64"/>
                  <a:pt x="70" y="79"/>
                  <a:pt x="53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组合 264"/>
          <p:cNvGrpSpPr/>
          <p:nvPr/>
        </p:nvGrpSpPr>
        <p:grpSpPr>
          <a:xfrm>
            <a:off x="1759430" y="5098778"/>
            <a:ext cx="393803" cy="325159"/>
            <a:chOff x="1759430" y="4444728"/>
            <a:chExt cx="393803" cy="325159"/>
          </a:xfrm>
        </p:grpSpPr>
        <p:sp>
          <p:nvSpPr>
            <p:cNvPr id="266" name="Freeform 249"/>
            <p:cNvSpPr>
              <a:spLocks/>
            </p:cNvSpPr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67" name="组合 266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</p:grpSpPr>
          <p:sp>
            <p:nvSpPr>
              <p:cNvPr id="268" name="Freeform 248"/>
              <p:cNvSpPr>
                <a:spLocks/>
              </p:cNvSpPr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50"/>
              <p:cNvSpPr>
                <a:spLocks/>
              </p:cNvSpPr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51"/>
              <p:cNvSpPr>
                <a:spLocks/>
              </p:cNvSpPr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1" name="文本框 270"/>
          <p:cNvSpPr txBox="1"/>
          <p:nvPr/>
        </p:nvSpPr>
        <p:spPr>
          <a:xfrm>
            <a:off x="3192835" y="285039"/>
            <a:ext cx="737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663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731" r="-1" b="10075"/>
          <a:stretch/>
        </p:blipFill>
        <p:spPr>
          <a:xfrm>
            <a:off x="0" y="754743"/>
            <a:ext cx="12192000" cy="610325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95308" y="2134832"/>
            <a:ext cx="5891572" cy="1327999"/>
            <a:chOff x="4224384" y="2260345"/>
            <a:chExt cx="5891572" cy="1327999"/>
          </a:xfrm>
        </p:grpSpPr>
        <p:sp>
          <p:nvSpPr>
            <p:cNvPr id="6" name="文本框 5"/>
            <p:cNvSpPr txBox="1"/>
            <p:nvPr/>
          </p:nvSpPr>
          <p:spPr>
            <a:xfrm>
              <a:off x="4224384" y="2260345"/>
              <a:ext cx="58915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请各位恩师多多指正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22813" y="3170566"/>
              <a:ext cx="4552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框架完整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图表详实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超级好改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专业团队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818856" y="3588344"/>
              <a:ext cx="3921458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8464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0" t="23731" b="10075"/>
          <a:stretch/>
        </p:blipFill>
        <p:spPr>
          <a:xfrm rot="5400000">
            <a:off x="-387531" y="367211"/>
            <a:ext cx="6878318" cy="610325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255657" y="2579167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4613" y="3548663"/>
            <a:ext cx="5255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我们本着实用美观的原则，为您精心设计最专业的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作品。模板内页图表的文字、色块、图片均可自由编辑、改色、替换。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24613" y="2440668"/>
            <a:ext cx="146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4089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8328" y="4269326"/>
            <a:ext cx="3284821" cy="1396285"/>
            <a:chOff x="406306" y="2717043"/>
            <a:chExt cx="2500311" cy="1062812"/>
          </a:xfrm>
        </p:grpSpPr>
        <p:sp>
          <p:nvSpPr>
            <p:cNvPr id="10" name="矩形 9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A5CD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04390" y="4269326"/>
            <a:ext cx="3284821" cy="1396285"/>
            <a:chOff x="406306" y="2717043"/>
            <a:chExt cx="2500311" cy="1062812"/>
          </a:xfrm>
        </p:grpSpPr>
        <p:sp>
          <p:nvSpPr>
            <p:cNvPr id="14" name="矩形 13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A5CD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30452" y="4269326"/>
            <a:ext cx="3284821" cy="1396285"/>
            <a:chOff x="406306" y="2717043"/>
            <a:chExt cx="2500311" cy="1062812"/>
          </a:xfrm>
        </p:grpSpPr>
        <p:sp>
          <p:nvSpPr>
            <p:cNvPr id="18" name="矩形 17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rgbClr val="A5CD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ea typeface="微软雅黑"/>
                </a:rPr>
                <a:t>请在此处添加小标题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200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t="26806"/>
          <a:stretch/>
        </p:blipFill>
        <p:spPr>
          <a:xfrm>
            <a:off x="667552" y="2208086"/>
            <a:ext cx="3306372" cy="198868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r="11017"/>
          <a:stretch/>
        </p:blipFill>
        <p:spPr>
          <a:xfrm>
            <a:off x="4515165" y="2191770"/>
            <a:ext cx="3257235" cy="20049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/>
          <a:srcRect r="4085"/>
          <a:stretch/>
        </p:blipFill>
        <p:spPr>
          <a:xfrm>
            <a:off x="8330451" y="2208086"/>
            <a:ext cx="3289660" cy="198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30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Teardrop 3"/>
          <p:cNvSpPr/>
          <p:nvPr/>
        </p:nvSpPr>
        <p:spPr>
          <a:xfrm>
            <a:off x="1574728" y="3878025"/>
            <a:ext cx="1818687" cy="1818687"/>
          </a:xfrm>
          <a:prstGeom prst="teardrop">
            <a:avLst/>
          </a:prstGeom>
          <a:solidFill>
            <a:srgbClr val="A5CD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7" name="Teardrop 9"/>
          <p:cNvSpPr/>
          <p:nvPr/>
        </p:nvSpPr>
        <p:spPr>
          <a:xfrm rot="16200000">
            <a:off x="3447433" y="3878025"/>
            <a:ext cx="1818687" cy="1818687"/>
          </a:xfrm>
          <a:prstGeom prst="teardrop">
            <a:avLst/>
          </a:prstGeom>
          <a:solidFill>
            <a:srgbClr val="A5CD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8" name="Teardrop 11"/>
          <p:cNvSpPr/>
          <p:nvPr/>
        </p:nvSpPr>
        <p:spPr>
          <a:xfrm flipV="1">
            <a:off x="1574728" y="2023323"/>
            <a:ext cx="1818687" cy="1818687"/>
          </a:xfrm>
          <a:prstGeom prst="teardrop">
            <a:avLst/>
          </a:prstGeom>
          <a:solidFill>
            <a:srgbClr val="A5CD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9" name="Teardrop 13"/>
          <p:cNvSpPr/>
          <p:nvPr/>
        </p:nvSpPr>
        <p:spPr>
          <a:xfrm rot="5400000" flipV="1">
            <a:off x="3447433" y="2023323"/>
            <a:ext cx="1818687" cy="1818687"/>
          </a:xfrm>
          <a:prstGeom prst="teardrop">
            <a:avLst/>
          </a:prstGeom>
          <a:solidFill>
            <a:srgbClr val="A5CD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14968" y="3145275"/>
            <a:ext cx="1411757" cy="1411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8"/>
          <p:cNvSpPr>
            <a:spLocks noEditPoints="1"/>
          </p:cNvSpPr>
          <p:nvPr/>
        </p:nvSpPr>
        <p:spPr bwMode="auto">
          <a:xfrm>
            <a:off x="2245318" y="2672725"/>
            <a:ext cx="469650" cy="472550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61181" y="2618829"/>
            <a:ext cx="507338" cy="487044"/>
            <a:chOff x="801688" y="3554414"/>
            <a:chExt cx="277813" cy="266700"/>
          </a:xfrm>
          <a:solidFill>
            <a:schemeClr val="bg1"/>
          </a:solidFill>
        </p:grpSpPr>
        <p:sp>
          <p:nvSpPr>
            <p:cNvPr id="13" name="Freeform 170"/>
            <p:cNvSpPr>
              <a:spLocks/>
            </p:cNvSpPr>
            <p:nvPr/>
          </p:nvSpPr>
          <p:spPr bwMode="auto">
            <a:xfrm>
              <a:off x="987426" y="3665539"/>
              <a:ext cx="9525" cy="0"/>
            </a:xfrm>
            <a:custGeom>
              <a:avLst/>
              <a:gdLst>
                <a:gd name="T0" fmla="*/ 11 w 11"/>
                <a:gd name="T1" fmla="*/ 0 w 11"/>
                <a:gd name="T2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71"/>
            <p:cNvSpPr>
              <a:spLocks/>
            </p:cNvSpPr>
            <p:nvPr/>
          </p:nvSpPr>
          <p:spPr bwMode="auto">
            <a:xfrm>
              <a:off x="801688" y="3554414"/>
              <a:ext cx="277813" cy="266700"/>
            </a:xfrm>
            <a:custGeom>
              <a:avLst/>
              <a:gdLst>
                <a:gd name="T0" fmla="*/ 228 w 308"/>
                <a:gd name="T1" fmla="*/ 218 h 296"/>
                <a:gd name="T2" fmla="*/ 224 w 308"/>
                <a:gd name="T3" fmla="*/ 215 h 296"/>
                <a:gd name="T4" fmla="*/ 228 w 308"/>
                <a:gd name="T5" fmla="*/ 212 h 296"/>
                <a:gd name="T6" fmla="*/ 230 w 308"/>
                <a:gd name="T7" fmla="*/ 212 h 296"/>
                <a:gd name="T8" fmla="*/ 278 w 308"/>
                <a:gd name="T9" fmla="*/ 209 h 296"/>
                <a:gd name="T10" fmla="*/ 288 w 308"/>
                <a:gd name="T11" fmla="*/ 176 h 296"/>
                <a:gd name="T12" fmla="*/ 284 w 308"/>
                <a:gd name="T13" fmla="*/ 176 h 296"/>
                <a:gd name="T14" fmla="*/ 283 w 308"/>
                <a:gd name="T15" fmla="*/ 176 h 296"/>
                <a:gd name="T16" fmla="*/ 283 w 308"/>
                <a:gd name="T17" fmla="*/ 176 h 296"/>
                <a:gd name="T18" fmla="*/ 229 w 308"/>
                <a:gd name="T19" fmla="*/ 174 h 296"/>
                <a:gd name="T20" fmla="*/ 226 w 308"/>
                <a:gd name="T21" fmla="*/ 174 h 296"/>
                <a:gd name="T22" fmla="*/ 222 w 308"/>
                <a:gd name="T23" fmla="*/ 171 h 296"/>
                <a:gd name="T24" fmla="*/ 226 w 308"/>
                <a:gd name="T25" fmla="*/ 168 h 296"/>
                <a:gd name="T26" fmla="*/ 228 w 308"/>
                <a:gd name="T27" fmla="*/ 168 h 296"/>
                <a:gd name="T28" fmla="*/ 284 w 308"/>
                <a:gd name="T29" fmla="*/ 164 h 296"/>
                <a:gd name="T30" fmla="*/ 292 w 308"/>
                <a:gd name="T31" fmla="*/ 164 h 296"/>
                <a:gd name="T32" fmla="*/ 292 w 308"/>
                <a:gd name="T33" fmla="*/ 164 h 296"/>
                <a:gd name="T34" fmla="*/ 296 w 308"/>
                <a:gd name="T35" fmla="*/ 133 h 296"/>
                <a:gd name="T36" fmla="*/ 214 w 308"/>
                <a:gd name="T37" fmla="*/ 124 h 296"/>
                <a:gd name="T38" fmla="*/ 213 w 308"/>
                <a:gd name="T39" fmla="*/ 124 h 296"/>
                <a:gd name="T40" fmla="*/ 212 w 308"/>
                <a:gd name="T41" fmla="*/ 124 h 296"/>
                <a:gd name="T42" fmla="*/ 217 w 308"/>
                <a:gd name="T43" fmla="*/ 124 h 296"/>
                <a:gd name="T44" fmla="*/ 206 w 308"/>
                <a:gd name="T45" fmla="*/ 124 h 296"/>
                <a:gd name="T46" fmla="*/ 165 w 308"/>
                <a:gd name="T47" fmla="*/ 123 h 296"/>
                <a:gd name="T48" fmla="*/ 165 w 308"/>
                <a:gd name="T49" fmla="*/ 123 h 296"/>
                <a:gd name="T50" fmla="*/ 160 w 308"/>
                <a:gd name="T51" fmla="*/ 121 h 296"/>
                <a:gd name="T52" fmla="*/ 165 w 308"/>
                <a:gd name="T53" fmla="*/ 120 h 296"/>
                <a:gd name="T54" fmla="*/ 165 w 308"/>
                <a:gd name="T55" fmla="*/ 120 h 296"/>
                <a:gd name="T56" fmla="*/ 179 w 308"/>
                <a:gd name="T57" fmla="*/ 119 h 296"/>
                <a:gd name="T58" fmla="*/ 192 w 308"/>
                <a:gd name="T59" fmla="*/ 58 h 296"/>
                <a:gd name="T60" fmla="*/ 178 w 308"/>
                <a:gd name="T61" fmla="*/ 0 h 296"/>
                <a:gd name="T62" fmla="*/ 101 w 308"/>
                <a:gd name="T63" fmla="*/ 126 h 296"/>
                <a:gd name="T64" fmla="*/ 58 w 308"/>
                <a:gd name="T65" fmla="*/ 146 h 296"/>
                <a:gd name="T66" fmla="*/ 53 w 308"/>
                <a:gd name="T67" fmla="*/ 275 h 296"/>
                <a:gd name="T68" fmla="*/ 99 w 308"/>
                <a:gd name="T69" fmla="*/ 275 h 296"/>
                <a:gd name="T70" fmla="*/ 232 w 308"/>
                <a:gd name="T71" fmla="*/ 286 h 296"/>
                <a:gd name="T72" fmla="*/ 255 w 308"/>
                <a:gd name="T73" fmla="*/ 256 h 296"/>
                <a:gd name="T74" fmla="*/ 227 w 308"/>
                <a:gd name="T75" fmla="*/ 255 h 296"/>
                <a:gd name="T76" fmla="*/ 225 w 308"/>
                <a:gd name="T77" fmla="*/ 255 h 296"/>
                <a:gd name="T78" fmla="*/ 221 w 308"/>
                <a:gd name="T79" fmla="*/ 252 h 296"/>
                <a:gd name="T80" fmla="*/ 225 w 308"/>
                <a:gd name="T81" fmla="*/ 249 h 296"/>
                <a:gd name="T82" fmla="*/ 227 w 308"/>
                <a:gd name="T83" fmla="*/ 249 h 296"/>
                <a:gd name="T84" fmla="*/ 262 w 308"/>
                <a:gd name="T85" fmla="*/ 247 h 296"/>
                <a:gd name="T86" fmla="*/ 269 w 308"/>
                <a:gd name="T87" fmla="*/ 220 h 296"/>
                <a:gd name="T88" fmla="*/ 230 w 308"/>
                <a:gd name="T89" fmla="*/ 218 h 296"/>
                <a:gd name="T90" fmla="*/ 228 w 308"/>
                <a:gd name="T91" fmla="*/ 2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228" y="218"/>
                  </a:moveTo>
                  <a:cubicBezTo>
                    <a:pt x="224" y="215"/>
                    <a:pt x="224" y="215"/>
                    <a:pt x="224" y="215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0" y="212"/>
                    <a:pt x="230" y="212"/>
                    <a:pt x="230" y="212"/>
                  </a:cubicBezTo>
                  <a:cubicBezTo>
                    <a:pt x="232" y="212"/>
                    <a:pt x="263" y="210"/>
                    <a:pt x="278" y="209"/>
                  </a:cubicBezTo>
                  <a:cubicBezTo>
                    <a:pt x="295" y="197"/>
                    <a:pt x="292" y="183"/>
                    <a:pt x="288" y="176"/>
                  </a:cubicBezTo>
                  <a:cubicBezTo>
                    <a:pt x="287" y="176"/>
                    <a:pt x="285" y="176"/>
                    <a:pt x="284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78" y="176"/>
                    <a:pt x="231" y="174"/>
                    <a:pt x="229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1" y="168"/>
                    <a:pt x="280" y="164"/>
                    <a:pt x="284" y="164"/>
                  </a:cubicBezTo>
                  <a:cubicBezTo>
                    <a:pt x="290" y="164"/>
                    <a:pt x="292" y="164"/>
                    <a:pt x="292" y="164"/>
                  </a:cubicBezTo>
                  <a:cubicBezTo>
                    <a:pt x="292" y="164"/>
                    <a:pt x="292" y="164"/>
                    <a:pt x="292" y="164"/>
                  </a:cubicBezTo>
                  <a:cubicBezTo>
                    <a:pt x="302" y="155"/>
                    <a:pt x="308" y="144"/>
                    <a:pt x="296" y="133"/>
                  </a:cubicBezTo>
                  <a:cubicBezTo>
                    <a:pt x="285" y="123"/>
                    <a:pt x="243" y="125"/>
                    <a:pt x="214" y="124"/>
                  </a:cubicBezTo>
                  <a:cubicBezTo>
                    <a:pt x="213" y="124"/>
                    <a:pt x="213" y="124"/>
                    <a:pt x="213" y="12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2" y="124"/>
                    <a:pt x="219" y="124"/>
                    <a:pt x="217" y="124"/>
                  </a:cubicBezTo>
                  <a:cubicBezTo>
                    <a:pt x="213" y="124"/>
                    <a:pt x="209" y="124"/>
                    <a:pt x="206" y="124"/>
                  </a:cubicBezTo>
                  <a:cubicBezTo>
                    <a:pt x="192" y="123"/>
                    <a:pt x="167" y="123"/>
                    <a:pt x="165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6" y="120"/>
                    <a:pt x="169" y="120"/>
                    <a:pt x="179" y="119"/>
                  </a:cubicBezTo>
                  <a:cubicBezTo>
                    <a:pt x="165" y="90"/>
                    <a:pt x="188" y="73"/>
                    <a:pt x="192" y="58"/>
                  </a:cubicBezTo>
                  <a:cubicBezTo>
                    <a:pt x="206" y="5"/>
                    <a:pt x="178" y="0"/>
                    <a:pt x="178" y="0"/>
                  </a:cubicBezTo>
                  <a:cubicBezTo>
                    <a:pt x="178" y="0"/>
                    <a:pt x="108" y="96"/>
                    <a:pt x="101" y="126"/>
                  </a:cubicBezTo>
                  <a:cubicBezTo>
                    <a:pt x="96" y="148"/>
                    <a:pt x="67" y="146"/>
                    <a:pt x="58" y="146"/>
                  </a:cubicBezTo>
                  <a:cubicBezTo>
                    <a:pt x="10" y="144"/>
                    <a:pt x="0" y="264"/>
                    <a:pt x="53" y="275"/>
                  </a:cubicBezTo>
                  <a:cubicBezTo>
                    <a:pt x="64" y="277"/>
                    <a:pt x="76" y="265"/>
                    <a:pt x="99" y="275"/>
                  </a:cubicBezTo>
                  <a:cubicBezTo>
                    <a:pt x="149" y="296"/>
                    <a:pt x="192" y="287"/>
                    <a:pt x="232" y="286"/>
                  </a:cubicBezTo>
                  <a:cubicBezTo>
                    <a:pt x="259" y="285"/>
                    <a:pt x="257" y="266"/>
                    <a:pt x="255" y="256"/>
                  </a:cubicBezTo>
                  <a:cubicBezTo>
                    <a:pt x="242" y="256"/>
                    <a:pt x="229" y="255"/>
                    <a:pt x="227" y="255"/>
                  </a:cubicBezTo>
                  <a:cubicBezTo>
                    <a:pt x="225" y="255"/>
                    <a:pt x="225" y="255"/>
                    <a:pt x="225" y="255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5" y="249"/>
                    <a:pt x="225" y="249"/>
                    <a:pt x="225" y="249"/>
                  </a:cubicBezTo>
                  <a:cubicBezTo>
                    <a:pt x="227" y="249"/>
                    <a:pt x="227" y="249"/>
                    <a:pt x="227" y="249"/>
                  </a:cubicBezTo>
                  <a:cubicBezTo>
                    <a:pt x="229" y="249"/>
                    <a:pt x="247" y="248"/>
                    <a:pt x="262" y="247"/>
                  </a:cubicBezTo>
                  <a:cubicBezTo>
                    <a:pt x="275" y="237"/>
                    <a:pt x="272" y="227"/>
                    <a:pt x="269" y="220"/>
                  </a:cubicBezTo>
                  <a:cubicBezTo>
                    <a:pt x="253" y="219"/>
                    <a:pt x="232" y="218"/>
                    <a:pt x="230" y="218"/>
                  </a:cubicBezTo>
                  <a:lnTo>
                    <a:pt x="22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8511" y="4621995"/>
            <a:ext cx="423264" cy="472549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6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07585" y="4621995"/>
            <a:ext cx="402970" cy="472548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20" name="Freeform 77"/>
            <p:cNvSpPr>
              <a:spLocks/>
            </p:cNvSpPr>
            <p:nvPr/>
          </p:nvSpPr>
          <p:spPr bwMode="auto">
            <a:xfrm>
              <a:off x="6580188" y="5110164"/>
              <a:ext cx="177800" cy="14922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78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Rectangle 31"/>
          <p:cNvSpPr/>
          <p:nvPr/>
        </p:nvSpPr>
        <p:spPr>
          <a:xfrm>
            <a:off x="5902111" y="2618829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A5CD1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A5CD1D"/>
              </a:solidFill>
            </a:endParaRPr>
          </a:p>
        </p:txBody>
      </p:sp>
      <p:sp>
        <p:nvSpPr>
          <p:cNvPr id="23" name="Rectangle 32"/>
          <p:cNvSpPr/>
          <p:nvPr/>
        </p:nvSpPr>
        <p:spPr>
          <a:xfrm>
            <a:off x="5902111" y="3359927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A5CD1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A5CD1D"/>
              </a:solidFill>
            </a:endParaRPr>
          </a:p>
        </p:txBody>
      </p:sp>
      <p:sp>
        <p:nvSpPr>
          <p:cNvPr id="24" name="Rectangle 33"/>
          <p:cNvSpPr/>
          <p:nvPr/>
        </p:nvSpPr>
        <p:spPr>
          <a:xfrm>
            <a:off x="5902111" y="4101025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A5CD1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A5CD1D"/>
              </a:solidFill>
            </a:endParaRPr>
          </a:p>
        </p:txBody>
      </p:sp>
      <p:sp>
        <p:nvSpPr>
          <p:cNvPr id="25" name="Rectangle 34"/>
          <p:cNvSpPr/>
          <p:nvPr/>
        </p:nvSpPr>
        <p:spPr>
          <a:xfrm>
            <a:off x="5902111" y="4842123"/>
            <a:ext cx="25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srgbClr val="A5CD1D"/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srgbClr val="A5CD1D"/>
              </a:solidFill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6511360" y="2639498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6511359" y="3329149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6539572" y="4070247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6539571" y="4819272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247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15984" y="1570472"/>
            <a:ext cx="2351319" cy="2351319"/>
            <a:chOff x="1059526" y="1570472"/>
            <a:chExt cx="2351319" cy="2351319"/>
          </a:xfrm>
        </p:grpSpPr>
        <p:grpSp>
          <p:nvGrpSpPr>
            <p:cNvPr id="7" name="组合 6"/>
            <p:cNvGrpSpPr/>
            <p:nvPr/>
          </p:nvGrpSpPr>
          <p:grpSpPr>
            <a:xfrm>
              <a:off x="1159002" y="1664570"/>
              <a:ext cx="2165118" cy="2169281"/>
              <a:chOff x="1054774" y="1934261"/>
              <a:chExt cx="2550415" cy="2555319"/>
            </a:xfrm>
          </p:grpSpPr>
          <p:sp>
            <p:nvSpPr>
              <p:cNvPr id="9" name="同心圆 8"/>
              <p:cNvSpPr/>
              <p:nvPr/>
            </p:nvSpPr>
            <p:spPr>
              <a:xfrm>
                <a:off x="1057275" y="1943101"/>
                <a:ext cx="2546479" cy="2546479"/>
              </a:xfrm>
              <a:prstGeom prst="donut">
                <a:avLst>
                  <a:gd name="adj" fmla="val 7547"/>
                </a:avLst>
              </a:prstGeom>
              <a:solidFill>
                <a:srgbClr val="A0A0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217137">
                <a:off x="1054774" y="1934261"/>
                <a:ext cx="2545200" cy="2545200"/>
              </a:xfrm>
              <a:prstGeom prst="blockArc">
                <a:avLst>
                  <a:gd name="adj1" fmla="val 8786607"/>
                  <a:gd name="adj2" fmla="val 4117111"/>
                  <a:gd name="adj3" fmla="val 7022"/>
                </a:avLst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217137">
                <a:off x="1059989" y="1938988"/>
                <a:ext cx="2545200" cy="2545200"/>
              </a:xfrm>
              <a:prstGeom prst="blockArc">
                <a:avLst>
                  <a:gd name="adj1" fmla="val 8874563"/>
                  <a:gd name="adj2" fmla="val 4038659"/>
                  <a:gd name="adj3" fmla="val 7370"/>
                </a:avLst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1059526" y="1570472"/>
              <a:ext cx="2351319" cy="2351319"/>
            </a:xfrm>
            <a:prstGeom prst="ellipse">
              <a:avLst/>
            </a:prstGeom>
            <a:noFill/>
            <a:ln>
              <a:solidFill>
                <a:srgbClr val="7E7E7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35"/>
          <p:cNvSpPr txBox="1"/>
          <p:nvPr/>
        </p:nvSpPr>
        <p:spPr>
          <a:xfrm>
            <a:off x="1119031" y="4131229"/>
            <a:ext cx="224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95276" y="1570472"/>
            <a:ext cx="2351319" cy="2351319"/>
            <a:chOff x="1059526" y="1570472"/>
            <a:chExt cx="2351319" cy="2351319"/>
          </a:xfrm>
        </p:grpSpPr>
        <p:grpSp>
          <p:nvGrpSpPr>
            <p:cNvPr id="14" name="组合 13"/>
            <p:cNvGrpSpPr/>
            <p:nvPr/>
          </p:nvGrpSpPr>
          <p:grpSpPr>
            <a:xfrm>
              <a:off x="1159002" y="1664570"/>
              <a:ext cx="2165118" cy="2169281"/>
              <a:chOff x="1054774" y="1934261"/>
              <a:chExt cx="2550415" cy="2555319"/>
            </a:xfrm>
          </p:grpSpPr>
          <p:sp>
            <p:nvSpPr>
              <p:cNvPr id="16" name="同心圆 15"/>
              <p:cNvSpPr/>
              <p:nvPr/>
            </p:nvSpPr>
            <p:spPr>
              <a:xfrm>
                <a:off x="1057275" y="1943101"/>
                <a:ext cx="2546479" cy="2546479"/>
              </a:xfrm>
              <a:prstGeom prst="donut">
                <a:avLst>
                  <a:gd name="adj" fmla="val 7547"/>
                </a:avLst>
              </a:prstGeom>
              <a:solidFill>
                <a:srgbClr val="A0A0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1217137">
                <a:off x="1054774" y="1934261"/>
                <a:ext cx="2545200" cy="2545200"/>
              </a:xfrm>
              <a:prstGeom prst="blockArc">
                <a:avLst>
                  <a:gd name="adj1" fmla="val 15013071"/>
                  <a:gd name="adj2" fmla="val 20431980"/>
                  <a:gd name="adj3" fmla="val 74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217137">
                <a:off x="1059989" y="1938988"/>
                <a:ext cx="2545200" cy="2545200"/>
              </a:xfrm>
              <a:prstGeom prst="blockArc">
                <a:avLst>
                  <a:gd name="adj1" fmla="val 15062692"/>
                  <a:gd name="adj2" fmla="val 20337101"/>
                  <a:gd name="adj3" fmla="val 7400"/>
                </a:avLst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1059526" y="1570472"/>
              <a:ext cx="2351319" cy="2351319"/>
            </a:xfrm>
            <a:prstGeom prst="ellipse">
              <a:avLst/>
            </a:prstGeom>
            <a:noFill/>
            <a:ln>
              <a:solidFill>
                <a:srgbClr val="7E7E7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5400000">
            <a:off x="6174568" y="1570472"/>
            <a:ext cx="2351319" cy="2351319"/>
            <a:chOff x="1059526" y="1570472"/>
            <a:chExt cx="2351319" cy="2351319"/>
          </a:xfrm>
        </p:grpSpPr>
        <p:grpSp>
          <p:nvGrpSpPr>
            <p:cNvPr id="20" name="组合 19"/>
            <p:cNvGrpSpPr/>
            <p:nvPr/>
          </p:nvGrpSpPr>
          <p:grpSpPr>
            <a:xfrm>
              <a:off x="1159002" y="1664570"/>
              <a:ext cx="2165118" cy="2169281"/>
              <a:chOff x="1054774" y="1934261"/>
              <a:chExt cx="2550415" cy="2555319"/>
            </a:xfrm>
          </p:grpSpPr>
          <p:sp>
            <p:nvSpPr>
              <p:cNvPr id="22" name="同心圆 21"/>
              <p:cNvSpPr/>
              <p:nvPr/>
            </p:nvSpPr>
            <p:spPr>
              <a:xfrm>
                <a:off x="1057275" y="1943101"/>
                <a:ext cx="2546479" cy="2546479"/>
              </a:xfrm>
              <a:prstGeom prst="donut">
                <a:avLst>
                  <a:gd name="adj" fmla="val 7547"/>
                </a:avLst>
              </a:prstGeom>
              <a:solidFill>
                <a:srgbClr val="A0A0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217137">
                <a:off x="1054774" y="1934261"/>
                <a:ext cx="2545200" cy="2545200"/>
              </a:xfrm>
              <a:prstGeom prst="blockArc">
                <a:avLst>
                  <a:gd name="adj1" fmla="val 5934912"/>
                  <a:gd name="adj2" fmla="val 20431980"/>
                  <a:gd name="adj3" fmla="val 74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217137">
                <a:off x="1059989" y="1938988"/>
                <a:ext cx="2545200" cy="2545200"/>
              </a:xfrm>
              <a:prstGeom prst="blockArc">
                <a:avLst>
                  <a:gd name="adj1" fmla="val 6025369"/>
                  <a:gd name="adj2" fmla="val 20337101"/>
                  <a:gd name="adj3" fmla="val 7400"/>
                </a:avLst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1059526" y="1570472"/>
              <a:ext cx="2351319" cy="2351319"/>
            </a:xfrm>
            <a:prstGeom prst="ellipse">
              <a:avLst/>
            </a:prstGeom>
            <a:noFill/>
            <a:ln>
              <a:solidFill>
                <a:srgbClr val="7E7E7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53860" y="1570472"/>
            <a:ext cx="2351319" cy="2351319"/>
            <a:chOff x="1059526" y="1570472"/>
            <a:chExt cx="2351319" cy="2351319"/>
          </a:xfrm>
        </p:grpSpPr>
        <p:grpSp>
          <p:nvGrpSpPr>
            <p:cNvPr id="26" name="组合 25"/>
            <p:cNvGrpSpPr/>
            <p:nvPr/>
          </p:nvGrpSpPr>
          <p:grpSpPr>
            <a:xfrm>
              <a:off x="1159002" y="1664570"/>
              <a:ext cx="2165118" cy="2169281"/>
              <a:chOff x="1054774" y="1934261"/>
              <a:chExt cx="2550415" cy="2555319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1057275" y="1943101"/>
                <a:ext cx="2546479" cy="2546479"/>
              </a:xfrm>
              <a:prstGeom prst="donut">
                <a:avLst>
                  <a:gd name="adj" fmla="val 7547"/>
                </a:avLst>
              </a:prstGeom>
              <a:solidFill>
                <a:srgbClr val="A0A0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空心弧 28"/>
              <p:cNvSpPr/>
              <p:nvPr/>
            </p:nvSpPr>
            <p:spPr>
              <a:xfrm rot="1217137">
                <a:off x="1054774" y="1934261"/>
                <a:ext cx="2545200" cy="2545200"/>
              </a:xfrm>
              <a:prstGeom prst="blockArc">
                <a:avLst>
                  <a:gd name="adj1" fmla="val 15013071"/>
                  <a:gd name="adj2" fmla="val 18429769"/>
                  <a:gd name="adj3" fmla="val 743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 rot="1217137">
                <a:off x="1059989" y="1938988"/>
                <a:ext cx="2545200" cy="2545200"/>
              </a:xfrm>
              <a:prstGeom prst="blockArc">
                <a:avLst>
                  <a:gd name="adj1" fmla="val 15062692"/>
                  <a:gd name="adj2" fmla="val 18320773"/>
                  <a:gd name="adj3" fmla="val 7347"/>
                </a:avLst>
              </a:prstGeom>
              <a:solidFill>
                <a:srgbClr val="A5CD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1059526" y="1570472"/>
              <a:ext cx="2351319" cy="2351319"/>
            </a:xfrm>
            <a:prstGeom prst="ellipse">
              <a:avLst/>
            </a:prstGeom>
            <a:noFill/>
            <a:ln>
              <a:solidFill>
                <a:srgbClr val="7E7E7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135"/>
          <p:cNvSpPr txBox="1"/>
          <p:nvPr/>
        </p:nvSpPr>
        <p:spPr>
          <a:xfrm>
            <a:off x="3645158" y="4131229"/>
            <a:ext cx="224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35"/>
          <p:cNvSpPr txBox="1"/>
          <p:nvPr/>
        </p:nvSpPr>
        <p:spPr>
          <a:xfrm>
            <a:off x="6220023" y="4131229"/>
            <a:ext cx="224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35"/>
          <p:cNvSpPr txBox="1"/>
          <p:nvPr/>
        </p:nvSpPr>
        <p:spPr>
          <a:xfrm>
            <a:off x="8803742" y="4131229"/>
            <a:ext cx="224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098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61028" y="2710672"/>
            <a:ext cx="825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291771" y="1973943"/>
            <a:ext cx="1538514" cy="1538514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00399" y="1973943"/>
            <a:ext cx="1538514" cy="1538514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09027" y="1727200"/>
            <a:ext cx="2032000" cy="2032000"/>
          </a:xfrm>
          <a:prstGeom prst="ellipse">
            <a:avLst/>
          </a:prstGeom>
          <a:solidFill>
            <a:srgbClr val="A5CD1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11142" y="1973943"/>
            <a:ext cx="1538514" cy="1538514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419771" y="1973943"/>
            <a:ext cx="1538514" cy="1538514"/>
          </a:xfrm>
          <a:prstGeom prst="ellipse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3027" y="2512367"/>
            <a:ext cx="1016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61655" y="2512367"/>
            <a:ext cx="1016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32401" y="2450811"/>
            <a:ext cx="1785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72398" y="2512367"/>
            <a:ext cx="1016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81027" y="2512367"/>
            <a:ext cx="1016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291771" y="4174514"/>
            <a:ext cx="9666514" cy="1228264"/>
            <a:chOff x="991673" y="4715321"/>
            <a:chExt cx="9666514" cy="1228264"/>
          </a:xfrm>
        </p:grpSpPr>
        <p:sp>
          <p:nvSpPr>
            <p:cNvPr id="18" name="文本框 17"/>
            <p:cNvSpPr txBox="1"/>
            <p:nvPr/>
          </p:nvSpPr>
          <p:spPr>
            <a:xfrm>
              <a:off x="991673" y="5204921"/>
              <a:ext cx="96665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91673" y="4715321"/>
              <a:ext cx="40959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91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203200" cy="528320"/>
          </a:xfrm>
          <a:prstGeom prst="rect">
            <a:avLst/>
          </a:prstGeom>
          <a:solidFill>
            <a:srgbClr val="A5C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4480" y="511145"/>
            <a:ext cx="25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单击输入您的标题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8256" y="1443282"/>
            <a:ext cx="8220456" cy="4627854"/>
            <a:chOff x="669849" y="484304"/>
            <a:chExt cx="10898438" cy="6135472"/>
          </a:xfrm>
        </p:grpSpPr>
        <p:sp>
          <p:nvSpPr>
            <p:cNvPr id="7" name="任意多边形 6"/>
            <p:cNvSpPr/>
            <p:nvPr/>
          </p:nvSpPr>
          <p:spPr>
            <a:xfrm>
              <a:off x="4603582" y="484304"/>
              <a:ext cx="1578484" cy="1835150"/>
            </a:xfrm>
            <a:custGeom>
              <a:avLst/>
              <a:gdLst>
                <a:gd name="connsiteX0" fmla="*/ 300037 w 585787"/>
                <a:gd name="connsiteY0" fmla="*/ 0 h 681038"/>
                <a:gd name="connsiteX1" fmla="*/ 4762 w 585787"/>
                <a:gd name="connsiteY1" fmla="*/ 176213 h 681038"/>
                <a:gd name="connsiteX2" fmla="*/ 0 w 585787"/>
                <a:gd name="connsiteY2" fmla="*/ 521494 h 681038"/>
                <a:gd name="connsiteX3" fmla="*/ 297656 w 585787"/>
                <a:gd name="connsiteY3" fmla="*/ 681038 h 681038"/>
                <a:gd name="connsiteX4" fmla="*/ 585787 w 585787"/>
                <a:gd name="connsiteY4" fmla="*/ 519113 h 681038"/>
                <a:gd name="connsiteX5" fmla="*/ 585787 w 585787"/>
                <a:gd name="connsiteY5" fmla="*/ 178594 h 681038"/>
                <a:gd name="connsiteX6" fmla="*/ 300037 w 585787"/>
                <a:gd name="connsiteY6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787" h="681038">
                  <a:moveTo>
                    <a:pt x="300037" y="0"/>
                  </a:moveTo>
                  <a:lnTo>
                    <a:pt x="4762" y="176213"/>
                  </a:lnTo>
                  <a:cubicBezTo>
                    <a:pt x="3175" y="291307"/>
                    <a:pt x="1587" y="406400"/>
                    <a:pt x="0" y="521494"/>
                  </a:cubicBezTo>
                  <a:lnTo>
                    <a:pt x="297656" y="681038"/>
                  </a:lnTo>
                  <a:lnTo>
                    <a:pt x="585787" y="519113"/>
                  </a:lnTo>
                  <a:lnTo>
                    <a:pt x="585787" y="178594"/>
                  </a:lnTo>
                  <a:lnTo>
                    <a:pt x="300037" y="0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3775767">
              <a:off x="4619775" y="3450579"/>
              <a:ext cx="1578484" cy="1835150"/>
            </a:xfrm>
            <a:custGeom>
              <a:avLst/>
              <a:gdLst>
                <a:gd name="connsiteX0" fmla="*/ 300037 w 585787"/>
                <a:gd name="connsiteY0" fmla="*/ 0 h 681038"/>
                <a:gd name="connsiteX1" fmla="*/ 4762 w 585787"/>
                <a:gd name="connsiteY1" fmla="*/ 176213 h 681038"/>
                <a:gd name="connsiteX2" fmla="*/ 0 w 585787"/>
                <a:gd name="connsiteY2" fmla="*/ 521494 h 681038"/>
                <a:gd name="connsiteX3" fmla="*/ 297656 w 585787"/>
                <a:gd name="connsiteY3" fmla="*/ 681038 h 681038"/>
                <a:gd name="connsiteX4" fmla="*/ 585787 w 585787"/>
                <a:gd name="connsiteY4" fmla="*/ 519113 h 681038"/>
                <a:gd name="connsiteX5" fmla="*/ 585787 w 585787"/>
                <a:gd name="connsiteY5" fmla="*/ 178594 h 681038"/>
                <a:gd name="connsiteX6" fmla="*/ 300037 w 585787"/>
                <a:gd name="connsiteY6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787" h="681038">
                  <a:moveTo>
                    <a:pt x="300037" y="0"/>
                  </a:moveTo>
                  <a:lnTo>
                    <a:pt x="4762" y="176213"/>
                  </a:lnTo>
                  <a:cubicBezTo>
                    <a:pt x="3175" y="291307"/>
                    <a:pt x="1587" y="406400"/>
                    <a:pt x="0" y="521494"/>
                  </a:cubicBezTo>
                  <a:lnTo>
                    <a:pt x="297656" y="681038"/>
                  </a:lnTo>
                  <a:lnTo>
                    <a:pt x="585787" y="519113"/>
                  </a:lnTo>
                  <a:lnTo>
                    <a:pt x="585787" y="178594"/>
                  </a:lnTo>
                  <a:lnTo>
                    <a:pt x="300037" y="0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10800000">
              <a:off x="5473093" y="1988905"/>
              <a:ext cx="1566029" cy="1835150"/>
            </a:xfrm>
            <a:custGeom>
              <a:avLst/>
              <a:gdLst>
                <a:gd name="connsiteX0" fmla="*/ 300037 w 585787"/>
                <a:gd name="connsiteY0" fmla="*/ 0 h 681038"/>
                <a:gd name="connsiteX1" fmla="*/ 4762 w 585787"/>
                <a:gd name="connsiteY1" fmla="*/ 176213 h 681038"/>
                <a:gd name="connsiteX2" fmla="*/ 0 w 585787"/>
                <a:gd name="connsiteY2" fmla="*/ 521494 h 681038"/>
                <a:gd name="connsiteX3" fmla="*/ 297656 w 585787"/>
                <a:gd name="connsiteY3" fmla="*/ 681038 h 681038"/>
                <a:gd name="connsiteX4" fmla="*/ 585787 w 585787"/>
                <a:gd name="connsiteY4" fmla="*/ 519113 h 681038"/>
                <a:gd name="connsiteX5" fmla="*/ 585787 w 585787"/>
                <a:gd name="connsiteY5" fmla="*/ 178594 h 681038"/>
                <a:gd name="connsiteX6" fmla="*/ 300037 w 585787"/>
                <a:gd name="connsiteY6" fmla="*/ 0 h 681038"/>
                <a:gd name="connsiteX0" fmla="*/ 295415 w 581165"/>
                <a:gd name="connsiteY0" fmla="*/ 0 h 681038"/>
                <a:gd name="connsiteX1" fmla="*/ 140 w 581165"/>
                <a:gd name="connsiteY1" fmla="*/ 176213 h 681038"/>
                <a:gd name="connsiteX2" fmla="*/ 9517 w 581165"/>
                <a:gd name="connsiteY2" fmla="*/ 526207 h 681038"/>
                <a:gd name="connsiteX3" fmla="*/ 293034 w 581165"/>
                <a:gd name="connsiteY3" fmla="*/ 681038 h 681038"/>
                <a:gd name="connsiteX4" fmla="*/ 581165 w 581165"/>
                <a:gd name="connsiteY4" fmla="*/ 519113 h 681038"/>
                <a:gd name="connsiteX5" fmla="*/ 581165 w 581165"/>
                <a:gd name="connsiteY5" fmla="*/ 178594 h 681038"/>
                <a:gd name="connsiteX6" fmla="*/ 295415 w 581165"/>
                <a:gd name="connsiteY6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165" h="681038">
                  <a:moveTo>
                    <a:pt x="295415" y="0"/>
                  </a:moveTo>
                  <a:lnTo>
                    <a:pt x="140" y="176213"/>
                  </a:lnTo>
                  <a:cubicBezTo>
                    <a:pt x="-1447" y="291307"/>
                    <a:pt x="11104" y="411113"/>
                    <a:pt x="9517" y="526207"/>
                  </a:cubicBezTo>
                  <a:lnTo>
                    <a:pt x="293034" y="681038"/>
                  </a:lnTo>
                  <a:lnTo>
                    <a:pt x="581165" y="519113"/>
                  </a:lnTo>
                  <a:lnTo>
                    <a:pt x="581165" y="178594"/>
                  </a:lnTo>
                  <a:lnTo>
                    <a:pt x="295415" y="0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3606909">
              <a:off x="5369323" y="4912959"/>
              <a:ext cx="1578484" cy="1835150"/>
            </a:xfrm>
            <a:custGeom>
              <a:avLst/>
              <a:gdLst>
                <a:gd name="connsiteX0" fmla="*/ 300037 w 585787"/>
                <a:gd name="connsiteY0" fmla="*/ 0 h 681038"/>
                <a:gd name="connsiteX1" fmla="*/ 4762 w 585787"/>
                <a:gd name="connsiteY1" fmla="*/ 176213 h 681038"/>
                <a:gd name="connsiteX2" fmla="*/ 0 w 585787"/>
                <a:gd name="connsiteY2" fmla="*/ 521494 h 681038"/>
                <a:gd name="connsiteX3" fmla="*/ 297656 w 585787"/>
                <a:gd name="connsiteY3" fmla="*/ 681038 h 681038"/>
                <a:gd name="connsiteX4" fmla="*/ 585787 w 585787"/>
                <a:gd name="connsiteY4" fmla="*/ 519113 h 681038"/>
                <a:gd name="connsiteX5" fmla="*/ 585787 w 585787"/>
                <a:gd name="connsiteY5" fmla="*/ 178594 h 681038"/>
                <a:gd name="connsiteX6" fmla="*/ 300037 w 585787"/>
                <a:gd name="connsiteY6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787" h="681038">
                  <a:moveTo>
                    <a:pt x="300037" y="0"/>
                  </a:moveTo>
                  <a:lnTo>
                    <a:pt x="4762" y="176213"/>
                  </a:lnTo>
                  <a:cubicBezTo>
                    <a:pt x="3175" y="291307"/>
                    <a:pt x="1587" y="406400"/>
                    <a:pt x="0" y="521494"/>
                  </a:cubicBezTo>
                  <a:lnTo>
                    <a:pt x="297656" y="681038"/>
                  </a:lnTo>
                  <a:lnTo>
                    <a:pt x="585787" y="519113"/>
                  </a:lnTo>
                  <a:lnTo>
                    <a:pt x="585787" y="178594"/>
                  </a:lnTo>
                  <a:lnTo>
                    <a:pt x="300037" y="0"/>
                  </a:lnTo>
                  <a:close/>
                </a:path>
              </a:pathLst>
            </a:custGeom>
            <a:solidFill>
              <a:srgbClr val="A5C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689175" y="643729"/>
              <a:ext cx="3879112" cy="1238363"/>
              <a:chOff x="1187439" y="1093035"/>
              <a:chExt cx="3598774" cy="1238363"/>
            </a:xfrm>
          </p:grpSpPr>
          <p:sp>
            <p:nvSpPr>
              <p:cNvPr id="38" name="Freeform 412"/>
              <p:cNvSpPr>
                <a:spLocks/>
              </p:cNvSpPr>
              <p:nvPr/>
            </p:nvSpPr>
            <p:spPr bwMode="auto">
              <a:xfrm>
                <a:off x="4744563" y="2264759"/>
                <a:ext cx="41650" cy="66639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187439" y="1470751"/>
                <a:ext cx="3139898" cy="69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187439" y="1093035"/>
                <a:ext cx="1947172" cy="44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234514" y="692718"/>
              <a:ext cx="1730594" cy="124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22323" y="5168814"/>
              <a:ext cx="1730594" cy="124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86378" y="3759525"/>
              <a:ext cx="1730594" cy="124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57776" y="2328513"/>
              <a:ext cx="1730595" cy="124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77489" y="5168814"/>
              <a:ext cx="3950911" cy="1060560"/>
              <a:chOff x="1120829" y="1355823"/>
              <a:chExt cx="3665384" cy="1060560"/>
            </a:xfrm>
          </p:grpSpPr>
          <p:sp>
            <p:nvSpPr>
              <p:cNvPr id="35" name="Freeform 412"/>
              <p:cNvSpPr>
                <a:spLocks/>
              </p:cNvSpPr>
              <p:nvPr/>
            </p:nvSpPr>
            <p:spPr bwMode="auto">
              <a:xfrm>
                <a:off x="4744563" y="2264759"/>
                <a:ext cx="41650" cy="66639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120829" y="1722713"/>
                <a:ext cx="3139900" cy="69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240956" y="1355823"/>
                <a:ext cx="1946789" cy="44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689174" y="3777859"/>
              <a:ext cx="3856666" cy="1116380"/>
              <a:chOff x="1208263" y="1215018"/>
              <a:chExt cx="3577950" cy="1116380"/>
            </a:xfrm>
          </p:grpSpPr>
          <p:sp>
            <p:nvSpPr>
              <p:cNvPr id="32" name="Freeform 412"/>
              <p:cNvSpPr>
                <a:spLocks/>
              </p:cNvSpPr>
              <p:nvPr/>
            </p:nvSpPr>
            <p:spPr bwMode="auto">
              <a:xfrm>
                <a:off x="4744563" y="2264759"/>
                <a:ext cx="41650" cy="66639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208263" y="1592733"/>
                <a:ext cx="3139899" cy="69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208263" y="1215018"/>
                <a:ext cx="1967997" cy="44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69849" y="2308274"/>
              <a:ext cx="3856666" cy="1086176"/>
              <a:chOff x="1208263" y="1334293"/>
              <a:chExt cx="3577950" cy="1086176"/>
            </a:xfrm>
          </p:grpSpPr>
          <p:sp>
            <p:nvSpPr>
              <p:cNvPr id="29" name="Freeform 412"/>
              <p:cNvSpPr>
                <a:spLocks/>
              </p:cNvSpPr>
              <p:nvPr/>
            </p:nvSpPr>
            <p:spPr bwMode="auto">
              <a:xfrm>
                <a:off x="4744563" y="2264759"/>
                <a:ext cx="41650" cy="66639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08263" y="1726799"/>
                <a:ext cx="3139899" cy="69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我们工作室为您提供专业的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287950" y="1334293"/>
                <a:ext cx="1984798" cy="44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</p:grpSp>
        <p:sp>
          <p:nvSpPr>
            <p:cNvPr id="19" name="Freeform 98"/>
            <p:cNvSpPr>
              <a:spLocks noEditPoints="1"/>
            </p:cNvSpPr>
            <p:nvPr/>
          </p:nvSpPr>
          <p:spPr bwMode="auto">
            <a:xfrm>
              <a:off x="5898246" y="2570275"/>
              <a:ext cx="715721" cy="614173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86"/>
            <p:cNvSpPr>
              <a:spLocks/>
            </p:cNvSpPr>
            <p:nvPr/>
          </p:nvSpPr>
          <p:spPr bwMode="auto">
            <a:xfrm>
              <a:off x="5119102" y="1024890"/>
              <a:ext cx="579829" cy="792101"/>
            </a:xfrm>
            <a:custGeom>
              <a:avLst/>
              <a:gdLst>
                <a:gd name="T0" fmla="*/ 116 w 160"/>
                <a:gd name="T1" fmla="*/ 188 h 288"/>
                <a:gd name="T2" fmla="*/ 149 w 160"/>
                <a:gd name="T3" fmla="*/ 95 h 288"/>
                <a:gd name="T4" fmla="*/ 149 w 160"/>
                <a:gd name="T5" fmla="*/ 95 h 288"/>
                <a:gd name="T6" fmla="*/ 149 w 160"/>
                <a:gd name="T7" fmla="*/ 95 h 288"/>
                <a:gd name="T8" fmla="*/ 149 w 160"/>
                <a:gd name="T9" fmla="*/ 95 h 288"/>
                <a:gd name="T10" fmla="*/ 62 w 160"/>
                <a:gd name="T11" fmla="*/ 95 h 288"/>
                <a:gd name="T12" fmla="*/ 94 w 160"/>
                <a:gd name="T13" fmla="*/ 0 h 288"/>
                <a:gd name="T14" fmla="*/ 45 w 160"/>
                <a:gd name="T15" fmla="*/ 0 h 288"/>
                <a:gd name="T16" fmla="*/ 0 w 160"/>
                <a:gd name="T17" fmla="*/ 128 h 288"/>
                <a:gd name="T18" fmla="*/ 0 w 160"/>
                <a:gd name="T19" fmla="*/ 128 h 288"/>
                <a:gd name="T20" fmla="*/ 0 w 160"/>
                <a:gd name="T21" fmla="*/ 128 h 288"/>
                <a:gd name="T22" fmla="*/ 0 w 160"/>
                <a:gd name="T23" fmla="*/ 128 h 288"/>
                <a:gd name="T24" fmla="*/ 87 w 160"/>
                <a:gd name="T25" fmla="*/ 128 h 288"/>
                <a:gd name="T26" fmla="*/ 66 w 160"/>
                <a:gd name="T27" fmla="*/ 188 h 288"/>
                <a:gd name="T28" fmla="*/ 25 w 160"/>
                <a:gd name="T29" fmla="*/ 188 h 288"/>
                <a:gd name="T30" fmla="*/ 63 w 160"/>
                <a:gd name="T31" fmla="*/ 288 h 288"/>
                <a:gd name="T32" fmla="*/ 160 w 160"/>
                <a:gd name="T33" fmla="*/ 188 h 288"/>
                <a:gd name="T34" fmla="*/ 116 w 160"/>
                <a:gd name="T35" fmla="*/ 1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288">
                  <a:moveTo>
                    <a:pt x="116" y="188"/>
                  </a:move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3" y="93"/>
                    <a:pt x="83" y="37"/>
                    <a:pt x="9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87" y="129"/>
                    <a:pt x="76" y="158"/>
                    <a:pt x="66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63" y="288"/>
                    <a:pt x="63" y="288"/>
                    <a:pt x="63" y="288"/>
                  </a:cubicBezTo>
                  <a:cubicBezTo>
                    <a:pt x="160" y="188"/>
                    <a:pt x="160" y="188"/>
                    <a:pt x="160" y="188"/>
                  </a:cubicBezTo>
                  <a:lnTo>
                    <a:pt x="116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8"/>
            <p:cNvSpPr>
              <a:spLocks noEditPoints="1"/>
            </p:cNvSpPr>
            <p:nvPr/>
          </p:nvSpPr>
          <p:spPr bwMode="auto">
            <a:xfrm>
              <a:off x="5105386" y="4034487"/>
              <a:ext cx="530231" cy="564764"/>
            </a:xfrm>
            <a:custGeom>
              <a:avLst/>
              <a:gdLst>
                <a:gd name="T0" fmla="*/ 217 w 252"/>
                <a:gd name="T1" fmla="*/ 204 h 288"/>
                <a:gd name="T2" fmla="*/ 217 w 252"/>
                <a:gd name="T3" fmla="*/ 196 h 288"/>
                <a:gd name="T4" fmla="*/ 217 w 252"/>
                <a:gd name="T5" fmla="*/ 126 h 288"/>
                <a:gd name="T6" fmla="*/ 156 w 252"/>
                <a:gd name="T7" fmla="*/ 40 h 288"/>
                <a:gd name="T8" fmla="*/ 158 w 252"/>
                <a:gd name="T9" fmla="*/ 32 h 288"/>
                <a:gd name="T10" fmla="*/ 126 w 252"/>
                <a:gd name="T11" fmla="*/ 0 h 288"/>
                <a:gd name="T12" fmla="*/ 94 w 252"/>
                <a:gd name="T13" fmla="*/ 32 h 288"/>
                <a:gd name="T14" fmla="*/ 96 w 252"/>
                <a:gd name="T15" fmla="*/ 40 h 288"/>
                <a:gd name="T16" fmla="*/ 35 w 252"/>
                <a:gd name="T17" fmla="*/ 126 h 288"/>
                <a:gd name="T18" fmla="*/ 35 w 252"/>
                <a:gd name="T19" fmla="*/ 196 h 288"/>
                <a:gd name="T20" fmla="*/ 35 w 252"/>
                <a:gd name="T21" fmla="*/ 204 h 288"/>
                <a:gd name="T22" fmla="*/ 0 w 252"/>
                <a:gd name="T23" fmla="*/ 238 h 288"/>
                <a:gd name="T24" fmla="*/ 14 w 252"/>
                <a:gd name="T25" fmla="*/ 252 h 288"/>
                <a:gd name="T26" fmla="*/ 95 w 252"/>
                <a:gd name="T27" fmla="*/ 252 h 288"/>
                <a:gd name="T28" fmla="*/ 94 w 252"/>
                <a:gd name="T29" fmla="*/ 256 h 288"/>
                <a:gd name="T30" fmla="*/ 126 w 252"/>
                <a:gd name="T31" fmla="*/ 288 h 288"/>
                <a:gd name="T32" fmla="*/ 158 w 252"/>
                <a:gd name="T33" fmla="*/ 256 h 288"/>
                <a:gd name="T34" fmla="*/ 157 w 252"/>
                <a:gd name="T35" fmla="*/ 252 h 288"/>
                <a:gd name="T36" fmla="*/ 238 w 252"/>
                <a:gd name="T37" fmla="*/ 252 h 288"/>
                <a:gd name="T38" fmla="*/ 252 w 252"/>
                <a:gd name="T39" fmla="*/ 238 h 288"/>
                <a:gd name="T40" fmla="*/ 217 w 252"/>
                <a:gd name="T41" fmla="*/ 204 h 288"/>
                <a:gd name="T42" fmla="*/ 108 w 252"/>
                <a:gd name="T43" fmla="*/ 32 h 288"/>
                <a:gd name="T44" fmla="*/ 126 w 252"/>
                <a:gd name="T45" fmla="*/ 14 h 288"/>
                <a:gd name="T46" fmla="*/ 144 w 252"/>
                <a:gd name="T47" fmla="*/ 32 h 288"/>
                <a:gd name="T48" fmla="*/ 143 w 252"/>
                <a:gd name="T49" fmla="*/ 37 h 288"/>
                <a:gd name="T50" fmla="*/ 126 w 252"/>
                <a:gd name="T51" fmla="*/ 35 h 288"/>
                <a:gd name="T52" fmla="*/ 109 w 252"/>
                <a:gd name="T53" fmla="*/ 37 h 288"/>
                <a:gd name="T54" fmla="*/ 108 w 252"/>
                <a:gd name="T55" fmla="*/ 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883208" y="5488509"/>
              <a:ext cx="550714" cy="665447"/>
              <a:chOff x="784225" y="5676900"/>
              <a:chExt cx="342900" cy="414338"/>
            </a:xfrm>
          </p:grpSpPr>
          <p:sp>
            <p:nvSpPr>
              <p:cNvPr id="23" name="Line 90"/>
              <p:cNvSpPr>
                <a:spLocks noChangeShapeType="1"/>
              </p:cNvSpPr>
              <p:nvPr/>
            </p:nvSpPr>
            <p:spPr bwMode="auto">
              <a:xfrm flipV="1">
                <a:off x="803275" y="5711825"/>
                <a:ext cx="0" cy="379413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Line 91"/>
              <p:cNvSpPr>
                <a:spLocks noChangeShapeType="1"/>
              </p:cNvSpPr>
              <p:nvPr/>
            </p:nvSpPr>
            <p:spPr bwMode="auto">
              <a:xfrm flipH="1">
                <a:off x="803275" y="5927725"/>
                <a:ext cx="142875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Line 92"/>
              <p:cNvSpPr>
                <a:spLocks noChangeShapeType="1"/>
              </p:cNvSpPr>
              <p:nvPr/>
            </p:nvSpPr>
            <p:spPr bwMode="auto">
              <a:xfrm>
                <a:off x="803275" y="5748338"/>
                <a:ext cx="142875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93"/>
              <p:cNvSpPr>
                <a:spLocks/>
              </p:cNvSpPr>
              <p:nvPr/>
            </p:nvSpPr>
            <p:spPr bwMode="auto">
              <a:xfrm>
                <a:off x="946150" y="5748338"/>
                <a:ext cx="19050" cy="198437"/>
              </a:xfrm>
              <a:custGeom>
                <a:avLst/>
                <a:gdLst>
                  <a:gd name="T0" fmla="*/ 0 w 8"/>
                  <a:gd name="T1" fmla="*/ 0 h 88"/>
                  <a:gd name="T2" fmla="*/ 8 w 8"/>
                  <a:gd name="T3" fmla="*/ 8 h 88"/>
                  <a:gd name="T4" fmla="*/ 8 w 8"/>
                  <a:gd name="T5" fmla="*/ 88 h 88"/>
                  <a:gd name="T6" fmla="*/ 0 w 8"/>
                  <a:gd name="T7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8">
                    <a:moveTo>
                      <a:pt x="0" y="0"/>
                    </a:moveTo>
                    <a:cubicBezTo>
                      <a:pt x="5" y="0"/>
                      <a:pt x="8" y="3"/>
                      <a:pt x="8" y="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3"/>
                      <a:pt x="5" y="80"/>
                      <a:pt x="0" y="80"/>
                    </a:cubicBez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94"/>
              <p:cNvSpPr>
                <a:spLocks/>
              </p:cNvSpPr>
              <p:nvPr/>
            </p:nvSpPr>
            <p:spPr bwMode="auto">
              <a:xfrm>
                <a:off x="965200" y="5784850"/>
                <a:ext cx="161925" cy="179388"/>
              </a:xfrm>
              <a:custGeom>
                <a:avLst/>
                <a:gdLst>
                  <a:gd name="T0" fmla="*/ 0 w 171"/>
                  <a:gd name="T1" fmla="*/ 0 h 189"/>
                  <a:gd name="T2" fmla="*/ 171 w 171"/>
                  <a:gd name="T3" fmla="*/ 0 h 189"/>
                  <a:gd name="T4" fmla="*/ 171 w 171"/>
                  <a:gd name="T5" fmla="*/ 189 h 189"/>
                  <a:gd name="T6" fmla="*/ 0 w 171"/>
                  <a:gd name="T7" fmla="*/ 189 h 189"/>
                  <a:gd name="T8" fmla="*/ 0 w 171"/>
                  <a:gd name="T9" fmla="*/ 15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89">
                    <a:moveTo>
                      <a:pt x="0" y="0"/>
                    </a:moveTo>
                    <a:lnTo>
                      <a:pt x="171" y="0"/>
                    </a:lnTo>
                    <a:lnTo>
                      <a:pt x="171" y="189"/>
                    </a:lnTo>
                    <a:lnTo>
                      <a:pt x="0" y="189"/>
                    </a:lnTo>
                    <a:lnTo>
                      <a:pt x="0" y="151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95"/>
              <p:cNvSpPr>
                <a:spLocks noChangeArrowheads="1"/>
              </p:cNvSpPr>
              <p:nvPr/>
            </p:nvSpPr>
            <p:spPr bwMode="auto">
              <a:xfrm>
                <a:off x="784225" y="5676900"/>
                <a:ext cx="36513" cy="34925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1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6773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0" t="23731" b="10075"/>
          <a:stretch/>
        </p:blipFill>
        <p:spPr>
          <a:xfrm rot="16200000" flipH="1">
            <a:off x="5701213" y="345419"/>
            <a:ext cx="6878318" cy="610325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537097" y="2614578"/>
            <a:ext cx="510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</a:t>
            </a:r>
          </a:p>
        </p:txBody>
      </p:sp>
      <p:sp>
        <p:nvSpPr>
          <p:cNvPr id="17" name="矩形 16"/>
          <p:cNvSpPr/>
          <p:nvPr/>
        </p:nvSpPr>
        <p:spPr>
          <a:xfrm>
            <a:off x="1552053" y="3599463"/>
            <a:ext cx="5255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我们本着实用美观的原则，为您精心设计最专业的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作品。模板内页图表的文字、色块、图片均可自由编辑、改色、替换。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52053" y="2491467"/>
            <a:ext cx="146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8845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2794</Words>
  <Application>Microsoft Office PowerPoint</Application>
  <PresentationFormat>自定义</PresentationFormat>
  <Paragraphs>229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43</cp:revision>
  <dcterms:created xsi:type="dcterms:W3CDTF">2016-04-28T08:09:50Z</dcterms:created>
  <dcterms:modified xsi:type="dcterms:W3CDTF">2016-09-17T08:19:32Z</dcterms:modified>
  <cp:category>https://cyppt.taobao.com</cp:category>
</cp:coreProperties>
</file>