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9"/>
  </p:notesMasterIdLst>
  <p:sldIdLst>
    <p:sldId id="330" r:id="rId2"/>
    <p:sldId id="256" r:id="rId3"/>
    <p:sldId id="325" r:id="rId4"/>
    <p:sldId id="320" r:id="rId5"/>
    <p:sldId id="309" r:id="rId6"/>
    <p:sldId id="311" r:id="rId7"/>
    <p:sldId id="313" r:id="rId8"/>
    <p:sldId id="323" r:id="rId9"/>
    <p:sldId id="324" r:id="rId10"/>
    <p:sldId id="310" r:id="rId11"/>
    <p:sldId id="289" r:id="rId12"/>
    <p:sldId id="292" r:id="rId13"/>
    <p:sldId id="288" r:id="rId14"/>
    <p:sldId id="315" r:id="rId15"/>
    <p:sldId id="308" r:id="rId16"/>
    <p:sldId id="326" r:id="rId17"/>
    <p:sldId id="300" r:id="rId18"/>
    <p:sldId id="301" r:id="rId19"/>
    <p:sldId id="287" r:id="rId20"/>
    <p:sldId id="314" r:id="rId21"/>
    <p:sldId id="258" r:id="rId22"/>
    <p:sldId id="321" r:id="rId23"/>
    <p:sldId id="327" r:id="rId24"/>
    <p:sldId id="290" r:id="rId25"/>
    <p:sldId id="322" r:id="rId26"/>
    <p:sldId id="307" r:id="rId27"/>
    <p:sldId id="293" r:id="rId28"/>
    <p:sldId id="294" r:id="rId29"/>
    <p:sldId id="296" r:id="rId30"/>
    <p:sldId id="328" r:id="rId31"/>
    <p:sldId id="298" r:id="rId32"/>
    <p:sldId id="299" r:id="rId33"/>
    <p:sldId id="302" r:id="rId34"/>
    <p:sldId id="312" r:id="rId35"/>
    <p:sldId id="303" r:id="rId36"/>
    <p:sldId id="306" r:id="rId37"/>
    <p:sldId id="331" r:id="rId38"/>
  </p:sldIdLst>
  <p:sldSz cx="12198350" cy="6859588"/>
  <p:notesSz cx="6858000" cy="9144000"/>
  <p:embeddedFontLst>
    <p:embeddedFont>
      <p:font typeface="Calibri" panose="020F0502020204030204" pitchFamily="34" charset="0"/>
      <p:regular r:id="rId40"/>
      <p:bold r:id="rId41"/>
      <p:italic r:id="rId42"/>
      <p:boldItalic r:id="rId43"/>
    </p:embeddedFont>
    <p:embeddedFont>
      <p:font typeface="맑은 고딕" panose="020B0503020000020004" pitchFamily="34" charset="-127"/>
      <p:regular r:id="rId44"/>
      <p:bold r:id="rId45"/>
    </p:embeddedFont>
    <p:embeddedFont>
      <p:font typeface="Arial Black" panose="020B0A04020102020204" pitchFamily="34" charset="0"/>
      <p:bold r:id="rId46"/>
    </p:embeddedFont>
    <p:embeddedFont>
      <p:font typeface="Impact" panose="020B0806030902050204" pitchFamily="34" charset="0"/>
      <p:regular r:id="rId47"/>
    </p:embeddedFont>
    <p:embeddedFont>
      <p:font typeface="Arial Unicode MS" panose="020B0604020202020204" pitchFamily="34" charset="-122"/>
      <p:regular r:id="rId48"/>
    </p:embeddedFont>
    <p:embeddedFont>
      <p:font typeface="굴림" panose="020B0604020202020204" charset="-127"/>
      <p:regular r:id="rId49"/>
    </p:embeddedFont>
    <p:embeddedFont>
      <p:font typeface="微软雅黑" panose="020B0503020204020204" pitchFamily="34" charset="-122"/>
      <p:regular r:id="rId50"/>
      <p:bold r:id="rId51"/>
    </p:embeddedFont>
    <p:embeddedFont>
      <p:font typeface="Roboto condensed" panose="02000000000000000000" pitchFamily="2" charset="0"/>
      <p:regular r:id="rId52"/>
    </p:embeddedFont>
  </p:embeddedFontLst>
  <p:defaultTex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8AFF"/>
    <a:srgbClr val="0099CC"/>
    <a:srgbClr val="4F99FF"/>
    <a:srgbClr val="FFC400"/>
    <a:srgbClr val="005DA2"/>
    <a:srgbClr val="FFD347"/>
    <a:srgbClr val="FFC91D"/>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355" y="-216"/>
      </p:cViewPr>
      <p:guideLst>
        <p:guide orient="horz" pos="2220"/>
        <p:guide pos="3842"/>
      </p:guideLst>
    </p:cSldViewPr>
  </p:slideViewPr>
  <p:notesTextViewPr>
    <p:cViewPr>
      <p:scale>
        <a:sx n="1" d="1"/>
        <a:sy n="1" d="1"/>
      </p:scale>
      <p:origin x="0" y="0"/>
    </p:cViewPr>
  </p:notesTextViewPr>
  <p:sorterViewPr>
    <p:cViewPr>
      <p:scale>
        <a:sx n="130" d="100"/>
        <a:sy n="130" d="100"/>
      </p:scale>
      <p:origin x="0" y="441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font" Target="fonts/font11.fntdata"/><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2.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5.fntdata"/><Relationship Id="rId52" Type="http://schemas.openxmlformats.org/officeDocument/2006/relationships/font" Target="fonts/font1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font" Target="fonts/font9.fntdata"/><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12.fntdata"/><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2016/8/22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1915036296"/>
      </p:ext>
    </p:extLst>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835" algn="l" defTabSz="1219200" rtl="0" eaLnBrk="1" latinLnBrk="0" hangingPunct="1">
      <a:defRPr sz="1600" kern="1200">
        <a:solidFill>
          <a:schemeClr val="tx1"/>
        </a:solidFill>
        <a:latin typeface="+mn-lt"/>
        <a:ea typeface="+mn-ea"/>
        <a:cs typeface="+mn-cs"/>
      </a:defRPr>
    </a:lvl3pPr>
    <a:lvl4pPr marL="1829435" algn="l" defTabSz="1219200" rtl="0" eaLnBrk="1" latinLnBrk="0" hangingPunct="1">
      <a:defRPr sz="1600" kern="1200">
        <a:solidFill>
          <a:schemeClr val="tx1"/>
        </a:solidFill>
        <a:latin typeface="+mn-lt"/>
        <a:ea typeface="+mn-ea"/>
        <a:cs typeface="+mn-cs"/>
      </a:defRPr>
    </a:lvl4pPr>
    <a:lvl5pPr marL="2439035" algn="l" defTabSz="1219200" rtl="0" eaLnBrk="1" latinLnBrk="0" hangingPunct="1">
      <a:defRPr sz="1600" kern="1200">
        <a:solidFill>
          <a:schemeClr val="tx1"/>
        </a:solidFill>
        <a:latin typeface="+mn-lt"/>
        <a:ea typeface="+mn-ea"/>
        <a:cs typeface="+mn-cs"/>
      </a:defRPr>
    </a:lvl5pPr>
    <a:lvl6pPr marL="3049270" algn="l" defTabSz="1219200" rtl="0" eaLnBrk="1" latinLnBrk="0" hangingPunct="1">
      <a:defRPr sz="1600" kern="1200">
        <a:solidFill>
          <a:schemeClr val="tx1"/>
        </a:solidFill>
        <a:latin typeface="+mn-lt"/>
        <a:ea typeface="+mn-ea"/>
        <a:cs typeface="+mn-cs"/>
      </a:defRPr>
    </a:lvl6pPr>
    <a:lvl7pPr marL="3658870" algn="l" defTabSz="1219200" rtl="0" eaLnBrk="1" latinLnBrk="0" hangingPunct="1">
      <a:defRPr sz="1600" kern="1200">
        <a:solidFill>
          <a:schemeClr val="tx1"/>
        </a:solidFill>
        <a:latin typeface="+mn-lt"/>
        <a:ea typeface="+mn-ea"/>
        <a:cs typeface="+mn-cs"/>
      </a:defRPr>
    </a:lvl7pPr>
    <a:lvl8pPr marL="4268470" algn="l" defTabSz="1219200" rtl="0" eaLnBrk="1" latinLnBrk="0" hangingPunct="1">
      <a:defRPr sz="1600" kern="1200">
        <a:solidFill>
          <a:schemeClr val="tx1"/>
        </a:solidFill>
        <a:latin typeface="+mn-lt"/>
        <a:ea typeface="+mn-ea"/>
        <a:cs typeface="+mn-cs"/>
      </a:defRPr>
    </a:lvl8pPr>
    <a:lvl9pPr marL="4878705"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2016/8/22 Monday</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600" indent="0">
              <a:buNone/>
              <a:defRPr sz="3700"/>
            </a:lvl2pPr>
            <a:lvl3pPr marL="1219835" indent="0">
              <a:buNone/>
              <a:defRPr sz="3200"/>
            </a:lvl3pPr>
            <a:lvl4pPr marL="1829435" indent="0">
              <a:buNone/>
              <a:defRPr sz="2700"/>
            </a:lvl4pPr>
            <a:lvl5pPr marL="2439035" indent="0">
              <a:buNone/>
              <a:defRPr sz="2700"/>
            </a:lvl5pPr>
            <a:lvl6pPr marL="3049270" indent="0">
              <a:buNone/>
              <a:defRPr sz="2700"/>
            </a:lvl6pPr>
            <a:lvl7pPr marL="3658870" indent="0">
              <a:buNone/>
              <a:defRPr sz="2700"/>
            </a:lvl7pPr>
            <a:lvl8pPr marL="4268470" indent="0">
              <a:buNone/>
              <a:defRPr sz="2700"/>
            </a:lvl8pPr>
            <a:lvl9pPr marL="4878705"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2016/8/22 Monday</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2016/8/22 Monday</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2016/8/22 Monday</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节标题">
    <p:spTree>
      <p:nvGrpSpPr>
        <p:cNvPr id="1" name=""/>
        <p:cNvGrpSpPr/>
        <p:nvPr/>
      </p:nvGrpSpPr>
      <p:grpSpPr>
        <a:xfrm>
          <a:off x="0" y="0"/>
          <a:ext cx="0" cy="0"/>
          <a:chOff x="0" y="0"/>
          <a:chExt cx="0" cy="0"/>
        </a:xfrm>
      </p:grpSpPr>
      <p:pic>
        <p:nvPicPr>
          <p:cNvPr id="8" name="Picture 2" descr="F:\桌面文件\ppt底图.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0" y="3177"/>
            <a:ext cx="12310913"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userDrawn="1"/>
        </p:nvSpPr>
        <p:spPr>
          <a:xfrm>
            <a:off x="-19371" y="0"/>
            <a:ext cx="12311234" cy="6859588"/>
          </a:xfrm>
          <a:prstGeom prst="rect">
            <a:avLst/>
          </a:prstGeom>
          <a:gradFill flip="none" rotWithShape="1">
            <a:gsLst>
              <a:gs pos="0">
                <a:schemeClr val="bg1">
                  <a:alpha val="0"/>
                </a:schemeClr>
              </a:gs>
              <a:gs pos="30000">
                <a:schemeClr val="bg1">
                  <a:alpha val="0"/>
                </a:schemeClr>
              </a:gs>
              <a:gs pos="98000">
                <a:schemeClr val="tx1">
                  <a:alpha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anchor="ctr"/>
          <a:lstStyle/>
          <a:p>
            <a:pPr algn="ctr" eaLnBrk="0" hangingPunct="0">
              <a:defRPr/>
            </a:pPr>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637" y="365210"/>
            <a:ext cx="10521077" cy="1325870"/>
          </a:xfrm>
          <a:prstGeom prst="rect">
            <a:avLst/>
          </a:prstGeom>
        </p:spPr>
        <p:txBody>
          <a:bodyPr lIns="91472" tIns="45736" rIns="91472" bIns="45736"/>
          <a:lstStyle/>
          <a:p>
            <a:r>
              <a:rPr lang="zh-CN" altLang="en-US" smtClean="0"/>
              <a:t>单击此处编辑母版标题样式</a:t>
            </a:r>
            <a:endParaRPr lang="zh-CN" altLang="en-US"/>
          </a:p>
        </p:txBody>
      </p:sp>
      <p:sp>
        <p:nvSpPr>
          <p:cNvPr id="3" name="内容占位符 2"/>
          <p:cNvSpPr>
            <a:spLocks noGrp="1"/>
          </p:cNvSpPr>
          <p:nvPr>
            <p:ph idx="1"/>
          </p:nvPr>
        </p:nvSpPr>
        <p:spPr>
          <a:xfrm>
            <a:off x="838637" y="1826048"/>
            <a:ext cx="10521077" cy="4352346"/>
          </a:xfrm>
          <a:prstGeom prst="rect">
            <a:avLst/>
          </a:prstGeom>
        </p:spPr>
        <p:txBody>
          <a:bodyPr lIns="91472" tIns="45736" rIns="91472" bIns="4573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636" y="6357822"/>
            <a:ext cx="2744629" cy="365210"/>
          </a:xfrm>
          <a:prstGeom prst="rect">
            <a:avLst/>
          </a:prstGeom>
        </p:spPr>
        <p:txBody>
          <a:bodyPr lIns="91472" tIns="45736" rIns="91472" bIns="45736"/>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a:xfrm>
            <a:off x="4040704" y="6357822"/>
            <a:ext cx="4116943" cy="365210"/>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8615085" y="6357822"/>
            <a:ext cx="2744629" cy="365210"/>
          </a:xfrm>
          <a:prstGeom prst="rect">
            <a:avLst/>
          </a:prstGeom>
        </p:spPr>
        <p:txBody>
          <a:bodyPr lIns="91472" tIns="45736" rIns="91472" bIns="45736"/>
          <a:lstStyle/>
          <a:p>
            <a:fld id="{0C913308-F349-4B6D-A68A-DD1791B4A57B}" type="slidenum">
              <a:rPr lang="zh-CN" altLang="en-US" smtClean="0"/>
              <a:t>‹#›</a:t>
            </a:fld>
            <a:endParaRPr lang="zh-CN" altLang="en-US"/>
          </a:p>
        </p:txBody>
      </p:sp>
    </p:spTree>
  </p:cSld>
  <p:clrMapOvr>
    <a:masterClrMapping/>
  </p:clrMapOvr>
  <p:transition spd="slow">
    <p:push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25" name="TextBox 24"/>
          <p:cNvSpPr txBox="1"/>
          <p:nvPr userDrawn="1"/>
        </p:nvSpPr>
        <p:spPr>
          <a:xfrm>
            <a:off x="76808" y="117426"/>
            <a:ext cx="1701887" cy="677151"/>
          </a:xfrm>
          <a:prstGeom prst="rect">
            <a:avLst/>
          </a:prstGeom>
          <a:noFill/>
        </p:spPr>
        <p:txBody>
          <a:bodyPr wrap="square" lIns="121963" tIns="60981" rIns="121963" bIns="60981" rtlCol="0">
            <a:spAutoFit/>
          </a:bodyPr>
          <a:lstStyle/>
          <a:p>
            <a:r>
              <a:rPr lang="en-US" altLang="zh-CN" sz="3600" b="1" spc="-150" dirty="0" smtClean="0">
                <a:solidFill>
                  <a:srgbClr val="005DA2"/>
                </a:solidFill>
                <a:effectLst/>
                <a:latin typeface="Arial Black" pitchFamily="34" charset="0"/>
                <a:ea typeface="微软雅黑" pitchFamily="34" charset="-122"/>
              </a:rPr>
              <a:t>LOGO</a:t>
            </a:r>
            <a:endParaRPr lang="zh-CN" altLang="en-US" sz="3600" b="1" spc="-150" dirty="0">
              <a:solidFill>
                <a:srgbClr val="005DA2"/>
              </a:solidFill>
              <a:effectLst/>
              <a:latin typeface="Arial Black" pitchFamily="34" charset="0"/>
              <a:ea typeface="微软雅黑" pitchFamily="34" charset="-122"/>
            </a:endParaRPr>
          </a:p>
        </p:txBody>
      </p:sp>
      <p:cxnSp>
        <p:nvCxnSpPr>
          <p:cNvPr id="3" name="直接连接符 2"/>
          <p:cNvCxnSpPr/>
          <p:nvPr userDrawn="1"/>
        </p:nvCxnSpPr>
        <p:spPr>
          <a:xfrm>
            <a:off x="1562671" y="693490"/>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1"/>
            <a:ext cx="12191774" cy="6859587"/>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3_节标题">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1"/>
            <a:ext cx="12191774" cy="6859588"/>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917" y="1200428"/>
            <a:ext cx="5387605" cy="3394861"/>
          </a:xfrm>
          <a:prstGeom prst="rect">
            <a:avLst/>
          </a:prstGeom>
        </p:spPr>
        <p:txBody>
          <a:bodyPr lIns="121963" tIns="60981" rIns="121963" bIns="60981"/>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00828" y="1200428"/>
            <a:ext cx="5387605" cy="3394861"/>
          </a:xfrm>
          <a:prstGeom prst="rect">
            <a:avLst/>
          </a:prstGeom>
        </p:spPr>
        <p:txBody>
          <a:bodyPr lIns="121963" tIns="60981" rIns="121963" bIns="60981"/>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2016/8/22 Monday</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918" y="1535469"/>
            <a:ext cx="5389723" cy="639911"/>
          </a:xfrm>
          <a:prstGeom prst="rect">
            <a:avLst/>
          </a:prstGeom>
        </p:spPr>
        <p:txBody>
          <a:bodyPr lIns="121963" tIns="60981" rIns="121963" bIns="60981"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zh-CN" altLang="en-US" smtClean="0"/>
              <a:t>单击此处编辑母版文本样式</a:t>
            </a:r>
          </a:p>
        </p:txBody>
      </p:sp>
      <p:sp>
        <p:nvSpPr>
          <p:cNvPr id="4" name="内容占位符 3"/>
          <p:cNvSpPr>
            <a:spLocks noGrp="1"/>
          </p:cNvSpPr>
          <p:nvPr>
            <p:ph sz="half" idx="2"/>
          </p:nvPr>
        </p:nvSpPr>
        <p:spPr>
          <a:xfrm>
            <a:off x="609918" y="2175378"/>
            <a:ext cx="5389723" cy="3952203"/>
          </a:xfrm>
          <a:prstGeom prst="rect">
            <a:avLst/>
          </a:prstGeom>
        </p:spPr>
        <p:txBody>
          <a:bodyPr lIns="121963" tIns="60981" rIns="121963" bIns="60981"/>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594" y="1535469"/>
            <a:ext cx="5391840" cy="639911"/>
          </a:xfrm>
          <a:prstGeom prst="rect">
            <a:avLst/>
          </a:prstGeom>
        </p:spPr>
        <p:txBody>
          <a:bodyPr lIns="121963" tIns="60981" rIns="121963" bIns="60981"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zh-CN" altLang="en-US" smtClean="0"/>
              <a:t>单击此处编辑母版文本样式</a:t>
            </a:r>
          </a:p>
        </p:txBody>
      </p:sp>
      <p:sp>
        <p:nvSpPr>
          <p:cNvPr id="6" name="内容占位符 5"/>
          <p:cNvSpPr>
            <a:spLocks noGrp="1"/>
          </p:cNvSpPr>
          <p:nvPr>
            <p:ph sz="quarter" idx="4"/>
          </p:nvPr>
        </p:nvSpPr>
        <p:spPr>
          <a:xfrm>
            <a:off x="6196594" y="2175378"/>
            <a:ext cx="5391840" cy="3952203"/>
          </a:xfrm>
          <a:prstGeom prst="rect">
            <a:avLst/>
          </a:prstGeom>
        </p:spPr>
        <p:txBody>
          <a:bodyPr lIns="121963" tIns="60981" rIns="121963" bIns="60981"/>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2016/8/22 Monday</a:t>
            </a:fld>
            <a:endParaRPr lang="zh-CN" altLang="en-US"/>
          </a:p>
        </p:txBody>
      </p:sp>
      <p:sp>
        <p:nvSpPr>
          <p:cNvPr id="8" name="页脚占位符 7"/>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9" name="灯片编号占位符 8"/>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2016/8/22 Monday</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2016/8/22 Monday</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chemeClr val="accent1">
              <a:lumMod val="20000"/>
              <a:lumOff val="80000"/>
            </a:schemeClr>
          </a:fgClr>
          <a:bgClr>
            <a:schemeClr val="bg1"/>
          </a:bgClr>
        </a:patt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1235" indent="-381000" algn="l" defTabSz="121920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635" indent="-304800" algn="l" defTabSz="121920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235"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470"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4070"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png"/><Relationship Id="rId5" Type="http://schemas.openxmlformats.org/officeDocument/2006/relationships/image" Target="../media/image4.jpeg"/><Relationship Id="rId4"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5">
            <a:extLst>
              <a:ext uri="{28A0092B-C50C-407E-A947-70E740481C1C}">
                <a14:useLocalDpi xmlns:a14="http://schemas.microsoft.com/office/drawing/2010/main" val="0"/>
              </a:ext>
            </a:extLst>
          </a:blip>
          <a:srcRect t="5435" b="19587"/>
          <a:stretch>
            <a:fillRect/>
          </a:stretch>
        </p:blipFill>
        <p:spPr>
          <a:xfrm>
            <a:off x="0" y="1"/>
            <a:ext cx="12198350" cy="6859588"/>
          </a:xfrm>
          <a:prstGeom prst="rect">
            <a:avLst/>
          </a:prstGeom>
          <a:pattFill prst="ltUpDiag">
            <a:fgClr>
              <a:schemeClr val="bg1">
                <a:lumMod val="85000"/>
              </a:schemeClr>
            </a:fgClr>
            <a:bgClr>
              <a:schemeClr val="bg1"/>
            </a:bgClr>
          </a:pattFill>
          <a:ln>
            <a:noFill/>
          </a:ln>
        </p:spPr>
      </p:pic>
      <p:sp>
        <p:nvSpPr>
          <p:cNvPr id="9" name="Freeform 4"/>
          <p:cNvSpPr/>
          <p:nvPr/>
        </p:nvSpPr>
        <p:spPr bwMode="auto">
          <a:xfrm>
            <a:off x="2882850" y="-8255"/>
            <a:ext cx="6816725" cy="6821805"/>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rgbClr val="378AFF"/>
          </a:soli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 name="TextBox 12"/>
          <p:cNvSpPr txBox="1"/>
          <p:nvPr/>
        </p:nvSpPr>
        <p:spPr>
          <a:xfrm>
            <a:off x="2522678" y="3025300"/>
            <a:ext cx="7488832" cy="808990"/>
          </a:xfrm>
          <a:prstGeom prst="rect">
            <a:avLst/>
          </a:prstGeom>
          <a:noFill/>
        </p:spPr>
        <p:txBody>
          <a:bodyPr wrap="square" lIns="91472" tIns="45736" rIns="91472" bIns="45736" rtlCol="0" anchor="ctr">
            <a:spAutoFit/>
          </a:bodyPr>
          <a:lstStyle>
            <a:defPPr>
              <a:defRPr lang="zh-CN"/>
            </a:defPPr>
            <a:lvl1pPr algn="ctr">
              <a:defRPr sz="6000" b="1">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Arial" pitchFamily="34" charset="0"/>
                <a:ea typeface="微软雅黑" pitchFamily="34" charset="-122"/>
                <a:cs typeface="Arial" pitchFamily="34" charset="0"/>
              </a:defRPr>
            </a:lvl1pPr>
          </a:lstStyle>
          <a:p>
            <a:r>
              <a:rPr lang="zh-CN" altLang="en-US" sz="4400" dirty="0">
                <a:solidFill>
                  <a:schemeClr val="tx1">
                    <a:lumMod val="85000"/>
                    <a:lumOff val="15000"/>
                  </a:schemeClr>
                </a:solidFill>
              </a:rPr>
              <a:t>工作汇报年终总结</a:t>
            </a:r>
          </a:p>
        </p:txBody>
      </p:sp>
      <p:sp>
        <p:nvSpPr>
          <p:cNvPr id="2" name="TextBox 17"/>
          <p:cNvSpPr txBox="1"/>
          <p:nvPr/>
        </p:nvSpPr>
        <p:spPr>
          <a:xfrm>
            <a:off x="3633381" y="3977854"/>
            <a:ext cx="5384643" cy="584775"/>
          </a:xfrm>
          <a:prstGeom prst="rect">
            <a:avLst/>
          </a:prstGeom>
          <a:noFill/>
          <a:ln>
            <a:noFill/>
          </a:ln>
          <a:effectLst/>
        </p:spPr>
        <p:txBody>
          <a:bodyPr vert="horz" wrap="square" lIns="91440" tIns="45720" rIns="91440" bIns="45720" numCol="1" anchor="ctr" anchorCtr="0" compatLnSpc="1"/>
          <a:lstStyle>
            <a:defPPr>
              <a:defRPr lang="zh-CN"/>
            </a:defPPr>
            <a:lvl1pPr indent="0" fontAlgn="base">
              <a:spcBef>
                <a:spcPct val="20000"/>
              </a:spcBef>
              <a:spcAft>
                <a:spcPct val="0"/>
              </a:spcAft>
              <a:buFontTx/>
              <a:buNone/>
              <a:defRPr sz="3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vl2pPr marL="742950" indent="-285750" eaLnBrk="0" fontAlgn="base" hangingPunct="0">
              <a:spcBef>
                <a:spcPct val="20000"/>
              </a:spcBef>
              <a:spcAft>
                <a:spcPct val="0"/>
              </a:spcAft>
              <a:buChar char="–"/>
              <a:defRPr sz="2000">
                <a:solidFill>
                  <a:schemeClr val="accent2"/>
                </a:solidFill>
                <a:ea typeface="仿宋_GB2312" pitchFamily="49" charset="-122"/>
              </a:defRPr>
            </a:lvl2pPr>
            <a:lvl3pPr marL="1143000" indent="-228600" eaLnBrk="0" fontAlgn="base" hangingPunct="0">
              <a:spcBef>
                <a:spcPct val="20000"/>
              </a:spcBef>
              <a:spcAft>
                <a:spcPct val="0"/>
              </a:spcAft>
              <a:buChar char="•"/>
              <a:defRPr sz="2400">
                <a:ea typeface="宋体" pitchFamily="2" charset="-122"/>
              </a:defRPr>
            </a:lvl3pPr>
            <a:lvl4pPr marL="1600200" indent="-228600" eaLnBrk="0" fontAlgn="base" hangingPunct="0">
              <a:spcBef>
                <a:spcPct val="20000"/>
              </a:spcBef>
              <a:spcAft>
                <a:spcPct val="0"/>
              </a:spcAft>
              <a:buChar char="–"/>
              <a:defRPr sz="2000">
                <a:ea typeface="宋体" pitchFamily="2" charset="-122"/>
              </a:defRPr>
            </a:lvl4pPr>
            <a:lvl5pPr marL="2057400" indent="-228600" eaLnBrk="0" fontAlgn="base" hangingPunct="0">
              <a:spcBef>
                <a:spcPct val="20000"/>
              </a:spcBef>
              <a:spcAft>
                <a:spcPct val="0"/>
              </a:spcAft>
              <a:buChar char="»"/>
              <a:defRPr sz="2000">
                <a:ea typeface="宋体" pitchFamily="2" charset="-122"/>
              </a:defRPr>
            </a:lvl5pPr>
            <a:lvl6pPr marL="2514600" indent="-228600" eaLnBrk="0" fontAlgn="base" hangingPunct="0">
              <a:spcBef>
                <a:spcPct val="20000"/>
              </a:spcBef>
              <a:spcAft>
                <a:spcPct val="0"/>
              </a:spcAft>
              <a:buChar char="»"/>
              <a:defRPr sz="2000">
                <a:ea typeface="宋体" pitchFamily="2" charset="-122"/>
              </a:defRPr>
            </a:lvl6pPr>
            <a:lvl7pPr marL="2971800" indent="-228600" eaLnBrk="0" fontAlgn="base" hangingPunct="0">
              <a:spcBef>
                <a:spcPct val="20000"/>
              </a:spcBef>
              <a:spcAft>
                <a:spcPct val="0"/>
              </a:spcAft>
              <a:buChar char="»"/>
              <a:defRPr sz="2000">
                <a:ea typeface="宋体" pitchFamily="2" charset="-122"/>
              </a:defRPr>
            </a:lvl7pPr>
            <a:lvl8pPr marL="3429000" indent="-228600" eaLnBrk="0" fontAlgn="base" hangingPunct="0">
              <a:spcBef>
                <a:spcPct val="20000"/>
              </a:spcBef>
              <a:spcAft>
                <a:spcPct val="0"/>
              </a:spcAft>
              <a:buChar char="»"/>
              <a:defRPr sz="2000">
                <a:ea typeface="宋体" pitchFamily="2" charset="-122"/>
              </a:defRPr>
            </a:lvl8pPr>
            <a:lvl9pPr marL="3886200" indent="-228600" eaLnBrk="0" fontAlgn="base" hangingPunct="0">
              <a:spcBef>
                <a:spcPct val="20000"/>
              </a:spcBef>
              <a:spcAft>
                <a:spcPct val="0"/>
              </a:spcAft>
              <a:buChar char="»"/>
              <a:defRPr sz="2000">
                <a:ea typeface="宋体" pitchFamily="2" charset="-122"/>
              </a:defRPr>
            </a:lvl9pPr>
          </a:lstStyle>
          <a:p>
            <a:pPr algn="ctr"/>
            <a:r>
              <a:rPr lang="zh-CN" altLang="en-US" sz="1800" b="1" dirty="0" smtClean="0">
                <a:solidFill>
                  <a:schemeClr val="tx1">
                    <a:lumMod val="85000"/>
                    <a:lumOff val="15000"/>
                  </a:schemeClr>
                </a:solidFill>
              </a:rPr>
              <a:t>中国</a:t>
            </a:r>
            <a:r>
              <a:rPr lang="en-US" altLang="zh-CN" sz="1800" b="1" dirty="0">
                <a:solidFill>
                  <a:schemeClr val="tx1">
                    <a:lumMod val="85000"/>
                    <a:lumOff val="15000"/>
                  </a:schemeClr>
                </a:solidFill>
              </a:rPr>
              <a:t>XXXXX</a:t>
            </a:r>
            <a:r>
              <a:rPr lang="zh-CN" altLang="en-US" sz="1800" b="1" dirty="0" smtClean="0">
                <a:solidFill>
                  <a:schemeClr val="tx1">
                    <a:lumMod val="85000"/>
                    <a:lumOff val="15000"/>
                  </a:schemeClr>
                </a:solidFill>
              </a:rPr>
              <a:t>有限公司</a:t>
            </a:r>
            <a:endParaRPr lang="zh-CN" altLang="en-US" sz="1800" b="1" dirty="0">
              <a:solidFill>
                <a:schemeClr val="tx1">
                  <a:lumMod val="85000"/>
                  <a:lumOff val="15000"/>
                </a:schemeClr>
              </a:solidFill>
            </a:endParaRPr>
          </a:p>
        </p:txBody>
      </p:sp>
      <p:sp>
        <p:nvSpPr>
          <p:cNvPr id="3" name="TextBox 2"/>
          <p:cNvSpPr txBox="1"/>
          <p:nvPr/>
        </p:nvSpPr>
        <p:spPr>
          <a:xfrm>
            <a:off x="4758310" y="1527594"/>
            <a:ext cx="2967479" cy="1446550"/>
          </a:xfrm>
          <a:prstGeom prst="rect">
            <a:avLst/>
          </a:prstGeom>
          <a:noFill/>
        </p:spPr>
        <p:txBody>
          <a:bodyPr wrap="none" rtlCol="0">
            <a:spAutoFit/>
          </a:bodyPr>
          <a:lstStyle/>
          <a:p>
            <a:r>
              <a:rPr lang="en-US" altLang="zh-CN" sz="8800" b="1" dirty="0" smtClean="0">
                <a:solidFill>
                  <a:schemeClr val="tx1">
                    <a:lumMod val="75000"/>
                    <a:lumOff val="25000"/>
                  </a:schemeClr>
                </a:solidFill>
                <a:latin typeface="微软雅黑" pitchFamily="34" charset="-122"/>
                <a:ea typeface="微软雅黑" pitchFamily="34" charset="-122"/>
              </a:rPr>
              <a:t>2018</a:t>
            </a:r>
            <a:endParaRPr lang="zh-CN" altLang="en-US" sz="8800" b="1" dirty="0">
              <a:solidFill>
                <a:schemeClr val="tx1">
                  <a:lumMod val="75000"/>
                  <a:lumOff val="25000"/>
                </a:schemeClr>
              </a:solidFill>
              <a:latin typeface="微软雅黑" pitchFamily="34" charset="-122"/>
              <a:ea typeface="微软雅黑" pitchFamily="34" charset="-122"/>
            </a:endParaRPr>
          </a:p>
        </p:txBody>
      </p:sp>
      <p:pic>
        <p:nvPicPr>
          <p:cNvPr id="5" name="-We Owe You Our Lives-Epic Scor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138400" y="-469216"/>
            <a:ext cx="487363" cy="48736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par>
                                <p:cTn id="7" presetID="42"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animEffect transition="in" filter="fade">
                                      <p:cBhvr>
                                        <p:cTn id="9" dur="1000"/>
                                        <p:tgtEl>
                                          <p:spTgt spid="22"/>
                                        </p:tgtEl>
                                      </p:cBhvr>
                                    </p:animEffect>
                                    <p:anim calcmode="lin" valueType="num">
                                      <p:cBhvr>
                                        <p:cTn id="10" dur="1000" fill="hold"/>
                                        <p:tgtEl>
                                          <p:spTgt spid="22"/>
                                        </p:tgtEl>
                                        <p:attrNameLst>
                                          <p:attrName>ppt_x</p:attrName>
                                        </p:attrNameLst>
                                      </p:cBhvr>
                                      <p:tavLst>
                                        <p:tav tm="0">
                                          <p:val>
                                            <p:strVal val="#ppt_x"/>
                                          </p:val>
                                        </p:tav>
                                        <p:tav tm="100000">
                                          <p:val>
                                            <p:strVal val="#ppt_x"/>
                                          </p:val>
                                        </p:tav>
                                      </p:tavLst>
                                    </p:anim>
                                    <p:anim calcmode="lin" valueType="num">
                                      <p:cBhvr>
                                        <p:cTn id="1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heel(1)">
                                      <p:cBhvr>
                                        <p:cTn id="16" dur="2000"/>
                                        <p:tgtEl>
                                          <p:spTgt spid="9"/>
                                        </p:tgtEl>
                                      </p:cBhvr>
                                    </p:animEffect>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14" presetClass="entr" presetSubtype="1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randombar(horizontal)">
                                      <p:cBhvr>
                                        <p:cTn id="26" dur="8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p:cTn id="32" repeatCount="indefinite" fill="hold" display="0">
                  <p:stCondLst>
                    <p:cond delay="indefinite"/>
                  </p:stCondLst>
                  <p:endCondLst>
                    <p:cond evt="onStopAudio" delay="0">
                      <p:tgtEl>
                        <p:sldTgt/>
                      </p:tgtEl>
                    </p:cond>
                  </p:endCondLst>
                </p:cTn>
                <p:tgtEl>
                  <p:spTgt spid="5"/>
                </p:tgtEl>
              </p:cMediaNode>
            </p:audio>
          </p:childTnLst>
        </p:cTn>
      </p:par>
    </p:tnLst>
    <p:bldLst>
      <p:bldP spid="9" grpId="0" animBg="1"/>
      <p:bldP spid="13" grpId="0"/>
      <p:bldP spid="2" grpId="0" bldLvl="0" animBg="1"/>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3443533" y="1989634"/>
            <a:ext cx="2482703" cy="2955923"/>
            <a:chOff x="1827008" y="2120901"/>
            <a:chExt cx="2298700" cy="2736849"/>
          </a:xfrm>
        </p:grpSpPr>
        <p:sp>
          <p:nvSpPr>
            <p:cNvPr id="10" name="矩形 9"/>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grpSp>
      <p:grpSp>
        <p:nvGrpSpPr>
          <p:cNvPr id="12" name="组合 11"/>
          <p:cNvGrpSpPr/>
          <p:nvPr/>
        </p:nvGrpSpPr>
        <p:grpSpPr>
          <a:xfrm>
            <a:off x="6265764" y="1989634"/>
            <a:ext cx="2482703" cy="2955923"/>
            <a:chOff x="1827008" y="2120901"/>
            <a:chExt cx="2298700" cy="2736849"/>
          </a:xfrm>
        </p:grpSpPr>
        <p:sp>
          <p:nvSpPr>
            <p:cNvPr id="13" name="矩形 12"/>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5" name="组合 14"/>
          <p:cNvGrpSpPr/>
          <p:nvPr/>
        </p:nvGrpSpPr>
        <p:grpSpPr>
          <a:xfrm>
            <a:off x="9087995" y="1989634"/>
            <a:ext cx="2482703" cy="2955923"/>
            <a:chOff x="1827008" y="2120901"/>
            <a:chExt cx="2298700" cy="2736849"/>
          </a:xfrm>
        </p:grpSpPr>
        <p:sp>
          <p:nvSpPr>
            <p:cNvPr id="16" name="矩形 15"/>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8" name="组合 17"/>
          <p:cNvGrpSpPr/>
          <p:nvPr/>
        </p:nvGrpSpPr>
        <p:grpSpPr>
          <a:xfrm>
            <a:off x="621302" y="1989634"/>
            <a:ext cx="2482703" cy="2955923"/>
            <a:chOff x="1827008" y="2120901"/>
            <a:chExt cx="2298700" cy="2736849"/>
          </a:xfrm>
        </p:grpSpPr>
        <p:sp>
          <p:nvSpPr>
            <p:cNvPr id="19" name="矩形 18"/>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21" name="文本框 29"/>
          <p:cNvSpPr txBox="1"/>
          <p:nvPr/>
        </p:nvSpPr>
        <p:spPr>
          <a:xfrm>
            <a:off x="1028082"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itchFamily="34" charset="-122"/>
                <a:ea typeface="微软雅黑" pitchFamily="34" charset="-122"/>
              </a:rPr>
              <a:t>项目一</a:t>
            </a:r>
            <a:endParaRPr lang="zh-CN" altLang="en-US" sz="2000" dirty="0">
              <a:solidFill>
                <a:schemeClr val="bg1"/>
              </a:solidFill>
              <a:latin typeface="微软雅黑" pitchFamily="34" charset="-122"/>
              <a:ea typeface="微软雅黑" pitchFamily="34" charset="-122"/>
            </a:endParaRPr>
          </a:p>
        </p:txBody>
      </p:sp>
      <p:sp>
        <p:nvSpPr>
          <p:cNvPr id="22" name="文本框 30"/>
          <p:cNvSpPr txBox="1"/>
          <p:nvPr/>
        </p:nvSpPr>
        <p:spPr>
          <a:xfrm>
            <a:off x="6672544"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itchFamily="34" charset="-122"/>
                <a:ea typeface="微软雅黑" pitchFamily="34" charset="-122"/>
              </a:rPr>
              <a:t>项目三</a:t>
            </a:r>
            <a:endParaRPr lang="zh-CN" altLang="en-US" sz="2000" dirty="0">
              <a:solidFill>
                <a:schemeClr val="bg1"/>
              </a:solidFill>
              <a:latin typeface="微软雅黑" pitchFamily="34" charset="-122"/>
              <a:ea typeface="微软雅黑" pitchFamily="34" charset="-122"/>
            </a:endParaRPr>
          </a:p>
        </p:txBody>
      </p:sp>
      <p:sp>
        <p:nvSpPr>
          <p:cNvPr id="23" name="文本框 31"/>
          <p:cNvSpPr txBox="1"/>
          <p:nvPr/>
        </p:nvSpPr>
        <p:spPr>
          <a:xfrm>
            <a:off x="3850313"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itchFamily="34" charset="-122"/>
                <a:ea typeface="微软雅黑" pitchFamily="34" charset="-122"/>
              </a:rPr>
              <a:t>项目二</a:t>
            </a:r>
            <a:endParaRPr lang="zh-CN" altLang="en-US" sz="2000" dirty="0">
              <a:solidFill>
                <a:schemeClr val="bg1"/>
              </a:solidFill>
              <a:latin typeface="微软雅黑" pitchFamily="34" charset="-122"/>
              <a:ea typeface="微软雅黑" pitchFamily="34" charset="-122"/>
            </a:endParaRPr>
          </a:p>
        </p:txBody>
      </p:sp>
      <p:sp>
        <p:nvSpPr>
          <p:cNvPr id="24" name="文本框 32"/>
          <p:cNvSpPr txBox="1"/>
          <p:nvPr/>
        </p:nvSpPr>
        <p:spPr>
          <a:xfrm>
            <a:off x="9494775"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itchFamily="34" charset="-122"/>
                <a:ea typeface="微软雅黑" pitchFamily="34" charset="-122"/>
              </a:rPr>
              <a:t>项目四</a:t>
            </a:r>
            <a:endParaRPr lang="zh-CN" altLang="en-US" sz="2000" dirty="0">
              <a:solidFill>
                <a:schemeClr val="bg1"/>
              </a:solidFill>
              <a:latin typeface="微软雅黑" pitchFamily="34" charset="-122"/>
              <a:ea typeface="微软雅黑" pitchFamily="34" charset="-122"/>
            </a:endParaRPr>
          </a:p>
        </p:txBody>
      </p:sp>
      <p:sp>
        <p:nvSpPr>
          <p:cNvPr id="25" name="文本框 33"/>
          <p:cNvSpPr txBox="1"/>
          <p:nvPr/>
        </p:nvSpPr>
        <p:spPr>
          <a:xfrm>
            <a:off x="1028081" y="2888002"/>
            <a:ext cx="1669143" cy="1569660"/>
          </a:xfrm>
          <a:prstGeom prst="rect">
            <a:avLst/>
          </a:prstGeom>
          <a:noFill/>
        </p:spPr>
        <p:txBody>
          <a:bodyPr wrap="square" rtlCol="0">
            <a:spAutoFit/>
          </a:bodyPr>
          <a:lstStyle/>
          <a:p>
            <a:pPr algn="just"/>
            <a:r>
              <a:rPr lang="zh-CN" altLang="en-US" sz="1600" dirty="0" smtClean="0">
                <a:solidFill>
                  <a:schemeClr val="tx1">
                    <a:lumMod val="85000"/>
                    <a:lumOff val="15000"/>
                  </a:schemeClr>
                </a:solidFill>
                <a:latin typeface="微软雅黑" pitchFamily="34" charset="-122"/>
                <a:ea typeface="微软雅黑" pitchFamily="34" charset="-122"/>
              </a:rPr>
              <a:t>在这里添加你的文字，图片也可以，记得加满哦</a:t>
            </a:r>
            <a:r>
              <a:rPr lang="zh-CN" altLang="en-US" sz="1600" dirty="0">
                <a:solidFill>
                  <a:schemeClr val="tx1">
                    <a:lumMod val="85000"/>
                    <a:lumOff val="15000"/>
                  </a:schemeClr>
                </a:solidFill>
                <a:latin typeface="微软雅黑" pitchFamily="34" charset="-122"/>
                <a:ea typeface="微软雅黑" pitchFamily="34" charset="-122"/>
              </a:rPr>
              <a:t>。在这里添加你的文字，图片也可以，记得加满哦</a:t>
            </a:r>
            <a:r>
              <a:rPr lang="zh-CN" altLang="en-US" sz="1600" dirty="0" smtClean="0">
                <a:solidFill>
                  <a:schemeClr val="tx1">
                    <a:lumMod val="85000"/>
                    <a:lumOff val="15000"/>
                  </a:schemeClr>
                </a:solidFill>
                <a:latin typeface="微软雅黑" pitchFamily="34" charset="-122"/>
                <a:ea typeface="微软雅黑" pitchFamily="34" charset="-122"/>
              </a:rPr>
              <a:t>。</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26" name="文本框 34"/>
          <p:cNvSpPr txBox="1"/>
          <p:nvPr/>
        </p:nvSpPr>
        <p:spPr>
          <a:xfrm>
            <a:off x="3856855"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itchFamily="34" charset="-122"/>
                <a:ea typeface="微软雅黑" pitchFamily="34" charset="-122"/>
              </a:rPr>
              <a:t>在这里添加你的文字，图片也可以，记得加满哦。在这里添加你的文字，图片也可以，记得加满哦。</a:t>
            </a:r>
          </a:p>
        </p:txBody>
      </p:sp>
      <p:sp>
        <p:nvSpPr>
          <p:cNvPr id="27" name="文本框 35"/>
          <p:cNvSpPr txBox="1"/>
          <p:nvPr/>
        </p:nvSpPr>
        <p:spPr>
          <a:xfrm>
            <a:off x="6685629"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itchFamily="34" charset="-122"/>
                <a:ea typeface="微软雅黑" pitchFamily="34" charset="-122"/>
              </a:rPr>
              <a:t>在这里添加你的文字，图片也可以，记得加满哦。在这里添加你的文字，图片也可以，记得加满哦</a:t>
            </a:r>
            <a:r>
              <a:rPr lang="zh-CN" altLang="en-US" sz="1600" dirty="0" smtClean="0">
                <a:solidFill>
                  <a:schemeClr val="tx1">
                    <a:lumMod val="85000"/>
                    <a:lumOff val="15000"/>
                  </a:schemeClr>
                </a:solidFill>
                <a:latin typeface="微软雅黑" pitchFamily="34" charset="-122"/>
                <a:ea typeface="微软雅黑" pitchFamily="34" charset="-122"/>
              </a:rPr>
              <a:t>。</a:t>
            </a:r>
          </a:p>
        </p:txBody>
      </p:sp>
      <p:sp>
        <p:nvSpPr>
          <p:cNvPr id="28" name="文本框 36"/>
          <p:cNvSpPr txBox="1"/>
          <p:nvPr/>
        </p:nvSpPr>
        <p:spPr>
          <a:xfrm>
            <a:off x="9514402"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itchFamily="34" charset="-122"/>
                <a:ea typeface="微软雅黑" pitchFamily="34" charset="-122"/>
              </a:rPr>
              <a:t>在这里添加你的文字，图片也可以，记得加满哦。在这里添加你的文字，图片也可以，记得加满哦</a:t>
            </a:r>
            <a:r>
              <a:rPr lang="zh-CN" altLang="en-US" sz="1600" dirty="0" smtClean="0">
                <a:solidFill>
                  <a:schemeClr val="tx1">
                    <a:lumMod val="85000"/>
                    <a:lumOff val="15000"/>
                  </a:schemeClr>
                </a:solidFill>
                <a:latin typeface="微软雅黑" pitchFamily="34" charset="-122"/>
                <a:ea typeface="微软雅黑" pitchFamily="34" charset="-122"/>
              </a:rPr>
              <a:t>。</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30" name="文本框 2"/>
          <p:cNvSpPr txBox="1"/>
          <p:nvPr/>
        </p:nvSpPr>
        <p:spPr>
          <a:xfrm>
            <a:off x="67680"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1314556" y="3728293"/>
            <a:ext cx="3587858"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C400"/>
          </a:solidFill>
          <a:ln>
            <a:noFill/>
          </a:ln>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p>
        </p:txBody>
      </p:sp>
      <p:sp>
        <p:nvSpPr>
          <p:cNvPr id="21" name="AutoShape 3"/>
          <p:cNvSpPr>
            <a:spLocks noChangeArrowheads="1"/>
          </p:cNvSpPr>
          <p:nvPr/>
        </p:nvSpPr>
        <p:spPr bwMode="auto">
          <a:xfrm rot="10800000">
            <a:off x="2378386" y="2353697"/>
            <a:ext cx="146019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C400"/>
          </a:solidFill>
          <a:ln>
            <a:noFill/>
          </a:ln>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p>
        </p:txBody>
      </p:sp>
      <p:sp>
        <p:nvSpPr>
          <p:cNvPr id="22" name="AutoShape 6"/>
          <p:cNvSpPr>
            <a:spLocks noChangeArrowheads="1"/>
          </p:cNvSpPr>
          <p:nvPr/>
        </p:nvSpPr>
        <p:spPr bwMode="auto">
          <a:xfrm>
            <a:off x="2651361" y="1457031"/>
            <a:ext cx="914245" cy="778296"/>
          </a:xfrm>
          <a:prstGeom prst="triangle">
            <a:avLst>
              <a:gd name="adj" fmla="val 50000"/>
            </a:avLst>
          </a:prstGeom>
          <a:solidFill>
            <a:srgbClr val="005DA2"/>
          </a:solidFill>
          <a:ln>
            <a:noFill/>
          </a:ln>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3" name="AutoShape 4"/>
          <p:cNvSpPr>
            <a:spLocks noChangeArrowheads="1"/>
          </p:cNvSpPr>
          <p:nvPr/>
        </p:nvSpPr>
        <p:spPr bwMode="auto">
          <a:xfrm rot="10800000">
            <a:off x="1941876" y="2923363"/>
            <a:ext cx="2333217"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005DA2"/>
          </a:solidFill>
          <a:ln>
            <a:noFill/>
          </a:ln>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4" name="AutoShape 5"/>
          <p:cNvSpPr>
            <a:spLocks noChangeArrowheads="1"/>
          </p:cNvSpPr>
          <p:nvPr/>
        </p:nvSpPr>
        <p:spPr bwMode="auto">
          <a:xfrm rot="10800000">
            <a:off x="725347" y="4862720"/>
            <a:ext cx="4766276"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1" fmla="*/ 0 w 19214"/>
              <a:gd name="connsiteY0-2" fmla="*/ 306 h 21295"/>
              <a:gd name="connsiteX1-3" fmla="*/ 2378 w 19214"/>
              <a:gd name="connsiteY1-4" fmla="*/ 21295 h 21295"/>
              <a:gd name="connsiteX2-5" fmla="*/ 17122 w 19214"/>
              <a:gd name="connsiteY2-6" fmla="*/ 21295 h 21295"/>
              <a:gd name="connsiteX3-7" fmla="*/ 19214 w 19214"/>
              <a:gd name="connsiteY3-8" fmla="*/ 0 h 21295"/>
              <a:gd name="connsiteX4-9" fmla="*/ 0 w 19214"/>
              <a:gd name="connsiteY4-10" fmla="*/ 306 h 21295"/>
              <a:gd name="connsiteX0-11" fmla="*/ 0 w 19071"/>
              <a:gd name="connsiteY0-12" fmla="*/ 1 h 21295"/>
              <a:gd name="connsiteX1-13" fmla="*/ 2235 w 19071"/>
              <a:gd name="connsiteY1-14" fmla="*/ 21295 h 21295"/>
              <a:gd name="connsiteX2-15" fmla="*/ 16979 w 19071"/>
              <a:gd name="connsiteY2-16" fmla="*/ 21295 h 21295"/>
              <a:gd name="connsiteX3-17" fmla="*/ 19071 w 19071"/>
              <a:gd name="connsiteY3-18" fmla="*/ 0 h 21295"/>
              <a:gd name="connsiteX4-19" fmla="*/ 0 w 19071"/>
              <a:gd name="connsiteY4-20" fmla="*/ 1 h 21295"/>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19071" h="21295">
                <a:moveTo>
                  <a:pt x="0" y="1"/>
                </a:moveTo>
                <a:lnTo>
                  <a:pt x="2235" y="21295"/>
                </a:lnTo>
                <a:lnTo>
                  <a:pt x="16979" y="21295"/>
                </a:lnTo>
                <a:lnTo>
                  <a:pt x="19071" y="0"/>
                </a:lnTo>
                <a:lnTo>
                  <a:pt x="0" y="1"/>
                </a:lnTo>
                <a:close/>
              </a:path>
            </a:pathLst>
          </a:custGeom>
          <a:solidFill>
            <a:srgbClr val="005DA2"/>
          </a:solidFill>
          <a:ln>
            <a:noFill/>
          </a:ln>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cxnSp>
        <p:nvCxnSpPr>
          <p:cNvPr id="25" name="直接连接符 24"/>
          <p:cNvCxnSpPr/>
          <p:nvPr/>
        </p:nvCxnSpPr>
        <p:spPr>
          <a:xfrm>
            <a:off x="3143037" y="1884216"/>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3128465" y="2556027"/>
            <a:ext cx="378228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3143037" y="3253035"/>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3108485" y="4273058"/>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3108485" y="5282920"/>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7091440" y="5098836"/>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1" name="TextBox 30"/>
          <p:cNvSpPr txBox="1"/>
          <p:nvPr/>
        </p:nvSpPr>
        <p:spPr>
          <a:xfrm>
            <a:off x="5770734" y="4789416"/>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2" name="TextBox 31"/>
          <p:cNvSpPr txBox="1"/>
          <p:nvPr/>
        </p:nvSpPr>
        <p:spPr>
          <a:xfrm>
            <a:off x="7091440" y="4095099"/>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3" name="TextBox 32"/>
          <p:cNvSpPr txBox="1"/>
          <p:nvPr/>
        </p:nvSpPr>
        <p:spPr>
          <a:xfrm>
            <a:off x="5770734" y="3794767"/>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4" name="TextBox 33"/>
          <p:cNvSpPr txBox="1"/>
          <p:nvPr/>
        </p:nvSpPr>
        <p:spPr>
          <a:xfrm>
            <a:off x="7091440" y="3115449"/>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5" name="TextBox 34"/>
          <p:cNvSpPr txBox="1"/>
          <p:nvPr/>
        </p:nvSpPr>
        <p:spPr>
          <a:xfrm>
            <a:off x="5770734" y="2784750"/>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6" name="TextBox 35"/>
          <p:cNvSpPr txBox="1"/>
          <p:nvPr/>
        </p:nvSpPr>
        <p:spPr>
          <a:xfrm>
            <a:off x="7091440" y="2373332"/>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7" name="TextBox 36"/>
          <p:cNvSpPr txBox="1"/>
          <p:nvPr/>
        </p:nvSpPr>
        <p:spPr>
          <a:xfrm>
            <a:off x="5770734" y="2098509"/>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8" name="TextBox 37"/>
          <p:cNvSpPr txBox="1"/>
          <p:nvPr/>
        </p:nvSpPr>
        <p:spPr>
          <a:xfrm>
            <a:off x="7091440" y="1680040"/>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9" name="TextBox 38"/>
          <p:cNvSpPr txBox="1"/>
          <p:nvPr/>
        </p:nvSpPr>
        <p:spPr>
          <a:xfrm>
            <a:off x="5770734" y="1405215"/>
            <a:ext cx="1169002" cy="389578"/>
          </a:xfrm>
          <a:prstGeom prst="rect">
            <a:avLst/>
          </a:prstGeom>
          <a:noFill/>
        </p:spPr>
        <p:txBody>
          <a:bodyPr wrap="none" lIns="96248" tIns="48125" rIns="96248" bIns="48125" rtlCol="0">
            <a:spAutoFit/>
          </a:bodyPr>
          <a:lstStyle/>
          <a:p>
            <a:pPr algn="ctr"/>
            <a:r>
              <a:rPr lang="zh-CN" altLang="en-US" sz="1900" dirty="0">
                <a:solidFill>
                  <a:schemeClr val="tx1">
                    <a:lumMod val="75000"/>
                    <a:lumOff val="25000"/>
                  </a:schemeClr>
                </a:solidFill>
                <a:latin typeface="微软雅黑" pitchFamily="34" charset="-122"/>
                <a:ea typeface="微软雅黑" pitchFamily="34" charset="-122"/>
              </a:rPr>
              <a:t>添加标题</a:t>
            </a:r>
          </a:p>
        </p:txBody>
      </p:sp>
      <p:sp>
        <p:nvSpPr>
          <p:cNvPr id="40" name="文本框 2"/>
          <p:cNvSpPr txBox="1"/>
          <p:nvPr/>
        </p:nvSpPr>
        <p:spPr>
          <a:xfrm>
            <a:off x="67680"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5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4000">
                                          <p:cBhvr additive="base">
                                            <p:cTn id="15"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14:bounceEnd="64000">
                                          <p:cBhvr additive="base">
                                            <p:cTn id="23"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14:bounceEnd="64000">
                                          <p:cBhvr additive="base">
                                            <p:cTn id="27"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14:bounceEnd="64000">
                                          <p:cBhvr additive="base">
                                            <p:cTn id="3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ppt_x"/>
                                              </p:val>
                                            </p:tav>
                                            <p:tav tm="100000">
                                              <p:val>
                                                <p:strVal val="#ppt_x"/>
                                              </p:val>
                                            </p:tav>
                                          </p:tavLst>
                                        </p:anim>
                                        <p:anim calcmode="lin" valueType="num">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ppt_x"/>
                                              </p:val>
                                            </p:tav>
                                            <p:tav tm="100000">
                                              <p:val>
                                                <p:strVal val="#ppt_x"/>
                                              </p:val>
                                            </p:tav>
                                          </p:tavLst>
                                        </p:anim>
                                        <p:anim calcmode="lin" valueType="num">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0"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7" name="Group 66"/>
          <p:cNvGrpSpPr/>
          <p:nvPr/>
        </p:nvGrpSpPr>
        <p:grpSpPr bwMode="auto">
          <a:xfrm>
            <a:off x="527796" y="1269554"/>
            <a:ext cx="5941115" cy="4995431"/>
            <a:chOff x="720" y="839"/>
            <a:chExt cx="3740" cy="3146"/>
          </a:xfrm>
          <a:solidFill>
            <a:srgbClr val="E8E8E6"/>
          </a:solidFill>
        </p:grpSpPr>
        <p:sp>
          <p:nvSpPr>
            <p:cNvPr id="28"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ln>
          </p:spPr>
          <p:txBody>
            <a:bodyPr/>
            <a:lstStyle/>
            <a:p>
              <a:endParaRPr lang="zh-CN" altLang="en-US"/>
            </a:p>
          </p:txBody>
        </p:sp>
        <p:sp>
          <p:nvSpPr>
            <p:cNvPr id="29"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ln>
          </p:spPr>
          <p:txBody>
            <a:bodyPr/>
            <a:lstStyle/>
            <a:p>
              <a:endParaRPr lang="zh-CN" altLang="en-US"/>
            </a:p>
          </p:txBody>
        </p:sp>
        <p:sp>
          <p:nvSpPr>
            <p:cNvPr id="30"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ln>
          </p:spPr>
          <p:txBody>
            <a:bodyPr/>
            <a:lstStyle/>
            <a:p>
              <a:endParaRPr lang="zh-CN" altLang="en-US"/>
            </a:p>
          </p:txBody>
        </p:sp>
        <p:sp>
          <p:nvSpPr>
            <p:cNvPr id="31"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ln>
          </p:spPr>
          <p:txBody>
            <a:bodyPr/>
            <a:lstStyle/>
            <a:p>
              <a:endParaRPr lang="zh-CN" altLang="en-US"/>
            </a:p>
          </p:txBody>
        </p:sp>
        <p:sp>
          <p:nvSpPr>
            <p:cNvPr id="32"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ln>
          </p:spPr>
          <p:txBody>
            <a:bodyPr/>
            <a:lstStyle/>
            <a:p>
              <a:endParaRPr lang="zh-CN" altLang="en-US"/>
            </a:p>
          </p:txBody>
        </p:sp>
        <p:sp>
          <p:nvSpPr>
            <p:cNvPr id="33"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ln>
          </p:spPr>
          <p:txBody>
            <a:bodyPr/>
            <a:lstStyle/>
            <a:p>
              <a:endParaRPr lang="zh-CN" altLang="en-US"/>
            </a:p>
          </p:txBody>
        </p:sp>
        <p:sp>
          <p:nvSpPr>
            <p:cNvPr id="34"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ln>
          </p:spPr>
          <p:txBody>
            <a:bodyPr/>
            <a:lstStyle/>
            <a:p>
              <a:endParaRPr lang="zh-CN" altLang="en-US"/>
            </a:p>
          </p:txBody>
        </p:sp>
        <p:sp>
          <p:nvSpPr>
            <p:cNvPr id="35"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ln>
          </p:spPr>
          <p:txBody>
            <a:bodyPr/>
            <a:lstStyle/>
            <a:p>
              <a:endParaRPr lang="zh-CN" altLang="en-US"/>
            </a:p>
          </p:txBody>
        </p:sp>
        <p:sp>
          <p:nvSpPr>
            <p:cNvPr id="36"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ln>
          </p:spPr>
          <p:txBody>
            <a:bodyPr/>
            <a:lstStyle/>
            <a:p>
              <a:endParaRPr lang="zh-CN" altLang="en-US"/>
            </a:p>
          </p:txBody>
        </p:sp>
        <p:sp>
          <p:nvSpPr>
            <p:cNvPr id="37"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ln>
          </p:spPr>
          <p:txBody>
            <a:bodyPr/>
            <a:lstStyle/>
            <a:p>
              <a:endParaRPr lang="zh-CN" altLang="en-US"/>
            </a:p>
          </p:txBody>
        </p:sp>
        <p:sp>
          <p:nvSpPr>
            <p:cNvPr id="38"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ln>
          </p:spPr>
          <p:txBody>
            <a:bodyPr/>
            <a:lstStyle/>
            <a:p>
              <a:endParaRPr lang="zh-CN" altLang="en-US"/>
            </a:p>
          </p:txBody>
        </p:sp>
        <p:sp>
          <p:nvSpPr>
            <p:cNvPr id="39"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ln>
          </p:spPr>
          <p:txBody>
            <a:bodyPr/>
            <a:lstStyle/>
            <a:p>
              <a:endParaRPr lang="zh-CN" altLang="en-US"/>
            </a:p>
          </p:txBody>
        </p:sp>
        <p:sp>
          <p:nvSpPr>
            <p:cNvPr id="40"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ln>
          </p:spPr>
          <p:txBody>
            <a:bodyPr/>
            <a:lstStyle/>
            <a:p>
              <a:endParaRPr lang="zh-CN" altLang="en-US"/>
            </a:p>
          </p:txBody>
        </p:sp>
        <p:sp>
          <p:nvSpPr>
            <p:cNvPr id="41"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ln>
          </p:spPr>
          <p:txBody>
            <a:bodyPr/>
            <a:lstStyle/>
            <a:p>
              <a:endParaRPr lang="zh-CN" altLang="en-US"/>
            </a:p>
          </p:txBody>
        </p:sp>
        <p:sp>
          <p:nvSpPr>
            <p:cNvPr id="42"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ln>
          </p:spPr>
          <p:txBody>
            <a:bodyPr/>
            <a:lstStyle/>
            <a:p>
              <a:endParaRPr lang="zh-CN" altLang="en-US"/>
            </a:p>
          </p:txBody>
        </p:sp>
        <p:sp>
          <p:nvSpPr>
            <p:cNvPr id="43"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ln>
          </p:spPr>
          <p:txBody>
            <a:bodyPr/>
            <a:lstStyle/>
            <a:p>
              <a:endParaRPr lang="zh-CN" altLang="en-US"/>
            </a:p>
          </p:txBody>
        </p:sp>
        <p:sp>
          <p:nvSpPr>
            <p:cNvPr id="44"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ln>
          </p:spPr>
          <p:txBody>
            <a:bodyPr/>
            <a:lstStyle/>
            <a:p>
              <a:endParaRPr lang="zh-CN" altLang="en-US"/>
            </a:p>
          </p:txBody>
        </p:sp>
        <p:sp>
          <p:nvSpPr>
            <p:cNvPr id="45"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ln>
          </p:spPr>
          <p:txBody>
            <a:bodyPr/>
            <a:lstStyle/>
            <a:p>
              <a:endParaRPr lang="zh-CN" altLang="en-US"/>
            </a:p>
          </p:txBody>
        </p:sp>
        <p:sp>
          <p:nvSpPr>
            <p:cNvPr id="46"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ln>
          </p:spPr>
          <p:txBody>
            <a:bodyPr/>
            <a:lstStyle/>
            <a:p>
              <a:endParaRPr lang="zh-CN" altLang="en-US"/>
            </a:p>
          </p:txBody>
        </p:sp>
        <p:sp>
          <p:nvSpPr>
            <p:cNvPr id="47"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ln>
          </p:spPr>
          <p:txBody>
            <a:bodyPr/>
            <a:lstStyle/>
            <a:p>
              <a:endParaRPr lang="zh-CN" altLang="en-US"/>
            </a:p>
          </p:txBody>
        </p:sp>
        <p:sp>
          <p:nvSpPr>
            <p:cNvPr id="48"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ln>
          </p:spPr>
          <p:txBody>
            <a:bodyPr/>
            <a:lstStyle/>
            <a:p>
              <a:endParaRPr lang="zh-CN" altLang="en-US"/>
            </a:p>
          </p:txBody>
        </p:sp>
        <p:sp>
          <p:nvSpPr>
            <p:cNvPr id="49"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ln>
          </p:spPr>
          <p:txBody>
            <a:bodyPr/>
            <a:lstStyle/>
            <a:p>
              <a:endParaRPr lang="zh-CN" altLang="en-US"/>
            </a:p>
          </p:txBody>
        </p:sp>
        <p:sp>
          <p:nvSpPr>
            <p:cNvPr id="50"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ln>
          </p:spPr>
          <p:txBody>
            <a:bodyPr/>
            <a:lstStyle/>
            <a:p>
              <a:endParaRPr lang="zh-CN" altLang="en-US"/>
            </a:p>
          </p:txBody>
        </p:sp>
        <p:sp>
          <p:nvSpPr>
            <p:cNvPr id="51"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ln>
          </p:spPr>
          <p:txBody>
            <a:bodyPr/>
            <a:lstStyle/>
            <a:p>
              <a:endParaRPr lang="zh-CN" altLang="en-US"/>
            </a:p>
          </p:txBody>
        </p:sp>
        <p:sp>
          <p:nvSpPr>
            <p:cNvPr id="52"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ln>
          </p:spPr>
          <p:txBody>
            <a:bodyPr/>
            <a:lstStyle/>
            <a:p>
              <a:endParaRPr lang="zh-CN" altLang="en-US"/>
            </a:p>
          </p:txBody>
        </p:sp>
        <p:sp>
          <p:nvSpPr>
            <p:cNvPr id="53"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ln>
          </p:spPr>
          <p:txBody>
            <a:bodyPr/>
            <a:lstStyle/>
            <a:p>
              <a:endParaRPr lang="zh-CN" altLang="en-US"/>
            </a:p>
          </p:txBody>
        </p:sp>
        <p:sp>
          <p:nvSpPr>
            <p:cNvPr id="54"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ln>
          </p:spPr>
          <p:txBody>
            <a:bodyPr/>
            <a:lstStyle/>
            <a:p>
              <a:endParaRPr lang="zh-CN" altLang="en-US"/>
            </a:p>
          </p:txBody>
        </p:sp>
        <p:sp>
          <p:nvSpPr>
            <p:cNvPr id="55"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ln>
          </p:spPr>
          <p:txBody>
            <a:bodyPr/>
            <a:lstStyle/>
            <a:p>
              <a:endParaRPr lang="zh-CN" altLang="en-US"/>
            </a:p>
          </p:txBody>
        </p:sp>
        <p:sp>
          <p:nvSpPr>
            <p:cNvPr id="56"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ln>
          </p:spPr>
          <p:txBody>
            <a:bodyPr/>
            <a:lstStyle/>
            <a:p>
              <a:endParaRPr lang="zh-CN" altLang="en-US"/>
            </a:p>
          </p:txBody>
        </p:sp>
        <p:sp>
          <p:nvSpPr>
            <p:cNvPr id="57"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ln>
          </p:spPr>
          <p:txBody>
            <a:bodyPr/>
            <a:lstStyle/>
            <a:p>
              <a:endParaRPr lang="zh-CN" altLang="en-US"/>
            </a:p>
          </p:txBody>
        </p:sp>
        <p:sp>
          <p:nvSpPr>
            <p:cNvPr id="58"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ln>
          </p:spPr>
          <p:txBody>
            <a:bodyPr/>
            <a:lstStyle/>
            <a:p>
              <a:endParaRPr lang="zh-CN" altLang="en-US"/>
            </a:p>
          </p:txBody>
        </p:sp>
        <p:sp>
          <p:nvSpPr>
            <p:cNvPr id="59"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ln>
          </p:spPr>
          <p:txBody>
            <a:bodyPr/>
            <a:lstStyle/>
            <a:p>
              <a:endParaRPr lang="zh-CN" altLang="en-US"/>
            </a:p>
          </p:txBody>
        </p:sp>
        <p:sp>
          <p:nvSpPr>
            <p:cNvPr id="60"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ln>
          </p:spPr>
          <p:txBody>
            <a:bodyPr/>
            <a:lstStyle/>
            <a:p>
              <a:endParaRPr lang="zh-CN" altLang="en-US"/>
            </a:p>
          </p:txBody>
        </p:sp>
        <p:sp>
          <p:nvSpPr>
            <p:cNvPr id="61"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ln>
          </p:spPr>
          <p:txBody>
            <a:bodyPr/>
            <a:lstStyle/>
            <a:p>
              <a:endParaRPr lang="zh-CN" altLang="en-US"/>
            </a:p>
          </p:txBody>
        </p:sp>
        <p:sp>
          <p:nvSpPr>
            <p:cNvPr id="62"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ln>
          </p:spPr>
          <p:txBody>
            <a:bodyPr/>
            <a:lstStyle/>
            <a:p>
              <a:endParaRPr lang="zh-CN" altLang="en-US"/>
            </a:p>
          </p:txBody>
        </p:sp>
        <p:sp>
          <p:nvSpPr>
            <p:cNvPr id="63"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ln>
          </p:spPr>
          <p:txBody>
            <a:bodyPr/>
            <a:lstStyle/>
            <a:p>
              <a:endParaRPr lang="zh-CN" altLang="en-US"/>
            </a:p>
          </p:txBody>
        </p:sp>
        <p:sp>
          <p:nvSpPr>
            <p:cNvPr id="64"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ln>
          </p:spPr>
          <p:txBody>
            <a:bodyPr/>
            <a:lstStyle/>
            <a:p>
              <a:endParaRPr lang="zh-CN" altLang="en-US"/>
            </a:p>
          </p:txBody>
        </p:sp>
        <p:sp>
          <p:nvSpPr>
            <p:cNvPr id="65"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ln>
          </p:spPr>
          <p:txBody>
            <a:bodyPr/>
            <a:lstStyle/>
            <a:p>
              <a:endParaRPr lang="zh-CN" altLang="en-US"/>
            </a:p>
          </p:txBody>
        </p:sp>
        <p:sp>
          <p:nvSpPr>
            <p:cNvPr id="66"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ln>
          </p:spPr>
          <p:txBody>
            <a:bodyPr/>
            <a:lstStyle/>
            <a:p>
              <a:endParaRPr lang="zh-CN" altLang="en-US"/>
            </a:p>
          </p:txBody>
        </p:sp>
        <p:sp>
          <p:nvSpPr>
            <p:cNvPr id="67"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ln>
          </p:spPr>
          <p:txBody>
            <a:bodyPr/>
            <a:lstStyle/>
            <a:p>
              <a:endParaRPr lang="zh-CN" altLang="en-US"/>
            </a:p>
          </p:txBody>
        </p:sp>
        <p:sp>
          <p:nvSpPr>
            <p:cNvPr id="68"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ln>
          </p:spPr>
          <p:txBody>
            <a:bodyPr/>
            <a:lstStyle/>
            <a:p>
              <a:endParaRPr lang="zh-CN" altLang="en-US"/>
            </a:p>
          </p:txBody>
        </p:sp>
        <p:sp>
          <p:nvSpPr>
            <p:cNvPr id="69"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ln>
          </p:spPr>
          <p:txBody>
            <a:bodyPr/>
            <a:lstStyle/>
            <a:p>
              <a:endParaRPr lang="zh-CN" altLang="en-US"/>
            </a:p>
          </p:txBody>
        </p:sp>
        <p:sp>
          <p:nvSpPr>
            <p:cNvPr id="70"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ln>
          </p:spPr>
          <p:txBody>
            <a:bodyPr/>
            <a:lstStyle/>
            <a:p>
              <a:endParaRPr lang="zh-CN" altLang="en-US"/>
            </a:p>
          </p:txBody>
        </p:sp>
        <p:sp>
          <p:nvSpPr>
            <p:cNvPr id="71"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ln>
          </p:spPr>
          <p:txBody>
            <a:bodyPr/>
            <a:lstStyle/>
            <a:p>
              <a:endParaRPr lang="zh-CN" altLang="en-US"/>
            </a:p>
          </p:txBody>
        </p:sp>
        <p:sp>
          <p:nvSpPr>
            <p:cNvPr id="72"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ln>
          </p:spPr>
          <p:txBody>
            <a:bodyPr/>
            <a:lstStyle/>
            <a:p>
              <a:endParaRPr lang="zh-CN" altLang="en-US"/>
            </a:p>
          </p:txBody>
        </p:sp>
        <p:sp>
          <p:nvSpPr>
            <p:cNvPr id="73"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ln>
          </p:spPr>
          <p:txBody>
            <a:bodyPr/>
            <a:lstStyle/>
            <a:p>
              <a:endParaRPr lang="zh-CN" altLang="en-US"/>
            </a:p>
          </p:txBody>
        </p:sp>
        <p:sp>
          <p:nvSpPr>
            <p:cNvPr id="74"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ln>
          </p:spPr>
          <p:txBody>
            <a:bodyPr/>
            <a:lstStyle/>
            <a:p>
              <a:endParaRPr lang="zh-CN" altLang="en-US"/>
            </a:p>
          </p:txBody>
        </p:sp>
        <p:sp>
          <p:nvSpPr>
            <p:cNvPr id="75"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ln>
          </p:spPr>
          <p:txBody>
            <a:bodyPr/>
            <a:lstStyle/>
            <a:p>
              <a:endParaRPr lang="zh-CN" altLang="en-US"/>
            </a:p>
          </p:txBody>
        </p:sp>
        <p:sp>
          <p:nvSpPr>
            <p:cNvPr id="76"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ln>
          </p:spPr>
          <p:txBody>
            <a:bodyPr/>
            <a:lstStyle/>
            <a:p>
              <a:endParaRPr lang="zh-CN" altLang="en-US"/>
            </a:p>
          </p:txBody>
        </p:sp>
        <p:sp>
          <p:nvSpPr>
            <p:cNvPr id="77"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ln>
          </p:spPr>
          <p:txBody>
            <a:bodyPr/>
            <a:lstStyle/>
            <a:p>
              <a:endParaRPr lang="zh-CN" altLang="en-US"/>
            </a:p>
          </p:txBody>
        </p:sp>
        <p:sp>
          <p:nvSpPr>
            <p:cNvPr id="78"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ln>
          </p:spPr>
          <p:txBody>
            <a:bodyPr/>
            <a:lstStyle/>
            <a:p>
              <a:endParaRPr lang="zh-CN" altLang="en-US"/>
            </a:p>
          </p:txBody>
        </p:sp>
        <p:sp>
          <p:nvSpPr>
            <p:cNvPr id="79"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ln>
          </p:spPr>
          <p:txBody>
            <a:bodyPr/>
            <a:lstStyle/>
            <a:p>
              <a:endParaRPr lang="zh-CN" altLang="en-US"/>
            </a:p>
          </p:txBody>
        </p:sp>
        <p:sp>
          <p:nvSpPr>
            <p:cNvPr id="80"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ln>
          </p:spPr>
          <p:txBody>
            <a:bodyPr/>
            <a:lstStyle/>
            <a:p>
              <a:endParaRPr lang="zh-CN" altLang="en-US"/>
            </a:p>
          </p:txBody>
        </p:sp>
        <p:sp>
          <p:nvSpPr>
            <p:cNvPr id="81"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ln>
          </p:spPr>
          <p:txBody>
            <a:bodyPr/>
            <a:lstStyle/>
            <a:p>
              <a:endParaRPr lang="zh-CN" altLang="en-US"/>
            </a:p>
          </p:txBody>
        </p:sp>
        <p:sp>
          <p:nvSpPr>
            <p:cNvPr id="82"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ln>
          </p:spPr>
          <p:txBody>
            <a:bodyPr/>
            <a:lstStyle/>
            <a:p>
              <a:endParaRPr lang="zh-CN" altLang="en-US"/>
            </a:p>
          </p:txBody>
        </p:sp>
        <p:sp>
          <p:nvSpPr>
            <p:cNvPr id="83"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ln>
          </p:spPr>
          <p:txBody>
            <a:bodyPr/>
            <a:lstStyle/>
            <a:p>
              <a:endParaRPr lang="zh-CN" altLang="en-US"/>
            </a:p>
          </p:txBody>
        </p:sp>
        <p:sp>
          <p:nvSpPr>
            <p:cNvPr id="84"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ln>
          </p:spPr>
          <p:txBody>
            <a:bodyPr/>
            <a:lstStyle/>
            <a:p>
              <a:endParaRPr lang="zh-CN" altLang="en-US"/>
            </a:p>
          </p:txBody>
        </p:sp>
        <p:sp>
          <p:nvSpPr>
            <p:cNvPr id="85"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ln>
          </p:spPr>
          <p:txBody>
            <a:bodyPr/>
            <a:lstStyle/>
            <a:p>
              <a:endParaRPr lang="zh-CN" altLang="en-US"/>
            </a:p>
          </p:txBody>
        </p:sp>
        <p:sp>
          <p:nvSpPr>
            <p:cNvPr id="86"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ln>
          </p:spPr>
          <p:txBody>
            <a:bodyPr/>
            <a:lstStyle/>
            <a:p>
              <a:endParaRPr lang="zh-CN" altLang="en-US"/>
            </a:p>
          </p:txBody>
        </p:sp>
        <p:sp>
          <p:nvSpPr>
            <p:cNvPr id="87"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ln>
          </p:spPr>
          <p:txBody>
            <a:bodyPr/>
            <a:lstStyle/>
            <a:p>
              <a:endParaRPr lang="zh-CN" altLang="en-US"/>
            </a:p>
          </p:txBody>
        </p:sp>
        <p:sp>
          <p:nvSpPr>
            <p:cNvPr id="88"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ln>
          </p:spPr>
          <p:txBody>
            <a:bodyPr/>
            <a:lstStyle/>
            <a:p>
              <a:endParaRPr lang="zh-CN" altLang="en-US"/>
            </a:p>
          </p:txBody>
        </p:sp>
        <p:sp>
          <p:nvSpPr>
            <p:cNvPr id="89"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ln>
          </p:spPr>
          <p:txBody>
            <a:bodyPr/>
            <a:lstStyle/>
            <a:p>
              <a:endParaRPr lang="zh-CN" altLang="en-US"/>
            </a:p>
          </p:txBody>
        </p:sp>
      </p:grpSp>
      <p:sp>
        <p:nvSpPr>
          <p:cNvPr id="90" name="Freeform 78"/>
          <p:cNvSpPr/>
          <p:nvPr/>
        </p:nvSpPr>
        <p:spPr bwMode="gray">
          <a:xfrm>
            <a:off x="4448296" y="5207465"/>
            <a:ext cx="895933"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005DA2"/>
          </a:solidFill>
          <a:ln w="6350">
            <a:solidFill>
              <a:schemeClr val="tx1">
                <a:lumMod val="85000"/>
                <a:lumOff val="15000"/>
              </a:schemeClr>
            </a:solidFill>
            <a:prstDash val="solid"/>
            <a:round/>
          </a:ln>
        </p:spPr>
        <p:txBody>
          <a:bodyPr lIns="91472" tIns="45736" rIns="91472" bIns="45736"/>
          <a:lstStyle/>
          <a:p>
            <a:endParaRPr lang="zh-CN" altLang="en-US"/>
          </a:p>
        </p:txBody>
      </p:sp>
      <p:sp>
        <p:nvSpPr>
          <p:cNvPr id="91" name="Freeform 92"/>
          <p:cNvSpPr/>
          <p:nvPr/>
        </p:nvSpPr>
        <p:spPr bwMode="gray">
          <a:xfrm>
            <a:off x="4866082" y="3441757"/>
            <a:ext cx="78314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005DA2"/>
          </a:solidFill>
          <a:ln w="6350">
            <a:solidFill>
              <a:schemeClr val="tx1">
                <a:lumMod val="85000"/>
                <a:lumOff val="15000"/>
              </a:schemeClr>
            </a:solidFill>
            <a:prstDash val="solid"/>
            <a:round/>
          </a:ln>
        </p:spPr>
        <p:txBody>
          <a:bodyPr lIns="91472" tIns="45736" rIns="91472" bIns="45736"/>
          <a:lstStyle/>
          <a:p>
            <a:endParaRPr lang="zh-CN" altLang="en-US"/>
          </a:p>
        </p:txBody>
      </p:sp>
      <p:sp>
        <p:nvSpPr>
          <p:cNvPr id="92" name="Freeform 100"/>
          <p:cNvSpPr/>
          <p:nvPr/>
        </p:nvSpPr>
        <p:spPr bwMode="gray">
          <a:xfrm>
            <a:off x="5171080" y="2635120"/>
            <a:ext cx="683069"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005DA2"/>
          </a:solidFill>
          <a:ln w="6350">
            <a:solidFill>
              <a:schemeClr val="tx1">
                <a:lumMod val="85000"/>
                <a:lumOff val="15000"/>
              </a:schemeClr>
            </a:solidFill>
            <a:prstDash val="solid"/>
            <a:round/>
          </a:ln>
        </p:spPr>
        <p:txBody>
          <a:bodyPr lIns="91472" tIns="45736" rIns="91472" bIns="45736"/>
          <a:lstStyle/>
          <a:p>
            <a:endParaRPr lang="zh-CN" altLang="en-US"/>
          </a:p>
        </p:txBody>
      </p:sp>
      <p:sp>
        <p:nvSpPr>
          <p:cNvPr id="93" name="Freeform 82"/>
          <p:cNvSpPr/>
          <p:nvPr/>
        </p:nvSpPr>
        <p:spPr bwMode="gray">
          <a:xfrm>
            <a:off x="5338001" y="4346840"/>
            <a:ext cx="449555"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005DA2"/>
          </a:solidFill>
          <a:ln w="6350">
            <a:solidFill>
              <a:schemeClr val="tx1">
                <a:lumMod val="85000"/>
                <a:lumOff val="15000"/>
              </a:schemeClr>
            </a:solidFill>
            <a:prstDash val="solid"/>
            <a:round/>
          </a:ln>
        </p:spPr>
        <p:txBody>
          <a:bodyPr lIns="91472" tIns="45736" rIns="91472" bIns="45736"/>
          <a:lstStyle/>
          <a:p>
            <a:endParaRPr lang="zh-CN" altLang="en-US"/>
          </a:p>
        </p:txBody>
      </p:sp>
      <p:cxnSp>
        <p:nvCxnSpPr>
          <p:cNvPr id="94" name="直接连接符 93"/>
          <p:cNvCxnSpPr/>
          <p:nvPr/>
        </p:nvCxnSpPr>
        <p:spPr>
          <a:xfrm>
            <a:off x="5771884" y="3063051"/>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24461" y="3311552"/>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558290" y="357267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810868" y="3821175"/>
            <a:ext cx="246670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5708004" y="4484986"/>
            <a:ext cx="316455"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6024461" y="4484986"/>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048763" y="563698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301340" y="5885485"/>
            <a:ext cx="286291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6706895" y="2830984"/>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3" name="矩形 102"/>
          <p:cNvSpPr/>
          <p:nvPr/>
        </p:nvSpPr>
        <p:spPr>
          <a:xfrm>
            <a:off x="6706895" y="3406825"/>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4" name="矩形 103"/>
          <p:cNvSpPr/>
          <p:nvPr/>
        </p:nvSpPr>
        <p:spPr>
          <a:xfrm>
            <a:off x="6706895" y="4072418"/>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5" name="矩形 104"/>
          <p:cNvSpPr/>
          <p:nvPr/>
        </p:nvSpPr>
        <p:spPr>
          <a:xfrm>
            <a:off x="6661601" y="5402696"/>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6" name="矩形标注 105"/>
          <p:cNvSpPr/>
          <p:nvPr/>
        </p:nvSpPr>
        <p:spPr>
          <a:xfrm>
            <a:off x="8814108" y="2252445"/>
            <a:ext cx="2901691" cy="3899377"/>
          </a:xfrm>
          <a:prstGeom prst="wedgeRectCallout">
            <a:avLst>
              <a:gd name="adj1" fmla="val -72333"/>
              <a:gd name="adj2" fmla="val 19715"/>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07" name="TextBox 106"/>
          <p:cNvSpPr txBox="1"/>
          <p:nvPr/>
        </p:nvSpPr>
        <p:spPr>
          <a:xfrm>
            <a:off x="8958218" y="2387458"/>
            <a:ext cx="2757581" cy="3614134"/>
          </a:xfrm>
          <a:prstGeom prst="rect">
            <a:avLst/>
          </a:prstGeom>
          <a:noFill/>
        </p:spPr>
        <p:txBody>
          <a:bodyPr wrap="square" lIns="91472" tIns="45736" rIns="91472" bIns="45736" rtlCol="0">
            <a:spAutoFit/>
          </a:bodyPr>
          <a:lstStyle/>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latin typeface="微软雅黑" pitchFamily="34" charset="-122"/>
              <a:ea typeface="微软雅黑" pitchFamily="34" charset="-122"/>
            </a:endParaRPr>
          </a:p>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109" name="文本框 2"/>
          <p:cNvSpPr txBox="1"/>
          <p:nvPr/>
        </p:nvSpPr>
        <p:spPr>
          <a:xfrm>
            <a:off x="67680"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9"/>
                                            </p:tgtEl>
                                            <p:attrNameLst>
                                              <p:attrName>style.visibility</p:attrName>
                                            </p:attrNameLst>
                                          </p:cBhvr>
                                          <p:to>
                                            <p:strVal val="visible"/>
                                          </p:to>
                                        </p:set>
                                        <p:anim calcmode="lin" valueType="num">
                                          <p:cBhvr>
                                            <p:cTn id="7" dur="500" fill="hold"/>
                                            <p:tgtEl>
                                              <p:spTgt spid="10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9"/>
                                            </p:tgtEl>
                                            <p:attrNameLst>
                                              <p:attrName>ppt_y</p:attrName>
                                            </p:attrNameLst>
                                          </p:cBhvr>
                                          <p:tavLst>
                                            <p:tav tm="0">
                                              <p:val>
                                                <p:strVal val="#ppt_y"/>
                                              </p:val>
                                            </p:tav>
                                            <p:tav tm="100000">
                                              <p:val>
                                                <p:strVal val="#ppt_y"/>
                                              </p:val>
                                            </p:tav>
                                          </p:tavLst>
                                        </p:anim>
                                        <p:anim calcmode="lin" valueType="num">
                                          <p:cBhvr>
                                            <p:cTn id="9" dur="500" fill="hold"/>
                                            <p:tgtEl>
                                              <p:spTgt spid="10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9"/>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14:bounceEnd="58000">
                                          <p:cBhvr additive="base">
                                            <p:cTn id="15" dur="1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9"/>
                                            </p:tgtEl>
                                            <p:attrNameLst>
                                              <p:attrName>style.visibility</p:attrName>
                                            </p:attrNameLst>
                                          </p:cBhvr>
                                          <p:to>
                                            <p:strVal val="visible"/>
                                          </p:to>
                                        </p:set>
                                        <p:anim calcmode="lin" valueType="num">
                                          <p:cBhvr>
                                            <p:cTn id="7" dur="500" fill="hold"/>
                                            <p:tgtEl>
                                              <p:spTgt spid="10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9"/>
                                            </p:tgtEl>
                                            <p:attrNameLst>
                                              <p:attrName>ppt_y</p:attrName>
                                            </p:attrNameLst>
                                          </p:cBhvr>
                                          <p:tavLst>
                                            <p:tav tm="0">
                                              <p:val>
                                                <p:strVal val="#ppt_y"/>
                                              </p:val>
                                            </p:tav>
                                            <p:tav tm="100000">
                                              <p:val>
                                                <p:strVal val="#ppt_y"/>
                                              </p:val>
                                            </p:tav>
                                          </p:tavLst>
                                        </p:anim>
                                        <p:anim calcmode="lin" valueType="num">
                                          <p:cBhvr>
                                            <p:cTn id="9" dur="500" fill="hold"/>
                                            <p:tgtEl>
                                              <p:spTgt spid="10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9"/>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0-#ppt_w/2"/>
                                              </p:val>
                                            </p:tav>
                                            <p:tav tm="100000">
                                              <p:val>
                                                <p:strVal val="#ppt_x"/>
                                              </p:val>
                                            </p:tav>
                                          </p:tavLst>
                                        </p:anim>
                                        <p:anim calcmode="lin" valueType="num">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9"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5" name="Group 40"/>
          <p:cNvGrpSpPr/>
          <p:nvPr/>
        </p:nvGrpSpPr>
        <p:grpSpPr>
          <a:xfrm>
            <a:off x="554561" y="1619609"/>
            <a:ext cx="2784529" cy="1671161"/>
            <a:chOff x="1441450" y="1398043"/>
            <a:chExt cx="2019300" cy="1211904"/>
          </a:xfrm>
        </p:grpSpPr>
        <p:sp>
          <p:nvSpPr>
            <p:cNvPr id="56"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2400" b="1" dirty="0">
                  <a:solidFill>
                    <a:schemeClr val="tx1">
                      <a:lumMod val="85000"/>
                      <a:lumOff val="15000"/>
                    </a:schemeClr>
                  </a:solidFill>
                  <a:latin typeface="微软雅黑" pitchFamily="34" charset="-122"/>
                  <a:ea typeface="微软雅黑" pitchFamily="34" charset="-122"/>
                </a:rPr>
                <a:t>添加文字</a:t>
              </a:r>
              <a:endParaRPr lang="en-US" altLang="zh-CN" sz="2400" b="1" dirty="0">
                <a:solidFill>
                  <a:schemeClr val="tx1">
                    <a:lumMod val="85000"/>
                    <a:lumOff val="15000"/>
                  </a:schemeClr>
                </a:solidFill>
                <a:latin typeface="微软雅黑" pitchFamily="34" charset="-122"/>
                <a:ea typeface="微软雅黑" pitchFamily="34" charset="-122"/>
              </a:endParaRPr>
            </a:p>
          </p:txBody>
        </p:sp>
        <p:sp>
          <p:nvSpPr>
            <p:cNvPr id="57" name="Text Placeholder 8"/>
            <p:cNvSpPr txBox="1"/>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40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400" dirty="0">
                <a:solidFill>
                  <a:schemeClr val="tx1">
                    <a:lumMod val="85000"/>
                    <a:lumOff val="15000"/>
                  </a:schemeClr>
                </a:solidFill>
                <a:latin typeface="微软雅黑" pitchFamily="34" charset="-122"/>
                <a:ea typeface="微软雅黑" pitchFamily="34" charset="-122"/>
              </a:endParaRPr>
            </a:p>
          </p:txBody>
        </p:sp>
      </p:grpSp>
      <p:grpSp>
        <p:nvGrpSpPr>
          <p:cNvPr id="58" name="Group 43"/>
          <p:cNvGrpSpPr/>
          <p:nvPr/>
        </p:nvGrpSpPr>
        <p:grpSpPr>
          <a:xfrm>
            <a:off x="554559" y="4238061"/>
            <a:ext cx="2784530" cy="1772751"/>
            <a:chOff x="1441449" y="1375177"/>
            <a:chExt cx="2019301" cy="1285574"/>
          </a:xfrm>
        </p:grpSpPr>
        <p:sp>
          <p:nvSpPr>
            <p:cNvPr id="59" name="Text Placeholder 2"/>
            <p:cNvSpPr txBox="1"/>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0" name="Text Placeholder 8"/>
            <p:cNvSpPr txBox="1"/>
            <p:nvPr/>
          </p:nvSpPr>
          <p:spPr>
            <a:xfrm>
              <a:off x="1441449" y="1743554"/>
              <a:ext cx="2019300" cy="917197"/>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1" name="Group 46"/>
          <p:cNvGrpSpPr/>
          <p:nvPr/>
        </p:nvGrpSpPr>
        <p:grpSpPr>
          <a:xfrm>
            <a:off x="8781969" y="1619611"/>
            <a:ext cx="2784529" cy="1755232"/>
            <a:chOff x="1342364" y="1398043"/>
            <a:chExt cx="2019300" cy="1272871"/>
          </a:xfrm>
        </p:grpSpPr>
        <p:sp>
          <p:nvSpPr>
            <p:cNvPr id="62" name="Text Placeholder 2"/>
            <p:cNvSpPr txBox="1"/>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3" name="Text Placeholder 8"/>
            <p:cNvSpPr txBox="1"/>
            <p:nvPr/>
          </p:nvSpPr>
          <p:spPr>
            <a:xfrm>
              <a:off x="1342364" y="1753717"/>
              <a:ext cx="2019300" cy="917197"/>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4" name="Group 49"/>
          <p:cNvGrpSpPr/>
          <p:nvPr/>
        </p:nvGrpSpPr>
        <p:grpSpPr>
          <a:xfrm>
            <a:off x="8918612" y="4574398"/>
            <a:ext cx="2784529" cy="1735716"/>
            <a:chOff x="1441450" y="1619081"/>
            <a:chExt cx="2019300" cy="1258716"/>
          </a:xfrm>
        </p:grpSpPr>
        <p:sp>
          <p:nvSpPr>
            <p:cNvPr id="65" name="Text Placeholder 2"/>
            <p:cNvSpPr txBox="1"/>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6" name="Text Placeholder 8"/>
            <p:cNvSpPr txBox="1"/>
            <p:nvPr/>
          </p:nvSpPr>
          <p:spPr>
            <a:xfrm>
              <a:off x="1441450" y="1960600"/>
              <a:ext cx="2019300" cy="917197"/>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cxnSp>
        <p:nvCxnSpPr>
          <p:cNvPr id="67" name="直接连接符 66"/>
          <p:cNvCxnSpPr>
            <a:stCxn id="20" idx="0"/>
          </p:cNvCxnSpPr>
          <p:nvPr/>
        </p:nvCxnSpPr>
        <p:spPr>
          <a:xfrm flipV="1">
            <a:off x="3714824"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9091" y="2306152"/>
            <a:ext cx="37573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5290972"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90972" y="2306152"/>
            <a:ext cx="3391937"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6867121" y="4746039"/>
            <a:ext cx="6567" cy="63238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9089" y="5378427"/>
            <a:ext cx="353459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8520190" y="4746039"/>
            <a:ext cx="0" cy="9316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8520190" y="5677712"/>
            <a:ext cx="398422"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69135" y="2854661"/>
            <a:ext cx="1891378" cy="1891378"/>
            <a:chOff x="2714799" y="2648622"/>
            <a:chExt cx="1891378" cy="1891378"/>
          </a:xfrm>
          <a:solidFill>
            <a:srgbClr val="005DA2"/>
          </a:solidFill>
        </p:grpSpPr>
        <p:sp>
          <p:nvSpPr>
            <p:cNvPr id="20" name="Oval 8"/>
            <p:cNvSpPr/>
            <p:nvPr/>
          </p:nvSpPr>
          <p:spPr>
            <a:xfrm>
              <a:off x="2714799"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latin typeface="微软雅黑" pitchFamily="34" charset="-122"/>
                <a:ea typeface="微软雅黑" pitchFamily="34" charset="-122"/>
              </a:endParaRPr>
            </a:p>
          </p:txBody>
        </p:sp>
        <p:sp>
          <p:nvSpPr>
            <p:cNvPr id="75" name="Text Placeholder 2"/>
            <p:cNvSpPr txBox="1"/>
            <p:nvPr/>
          </p:nvSpPr>
          <p:spPr>
            <a:xfrm>
              <a:off x="3146847"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项目一</a:t>
              </a:r>
              <a:endParaRPr lang="en-US" altLang="zh-CN" sz="2400" b="1" dirty="0">
                <a:solidFill>
                  <a:schemeClr val="bg1"/>
                </a:solidFill>
                <a:latin typeface="微软雅黑" pitchFamily="34" charset="-122"/>
                <a:ea typeface="微软雅黑" pitchFamily="34" charset="-122"/>
              </a:endParaRPr>
            </a:p>
          </p:txBody>
        </p:sp>
      </p:grpSp>
      <p:grpSp>
        <p:nvGrpSpPr>
          <p:cNvPr id="79" name="组合 78"/>
          <p:cNvGrpSpPr/>
          <p:nvPr/>
        </p:nvGrpSpPr>
        <p:grpSpPr>
          <a:xfrm>
            <a:off x="4345283" y="2854661"/>
            <a:ext cx="1891378" cy="1891378"/>
            <a:chOff x="4290947" y="2648622"/>
            <a:chExt cx="1891378" cy="1891378"/>
          </a:xfrm>
          <a:solidFill>
            <a:srgbClr val="FFC400"/>
          </a:solidFill>
        </p:grpSpPr>
        <p:sp>
          <p:nvSpPr>
            <p:cNvPr id="47" name="Oval 9"/>
            <p:cNvSpPr/>
            <p:nvPr/>
          </p:nvSpPr>
          <p:spPr>
            <a:xfrm>
              <a:off x="4290947"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latin typeface="微软雅黑" pitchFamily="34" charset="-122"/>
                <a:ea typeface="微软雅黑" pitchFamily="34" charset="-122"/>
              </a:endParaRPr>
            </a:p>
          </p:txBody>
        </p:sp>
        <p:sp>
          <p:nvSpPr>
            <p:cNvPr id="76" name="Text Placeholder 2"/>
            <p:cNvSpPr txBox="1"/>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项目二</a:t>
              </a:r>
              <a:endParaRPr lang="en-US" altLang="zh-CN" sz="2400" b="1" dirty="0">
                <a:solidFill>
                  <a:schemeClr val="bg1"/>
                </a:solidFill>
                <a:latin typeface="微软雅黑" pitchFamily="34" charset="-122"/>
                <a:ea typeface="微软雅黑" pitchFamily="34" charset="-122"/>
              </a:endParaRPr>
            </a:p>
          </p:txBody>
        </p:sp>
      </p:grpSp>
      <p:grpSp>
        <p:nvGrpSpPr>
          <p:cNvPr id="80" name="组合 79"/>
          <p:cNvGrpSpPr/>
          <p:nvPr/>
        </p:nvGrpSpPr>
        <p:grpSpPr>
          <a:xfrm>
            <a:off x="5921432" y="2854661"/>
            <a:ext cx="1891378" cy="1891378"/>
            <a:chOff x="5867096" y="2648622"/>
            <a:chExt cx="1891378" cy="1891378"/>
          </a:xfrm>
          <a:solidFill>
            <a:srgbClr val="005DA2"/>
          </a:solidFill>
        </p:grpSpPr>
        <p:sp>
          <p:nvSpPr>
            <p:cNvPr id="53" name="Oval 10"/>
            <p:cNvSpPr/>
            <p:nvPr/>
          </p:nvSpPr>
          <p:spPr>
            <a:xfrm>
              <a:off x="5867096"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latin typeface="微软雅黑" pitchFamily="34" charset="-122"/>
                <a:ea typeface="微软雅黑" pitchFamily="34" charset="-122"/>
              </a:endParaRPr>
            </a:p>
          </p:txBody>
        </p:sp>
        <p:sp>
          <p:nvSpPr>
            <p:cNvPr id="77" name="Text Placeholder 2"/>
            <p:cNvSpPr txBox="1"/>
            <p:nvPr/>
          </p:nvSpPr>
          <p:spPr>
            <a:xfrm>
              <a:off x="6315199"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项目三</a:t>
              </a:r>
              <a:endParaRPr lang="en-US" altLang="zh-CN" sz="2400" b="1" dirty="0">
                <a:solidFill>
                  <a:schemeClr val="bg1"/>
                </a:solidFill>
                <a:latin typeface="微软雅黑" pitchFamily="34" charset="-122"/>
                <a:ea typeface="微软雅黑" pitchFamily="34" charset="-122"/>
              </a:endParaRPr>
            </a:p>
          </p:txBody>
        </p:sp>
      </p:grpSp>
      <p:grpSp>
        <p:nvGrpSpPr>
          <p:cNvPr id="81" name="组合 80"/>
          <p:cNvGrpSpPr/>
          <p:nvPr/>
        </p:nvGrpSpPr>
        <p:grpSpPr>
          <a:xfrm>
            <a:off x="7574501" y="2854661"/>
            <a:ext cx="1891378" cy="1891378"/>
            <a:chOff x="7520165" y="2648622"/>
            <a:chExt cx="1891378" cy="1891378"/>
          </a:xfrm>
          <a:solidFill>
            <a:srgbClr val="FFC400"/>
          </a:solidFill>
        </p:grpSpPr>
        <p:sp>
          <p:nvSpPr>
            <p:cNvPr id="42" name="Oval 11"/>
            <p:cNvSpPr/>
            <p:nvPr/>
          </p:nvSpPr>
          <p:spPr>
            <a:xfrm>
              <a:off x="7520165"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latin typeface="微软雅黑" pitchFamily="34" charset="-122"/>
                <a:ea typeface="微软雅黑" pitchFamily="34" charset="-122"/>
              </a:endParaRPr>
            </a:p>
          </p:txBody>
        </p:sp>
        <p:sp>
          <p:nvSpPr>
            <p:cNvPr id="78" name="Text Placeholder 2"/>
            <p:cNvSpPr txBox="1"/>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项目四</a:t>
              </a:r>
              <a:endParaRPr lang="en-US" altLang="zh-CN" sz="2400" b="1" dirty="0">
                <a:solidFill>
                  <a:schemeClr val="bg1"/>
                </a:solidFill>
                <a:latin typeface="微软雅黑" pitchFamily="34" charset="-122"/>
                <a:ea typeface="微软雅黑" pitchFamily="34" charset="-122"/>
              </a:endParaRPr>
            </a:p>
          </p:txBody>
        </p:sp>
      </p:grpSp>
      <p:sp>
        <p:nvSpPr>
          <p:cNvPr id="36" name="文本框 2"/>
          <p:cNvSpPr txBox="1"/>
          <p:nvPr/>
        </p:nvSpPr>
        <p:spPr>
          <a:xfrm>
            <a:off x="67680"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6"/>
                                        </p:tgtEl>
                                        <p:attrNameLst>
                                          <p:attrName>ppt_y</p:attrName>
                                        </p:attrNameLst>
                                      </p:cBhvr>
                                      <p:tavLst>
                                        <p:tav tm="0">
                                          <p:val>
                                            <p:strVal val="#ppt_y"/>
                                          </p:val>
                                        </p:tav>
                                        <p:tav tm="100000">
                                          <p:val>
                                            <p:strVal val="#ppt_y"/>
                                          </p:val>
                                        </p:tav>
                                      </p:tavLst>
                                    </p:anim>
                                    <p:anim calcmode="lin" valueType="num">
                                      <p:cBhvr>
                                        <p:cTn id="9"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6"/>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down)">
                                      <p:cBhvr>
                                        <p:cTn id="19" dur="500"/>
                                        <p:tgtEl>
                                          <p:spTgt spid="6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right)">
                                      <p:cBhvr>
                                        <p:cTn id="23" dur="500"/>
                                        <p:tgtEl>
                                          <p:spTgt spid="68"/>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35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3850"/>
                            </p:stCondLst>
                            <p:childTnLst>
                              <p:par>
                                <p:cTn id="37" presetID="22" presetClass="entr" presetSubtype="8" fill="hold" nodeType="after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500"/>
                                        <p:tgtEl>
                                          <p:spTgt spid="70"/>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left)">
                                      <p:cBhvr>
                                        <p:cTn id="43" dur="500"/>
                                        <p:tgtEl>
                                          <p:spTgt spid="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up)">
                                      <p:cBhvr>
                                        <p:cTn id="51" dur="500"/>
                                        <p:tgtEl>
                                          <p:spTgt spid="71"/>
                                        </p:tgtEl>
                                      </p:cBhvr>
                                    </p:animEffect>
                                  </p:childTnLst>
                                </p:cTn>
                              </p:par>
                            </p:childTnLst>
                          </p:cTn>
                        </p:par>
                        <p:par>
                          <p:cTn id="52" fill="hold">
                            <p:stCondLst>
                              <p:cond delay="5850"/>
                            </p:stCondLst>
                            <p:childTnLst>
                              <p:par>
                                <p:cTn id="53" presetID="22" presetClass="entr" presetSubtype="2"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right)">
                                      <p:cBhvr>
                                        <p:cTn id="55" dur="500"/>
                                        <p:tgtEl>
                                          <p:spTgt spid="72"/>
                                        </p:tgtEl>
                                      </p:cBhvr>
                                    </p:animEffect>
                                  </p:childTnLst>
                                </p:cTn>
                              </p:par>
                            </p:childTnLst>
                          </p:cTn>
                        </p:par>
                        <p:par>
                          <p:cTn id="56" fill="hold">
                            <p:stCondLst>
                              <p:cond delay="6350"/>
                            </p:stCondLst>
                            <p:childTnLst>
                              <p:par>
                                <p:cTn id="57" presetID="22" presetClass="entr" presetSubtype="8"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par>
                          <p:cTn id="60" fill="hold">
                            <p:stCondLst>
                              <p:cond delay="6850"/>
                            </p:stCondLst>
                            <p:childTnLst>
                              <p:par>
                                <p:cTn id="61" presetID="10" presetClass="entr" presetSubtype="0" fill="hold"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childTnLst>
                          </p:cTn>
                        </p:par>
                        <p:par>
                          <p:cTn id="64" fill="hold">
                            <p:stCondLst>
                              <p:cond delay="7350"/>
                            </p:stCondLst>
                            <p:childTnLst>
                              <p:par>
                                <p:cTn id="65" presetID="22" presetClass="entr" presetSubtype="1"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up)">
                                      <p:cBhvr>
                                        <p:cTn id="67" dur="500"/>
                                        <p:tgtEl>
                                          <p:spTgt spid="73"/>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childTnLst>
                          </p:cTn>
                        </p:par>
                        <p:par>
                          <p:cTn id="72" fill="hold">
                            <p:stCondLst>
                              <p:cond delay="8350"/>
                            </p:stCondLst>
                            <p:childTnLst>
                              <p:par>
                                <p:cTn id="73" presetID="22" presetClass="entr" presetSubtype="8"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 name="组合 14"/>
          <p:cNvGrpSpPr/>
          <p:nvPr/>
        </p:nvGrpSpPr>
        <p:grpSpPr>
          <a:xfrm>
            <a:off x="4091470" y="3001676"/>
            <a:ext cx="8113977" cy="3884502"/>
            <a:chOff x="4078023" y="2973498"/>
            <a:chExt cx="8113977" cy="3884502"/>
          </a:xfrm>
          <a:solidFill>
            <a:srgbClr val="005DA2"/>
          </a:solidFill>
        </p:grpSpPr>
        <p:sp>
          <p:nvSpPr>
            <p:cNvPr id="16" name="Freeform 5"/>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grpFill/>
            <a:ln>
              <a:noFill/>
            </a:ln>
          </p:spPr>
          <p:txBody>
            <a:bodyPr/>
            <a:lstStyle/>
            <a:p>
              <a:endParaRPr lang="zh-CN" altLang="en-US" sz="2800">
                <a:latin typeface="微软雅黑" pitchFamily="34" charset="-122"/>
                <a:ea typeface="微软雅黑" pitchFamily="34" charset="-122"/>
              </a:endParaRPr>
            </a:p>
          </p:txBody>
        </p:sp>
        <p:sp>
          <p:nvSpPr>
            <p:cNvPr id="17" name="Freeform 6"/>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rgbClr val="FFC400"/>
            </a:solidFill>
            <a:ln>
              <a:noFill/>
            </a:ln>
          </p:spPr>
          <p:txBody>
            <a:bodyPr vert="horz" wrap="square" lIns="91440" tIns="45720" rIns="91440" bIns="45720" numCol="1" anchor="t" anchorCtr="0" compatLnSpc="1"/>
            <a:lstStyle/>
            <a:p>
              <a:endParaRPr lang="zh-CN" altLang="en-US" sz="3200">
                <a:latin typeface="微软雅黑" pitchFamily="34" charset="-122"/>
                <a:ea typeface="微软雅黑" pitchFamily="34" charset="-122"/>
              </a:endParaRPr>
            </a:p>
          </p:txBody>
        </p:sp>
        <p:sp>
          <p:nvSpPr>
            <p:cNvPr id="18" name="Freeform 7"/>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grpFill/>
            <a:ln>
              <a:noFill/>
            </a:ln>
          </p:spPr>
          <p:txBody>
            <a:bodyPr vert="horz" wrap="square" lIns="91440" tIns="45720" rIns="91440" bIns="45720" numCol="1" anchor="t" anchorCtr="0" compatLnSpc="1"/>
            <a:lstStyle/>
            <a:p>
              <a:endParaRPr lang="zh-CN" altLang="en-US" sz="3200">
                <a:latin typeface="微软雅黑" pitchFamily="34" charset="-122"/>
                <a:ea typeface="微软雅黑" pitchFamily="34" charset="-122"/>
              </a:endParaRPr>
            </a:p>
          </p:txBody>
        </p:sp>
        <p:sp>
          <p:nvSpPr>
            <p:cNvPr id="19" name="Freeform 8"/>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grpFill/>
            <a:ln>
              <a:noFill/>
            </a:ln>
          </p:spPr>
          <p:txBody>
            <a:bodyPr/>
            <a:lstStyle/>
            <a:p>
              <a:endParaRPr lang="zh-CN" altLang="en-US" sz="2800">
                <a:latin typeface="微软雅黑" pitchFamily="34" charset="-122"/>
                <a:ea typeface="微软雅黑" pitchFamily="34" charset="-122"/>
              </a:endParaRPr>
            </a:p>
          </p:txBody>
        </p:sp>
      </p:grpSp>
      <p:sp>
        <p:nvSpPr>
          <p:cNvPr id="20" name="Content Placeholder 2"/>
          <p:cNvSpPr txBox="1"/>
          <p:nvPr/>
        </p:nvSpPr>
        <p:spPr>
          <a:xfrm>
            <a:off x="1023427" y="1679864"/>
            <a:ext cx="5363780" cy="16779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400" b="1" dirty="0" smtClean="0">
                <a:solidFill>
                  <a:srgbClr val="005DA2"/>
                </a:solidFill>
                <a:latin typeface="Arial" pitchFamily="34" charset="0"/>
                <a:ea typeface="微软雅黑" pitchFamily="34" charset="-122"/>
                <a:cs typeface="Arial" pitchFamily="34" charset="0"/>
              </a:rPr>
              <a:t>点击添加小标题</a:t>
            </a:r>
            <a:endParaRPr lang="en-US" altLang="zh-CN" sz="2400" b="1" dirty="0" smtClean="0">
              <a:solidFill>
                <a:srgbClr val="005DA2"/>
              </a:solidFill>
              <a:latin typeface="Arial" pitchFamily="34" charset="0"/>
              <a:ea typeface="微软雅黑" pitchFamily="34" charset="-122"/>
              <a:cs typeface="Arial" pitchFamily="34" charset="0"/>
            </a:endParaRPr>
          </a:p>
          <a:p>
            <a:pPr marL="0" indent="0">
              <a:buNone/>
            </a:pP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最新</a:t>
            </a:r>
            <a:r>
              <a:rPr lang="zh-CN" altLang="en-US" sz="1800" dirty="0">
                <a:solidFill>
                  <a:schemeClr val="tx1">
                    <a:lumMod val="85000"/>
                    <a:lumOff val="15000"/>
                  </a:schemeClr>
                </a:solidFill>
                <a:latin typeface="Arial" pitchFamily="34" charset="0"/>
                <a:ea typeface="微软雅黑" pitchFamily="34" charset="-122"/>
                <a:cs typeface="Arial" pitchFamily="34" charset="0"/>
              </a:rPr>
              <a:t>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a:t>
            </a:r>
            <a:endParaRPr lang="en-US" altLang="zh-CN" sz="1800" dirty="0" smtClean="0">
              <a:solidFill>
                <a:schemeClr val="tx1">
                  <a:lumMod val="85000"/>
                  <a:lumOff val="15000"/>
                </a:schemeClr>
              </a:solidFill>
              <a:latin typeface="Arial" pitchFamily="34" charset="0"/>
              <a:ea typeface="微软雅黑" pitchFamily="34" charset="-122"/>
              <a:cs typeface="Arial" pitchFamily="34" charset="0"/>
            </a:endParaRPr>
          </a:p>
          <a:p>
            <a:pPr marL="0" indent="0">
              <a:buNone/>
            </a:pPr>
            <a:r>
              <a:rPr lang="zh-CN" altLang="en-US" sz="1800" dirty="0">
                <a:solidFill>
                  <a:schemeClr val="tx1">
                    <a:lumMod val="85000"/>
                    <a:lumOff val="15000"/>
                  </a:schemeClr>
                </a:solidFill>
                <a:latin typeface="Arial" pitchFamily="34" charset="0"/>
                <a:ea typeface="微软雅黑" pitchFamily="34" charset="-122"/>
                <a:cs typeface="Arial" pitchFamily="34" charset="0"/>
              </a:rPr>
              <a:t>最新精品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a:t>
            </a:r>
            <a:endParaRPr lang="en-US" sz="1800" dirty="0">
              <a:solidFill>
                <a:schemeClr val="tx1">
                  <a:lumMod val="85000"/>
                  <a:lumOff val="15000"/>
                </a:schemeClr>
              </a:solidFill>
              <a:latin typeface="微软雅黑" pitchFamily="34" charset="-122"/>
              <a:ea typeface="微软雅黑" pitchFamily="34" charset="-122"/>
            </a:endParaRPr>
          </a:p>
        </p:txBody>
      </p:sp>
      <p:grpSp>
        <p:nvGrpSpPr>
          <p:cNvPr id="21" name="组合 20"/>
          <p:cNvGrpSpPr/>
          <p:nvPr/>
        </p:nvGrpSpPr>
        <p:grpSpPr>
          <a:xfrm>
            <a:off x="7063034" y="4457657"/>
            <a:ext cx="2124188" cy="998051"/>
            <a:chOff x="4982259" y="5322156"/>
            <a:chExt cx="2124188" cy="998051"/>
          </a:xfrm>
          <a:solidFill>
            <a:schemeClr val="tx1">
              <a:lumMod val="85000"/>
              <a:lumOff val="15000"/>
              <a:alpha val="35000"/>
            </a:schemeClr>
          </a:solidFill>
        </p:grpSpPr>
        <p:sp>
          <p:nvSpPr>
            <p:cNvPr id="22"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p:spPr>
          <p:txBody>
            <a:bodyPr/>
            <a:lstStyle/>
            <a:p>
              <a:endParaRPr lang="zh-CN" altLang="en-US" sz="2800">
                <a:latin typeface="微软雅黑" pitchFamily="34" charset="-122"/>
                <a:ea typeface="微软雅黑" pitchFamily="34" charset="-122"/>
              </a:endParaRPr>
            </a:p>
          </p:txBody>
        </p:sp>
        <p:cxnSp>
          <p:nvCxnSpPr>
            <p:cNvPr id="23" name="直接连接符 2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4912233" y="5342093"/>
            <a:ext cx="2124188" cy="998051"/>
            <a:chOff x="4982259" y="5322156"/>
            <a:chExt cx="2124188" cy="998051"/>
          </a:xfrm>
          <a:solidFill>
            <a:schemeClr val="tx1">
              <a:lumMod val="85000"/>
              <a:lumOff val="15000"/>
              <a:alpha val="35000"/>
            </a:schemeClr>
          </a:solidFill>
        </p:grpSpPr>
        <p:sp>
          <p:nvSpPr>
            <p:cNvPr id="26"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p:spPr>
          <p:txBody>
            <a:bodyPr/>
            <a:lstStyle/>
            <a:p>
              <a:endParaRPr lang="zh-CN" altLang="en-US" sz="2800">
                <a:latin typeface="微软雅黑" pitchFamily="34" charset="-122"/>
                <a:ea typeface="微软雅黑" pitchFamily="34" charset="-122"/>
              </a:endParaRPr>
            </a:p>
          </p:txBody>
        </p:sp>
        <p:cxnSp>
          <p:nvCxnSpPr>
            <p:cNvPr id="27" name="直接连接符 2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8635181" y="3459606"/>
            <a:ext cx="2124188" cy="998051"/>
            <a:chOff x="4982259" y="5322156"/>
            <a:chExt cx="2124188" cy="998051"/>
          </a:xfrm>
          <a:solidFill>
            <a:schemeClr val="tx1">
              <a:lumMod val="85000"/>
              <a:lumOff val="15000"/>
              <a:alpha val="35000"/>
            </a:schemeClr>
          </a:solidFill>
        </p:grpSpPr>
        <p:sp>
          <p:nvSpPr>
            <p:cNvPr id="30"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p:spPr>
          <p:txBody>
            <a:bodyPr/>
            <a:lstStyle/>
            <a:p>
              <a:endParaRPr lang="zh-CN" altLang="en-US" sz="2800">
                <a:latin typeface="微软雅黑" pitchFamily="34" charset="-122"/>
                <a:ea typeface="微软雅黑" pitchFamily="34" charset="-122"/>
              </a:endParaRPr>
            </a:p>
          </p:txBody>
        </p:sp>
        <p:cxnSp>
          <p:nvCxnSpPr>
            <p:cNvPr id="31" name="直接连接符 3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3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9677442" y="2455233"/>
            <a:ext cx="2124188" cy="998051"/>
            <a:chOff x="4982259" y="5322156"/>
            <a:chExt cx="2124188" cy="998051"/>
          </a:xfrm>
          <a:solidFill>
            <a:schemeClr val="tx1">
              <a:lumMod val="85000"/>
              <a:lumOff val="15000"/>
              <a:alpha val="35000"/>
            </a:schemeClr>
          </a:solidFill>
        </p:grpSpPr>
        <p:sp>
          <p:nvSpPr>
            <p:cNvPr id="34"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p:spPr>
          <p:txBody>
            <a:bodyPr/>
            <a:lstStyle/>
            <a:p>
              <a:endParaRPr lang="zh-CN" altLang="en-US" sz="2800">
                <a:latin typeface="微软雅黑" pitchFamily="34" charset="-122"/>
                <a:ea typeface="微软雅黑" pitchFamily="34" charset="-122"/>
              </a:endParaRPr>
            </a:p>
          </p:txBody>
        </p:sp>
        <p:cxnSp>
          <p:nvCxnSpPr>
            <p:cNvPr id="35" name="直接连接符 3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7" name="文本框 12"/>
          <p:cNvSpPr txBox="1"/>
          <p:nvPr/>
        </p:nvSpPr>
        <p:spPr>
          <a:xfrm>
            <a:off x="2992200" y="5206855"/>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8" name="文本框 12"/>
          <p:cNvSpPr txBox="1"/>
          <p:nvPr/>
        </p:nvSpPr>
        <p:spPr>
          <a:xfrm>
            <a:off x="5142673" y="4353297"/>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9" name="文本框 12"/>
          <p:cNvSpPr txBox="1"/>
          <p:nvPr/>
        </p:nvSpPr>
        <p:spPr>
          <a:xfrm>
            <a:off x="6713542" y="3355246"/>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40" name="文本框 12"/>
          <p:cNvSpPr txBox="1"/>
          <p:nvPr/>
        </p:nvSpPr>
        <p:spPr>
          <a:xfrm>
            <a:off x="7781275" y="2302000"/>
            <a:ext cx="1874277"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smtClean="0">
                <a:solidFill>
                  <a:schemeClr val="tx1">
                    <a:lumMod val="85000"/>
                    <a:lumOff val="15000"/>
                  </a:schemeClr>
                </a:solidFill>
                <a:latin typeface="微软雅黑" pitchFamily="34" charset="-122"/>
                <a:ea typeface="微软雅黑" pitchFamily="34" charset="-122"/>
              </a:rPr>
              <a:t>点击添加内容</a:t>
            </a:r>
            <a:endParaRPr lang="zh-CN" altLang="en-US" sz="2000" dirty="0">
              <a:solidFill>
                <a:schemeClr val="tx1">
                  <a:lumMod val="85000"/>
                  <a:lumOff val="15000"/>
                </a:schemeClr>
              </a:solidFill>
              <a:latin typeface="微软雅黑" pitchFamily="34" charset="-122"/>
              <a:ea typeface="微软雅黑" pitchFamily="34" charset="-122"/>
            </a:endParaRPr>
          </a:p>
        </p:txBody>
      </p:sp>
      <p:sp>
        <p:nvSpPr>
          <p:cNvPr id="42" name="文本框 2"/>
          <p:cNvSpPr txBox="1"/>
          <p:nvPr/>
        </p:nvSpPr>
        <p:spPr>
          <a:xfrm>
            <a:off x="67680"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2"/>
                                        </p:tgtEl>
                                        <p:attrNameLst>
                                          <p:attrName>ppt_y</p:attrName>
                                        </p:attrNameLst>
                                      </p:cBhvr>
                                      <p:tavLst>
                                        <p:tav tm="0">
                                          <p:val>
                                            <p:strVal val="#ppt_y"/>
                                          </p:val>
                                        </p:tav>
                                        <p:tav tm="100000">
                                          <p:val>
                                            <p:strVal val="#ppt_y"/>
                                          </p:val>
                                        </p:tav>
                                      </p:tavLst>
                                    </p:anim>
                                    <p:anim calcmode="lin" valueType="num">
                                      <p:cBhvr>
                                        <p:cTn id="9"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2"/>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350"/>
                            </p:stCondLst>
                            <p:childTnLst>
                              <p:par>
                                <p:cTn id="25" presetID="2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3350"/>
                            </p:stCondLst>
                            <p:childTnLst>
                              <p:par>
                                <p:cTn id="33" presetID="2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500"/>
                                        <p:tgtEl>
                                          <p:spTgt spid="29"/>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4350"/>
                            </p:stCondLst>
                            <p:childTnLst>
                              <p:par>
                                <p:cTn id="41" presetID="22" presetClass="entr" presetSubtype="2"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500"/>
                                        <p:tgtEl>
                                          <p:spTgt spid="33"/>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535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38" grpId="0"/>
      <p:bldP spid="39" grpId="0"/>
      <p:bldP spid="40" grpId="0"/>
      <p:bldP spid="4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圆角矩形 16"/>
          <p:cNvSpPr/>
          <p:nvPr/>
        </p:nvSpPr>
        <p:spPr>
          <a:xfrm>
            <a:off x="2706365" y="4729733"/>
            <a:ext cx="7797800"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圆角矩形 17"/>
          <p:cNvSpPr/>
          <p:nvPr/>
        </p:nvSpPr>
        <p:spPr>
          <a:xfrm>
            <a:off x="1858640" y="3423220"/>
            <a:ext cx="7685087"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圆角矩形 18"/>
          <p:cNvSpPr/>
          <p:nvPr/>
        </p:nvSpPr>
        <p:spPr>
          <a:xfrm>
            <a:off x="2706365" y="2089720"/>
            <a:ext cx="7797800"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 name="Group 5"/>
          <p:cNvGrpSpPr/>
          <p:nvPr/>
        </p:nvGrpSpPr>
        <p:grpSpPr bwMode="auto">
          <a:xfrm>
            <a:off x="1858640" y="1837308"/>
            <a:ext cx="1238250" cy="1236662"/>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rgbClr val="005DA2"/>
              </a:solidFill>
              <a:round/>
            </a:ln>
          </p:spPr>
          <p:txBody>
            <a:bodyPr wrap="none" anchor="ctr"/>
            <a:lstStyle/>
            <a:p>
              <a:endParaRPr lang="zh-CN" altLang="en-US">
                <a:latin typeface="Calibri" pitchFamily="34" charset="0"/>
                <a:cs typeface="Arial"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rgbClr val="005DA2"/>
              </a:solidFill>
              <a:round/>
            </a:ln>
          </p:spPr>
          <p:txBody>
            <a:bodyPr wrap="none" anchor="ctr"/>
            <a:lstStyle/>
            <a:p>
              <a:endParaRPr lang="zh-CN" altLang="en-US">
                <a:latin typeface="Calibri" pitchFamily="34" charset="0"/>
                <a:cs typeface="Arial" charset="0"/>
              </a:endParaRPr>
            </a:p>
          </p:txBody>
        </p:sp>
        <p:sp>
          <p:nvSpPr>
            <p:cNvPr id="23" name="Oval 8"/>
            <p:cNvSpPr>
              <a:spLocks noChangeArrowheads="1"/>
            </p:cNvSpPr>
            <p:nvPr/>
          </p:nvSpPr>
          <p:spPr bwMode="ltGray">
            <a:xfrm>
              <a:off x="870" y="915"/>
              <a:ext cx="690" cy="690"/>
            </a:xfrm>
            <a:prstGeom prst="ellipse">
              <a:avLst/>
            </a:prstGeom>
            <a:noFill/>
            <a:ln w="38100">
              <a:solidFill>
                <a:srgbClr val="005DA2"/>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4" name="Group 12"/>
          <p:cNvGrpSpPr/>
          <p:nvPr/>
        </p:nvGrpSpPr>
        <p:grpSpPr bwMode="auto">
          <a:xfrm>
            <a:off x="9205590" y="3191445"/>
            <a:ext cx="1238250" cy="1236663"/>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rgbClr val="005DA2"/>
              </a:solidFill>
              <a:round/>
            </a:ln>
          </p:spPr>
          <p:txBody>
            <a:bodyPr wrap="none" anchor="ctr"/>
            <a:lstStyle/>
            <a:p>
              <a:endParaRPr lang="zh-CN" altLang="en-US">
                <a:latin typeface="Calibri" pitchFamily="34" charset="0"/>
                <a:cs typeface="Arial" charset="0"/>
              </a:endParaRPr>
            </a:p>
          </p:txBody>
        </p:sp>
        <p:sp>
          <p:nvSpPr>
            <p:cNvPr id="26" name="Oval 14"/>
            <p:cNvSpPr>
              <a:spLocks noChangeArrowheads="1"/>
            </p:cNvSpPr>
            <p:nvPr/>
          </p:nvSpPr>
          <p:spPr bwMode="gray">
            <a:xfrm>
              <a:off x="836" y="879"/>
              <a:ext cx="758" cy="758"/>
            </a:xfrm>
            <a:prstGeom prst="ellipse">
              <a:avLst/>
            </a:prstGeom>
            <a:noFill/>
            <a:ln w="38100">
              <a:solidFill>
                <a:srgbClr val="005DA2"/>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27" name="Oval 15"/>
            <p:cNvSpPr>
              <a:spLocks noChangeArrowheads="1"/>
            </p:cNvSpPr>
            <p:nvPr/>
          </p:nvSpPr>
          <p:spPr bwMode="gray">
            <a:xfrm>
              <a:off x="870" y="915"/>
              <a:ext cx="690" cy="690"/>
            </a:xfrm>
            <a:prstGeom prst="ellipse">
              <a:avLst/>
            </a:prstGeom>
            <a:noFill/>
            <a:ln w="38100">
              <a:solidFill>
                <a:srgbClr val="005DA2"/>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8" name="Group 19"/>
          <p:cNvGrpSpPr/>
          <p:nvPr/>
        </p:nvGrpSpPr>
        <p:grpSpPr bwMode="auto">
          <a:xfrm>
            <a:off x="1849115" y="4569395"/>
            <a:ext cx="1238250" cy="1236663"/>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rgbClr val="005DA2"/>
              </a:solidFill>
              <a:round/>
            </a:ln>
          </p:spPr>
          <p:txBody>
            <a:bodyPr wrap="none" anchor="ctr"/>
            <a:lstStyle/>
            <a:p>
              <a:endParaRPr lang="zh-CN" altLang="en-US">
                <a:latin typeface="Calibri" pitchFamily="34" charset="0"/>
                <a:cs typeface="Arial" charset="0"/>
              </a:endParaRPr>
            </a:p>
          </p:txBody>
        </p:sp>
        <p:sp>
          <p:nvSpPr>
            <p:cNvPr id="30" name="Oval 21"/>
            <p:cNvSpPr>
              <a:spLocks noChangeArrowheads="1"/>
            </p:cNvSpPr>
            <p:nvPr/>
          </p:nvSpPr>
          <p:spPr bwMode="ltGray">
            <a:xfrm>
              <a:off x="836" y="879"/>
              <a:ext cx="758" cy="758"/>
            </a:xfrm>
            <a:prstGeom prst="ellipse">
              <a:avLst/>
            </a:prstGeom>
            <a:noFill/>
            <a:ln w="38100">
              <a:solidFill>
                <a:srgbClr val="005DA2"/>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31" name="Oval 22"/>
            <p:cNvSpPr>
              <a:spLocks noChangeArrowheads="1"/>
            </p:cNvSpPr>
            <p:nvPr/>
          </p:nvSpPr>
          <p:spPr bwMode="ltGray">
            <a:xfrm>
              <a:off x="870" y="915"/>
              <a:ext cx="690" cy="690"/>
            </a:xfrm>
            <a:prstGeom prst="ellipse">
              <a:avLst/>
            </a:prstGeom>
            <a:noFill/>
            <a:ln w="38100">
              <a:solidFill>
                <a:srgbClr val="005DA2"/>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sp>
        <p:nvSpPr>
          <p:cNvPr id="32" name="TextBox 69"/>
          <p:cNvSpPr txBox="1"/>
          <p:nvPr/>
        </p:nvSpPr>
        <p:spPr>
          <a:xfrm>
            <a:off x="1871194" y="2256927"/>
            <a:ext cx="1214437" cy="400110"/>
          </a:xfrm>
          <a:prstGeom prst="rect">
            <a:avLst/>
          </a:prstGeom>
          <a:noFill/>
        </p:spPr>
        <p:txBody>
          <a:bodyPr>
            <a:spAutoFit/>
          </a:bodyPr>
          <a:lstStyle/>
          <a:p>
            <a:pPr algn="ct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3" name="TextBox 70"/>
          <p:cNvSpPr txBox="1"/>
          <p:nvPr/>
        </p:nvSpPr>
        <p:spPr>
          <a:xfrm>
            <a:off x="9491538" y="3597438"/>
            <a:ext cx="1000125" cy="400110"/>
          </a:xfrm>
          <a:prstGeom prst="rect">
            <a:avLst/>
          </a:prstGeom>
          <a:noFill/>
        </p:spPr>
        <p:txBody>
          <a:bodyPr>
            <a:spAutoFit/>
          </a:bodyPr>
          <a:lstStyle/>
          <a:p>
            <a:pP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4" name="TextBox 71"/>
          <p:cNvSpPr txBox="1"/>
          <p:nvPr/>
        </p:nvSpPr>
        <p:spPr>
          <a:xfrm>
            <a:off x="2103934" y="5015483"/>
            <a:ext cx="1143000" cy="400110"/>
          </a:xfrm>
          <a:prstGeom prst="rect">
            <a:avLst/>
          </a:prstGeom>
          <a:noFill/>
        </p:spPr>
        <p:txBody>
          <a:bodyPr>
            <a:spAutoFit/>
          </a:bodyPr>
          <a:lstStyle/>
          <a:p>
            <a:pP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5" name="TextBox 73"/>
          <p:cNvSpPr txBox="1"/>
          <p:nvPr/>
        </p:nvSpPr>
        <p:spPr>
          <a:xfrm>
            <a:off x="3215952" y="2197348"/>
            <a:ext cx="7148513" cy="625171"/>
          </a:xfrm>
          <a:prstGeom prst="rect">
            <a:avLst/>
          </a:prstGeom>
          <a:noFill/>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6" name="TextBox 74"/>
          <p:cNvSpPr txBox="1"/>
          <p:nvPr/>
        </p:nvSpPr>
        <p:spPr>
          <a:xfrm>
            <a:off x="1980877" y="3486720"/>
            <a:ext cx="7170738" cy="898708"/>
          </a:xfrm>
          <a:prstGeom prst="rect">
            <a:avLst/>
          </a:prstGeom>
          <a:noFill/>
          <a:ln>
            <a:noFill/>
          </a:ln>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defRPr/>
            </a:pP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37" name="TextBox 75"/>
          <p:cNvSpPr txBox="1">
            <a:spLocks noChangeArrowheads="1"/>
          </p:cNvSpPr>
          <p:nvPr/>
        </p:nvSpPr>
        <p:spPr bwMode="auto">
          <a:xfrm>
            <a:off x="3077840" y="4788470"/>
            <a:ext cx="7416800"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8" name="文本框 2"/>
          <p:cNvSpPr txBox="1"/>
          <p:nvPr/>
        </p:nvSpPr>
        <p:spPr>
          <a:xfrm>
            <a:off x="67680"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8"/>
                                        </p:tgtEl>
                                        <p:attrNameLst>
                                          <p:attrName>ppt_y</p:attrName>
                                        </p:attrNameLst>
                                      </p:cBhvr>
                                      <p:tavLst>
                                        <p:tav tm="0">
                                          <p:val>
                                            <p:strVal val="#ppt_y"/>
                                          </p:val>
                                        </p:tav>
                                        <p:tav tm="100000">
                                          <p:val>
                                            <p:strVal val="#ppt_y"/>
                                          </p:val>
                                        </p:tav>
                                      </p:tavLst>
                                    </p:anim>
                                    <p:anim calcmode="lin" valueType="num">
                                      <p:cBhvr>
                                        <p:cTn id="9"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8"/>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5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1+#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1850"/>
                            </p:stCondLst>
                            <p:childTnLst>
                              <p:par>
                                <p:cTn id="47" presetID="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0-#ppt_w/2"/>
                                          </p:val>
                                        </p:tav>
                                        <p:tav tm="100000">
                                          <p:val>
                                            <p:strVal val="#ppt_x"/>
                                          </p:val>
                                        </p:tav>
                                      </p:tavLst>
                                    </p:anim>
                                    <p:anim calcmode="lin" valueType="num">
                                      <p:cBhvr additive="base">
                                        <p:cTn id="6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2" grpId="0"/>
      <p:bldP spid="33" grpId="0"/>
      <p:bldP spid="34" grpId="0"/>
      <p:bldP spid="35" grpId="0"/>
      <p:bldP spid="36" grpId="0"/>
      <p:bldP spid="37" grpId="0"/>
      <p:bldP spid="3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1</a:t>
            </a:r>
            <a:endParaRPr lang="zh-CN" altLang="en-US" sz="3600" dirty="0">
              <a:latin typeface="+mj-lt"/>
              <a:ea typeface="Arial Unicode MS" pitchFamily="34" charset="-122"/>
              <a:cs typeface="Arial Unicode MS"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年度工作概述</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3" name="圆角矩形 32"/>
          <p:cNvSpPr/>
          <p:nvPr/>
        </p:nvSpPr>
        <p:spPr>
          <a:xfrm>
            <a:off x="5457006" y="2410178"/>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2</a:t>
            </a:r>
            <a:endParaRPr lang="zh-CN" altLang="en-US" sz="3600" dirty="0">
              <a:latin typeface="+mj-lt"/>
              <a:ea typeface="Arial Unicode MS" pitchFamily="34" charset="-122"/>
              <a:cs typeface="Arial Unicode MS"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工作完成情况</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6" name="圆角矩形 35"/>
          <p:cNvSpPr/>
          <p:nvPr/>
        </p:nvSpPr>
        <p:spPr>
          <a:xfrm>
            <a:off x="5457006" y="3296031"/>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3</a:t>
            </a:r>
            <a:endParaRPr lang="zh-CN" altLang="en-US" sz="3600" dirty="0">
              <a:latin typeface="+mj-lt"/>
              <a:ea typeface="Arial Unicode MS" pitchFamily="34" charset="-122"/>
              <a:cs typeface="Arial Unicode MS"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成功项目展示</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8" name="圆角矩形 37"/>
          <p:cNvSpPr/>
          <p:nvPr/>
        </p:nvSpPr>
        <p:spPr>
          <a:xfrm>
            <a:off x="5457006" y="418090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4</a:t>
            </a:r>
            <a:endParaRPr lang="zh-CN" altLang="en-US" sz="3600" dirty="0">
              <a:latin typeface="+mj-lt"/>
              <a:ea typeface="Arial Unicode MS" pitchFamily="34" charset="-122"/>
              <a:cs typeface="Arial Unicode MS"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工作存在不足</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19" name="圆角矩形 18"/>
          <p:cNvSpPr/>
          <p:nvPr/>
        </p:nvSpPr>
        <p:spPr>
          <a:xfrm>
            <a:off x="5457136" y="505748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itchFamily="34" charset="-122"/>
                <a:cs typeface="Arial Unicode MS" pitchFamily="34" charset="-122"/>
              </a:rPr>
              <a:t>5</a:t>
            </a:r>
            <a:endParaRPr lang="zh-CN" altLang="en-US" sz="3600" dirty="0">
              <a:latin typeface="+mj-lt"/>
              <a:ea typeface="Arial Unicode MS" pitchFamily="34" charset="-122"/>
              <a:cs typeface="Arial Unicode MS"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明年工作计划</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0070C0"/>
                </a:solidFill>
                <a:latin typeface="微软雅黑" pitchFamily="34" charset="-122"/>
                <a:ea typeface="微软雅黑" pitchFamily="34" charset="-122"/>
              </a:rPr>
              <a:t>目录 </a:t>
            </a:r>
            <a:endParaRPr lang="en-US" altLang="zh-CN" sz="4800" b="1" spc="200" dirty="0" smtClean="0">
              <a:solidFill>
                <a:srgbClr val="0070C0"/>
              </a:solidFill>
              <a:latin typeface="微软雅黑" pitchFamily="34" charset="-122"/>
              <a:ea typeface="微软雅黑" pitchFamily="34" charset="-122"/>
            </a:endParaRPr>
          </a:p>
          <a:p>
            <a:pPr algn="r">
              <a:defRPr/>
            </a:pPr>
            <a:r>
              <a:rPr lang="en-US" altLang="zh-CN" sz="3200" b="1" spc="200" dirty="0" smtClean="0">
                <a:solidFill>
                  <a:srgbClr val="0070C0"/>
                </a:solidFill>
                <a:latin typeface="微软雅黑" pitchFamily="34" charset="-122"/>
                <a:ea typeface="微软雅黑" pitchFamily="34" charset="-122"/>
              </a:rPr>
              <a:t>CONTENTS</a:t>
            </a:r>
            <a:endParaRPr lang="zh-CN" altLang="en-US" sz="3200" b="1" spc="200" dirty="0">
              <a:solidFill>
                <a:srgbClr val="0070C0"/>
              </a:solidFill>
              <a:latin typeface="微软雅黑" pitchFamily="34" charset="-122"/>
              <a:ea typeface="微软雅黑" pitchFamily="34" charset="-122"/>
            </a:endParaRPr>
          </a:p>
        </p:txBody>
      </p:sp>
      <p:sp>
        <p:nvSpPr>
          <p:cNvPr id="2" name="下箭头 1"/>
          <p:cNvSpPr/>
          <p:nvPr/>
        </p:nvSpPr>
        <p:spPr>
          <a:xfrm rot="16200000">
            <a:off x="4278849" y="3233896"/>
            <a:ext cx="576064" cy="679828"/>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6"/>
                                        </p:tgtEl>
                                      </p:cBhvr>
                                    </p:animEffect>
                                    <p:animScale>
                                      <p:cBhvr>
                                        <p:cTn id="12" dur="250" autoRev="1" fill="hold"/>
                                        <p:tgtEl>
                                          <p:spTgt spid="36"/>
                                        </p:tgtEl>
                                      </p:cBhvr>
                                      <p:by x="105000" y="105000"/>
                                    </p:animScale>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2" animBg="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6" name="Group 2"/>
          <p:cNvGrpSpPr/>
          <p:nvPr/>
        </p:nvGrpSpPr>
        <p:grpSpPr bwMode="auto">
          <a:xfrm>
            <a:off x="5784450" y="2349674"/>
            <a:ext cx="2192225" cy="2320706"/>
            <a:chOff x="0" y="0"/>
            <a:chExt cx="1186" cy="1256"/>
          </a:xfrm>
        </p:grpSpPr>
        <p:sp>
          <p:nvSpPr>
            <p:cNvPr id="67"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8"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69" name="Group 5"/>
          <p:cNvGrpSpPr/>
          <p:nvPr/>
        </p:nvGrpSpPr>
        <p:grpSpPr bwMode="auto">
          <a:xfrm>
            <a:off x="7976675" y="2544404"/>
            <a:ext cx="2192225" cy="2125976"/>
            <a:chOff x="0" y="0"/>
            <a:chExt cx="1185" cy="1151"/>
          </a:xfrm>
        </p:grpSpPr>
        <p:sp>
          <p:nvSpPr>
            <p:cNvPr id="70"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2" name="Group 8"/>
          <p:cNvGrpSpPr/>
          <p:nvPr/>
        </p:nvGrpSpPr>
        <p:grpSpPr bwMode="auto">
          <a:xfrm>
            <a:off x="4875039" y="2608645"/>
            <a:ext cx="3099629" cy="2059727"/>
            <a:chOff x="0" y="0"/>
            <a:chExt cx="1676" cy="1115"/>
          </a:xfrm>
        </p:grpSpPr>
        <p:sp>
          <p:nvSpPr>
            <p:cNvPr id="73"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4"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b="1">
                <a:solidFill>
                  <a:srgbClr val="000000"/>
                </a:solidFill>
                <a:latin typeface="Gulim" pitchFamily="34" charset="-127"/>
                <a:sym typeface="Gulim" pitchFamily="34" charset="-127"/>
              </a:endParaRPr>
            </a:p>
          </p:txBody>
        </p:sp>
      </p:grpSp>
      <p:grpSp>
        <p:nvGrpSpPr>
          <p:cNvPr id="75" name="Group 11"/>
          <p:cNvGrpSpPr/>
          <p:nvPr/>
        </p:nvGrpSpPr>
        <p:grpSpPr bwMode="auto">
          <a:xfrm>
            <a:off x="7976675" y="3192837"/>
            <a:ext cx="3097622" cy="1477543"/>
            <a:chOff x="0" y="0"/>
            <a:chExt cx="1675" cy="800"/>
          </a:xfrm>
        </p:grpSpPr>
        <p:sp>
          <p:nvSpPr>
            <p:cNvPr id="76"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7" name="Rectangle 19"/>
            <p:cNvSpPr>
              <a:spLocks noChangeArrowheads="1"/>
            </p:cNvSpPr>
            <p:nvPr/>
          </p:nvSpPr>
          <p:spPr bwMode="auto">
            <a:xfrm>
              <a:off x="0" y="591"/>
              <a:ext cx="1675" cy="209"/>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latinLnBrk="1"/>
              <a:endParaRPr lang="zh-CN" altLang="en-US" b="1">
                <a:solidFill>
                  <a:srgbClr val="000000"/>
                </a:solidFill>
                <a:latin typeface="Gulim" pitchFamily="34" charset="-127"/>
                <a:sym typeface="Gulim" pitchFamily="34" charset="-127"/>
              </a:endParaRPr>
            </a:p>
          </p:txBody>
        </p:sp>
      </p:grpSp>
      <p:grpSp>
        <p:nvGrpSpPr>
          <p:cNvPr id="78" name="Group 14"/>
          <p:cNvGrpSpPr/>
          <p:nvPr/>
        </p:nvGrpSpPr>
        <p:grpSpPr bwMode="auto">
          <a:xfrm>
            <a:off x="4882968" y="3510027"/>
            <a:ext cx="3097621" cy="2254457"/>
            <a:chOff x="0" y="0"/>
            <a:chExt cx="1676" cy="1221"/>
          </a:xfrm>
        </p:grpSpPr>
        <p:sp>
          <p:nvSpPr>
            <p:cNvPr id="79"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0"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1"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82" name="Group 18"/>
          <p:cNvGrpSpPr/>
          <p:nvPr/>
        </p:nvGrpSpPr>
        <p:grpSpPr bwMode="auto">
          <a:xfrm>
            <a:off x="7980982" y="4477657"/>
            <a:ext cx="3097622" cy="1286827"/>
            <a:chOff x="0" y="0"/>
            <a:chExt cx="1675" cy="697"/>
          </a:xfrm>
        </p:grpSpPr>
        <p:sp>
          <p:nvSpPr>
            <p:cNvPr id="83"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4"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5"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88" name="Text Box 30"/>
          <p:cNvSpPr>
            <a:spLocks noChangeArrowheads="1"/>
          </p:cNvSpPr>
          <p:nvPr/>
        </p:nvSpPr>
        <p:spPr bwMode="auto">
          <a:xfrm>
            <a:off x="9374614" y="4633842"/>
            <a:ext cx="15407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89" name="Text Box 31"/>
          <p:cNvSpPr>
            <a:spLocks noChangeArrowheads="1"/>
          </p:cNvSpPr>
          <p:nvPr/>
        </p:nvSpPr>
        <p:spPr bwMode="auto">
          <a:xfrm>
            <a:off x="9273560" y="3676252"/>
            <a:ext cx="1439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0" name="Text Box 32"/>
          <p:cNvSpPr>
            <a:spLocks noChangeArrowheads="1"/>
          </p:cNvSpPr>
          <p:nvPr/>
        </p:nvSpPr>
        <p:spPr bwMode="auto">
          <a:xfrm>
            <a:off x="5414174" y="3697738"/>
            <a:ext cx="15605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1" name="Text Box 33"/>
          <p:cNvSpPr>
            <a:spLocks noChangeArrowheads="1"/>
          </p:cNvSpPr>
          <p:nvPr/>
        </p:nvSpPr>
        <p:spPr bwMode="auto">
          <a:xfrm>
            <a:off x="6493004" y="2634930"/>
            <a:ext cx="1441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2" name="Text Box 34"/>
          <p:cNvSpPr>
            <a:spLocks noChangeArrowheads="1"/>
          </p:cNvSpPr>
          <p:nvPr/>
        </p:nvSpPr>
        <p:spPr bwMode="auto">
          <a:xfrm>
            <a:off x="5198150" y="3049666"/>
            <a:ext cx="162560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3" name="Text Box 35"/>
          <p:cNvSpPr>
            <a:spLocks noChangeArrowheads="1"/>
          </p:cNvSpPr>
          <p:nvPr/>
        </p:nvSpPr>
        <p:spPr bwMode="auto">
          <a:xfrm>
            <a:off x="8150478" y="2884164"/>
            <a:ext cx="14687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4" name="Text Box 36"/>
          <p:cNvSpPr>
            <a:spLocks noChangeArrowheads="1"/>
          </p:cNvSpPr>
          <p:nvPr/>
        </p:nvSpPr>
        <p:spPr bwMode="auto">
          <a:xfrm>
            <a:off x="5088115" y="1269554"/>
            <a:ext cx="44873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smtClean="0">
                <a:solidFill>
                  <a:sysClr val="windowText" lastClr="000000"/>
                </a:solidFill>
                <a:latin typeface="微软雅黑" pitchFamily="34" charset="-122"/>
                <a:ea typeface="微软雅黑" pitchFamily="34" charset="-122"/>
                <a:sym typeface="微软雅黑" pitchFamily="34" charset="-122"/>
              </a:rPr>
              <a:t>在此添加标题内容</a:t>
            </a:r>
            <a:endParaRPr lang="en-US" sz="20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a:t>
            </a:r>
            <a:r>
              <a:rPr lang="zh-CN" altLang="en-US" sz="1400" dirty="0" smtClean="0">
                <a:solidFill>
                  <a:sysClr val="windowText" lastClr="000000"/>
                </a:solidFill>
                <a:latin typeface="微软雅黑" pitchFamily="34" charset="-122"/>
                <a:ea typeface="微软雅黑" pitchFamily="34" charset="-122"/>
                <a:sym typeface="微软雅黑" pitchFamily="34" charset="-122"/>
              </a:rPr>
              <a:t>内容</a:t>
            </a:r>
            <a:endParaRPr 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1" name="Text Box 36"/>
          <p:cNvSpPr>
            <a:spLocks noChangeArrowheads="1"/>
          </p:cNvSpPr>
          <p:nvPr/>
        </p:nvSpPr>
        <p:spPr bwMode="auto">
          <a:xfrm>
            <a:off x="770583" y="2205653"/>
            <a:ext cx="3387725"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00" b="1" dirty="0">
                <a:solidFill>
                  <a:sysClr val="windowText" lastClr="000000"/>
                </a:solidFill>
                <a:latin typeface="微软雅黑" pitchFamily="34" charset="-122"/>
                <a:ea typeface="微软雅黑" pitchFamily="34" charset="-122"/>
                <a:sym typeface="微软雅黑" pitchFamily="34" charset="-122"/>
              </a:rPr>
              <a:t>在此插入内容</a:t>
            </a:r>
            <a:endParaRPr lang="en-US" sz="18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endParaRPr lang="zh-CN" alt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3" name="文本框 2"/>
          <p:cNvSpPr txBox="1"/>
          <p:nvPr/>
        </p:nvSpPr>
        <p:spPr>
          <a:xfrm>
            <a:off x="67680"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childTnLst>
                          </p:cTn>
                        </p:par>
                        <p:par>
                          <p:cTn id="16" fill="hold">
                            <p:stCondLst>
                              <p:cond delay="1350"/>
                            </p:stCondLst>
                            <p:childTnLst>
                              <p:par>
                                <p:cTn id="17" presetID="10"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childTnLst>
                          </p:cTn>
                        </p:par>
                        <p:par>
                          <p:cTn id="24" fill="hold">
                            <p:stCondLst>
                              <p:cond delay="2350"/>
                            </p:stCondLst>
                            <p:childTnLst>
                              <p:par>
                                <p:cTn id="25" presetID="10"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500"/>
                                        <p:tgtEl>
                                          <p:spTgt spid="78"/>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wipe(left)">
                                      <p:cBhvr>
                                        <p:cTn id="39" dur="500"/>
                                        <p:tgtEl>
                                          <p:spTgt spid="88"/>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left)">
                                      <p:cBhvr>
                                        <p:cTn id="43" dur="500"/>
                                        <p:tgtEl>
                                          <p:spTgt spid="89"/>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wipe(left)">
                                      <p:cBhvr>
                                        <p:cTn id="47" dur="500"/>
                                        <p:tgtEl>
                                          <p:spTgt spid="93"/>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wipe(left)">
                                      <p:cBhvr>
                                        <p:cTn id="51" dur="500"/>
                                        <p:tgtEl>
                                          <p:spTgt spid="91"/>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wipe(left)">
                                      <p:cBhvr>
                                        <p:cTn id="55" dur="500"/>
                                        <p:tgtEl>
                                          <p:spTgt spid="92"/>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0"/>
                                        </p:tgtEl>
                                        <p:attrNameLst>
                                          <p:attrName>style.visibility</p:attrName>
                                        </p:attrNameLst>
                                      </p:cBhvr>
                                      <p:to>
                                        <p:strVal val="visible"/>
                                      </p:to>
                                    </p:set>
                                    <p:animEffect transition="in" filter="wipe(left)">
                                      <p:cBhvr>
                                        <p:cTn id="59" dur="500"/>
                                        <p:tgtEl>
                                          <p:spTgt spid="9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94"/>
                                        </p:tgtEl>
                                        <p:attrNameLst>
                                          <p:attrName>style.visibility</p:attrName>
                                        </p:attrNameLst>
                                      </p:cBhvr>
                                      <p:to>
                                        <p:strVal val="visible"/>
                                      </p:to>
                                    </p:set>
                                    <p:animEffect transition="in" filter="wipe(left)">
                                      <p:cBhvr>
                                        <p:cTn id="64" dur="500"/>
                                        <p:tgtEl>
                                          <p:spTgt spid="9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31" grpId="0"/>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Freeform 6"/>
          <p:cNvSpPr/>
          <p:nvPr/>
        </p:nvSpPr>
        <p:spPr bwMode="auto">
          <a:xfrm>
            <a:off x="1956041"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5" name="Freeform 7"/>
          <p:cNvSpPr/>
          <p:nvPr/>
        </p:nvSpPr>
        <p:spPr bwMode="auto">
          <a:xfrm>
            <a:off x="1956041" y="2795742"/>
            <a:ext cx="313347" cy="592061"/>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6" name="Freeform 8"/>
          <p:cNvSpPr/>
          <p:nvPr/>
        </p:nvSpPr>
        <p:spPr bwMode="auto">
          <a:xfrm>
            <a:off x="2358673"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7" name="Freeform 9"/>
          <p:cNvSpPr/>
          <p:nvPr/>
        </p:nvSpPr>
        <p:spPr bwMode="auto">
          <a:xfrm>
            <a:off x="2759623"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8" name="Freeform 10"/>
          <p:cNvSpPr/>
          <p:nvPr/>
        </p:nvSpPr>
        <p:spPr bwMode="auto">
          <a:xfrm>
            <a:off x="3157202" y="1458121"/>
            <a:ext cx="315029" cy="1929681"/>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9" name="Freeform 11"/>
          <p:cNvSpPr/>
          <p:nvPr/>
        </p:nvSpPr>
        <p:spPr bwMode="auto">
          <a:xfrm>
            <a:off x="2358673" y="2392602"/>
            <a:ext cx="313347" cy="995202"/>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10" name="Freeform 12"/>
          <p:cNvSpPr/>
          <p:nvPr/>
        </p:nvSpPr>
        <p:spPr bwMode="auto">
          <a:xfrm>
            <a:off x="2759623" y="1975962"/>
            <a:ext cx="315029" cy="141183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11" name="Freeform 13"/>
          <p:cNvSpPr/>
          <p:nvPr/>
        </p:nvSpPr>
        <p:spPr bwMode="auto">
          <a:xfrm>
            <a:off x="3157202" y="1702706"/>
            <a:ext cx="315029" cy="1685098"/>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12" name="Freeform 14"/>
          <p:cNvSpPr/>
          <p:nvPr/>
        </p:nvSpPr>
        <p:spPr bwMode="auto">
          <a:xfrm>
            <a:off x="411576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13" name="Freeform 15"/>
          <p:cNvSpPr/>
          <p:nvPr/>
        </p:nvSpPr>
        <p:spPr bwMode="auto">
          <a:xfrm>
            <a:off x="4516719"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14" name="Freeform 16"/>
          <p:cNvSpPr/>
          <p:nvPr/>
        </p:nvSpPr>
        <p:spPr bwMode="auto">
          <a:xfrm>
            <a:off x="491935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15" name="Freeform 17"/>
          <p:cNvSpPr/>
          <p:nvPr/>
        </p:nvSpPr>
        <p:spPr bwMode="auto">
          <a:xfrm>
            <a:off x="532198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16" name="Freeform 18"/>
          <p:cNvSpPr/>
          <p:nvPr/>
        </p:nvSpPr>
        <p:spPr bwMode="auto">
          <a:xfrm>
            <a:off x="4115769" y="3101050"/>
            <a:ext cx="313347" cy="286753"/>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17" name="Freeform 19"/>
          <p:cNvSpPr/>
          <p:nvPr/>
        </p:nvSpPr>
        <p:spPr bwMode="auto">
          <a:xfrm>
            <a:off x="4516719" y="2401032"/>
            <a:ext cx="315029"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18" name="Freeform 20"/>
          <p:cNvSpPr/>
          <p:nvPr/>
        </p:nvSpPr>
        <p:spPr bwMode="auto">
          <a:xfrm>
            <a:off x="4919352" y="1702706"/>
            <a:ext cx="315029" cy="1685098"/>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19" name="Freeform 21"/>
          <p:cNvSpPr/>
          <p:nvPr/>
        </p:nvSpPr>
        <p:spPr bwMode="auto">
          <a:xfrm>
            <a:off x="5321986" y="2647306"/>
            <a:ext cx="315029" cy="740498"/>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20" name="Freeform 22"/>
          <p:cNvSpPr/>
          <p:nvPr/>
        </p:nvSpPr>
        <p:spPr bwMode="auto">
          <a:xfrm>
            <a:off x="626539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21" name="Freeform 23"/>
          <p:cNvSpPr/>
          <p:nvPr/>
        </p:nvSpPr>
        <p:spPr bwMode="auto">
          <a:xfrm>
            <a:off x="666802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22" name="Freeform 24"/>
          <p:cNvSpPr/>
          <p:nvPr/>
        </p:nvSpPr>
        <p:spPr bwMode="auto">
          <a:xfrm>
            <a:off x="707065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23" name="Freeform 25"/>
          <p:cNvSpPr/>
          <p:nvPr/>
        </p:nvSpPr>
        <p:spPr bwMode="auto">
          <a:xfrm>
            <a:off x="747160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24" name="Freeform 26"/>
          <p:cNvSpPr/>
          <p:nvPr/>
        </p:nvSpPr>
        <p:spPr bwMode="auto">
          <a:xfrm>
            <a:off x="7471606" y="1694269"/>
            <a:ext cx="315029" cy="1693532"/>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25" name="Freeform 27"/>
          <p:cNvSpPr/>
          <p:nvPr/>
        </p:nvSpPr>
        <p:spPr bwMode="auto">
          <a:xfrm>
            <a:off x="7070655" y="2008015"/>
            <a:ext cx="313347" cy="1379790"/>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26" name="Freeform 28"/>
          <p:cNvSpPr/>
          <p:nvPr/>
        </p:nvSpPr>
        <p:spPr bwMode="auto">
          <a:xfrm>
            <a:off x="6668025" y="2401032"/>
            <a:ext cx="313347"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27" name="Freeform 29"/>
          <p:cNvSpPr/>
          <p:nvPr/>
        </p:nvSpPr>
        <p:spPr bwMode="auto">
          <a:xfrm>
            <a:off x="6265392" y="2809237"/>
            <a:ext cx="315029" cy="578567"/>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28" name="Freeform 30"/>
          <p:cNvSpPr/>
          <p:nvPr/>
        </p:nvSpPr>
        <p:spPr bwMode="auto">
          <a:xfrm>
            <a:off x="8531255" y="1458121"/>
            <a:ext cx="315029" cy="1929681"/>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29" name="Freeform 31"/>
          <p:cNvSpPr/>
          <p:nvPr/>
        </p:nvSpPr>
        <p:spPr bwMode="auto">
          <a:xfrm>
            <a:off x="892883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30" name="Freeform 32"/>
          <p:cNvSpPr/>
          <p:nvPr/>
        </p:nvSpPr>
        <p:spPr bwMode="auto">
          <a:xfrm>
            <a:off x="9331466"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31" name="Freeform 33"/>
          <p:cNvSpPr/>
          <p:nvPr/>
        </p:nvSpPr>
        <p:spPr bwMode="auto">
          <a:xfrm>
            <a:off x="973409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32" name="Freeform 34"/>
          <p:cNvSpPr/>
          <p:nvPr/>
        </p:nvSpPr>
        <p:spPr bwMode="auto">
          <a:xfrm>
            <a:off x="9734099" y="1712826"/>
            <a:ext cx="313347" cy="167497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33" name="Freeform 35"/>
          <p:cNvSpPr/>
          <p:nvPr/>
        </p:nvSpPr>
        <p:spPr bwMode="auto">
          <a:xfrm>
            <a:off x="9331466" y="1859576"/>
            <a:ext cx="313347" cy="1528226"/>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34" name="Freeform 36"/>
          <p:cNvSpPr/>
          <p:nvPr/>
        </p:nvSpPr>
        <p:spPr bwMode="auto">
          <a:xfrm>
            <a:off x="8928836" y="2976226"/>
            <a:ext cx="315029" cy="41157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35" name="Freeform 37"/>
          <p:cNvSpPr/>
          <p:nvPr/>
        </p:nvSpPr>
        <p:spPr bwMode="auto">
          <a:xfrm>
            <a:off x="8531255" y="2212112"/>
            <a:ext cx="315029" cy="1175690"/>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36" name="Oval 38"/>
          <p:cNvSpPr>
            <a:spLocks noChangeArrowheads="1"/>
          </p:cNvSpPr>
          <p:nvPr/>
        </p:nvSpPr>
        <p:spPr bwMode="auto">
          <a:xfrm>
            <a:off x="2306449" y="3709476"/>
            <a:ext cx="795158" cy="798852"/>
          </a:xfrm>
          <a:prstGeom prst="ellipse">
            <a:avLst/>
          </a:prstGeom>
          <a:solidFill>
            <a:schemeClr val="bg1"/>
          </a:solidFill>
          <a:ln w="12700" cap="flat">
            <a:solidFill>
              <a:srgbClr val="005DA2"/>
            </a:solidFill>
            <a:prstDash val="solid"/>
            <a:miter lim="800000"/>
          </a:ln>
        </p:spPr>
        <p:txBody>
          <a:bodyPr vert="horz" wrap="square" lIns="97021" tIns="48510" rIns="97021" bIns="48510" numCol="1" anchor="t" anchorCtr="0" compatLnSpc="1"/>
          <a:lstStyle/>
          <a:p>
            <a:endParaRPr lang="zh-CN" altLang="en-US"/>
          </a:p>
        </p:txBody>
      </p:sp>
      <p:sp>
        <p:nvSpPr>
          <p:cNvPr id="37" name="Freeform 39"/>
          <p:cNvSpPr>
            <a:spLocks noEditPoints="1"/>
          </p:cNvSpPr>
          <p:nvPr/>
        </p:nvSpPr>
        <p:spPr bwMode="auto">
          <a:xfrm>
            <a:off x="2495678" y="3895070"/>
            <a:ext cx="421756" cy="42766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38" name="Oval 40"/>
          <p:cNvSpPr>
            <a:spLocks noChangeArrowheads="1"/>
          </p:cNvSpPr>
          <p:nvPr/>
        </p:nvSpPr>
        <p:spPr bwMode="auto">
          <a:xfrm>
            <a:off x="4475731" y="3709476"/>
            <a:ext cx="797845" cy="798852"/>
          </a:xfrm>
          <a:prstGeom prst="ellipse">
            <a:avLst/>
          </a:prstGeom>
          <a:solidFill>
            <a:schemeClr val="bg1"/>
          </a:solidFill>
          <a:ln w="12700" cap="flat">
            <a:solidFill>
              <a:srgbClr val="005DA2"/>
            </a:solidFill>
            <a:prstDash val="solid"/>
            <a:miter lim="800000"/>
          </a:ln>
        </p:spPr>
        <p:txBody>
          <a:bodyPr vert="horz" wrap="square" lIns="97021" tIns="48510" rIns="97021" bIns="48510" numCol="1" anchor="t" anchorCtr="0" compatLnSpc="1"/>
          <a:lstStyle/>
          <a:p>
            <a:endParaRPr lang="zh-CN" altLang="en-US"/>
          </a:p>
        </p:txBody>
      </p:sp>
      <p:sp>
        <p:nvSpPr>
          <p:cNvPr id="39" name="Oval 41"/>
          <p:cNvSpPr>
            <a:spLocks noChangeArrowheads="1"/>
          </p:cNvSpPr>
          <p:nvPr/>
        </p:nvSpPr>
        <p:spPr bwMode="auto">
          <a:xfrm>
            <a:off x="6634332" y="3709476"/>
            <a:ext cx="795158" cy="798852"/>
          </a:xfrm>
          <a:prstGeom prst="ellipse">
            <a:avLst/>
          </a:prstGeom>
          <a:solidFill>
            <a:schemeClr val="bg1"/>
          </a:solidFill>
          <a:ln w="12700" cap="flat">
            <a:solidFill>
              <a:srgbClr val="005DA2"/>
            </a:solidFill>
            <a:prstDash val="solid"/>
            <a:miter lim="800000"/>
          </a:ln>
        </p:spPr>
        <p:txBody>
          <a:bodyPr vert="horz" wrap="square" lIns="97021" tIns="48510" rIns="97021" bIns="48510" numCol="1" anchor="t" anchorCtr="0" compatLnSpc="1"/>
          <a:lstStyle/>
          <a:p>
            <a:endParaRPr lang="zh-CN" altLang="en-US"/>
          </a:p>
        </p:txBody>
      </p:sp>
      <p:sp>
        <p:nvSpPr>
          <p:cNvPr id="40" name="Oval 42"/>
          <p:cNvSpPr>
            <a:spLocks noChangeArrowheads="1"/>
          </p:cNvSpPr>
          <p:nvPr/>
        </p:nvSpPr>
        <p:spPr bwMode="auto">
          <a:xfrm>
            <a:off x="8874502" y="3709476"/>
            <a:ext cx="795158" cy="798852"/>
          </a:xfrm>
          <a:prstGeom prst="ellipse">
            <a:avLst/>
          </a:prstGeom>
          <a:solidFill>
            <a:schemeClr val="bg1"/>
          </a:solidFill>
          <a:ln w="12700" cap="flat">
            <a:solidFill>
              <a:srgbClr val="005DA2"/>
            </a:solidFill>
            <a:prstDash val="solid"/>
            <a:miter lim="800000"/>
          </a:ln>
        </p:spPr>
        <p:txBody>
          <a:bodyPr vert="horz" wrap="square" lIns="97021" tIns="48510" rIns="97021" bIns="48510" numCol="1" anchor="t" anchorCtr="0" compatLnSpc="1"/>
          <a:lstStyle/>
          <a:p>
            <a:endParaRPr lang="zh-CN" altLang="en-US"/>
          </a:p>
        </p:txBody>
      </p:sp>
      <p:sp>
        <p:nvSpPr>
          <p:cNvPr id="41" name="Freeform 43"/>
          <p:cNvSpPr>
            <a:spLocks noEditPoints="1"/>
          </p:cNvSpPr>
          <p:nvPr/>
        </p:nvSpPr>
        <p:spPr bwMode="auto">
          <a:xfrm>
            <a:off x="6864172" y="3975760"/>
            <a:ext cx="330420" cy="266288"/>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42" name="Freeform 44"/>
          <p:cNvSpPr>
            <a:spLocks noEditPoints="1"/>
          </p:cNvSpPr>
          <p:nvPr/>
        </p:nvSpPr>
        <p:spPr bwMode="auto">
          <a:xfrm>
            <a:off x="4645470" y="3910705"/>
            <a:ext cx="456680" cy="3980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43" name="Freeform 45"/>
          <p:cNvSpPr>
            <a:spLocks noEditPoints="1"/>
          </p:cNvSpPr>
          <p:nvPr/>
        </p:nvSpPr>
        <p:spPr bwMode="auto">
          <a:xfrm>
            <a:off x="9102839" y="3918091"/>
            <a:ext cx="338482" cy="376562"/>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44" name="TextBox 43"/>
          <p:cNvSpPr txBox="1"/>
          <p:nvPr/>
        </p:nvSpPr>
        <p:spPr>
          <a:xfrm>
            <a:off x="1675009"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TextBox 44"/>
          <p:cNvSpPr txBox="1"/>
          <p:nvPr/>
        </p:nvSpPr>
        <p:spPr>
          <a:xfrm>
            <a:off x="2152582" y="4621962"/>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6" name="TextBox 45"/>
          <p:cNvSpPr txBox="1"/>
          <p:nvPr/>
        </p:nvSpPr>
        <p:spPr>
          <a:xfrm>
            <a:off x="3859528"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500" dirty="0" smtClean="0">
                <a:solidFill>
                  <a:schemeClr val="tx1">
                    <a:lumMod val="85000"/>
                    <a:lumOff val="15000"/>
                  </a:schemeClr>
                </a:solidFill>
                <a:latin typeface="微软雅黑" pitchFamily="34" charset="-122"/>
                <a:ea typeface="微软雅黑" pitchFamily="34" charset="-122"/>
              </a:rPr>
              <a:t>。您的内容打在这里，或者通过复制您的文本后。</a:t>
            </a:r>
            <a:endParaRPr lang="zh-CN" altLang="en-US" sz="1500" dirty="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337100"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8" name="TextBox 47"/>
          <p:cNvSpPr txBox="1"/>
          <p:nvPr/>
        </p:nvSpPr>
        <p:spPr>
          <a:xfrm>
            <a:off x="6014683"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9" name="TextBox 48"/>
          <p:cNvSpPr txBox="1"/>
          <p:nvPr/>
        </p:nvSpPr>
        <p:spPr>
          <a:xfrm>
            <a:off x="6492256"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0" name="TextBox 49"/>
          <p:cNvSpPr txBox="1"/>
          <p:nvPr/>
        </p:nvSpPr>
        <p:spPr>
          <a:xfrm>
            <a:off x="8253591" y="5046478"/>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50"/>
          <p:cNvSpPr txBox="1"/>
          <p:nvPr/>
        </p:nvSpPr>
        <p:spPr>
          <a:xfrm>
            <a:off x="8731164"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2" name="文本框 2"/>
          <p:cNvSpPr txBox="1"/>
          <p:nvPr/>
        </p:nvSpPr>
        <p:spPr>
          <a:xfrm>
            <a:off x="67680"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2"/>
                                        </p:tgtEl>
                                        <p:attrNameLst>
                                          <p:attrName>ppt_y</p:attrName>
                                        </p:attrNameLst>
                                      </p:cBhvr>
                                      <p:tavLst>
                                        <p:tav tm="0">
                                          <p:val>
                                            <p:strVal val="#ppt_y"/>
                                          </p:val>
                                        </p:tav>
                                        <p:tav tm="100000">
                                          <p:val>
                                            <p:strVal val="#ppt_y"/>
                                          </p:val>
                                        </p:tav>
                                      </p:tavLst>
                                    </p:anim>
                                    <p:anim calcmode="lin" valueType="num">
                                      <p:cBhvr>
                                        <p:cTn id="9"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2"/>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ppt_w</p:attrName>
                                        </p:attrNameLst>
                                      </p:cBhvr>
                                      <p:tavLst>
                                        <p:tav tm="0" fmla="#ppt_w*sin(2.5*pi*$)">
                                          <p:val>
                                            <p:fltVal val="0"/>
                                          </p:val>
                                        </p:tav>
                                        <p:tav tm="100000">
                                          <p:val>
                                            <p:fltVal val="1"/>
                                          </p:val>
                                        </p:tav>
                                      </p:tavLst>
                                    </p:anim>
                                    <p:anim calcmode="lin" valueType="num">
                                      <p:cBhvr>
                                        <p:cTn id="17" dur="500" fill="hold"/>
                                        <p:tgtEl>
                                          <p:spTgt spid="36"/>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anim calcmode="lin" valueType="num">
                                      <p:cBhvr>
                                        <p:cTn id="21" dur="500" fill="hold"/>
                                        <p:tgtEl>
                                          <p:spTgt spid="37"/>
                                        </p:tgtEl>
                                        <p:attrNameLst>
                                          <p:attrName>ppt_w</p:attrName>
                                        </p:attrNameLst>
                                      </p:cBhvr>
                                      <p:tavLst>
                                        <p:tav tm="0" fmla="#ppt_w*sin(2.5*pi*$)">
                                          <p:val>
                                            <p:fltVal val="0"/>
                                          </p:val>
                                        </p:tav>
                                        <p:tav tm="100000">
                                          <p:val>
                                            <p:fltVal val="1"/>
                                          </p:val>
                                        </p:tav>
                                      </p:tavLst>
                                    </p:anim>
                                    <p:anim calcmode="lin" valueType="num">
                                      <p:cBhvr>
                                        <p:cTn id="22" dur="500" fill="hold"/>
                                        <p:tgtEl>
                                          <p:spTgt spid="37"/>
                                        </p:tgtEl>
                                        <p:attrNameLst>
                                          <p:attrName>ppt_h</p:attrName>
                                        </p:attrNameLst>
                                      </p:cBhvr>
                                      <p:tavLst>
                                        <p:tav tm="0">
                                          <p:val>
                                            <p:strVal val="#ppt_h"/>
                                          </p:val>
                                        </p:tav>
                                        <p:tav tm="100000">
                                          <p:val>
                                            <p:strVal val="#ppt_h"/>
                                          </p:val>
                                        </p:tav>
                                      </p:tavLst>
                                    </p:anim>
                                  </p:childTnLst>
                                </p:cTn>
                              </p:par>
                            </p:childTnLst>
                          </p:cTn>
                        </p:par>
                        <p:par>
                          <p:cTn id="23" fill="hold">
                            <p:stCondLst>
                              <p:cond delay="1350"/>
                            </p:stCondLst>
                            <p:childTnLst>
                              <p:par>
                                <p:cTn id="24" presetID="47"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par>
                                <p:cTn id="34" presetID="22" presetClass="entr" presetSubtype="4"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par>
                                <p:cTn id="37" presetID="22" presetClass="entr" presetSubtype="4" fill="hold" grpId="0" nodeType="withEffect">
                                  <p:stCondLst>
                                    <p:cond delay="20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par>
                                <p:cTn id="40" presetID="22" presetClass="entr" presetSubtype="4" fill="hold" grpId="0" nodeType="withEffect">
                                  <p:stCondLst>
                                    <p:cond delay="40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4" fill="hold" grpId="0" nodeType="withEffect">
                                  <p:stCondLst>
                                    <p:cond delay="60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childTnLst>
                          </p:cTn>
                        </p:par>
                        <p:par>
                          <p:cTn id="46" fill="hold">
                            <p:stCondLst>
                              <p:cond delay="2450"/>
                            </p:stCondLst>
                            <p:childTnLst>
                              <p:par>
                                <p:cTn id="47" presetID="22" presetClass="entr" presetSubtype="4"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500"/>
                                        <p:tgtEl>
                                          <p:spTgt spid="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childTnLst>
                          </p:cTn>
                        </p:par>
                        <p:par>
                          <p:cTn id="59" fill="hold">
                            <p:stCondLst>
                              <p:cond delay="2950"/>
                            </p:stCondLst>
                            <p:childTnLst>
                              <p:par>
                                <p:cTn id="60" presetID="45" presetClass="entr" presetSubtype="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anim calcmode="lin" valueType="num">
                                      <p:cBhvr>
                                        <p:cTn id="63" dur="500" fill="hold"/>
                                        <p:tgtEl>
                                          <p:spTgt spid="38"/>
                                        </p:tgtEl>
                                        <p:attrNameLst>
                                          <p:attrName>ppt_w</p:attrName>
                                        </p:attrNameLst>
                                      </p:cBhvr>
                                      <p:tavLst>
                                        <p:tav tm="0" fmla="#ppt_w*sin(2.5*pi*$)">
                                          <p:val>
                                            <p:fltVal val="0"/>
                                          </p:val>
                                        </p:tav>
                                        <p:tav tm="100000">
                                          <p:val>
                                            <p:fltVal val="1"/>
                                          </p:val>
                                        </p:tav>
                                      </p:tavLst>
                                    </p:anim>
                                    <p:anim calcmode="lin" valueType="num">
                                      <p:cBhvr>
                                        <p:cTn id="64" dur="500" fill="hold"/>
                                        <p:tgtEl>
                                          <p:spTgt spid="38"/>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anim calcmode="lin" valueType="num">
                                      <p:cBhvr>
                                        <p:cTn id="68" dur="500" fill="hold"/>
                                        <p:tgtEl>
                                          <p:spTgt spid="42"/>
                                        </p:tgtEl>
                                        <p:attrNameLst>
                                          <p:attrName>ppt_w</p:attrName>
                                        </p:attrNameLst>
                                      </p:cBhvr>
                                      <p:tavLst>
                                        <p:tav tm="0" fmla="#ppt_w*sin(2.5*pi*$)">
                                          <p:val>
                                            <p:fltVal val="0"/>
                                          </p:val>
                                        </p:tav>
                                        <p:tav tm="100000">
                                          <p:val>
                                            <p:fltVal val="1"/>
                                          </p:val>
                                        </p:tav>
                                      </p:tavLst>
                                    </p:anim>
                                    <p:anim calcmode="lin" valueType="num">
                                      <p:cBhvr>
                                        <p:cTn id="69" dur="500" fill="hold"/>
                                        <p:tgtEl>
                                          <p:spTgt spid="42"/>
                                        </p:tgtEl>
                                        <p:attrNameLst>
                                          <p:attrName>ppt_h</p:attrName>
                                        </p:attrNameLst>
                                      </p:cBhvr>
                                      <p:tavLst>
                                        <p:tav tm="0">
                                          <p:val>
                                            <p:strVal val="#ppt_h"/>
                                          </p:val>
                                        </p:tav>
                                        <p:tav tm="100000">
                                          <p:val>
                                            <p:strVal val="#ppt_h"/>
                                          </p:val>
                                        </p:tav>
                                      </p:tavLst>
                                    </p:anim>
                                  </p:childTnLst>
                                </p:cTn>
                              </p:par>
                            </p:childTnLst>
                          </p:cTn>
                        </p:par>
                        <p:par>
                          <p:cTn id="70" fill="hold">
                            <p:stCondLst>
                              <p:cond delay="3450"/>
                            </p:stCondLst>
                            <p:childTnLst>
                              <p:par>
                                <p:cTn id="71" presetID="47"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1000"/>
                                        <p:tgtEl>
                                          <p:spTgt spid="47"/>
                                        </p:tgtEl>
                                      </p:cBhvr>
                                    </p:animEffect>
                                    <p:anim calcmode="lin" valueType="num">
                                      <p:cBhvr>
                                        <p:cTn id="74" dur="1000" fill="hold"/>
                                        <p:tgtEl>
                                          <p:spTgt spid="47"/>
                                        </p:tgtEl>
                                        <p:attrNameLst>
                                          <p:attrName>ppt_x</p:attrName>
                                        </p:attrNameLst>
                                      </p:cBhvr>
                                      <p:tavLst>
                                        <p:tav tm="0">
                                          <p:val>
                                            <p:strVal val="#ppt_x"/>
                                          </p:val>
                                        </p:tav>
                                        <p:tav tm="100000">
                                          <p:val>
                                            <p:strVal val="#ppt_x"/>
                                          </p:val>
                                        </p:tav>
                                      </p:tavLst>
                                    </p:anim>
                                    <p:anim calcmode="lin" valueType="num">
                                      <p:cBhvr>
                                        <p:cTn id="75" dur="1000" fill="hold"/>
                                        <p:tgtEl>
                                          <p:spTgt spid="4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down)">
                                      <p:cBhvr>
                                        <p:cTn id="83" dur="500"/>
                                        <p:tgtEl>
                                          <p:spTgt spid="12"/>
                                        </p:tgtEl>
                                      </p:cBhvr>
                                    </p:animEffect>
                                  </p:childTnLst>
                                </p:cTn>
                              </p:par>
                              <p:par>
                                <p:cTn id="84" presetID="22" presetClass="entr" presetSubtype="4" fill="hold" grpId="0" nodeType="withEffect">
                                  <p:stCondLst>
                                    <p:cond delay="200"/>
                                  </p:stCondLst>
                                  <p:childTnLst>
                                    <p:set>
                                      <p:cBhvr>
                                        <p:cTn id="85" dur="1" fill="hold">
                                          <p:stCondLst>
                                            <p:cond delay="0"/>
                                          </p:stCondLst>
                                        </p:cTn>
                                        <p:tgtEl>
                                          <p:spTgt spid="13"/>
                                        </p:tgtEl>
                                        <p:attrNameLst>
                                          <p:attrName>style.visibility</p:attrName>
                                        </p:attrNameLst>
                                      </p:cBhvr>
                                      <p:to>
                                        <p:strVal val="visible"/>
                                      </p:to>
                                    </p:set>
                                    <p:animEffect transition="in" filter="wipe(down)">
                                      <p:cBhvr>
                                        <p:cTn id="86" dur="500"/>
                                        <p:tgtEl>
                                          <p:spTgt spid="13"/>
                                        </p:tgtEl>
                                      </p:cBhvr>
                                    </p:animEffect>
                                  </p:childTnLst>
                                </p:cTn>
                              </p:par>
                              <p:par>
                                <p:cTn id="87" presetID="22" presetClass="entr" presetSubtype="4" fill="hold" grpId="0" nodeType="withEffect">
                                  <p:stCondLst>
                                    <p:cond delay="400"/>
                                  </p:stCondLst>
                                  <p:childTnLst>
                                    <p:set>
                                      <p:cBhvr>
                                        <p:cTn id="88" dur="1" fill="hold">
                                          <p:stCondLst>
                                            <p:cond delay="0"/>
                                          </p:stCondLst>
                                        </p:cTn>
                                        <p:tgtEl>
                                          <p:spTgt spid="14"/>
                                        </p:tgtEl>
                                        <p:attrNameLst>
                                          <p:attrName>style.visibility</p:attrName>
                                        </p:attrNameLst>
                                      </p:cBhvr>
                                      <p:to>
                                        <p:strVal val="visible"/>
                                      </p:to>
                                    </p:set>
                                    <p:animEffect transition="in" filter="wipe(down)">
                                      <p:cBhvr>
                                        <p:cTn id="89" dur="500"/>
                                        <p:tgtEl>
                                          <p:spTgt spid="14"/>
                                        </p:tgtEl>
                                      </p:cBhvr>
                                    </p:animEffect>
                                  </p:childTnLst>
                                </p:cTn>
                              </p:par>
                              <p:par>
                                <p:cTn id="90" presetID="22" presetClass="entr" presetSubtype="4"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down)">
                                      <p:cBhvr>
                                        <p:cTn id="92" dur="500"/>
                                        <p:tgtEl>
                                          <p:spTgt spid="15"/>
                                        </p:tgtEl>
                                      </p:cBhvr>
                                    </p:animEffect>
                                  </p:childTnLst>
                                </p:cTn>
                              </p:par>
                            </p:childTnLst>
                          </p:cTn>
                        </p:par>
                        <p:par>
                          <p:cTn id="93" fill="hold">
                            <p:stCondLst>
                              <p:cond delay="4550"/>
                            </p:stCondLst>
                            <p:childTnLst>
                              <p:par>
                                <p:cTn id="94" presetID="22" presetClass="entr" presetSubtype="4"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00"/>
                                        <p:tgtEl>
                                          <p:spTgt spid="17"/>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down)">
                                      <p:cBhvr>
                                        <p:cTn id="105" dur="500"/>
                                        <p:tgtEl>
                                          <p:spTgt spid="19"/>
                                        </p:tgtEl>
                                      </p:cBhvr>
                                    </p:animEffect>
                                  </p:childTnLst>
                                </p:cTn>
                              </p:par>
                            </p:childTnLst>
                          </p:cTn>
                        </p:par>
                        <p:par>
                          <p:cTn id="106" fill="hold">
                            <p:stCondLst>
                              <p:cond delay="5050"/>
                            </p:stCondLst>
                            <p:childTnLst>
                              <p:par>
                                <p:cTn id="107" presetID="45" presetClass="entr" presetSubtype="0" fill="hold" grpId="0" nodeType="after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anim calcmode="lin" valueType="num">
                                      <p:cBhvr>
                                        <p:cTn id="110" dur="500" fill="hold"/>
                                        <p:tgtEl>
                                          <p:spTgt spid="39"/>
                                        </p:tgtEl>
                                        <p:attrNameLst>
                                          <p:attrName>ppt_w</p:attrName>
                                        </p:attrNameLst>
                                      </p:cBhvr>
                                      <p:tavLst>
                                        <p:tav tm="0" fmla="#ppt_w*sin(2.5*pi*$)">
                                          <p:val>
                                            <p:fltVal val="0"/>
                                          </p:val>
                                        </p:tav>
                                        <p:tav tm="100000">
                                          <p:val>
                                            <p:fltVal val="1"/>
                                          </p:val>
                                        </p:tav>
                                      </p:tavLst>
                                    </p:anim>
                                    <p:anim calcmode="lin" valueType="num">
                                      <p:cBhvr>
                                        <p:cTn id="111" dur="500" fill="hold"/>
                                        <p:tgtEl>
                                          <p:spTgt spid="39"/>
                                        </p:tgtEl>
                                        <p:attrNameLst>
                                          <p:attrName>ppt_h</p:attrName>
                                        </p:attrNameLst>
                                      </p:cBhvr>
                                      <p:tavLst>
                                        <p:tav tm="0">
                                          <p:val>
                                            <p:strVal val="#ppt_h"/>
                                          </p:val>
                                        </p:tav>
                                        <p:tav tm="100000">
                                          <p:val>
                                            <p:strVal val="#ppt_h"/>
                                          </p:val>
                                        </p:tav>
                                      </p:tavLst>
                                    </p:anim>
                                  </p:childTnLst>
                                </p:cTn>
                              </p:par>
                              <p:par>
                                <p:cTn id="112" presetID="45" presetClass="entr" presetSubtype="0" fill="hold" grpId="0"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fade">
                                      <p:cBhvr>
                                        <p:cTn id="114" dur="500"/>
                                        <p:tgtEl>
                                          <p:spTgt spid="41"/>
                                        </p:tgtEl>
                                      </p:cBhvr>
                                    </p:animEffect>
                                    <p:anim calcmode="lin" valueType="num">
                                      <p:cBhvr>
                                        <p:cTn id="115" dur="500" fill="hold"/>
                                        <p:tgtEl>
                                          <p:spTgt spid="41"/>
                                        </p:tgtEl>
                                        <p:attrNameLst>
                                          <p:attrName>ppt_w</p:attrName>
                                        </p:attrNameLst>
                                      </p:cBhvr>
                                      <p:tavLst>
                                        <p:tav tm="0" fmla="#ppt_w*sin(2.5*pi*$)">
                                          <p:val>
                                            <p:fltVal val="0"/>
                                          </p:val>
                                        </p:tav>
                                        <p:tav tm="100000">
                                          <p:val>
                                            <p:fltVal val="1"/>
                                          </p:val>
                                        </p:tav>
                                      </p:tavLst>
                                    </p:anim>
                                    <p:anim calcmode="lin" valueType="num">
                                      <p:cBhvr>
                                        <p:cTn id="116" dur="500" fill="hold"/>
                                        <p:tgtEl>
                                          <p:spTgt spid="41"/>
                                        </p:tgtEl>
                                        <p:attrNameLst>
                                          <p:attrName>ppt_h</p:attrName>
                                        </p:attrNameLst>
                                      </p:cBhvr>
                                      <p:tavLst>
                                        <p:tav tm="0">
                                          <p:val>
                                            <p:strVal val="#ppt_h"/>
                                          </p:val>
                                        </p:tav>
                                        <p:tav tm="100000">
                                          <p:val>
                                            <p:strVal val="#ppt_h"/>
                                          </p:val>
                                        </p:tav>
                                      </p:tavLst>
                                    </p:anim>
                                  </p:childTnLst>
                                </p:cTn>
                              </p:par>
                            </p:childTnLst>
                          </p:cTn>
                        </p:par>
                        <p:par>
                          <p:cTn id="117" fill="hold">
                            <p:stCondLst>
                              <p:cond delay="5550"/>
                            </p:stCondLst>
                            <p:childTnLst>
                              <p:par>
                                <p:cTn id="118" presetID="47" presetClass="entr" presetSubtype="0" fill="hold" grpId="0" nodeType="after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1000"/>
                                        <p:tgtEl>
                                          <p:spTgt spid="49"/>
                                        </p:tgtEl>
                                      </p:cBhvr>
                                    </p:animEffect>
                                    <p:anim calcmode="lin" valueType="num">
                                      <p:cBhvr>
                                        <p:cTn id="121" dur="1000" fill="hold"/>
                                        <p:tgtEl>
                                          <p:spTgt spid="49"/>
                                        </p:tgtEl>
                                        <p:attrNameLst>
                                          <p:attrName>ppt_x</p:attrName>
                                        </p:attrNameLst>
                                      </p:cBhvr>
                                      <p:tavLst>
                                        <p:tav tm="0">
                                          <p:val>
                                            <p:strVal val="#ppt_x"/>
                                          </p:val>
                                        </p:tav>
                                        <p:tav tm="100000">
                                          <p:val>
                                            <p:strVal val="#ppt_x"/>
                                          </p:val>
                                        </p:tav>
                                      </p:tavLst>
                                    </p:anim>
                                    <p:anim calcmode="lin" valueType="num">
                                      <p:cBhvr>
                                        <p:cTn id="122" dur="1000" fill="hold"/>
                                        <p:tgtEl>
                                          <p:spTgt spid="49"/>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0"/>
                                  </p:stCondLst>
                                  <p:childTnLst>
                                    <p:set>
                                      <p:cBhvr>
                                        <p:cTn id="124" dur="1" fill="hold">
                                          <p:stCondLst>
                                            <p:cond delay="0"/>
                                          </p:stCondLst>
                                        </p:cTn>
                                        <p:tgtEl>
                                          <p:spTgt spid="48"/>
                                        </p:tgtEl>
                                        <p:attrNameLst>
                                          <p:attrName>style.visibility</p:attrName>
                                        </p:attrNameLst>
                                      </p:cBhvr>
                                      <p:to>
                                        <p:strVal val="visible"/>
                                      </p:to>
                                    </p:set>
                                    <p:animEffect transition="in" filter="fade">
                                      <p:cBhvr>
                                        <p:cTn id="125" dur="1000"/>
                                        <p:tgtEl>
                                          <p:spTgt spid="48"/>
                                        </p:tgtEl>
                                      </p:cBhvr>
                                    </p:animEffect>
                                    <p:anim calcmode="lin" valueType="num">
                                      <p:cBhvr>
                                        <p:cTn id="126" dur="1000" fill="hold"/>
                                        <p:tgtEl>
                                          <p:spTgt spid="48"/>
                                        </p:tgtEl>
                                        <p:attrNameLst>
                                          <p:attrName>ppt_x</p:attrName>
                                        </p:attrNameLst>
                                      </p:cBhvr>
                                      <p:tavLst>
                                        <p:tav tm="0">
                                          <p:val>
                                            <p:strVal val="#ppt_x"/>
                                          </p:val>
                                        </p:tav>
                                        <p:tav tm="100000">
                                          <p:val>
                                            <p:strVal val="#ppt_x"/>
                                          </p:val>
                                        </p:tav>
                                      </p:tavLst>
                                    </p:anim>
                                    <p:anim calcmode="lin" valueType="num">
                                      <p:cBhvr>
                                        <p:cTn id="127" dur="1000" fill="hold"/>
                                        <p:tgtEl>
                                          <p:spTgt spid="48"/>
                                        </p:tgtEl>
                                        <p:attrNameLst>
                                          <p:attrName>ppt_y</p:attrName>
                                        </p:attrNameLst>
                                      </p:cBhvr>
                                      <p:tavLst>
                                        <p:tav tm="0">
                                          <p:val>
                                            <p:strVal val="#ppt_y-.1"/>
                                          </p:val>
                                        </p:tav>
                                        <p:tav tm="100000">
                                          <p:val>
                                            <p:strVal val="#ppt_y"/>
                                          </p:val>
                                        </p:tav>
                                      </p:tavLst>
                                    </p:anim>
                                  </p:childTnLst>
                                </p:cTn>
                              </p:par>
                              <p:par>
                                <p:cTn id="128" presetID="22" presetClass="entr" presetSubtype="4" fill="hold" grpId="0" nodeType="withEffect">
                                  <p:stCondLst>
                                    <p:cond delay="0"/>
                                  </p:stCondLst>
                                  <p:childTnLst>
                                    <p:set>
                                      <p:cBhvr>
                                        <p:cTn id="129" dur="1" fill="hold">
                                          <p:stCondLst>
                                            <p:cond delay="0"/>
                                          </p:stCondLst>
                                        </p:cTn>
                                        <p:tgtEl>
                                          <p:spTgt spid="20"/>
                                        </p:tgtEl>
                                        <p:attrNameLst>
                                          <p:attrName>style.visibility</p:attrName>
                                        </p:attrNameLst>
                                      </p:cBhvr>
                                      <p:to>
                                        <p:strVal val="visible"/>
                                      </p:to>
                                    </p:set>
                                    <p:animEffect transition="in" filter="wipe(down)">
                                      <p:cBhvr>
                                        <p:cTn id="130" dur="500"/>
                                        <p:tgtEl>
                                          <p:spTgt spid="20"/>
                                        </p:tgtEl>
                                      </p:cBhvr>
                                    </p:animEffect>
                                  </p:childTnLst>
                                </p:cTn>
                              </p:par>
                              <p:par>
                                <p:cTn id="131" presetID="22" presetClass="entr" presetSubtype="4" fill="hold" grpId="0" nodeType="withEffect">
                                  <p:stCondLst>
                                    <p:cond delay="200"/>
                                  </p:stCondLst>
                                  <p:childTnLst>
                                    <p:set>
                                      <p:cBhvr>
                                        <p:cTn id="132" dur="1" fill="hold">
                                          <p:stCondLst>
                                            <p:cond delay="0"/>
                                          </p:stCondLst>
                                        </p:cTn>
                                        <p:tgtEl>
                                          <p:spTgt spid="21"/>
                                        </p:tgtEl>
                                        <p:attrNameLst>
                                          <p:attrName>style.visibility</p:attrName>
                                        </p:attrNameLst>
                                      </p:cBhvr>
                                      <p:to>
                                        <p:strVal val="visible"/>
                                      </p:to>
                                    </p:set>
                                    <p:animEffect transition="in" filter="wipe(down)">
                                      <p:cBhvr>
                                        <p:cTn id="133" dur="500"/>
                                        <p:tgtEl>
                                          <p:spTgt spid="21"/>
                                        </p:tgtEl>
                                      </p:cBhvr>
                                    </p:animEffect>
                                  </p:childTnLst>
                                </p:cTn>
                              </p:par>
                              <p:par>
                                <p:cTn id="134" presetID="22" presetClass="entr" presetSubtype="4" fill="hold" grpId="0" nodeType="withEffect">
                                  <p:stCondLst>
                                    <p:cond delay="400"/>
                                  </p:stCondLst>
                                  <p:childTnLst>
                                    <p:set>
                                      <p:cBhvr>
                                        <p:cTn id="135" dur="1" fill="hold">
                                          <p:stCondLst>
                                            <p:cond delay="0"/>
                                          </p:stCondLst>
                                        </p:cTn>
                                        <p:tgtEl>
                                          <p:spTgt spid="22"/>
                                        </p:tgtEl>
                                        <p:attrNameLst>
                                          <p:attrName>style.visibility</p:attrName>
                                        </p:attrNameLst>
                                      </p:cBhvr>
                                      <p:to>
                                        <p:strVal val="visible"/>
                                      </p:to>
                                    </p:set>
                                    <p:animEffect transition="in" filter="wipe(down)">
                                      <p:cBhvr>
                                        <p:cTn id="136" dur="500"/>
                                        <p:tgtEl>
                                          <p:spTgt spid="22"/>
                                        </p:tgtEl>
                                      </p:cBhvr>
                                    </p:animEffect>
                                  </p:childTnLst>
                                </p:cTn>
                              </p:par>
                              <p:par>
                                <p:cTn id="137" presetID="22" presetClass="entr" presetSubtype="4" fill="hold" grpId="0" nodeType="withEffect">
                                  <p:stCondLst>
                                    <p:cond delay="600"/>
                                  </p:stCondLst>
                                  <p:childTnLst>
                                    <p:set>
                                      <p:cBhvr>
                                        <p:cTn id="138" dur="1" fill="hold">
                                          <p:stCondLst>
                                            <p:cond delay="0"/>
                                          </p:stCondLst>
                                        </p:cTn>
                                        <p:tgtEl>
                                          <p:spTgt spid="23"/>
                                        </p:tgtEl>
                                        <p:attrNameLst>
                                          <p:attrName>style.visibility</p:attrName>
                                        </p:attrNameLst>
                                      </p:cBhvr>
                                      <p:to>
                                        <p:strVal val="visible"/>
                                      </p:to>
                                    </p:set>
                                    <p:animEffect transition="in" filter="wipe(down)">
                                      <p:cBhvr>
                                        <p:cTn id="139" dur="500"/>
                                        <p:tgtEl>
                                          <p:spTgt spid="23"/>
                                        </p:tgtEl>
                                      </p:cBhvr>
                                    </p:animEffect>
                                  </p:childTnLst>
                                </p:cTn>
                              </p:par>
                            </p:childTnLst>
                          </p:cTn>
                        </p:par>
                        <p:par>
                          <p:cTn id="140" fill="hold">
                            <p:stCondLst>
                              <p:cond delay="6650"/>
                            </p:stCondLst>
                            <p:childTnLst>
                              <p:par>
                                <p:cTn id="141" presetID="22" presetClass="entr" presetSubtype="4" fill="hold" grpId="0" nodeType="afterEffect">
                                  <p:stCondLst>
                                    <p:cond delay="0"/>
                                  </p:stCondLst>
                                  <p:childTnLst>
                                    <p:set>
                                      <p:cBhvr>
                                        <p:cTn id="142" dur="1" fill="hold">
                                          <p:stCondLst>
                                            <p:cond delay="0"/>
                                          </p:stCondLst>
                                        </p:cTn>
                                        <p:tgtEl>
                                          <p:spTgt spid="27"/>
                                        </p:tgtEl>
                                        <p:attrNameLst>
                                          <p:attrName>style.visibility</p:attrName>
                                        </p:attrNameLst>
                                      </p:cBhvr>
                                      <p:to>
                                        <p:strVal val="visible"/>
                                      </p:to>
                                    </p:set>
                                    <p:animEffect transition="in" filter="wipe(down)">
                                      <p:cBhvr>
                                        <p:cTn id="143" dur="500"/>
                                        <p:tgtEl>
                                          <p:spTgt spid="27"/>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wipe(down)">
                                      <p:cBhvr>
                                        <p:cTn id="146" dur="500"/>
                                        <p:tgtEl>
                                          <p:spTgt spid="26"/>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down)">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wipe(down)">
                                      <p:cBhvr>
                                        <p:cTn id="152" dur="500"/>
                                        <p:tgtEl>
                                          <p:spTgt spid="24"/>
                                        </p:tgtEl>
                                      </p:cBhvr>
                                    </p:animEffect>
                                  </p:childTnLst>
                                </p:cTn>
                              </p:par>
                            </p:childTnLst>
                          </p:cTn>
                        </p:par>
                        <p:par>
                          <p:cTn id="153" fill="hold">
                            <p:stCondLst>
                              <p:cond delay="7150"/>
                            </p:stCondLst>
                            <p:childTnLst>
                              <p:par>
                                <p:cTn id="154" presetID="45" presetClass="entr" presetSubtype="0" fill="hold" grpId="0" nodeType="afterEffect">
                                  <p:stCondLst>
                                    <p:cond delay="0"/>
                                  </p:stCondLst>
                                  <p:childTnLst>
                                    <p:set>
                                      <p:cBhvr>
                                        <p:cTn id="155" dur="1" fill="hold">
                                          <p:stCondLst>
                                            <p:cond delay="0"/>
                                          </p:stCondLst>
                                        </p:cTn>
                                        <p:tgtEl>
                                          <p:spTgt spid="40"/>
                                        </p:tgtEl>
                                        <p:attrNameLst>
                                          <p:attrName>style.visibility</p:attrName>
                                        </p:attrNameLst>
                                      </p:cBhvr>
                                      <p:to>
                                        <p:strVal val="visible"/>
                                      </p:to>
                                    </p:set>
                                    <p:animEffect transition="in" filter="fade">
                                      <p:cBhvr>
                                        <p:cTn id="156" dur="500"/>
                                        <p:tgtEl>
                                          <p:spTgt spid="40"/>
                                        </p:tgtEl>
                                      </p:cBhvr>
                                    </p:animEffect>
                                    <p:anim calcmode="lin" valueType="num">
                                      <p:cBhvr>
                                        <p:cTn id="157" dur="500" fill="hold"/>
                                        <p:tgtEl>
                                          <p:spTgt spid="40"/>
                                        </p:tgtEl>
                                        <p:attrNameLst>
                                          <p:attrName>ppt_w</p:attrName>
                                        </p:attrNameLst>
                                      </p:cBhvr>
                                      <p:tavLst>
                                        <p:tav tm="0" fmla="#ppt_w*sin(2.5*pi*$)">
                                          <p:val>
                                            <p:fltVal val="0"/>
                                          </p:val>
                                        </p:tav>
                                        <p:tav tm="100000">
                                          <p:val>
                                            <p:fltVal val="1"/>
                                          </p:val>
                                        </p:tav>
                                      </p:tavLst>
                                    </p:anim>
                                    <p:anim calcmode="lin" valueType="num">
                                      <p:cBhvr>
                                        <p:cTn id="158" dur="500" fill="hold"/>
                                        <p:tgtEl>
                                          <p:spTgt spid="40"/>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43"/>
                                        </p:tgtEl>
                                        <p:attrNameLst>
                                          <p:attrName>style.visibility</p:attrName>
                                        </p:attrNameLst>
                                      </p:cBhvr>
                                      <p:to>
                                        <p:strVal val="visible"/>
                                      </p:to>
                                    </p:set>
                                    <p:animEffect transition="in" filter="fade">
                                      <p:cBhvr>
                                        <p:cTn id="161" dur="500"/>
                                        <p:tgtEl>
                                          <p:spTgt spid="43"/>
                                        </p:tgtEl>
                                      </p:cBhvr>
                                    </p:animEffect>
                                    <p:anim calcmode="lin" valueType="num">
                                      <p:cBhvr>
                                        <p:cTn id="162" dur="500" fill="hold"/>
                                        <p:tgtEl>
                                          <p:spTgt spid="43"/>
                                        </p:tgtEl>
                                        <p:attrNameLst>
                                          <p:attrName>ppt_w</p:attrName>
                                        </p:attrNameLst>
                                      </p:cBhvr>
                                      <p:tavLst>
                                        <p:tav tm="0" fmla="#ppt_w*sin(2.5*pi*$)">
                                          <p:val>
                                            <p:fltVal val="0"/>
                                          </p:val>
                                        </p:tav>
                                        <p:tav tm="100000">
                                          <p:val>
                                            <p:fltVal val="1"/>
                                          </p:val>
                                        </p:tav>
                                      </p:tavLst>
                                    </p:anim>
                                    <p:anim calcmode="lin" valueType="num">
                                      <p:cBhvr>
                                        <p:cTn id="163" dur="500" fill="hold"/>
                                        <p:tgtEl>
                                          <p:spTgt spid="43"/>
                                        </p:tgtEl>
                                        <p:attrNameLst>
                                          <p:attrName>ppt_h</p:attrName>
                                        </p:attrNameLst>
                                      </p:cBhvr>
                                      <p:tavLst>
                                        <p:tav tm="0">
                                          <p:val>
                                            <p:strVal val="#ppt_h"/>
                                          </p:val>
                                        </p:tav>
                                        <p:tav tm="100000">
                                          <p:val>
                                            <p:strVal val="#ppt_h"/>
                                          </p:val>
                                        </p:tav>
                                      </p:tavLst>
                                    </p:anim>
                                  </p:childTnLst>
                                </p:cTn>
                              </p:par>
                            </p:childTnLst>
                          </p:cTn>
                        </p:par>
                        <p:par>
                          <p:cTn id="164" fill="hold">
                            <p:stCondLst>
                              <p:cond delay="7650"/>
                            </p:stCondLst>
                            <p:childTnLst>
                              <p:par>
                                <p:cTn id="165" presetID="47" presetClass="entr" presetSubtype="0" fill="hold" grpId="0" nodeType="afterEffect">
                                  <p:stCondLst>
                                    <p:cond delay="0"/>
                                  </p:stCondLst>
                                  <p:childTnLst>
                                    <p:set>
                                      <p:cBhvr>
                                        <p:cTn id="166" dur="1" fill="hold">
                                          <p:stCondLst>
                                            <p:cond delay="0"/>
                                          </p:stCondLst>
                                        </p:cTn>
                                        <p:tgtEl>
                                          <p:spTgt spid="51"/>
                                        </p:tgtEl>
                                        <p:attrNameLst>
                                          <p:attrName>style.visibility</p:attrName>
                                        </p:attrNameLst>
                                      </p:cBhvr>
                                      <p:to>
                                        <p:strVal val="visible"/>
                                      </p:to>
                                    </p:set>
                                    <p:animEffect transition="in" filter="fade">
                                      <p:cBhvr>
                                        <p:cTn id="167" dur="1000"/>
                                        <p:tgtEl>
                                          <p:spTgt spid="51"/>
                                        </p:tgtEl>
                                      </p:cBhvr>
                                    </p:animEffect>
                                    <p:anim calcmode="lin" valueType="num">
                                      <p:cBhvr>
                                        <p:cTn id="168" dur="1000" fill="hold"/>
                                        <p:tgtEl>
                                          <p:spTgt spid="51"/>
                                        </p:tgtEl>
                                        <p:attrNameLst>
                                          <p:attrName>ppt_x</p:attrName>
                                        </p:attrNameLst>
                                      </p:cBhvr>
                                      <p:tavLst>
                                        <p:tav tm="0">
                                          <p:val>
                                            <p:strVal val="#ppt_x"/>
                                          </p:val>
                                        </p:tav>
                                        <p:tav tm="100000">
                                          <p:val>
                                            <p:strVal val="#ppt_x"/>
                                          </p:val>
                                        </p:tav>
                                      </p:tavLst>
                                    </p:anim>
                                    <p:anim calcmode="lin" valueType="num">
                                      <p:cBhvr>
                                        <p:cTn id="169" dur="1000" fill="hold"/>
                                        <p:tgtEl>
                                          <p:spTgt spid="51"/>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50"/>
                                        </p:tgtEl>
                                        <p:attrNameLst>
                                          <p:attrName>style.visibility</p:attrName>
                                        </p:attrNameLst>
                                      </p:cBhvr>
                                      <p:to>
                                        <p:strVal val="visible"/>
                                      </p:to>
                                    </p:set>
                                    <p:animEffect transition="in" filter="fade">
                                      <p:cBhvr>
                                        <p:cTn id="172" dur="1000"/>
                                        <p:tgtEl>
                                          <p:spTgt spid="50"/>
                                        </p:tgtEl>
                                      </p:cBhvr>
                                    </p:animEffect>
                                    <p:anim calcmode="lin" valueType="num">
                                      <p:cBhvr>
                                        <p:cTn id="173" dur="1000" fill="hold"/>
                                        <p:tgtEl>
                                          <p:spTgt spid="50"/>
                                        </p:tgtEl>
                                        <p:attrNameLst>
                                          <p:attrName>ppt_x</p:attrName>
                                        </p:attrNameLst>
                                      </p:cBhvr>
                                      <p:tavLst>
                                        <p:tav tm="0">
                                          <p:val>
                                            <p:strVal val="#ppt_x"/>
                                          </p:val>
                                        </p:tav>
                                        <p:tav tm="100000">
                                          <p:val>
                                            <p:strVal val="#ppt_x"/>
                                          </p:val>
                                        </p:tav>
                                      </p:tavLst>
                                    </p:anim>
                                    <p:anim calcmode="lin" valueType="num">
                                      <p:cBhvr>
                                        <p:cTn id="174" dur="1000" fill="hold"/>
                                        <p:tgtEl>
                                          <p:spTgt spid="50"/>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28"/>
                                        </p:tgtEl>
                                        <p:attrNameLst>
                                          <p:attrName>style.visibility</p:attrName>
                                        </p:attrNameLst>
                                      </p:cBhvr>
                                      <p:to>
                                        <p:strVal val="visible"/>
                                      </p:to>
                                    </p:set>
                                    <p:animEffect transition="in" filter="wipe(down)">
                                      <p:cBhvr>
                                        <p:cTn id="177" dur="500"/>
                                        <p:tgtEl>
                                          <p:spTgt spid="28"/>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29"/>
                                        </p:tgtEl>
                                        <p:attrNameLst>
                                          <p:attrName>style.visibility</p:attrName>
                                        </p:attrNameLst>
                                      </p:cBhvr>
                                      <p:to>
                                        <p:strVal val="visible"/>
                                      </p:to>
                                    </p:set>
                                    <p:animEffect transition="in" filter="wipe(down)">
                                      <p:cBhvr>
                                        <p:cTn id="180" dur="500"/>
                                        <p:tgtEl>
                                          <p:spTgt spid="29"/>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30"/>
                                        </p:tgtEl>
                                        <p:attrNameLst>
                                          <p:attrName>style.visibility</p:attrName>
                                        </p:attrNameLst>
                                      </p:cBhvr>
                                      <p:to>
                                        <p:strVal val="visible"/>
                                      </p:to>
                                    </p:set>
                                    <p:animEffect transition="in" filter="wipe(down)">
                                      <p:cBhvr>
                                        <p:cTn id="183" dur="500"/>
                                        <p:tgtEl>
                                          <p:spTgt spid="30"/>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31"/>
                                        </p:tgtEl>
                                        <p:attrNameLst>
                                          <p:attrName>style.visibility</p:attrName>
                                        </p:attrNameLst>
                                      </p:cBhvr>
                                      <p:to>
                                        <p:strVal val="visible"/>
                                      </p:to>
                                    </p:set>
                                    <p:animEffect transition="in" filter="wipe(down)">
                                      <p:cBhvr>
                                        <p:cTn id="186" dur="500"/>
                                        <p:tgtEl>
                                          <p:spTgt spid="31"/>
                                        </p:tgtEl>
                                      </p:cBhvr>
                                    </p:animEffect>
                                  </p:childTnLst>
                                </p:cTn>
                              </p:par>
                            </p:childTnLst>
                          </p:cTn>
                        </p:par>
                        <p:par>
                          <p:cTn id="187" fill="hold">
                            <p:stCondLst>
                              <p:cond delay="8750"/>
                            </p:stCondLst>
                            <p:childTnLst>
                              <p:par>
                                <p:cTn id="188" presetID="22" presetClass="entr" presetSubtype="4" fill="hold" grpId="0" nodeType="afterEffect">
                                  <p:stCondLst>
                                    <p:cond delay="0"/>
                                  </p:stCondLst>
                                  <p:childTnLst>
                                    <p:set>
                                      <p:cBhvr>
                                        <p:cTn id="189" dur="1" fill="hold">
                                          <p:stCondLst>
                                            <p:cond delay="0"/>
                                          </p:stCondLst>
                                        </p:cTn>
                                        <p:tgtEl>
                                          <p:spTgt spid="35"/>
                                        </p:tgtEl>
                                        <p:attrNameLst>
                                          <p:attrName>style.visibility</p:attrName>
                                        </p:attrNameLst>
                                      </p:cBhvr>
                                      <p:to>
                                        <p:strVal val="visible"/>
                                      </p:to>
                                    </p:set>
                                    <p:animEffect transition="in" filter="wipe(down)">
                                      <p:cBhvr>
                                        <p:cTn id="190" dur="500"/>
                                        <p:tgtEl>
                                          <p:spTgt spid="35"/>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34"/>
                                        </p:tgtEl>
                                        <p:attrNameLst>
                                          <p:attrName>style.visibility</p:attrName>
                                        </p:attrNameLst>
                                      </p:cBhvr>
                                      <p:to>
                                        <p:strVal val="visible"/>
                                      </p:to>
                                    </p:set>
                                    <p:animEffect transition="in" filter="wipe(down)">
                                      <p:cBhvr>
                                        <p:cTn id="193" dur="500"/>
                                        <p:tgtEl>
                                          <p:spTgt spid="34"/>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33"/>
                                        </p:tgtEl>
                                        <p:attrNameLst>
                                          <p:attrName>style.visibility</p:attrName>
                                        </p:attrNameLst>
                                      </p:cBhvr>
                                      <p:to>
                                        <p:strVal val="visible"/>
                                      </p:to>
                                    </p:set>
                                    <p:animEffect transition="in" filter="wipe(down)">
                                      <p:cBhvr>
                                        <p:cTn id="196" dur="500"/>
                                        <p:tgtEl>
                                          <p:spTgt spid="33"/>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32"/>
                                        </p:tgtEl>
                                        <p:attrNameLst>
                                          <p:attrName>style.visibility</p:attrName>
                                        </p:attrNameLst>
                                      </p:cBhvr>
                                      <p:to>
                                        <p:strVal val="visible"/>
                                      </p:to>
                                    </p:set>
                                    <p:animEffect transition="in" filter="wipe(down)">
                                      <p:cBhvr>
                                        <p:cTn id="19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 name="矩形 29"/>
          <p:cNvSpPr/>
          <p:nvPr/>
        </p:nvSpPr>
        <p:spPr>
          <a:xfrm>
            <a:off x="3361088" y="4110430"/>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1" name="矩形 30"/>
          <p:cNvSpPr/>
          <p:nvPr/>
        </p:nvSpPr>
        <p:spPr>
          <a:xfrm>
            <a:off x="2784650" y="1743569"/>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2" name="椭圆 64"/>
          <p:cNvSpPr>
            <a:spLocks noChangeArrowheads="1"/>
          </p:cNvSpPr>
          <p:nvPr/>
        </p:nvSpPr>
        <p:spPr bwMode="auto">
          <a:xfrm>
            <a:off x="1271499" y="1413570"/>
            <a:ext cx="1659809" cy="1658432"/>
          </a:xfrm>
          <a:prstGeom prst="ellipse">
            <a:avLst/>
          </a:prstGeom>
          <a:solidFill>
            <a:srgbClr val="005DA2"/>
          </a:solidFill>
          <a:ln w="190500" cap="sq" cmpd="sng">
            <a:solidFill>
              <a:schemeClr val="bg1">
                <a:lumMod val="65000"/>
              </a:schemeClr>
            </a:solidFill>
            <a:round/>
          </a:ln>
        </p:spPr>
        <p:txBody>
          <a:bodyPr lIns="91472" tIns="45736" rIns="91472" bIns="45736" anchor="ctr"/>
          <a:lstStyle/>
          <a:p>
            <a:pPr algn="ctr"/>
            <a:r>
              <a:rPr lang="zh-CN" altLang="en-US" sz="2800" b="1" dirty="0" smtClean="0">
                <a:solidFill>
                  <a:schemeClr val="bg1"/>
                </a:solidFill>
                <a:latin typeface="微软雅黑" pitchFamily="34" charset="-122"/>
                <a:ea typeface="微软雅黑" pitchFamily="34" charset="-122"/>
                <a:sym typeface="宋体" pitchFamily="2" charset="-122"/>
              </a:rPr>
              <a:t>添加文字</a:t>
            </a:r>
            <a:endParaRPr lang="zh-CN" altLang="zh-CN" sz="2800" b="1" dirty="0">
              <a:solidFill>
                <a:schemeClr val="bg1"/>
              </a:solidFill>
              <a:latin typeface="微软雅黑" pitchFamily="34" charset="-122"/>
              <a:ea typeface="微软雅黑" pitchFamily="34" charset="-122"/>
              <a:sym typeface="宋体" pitchFamily="2" charset="-122"/>
            </a:endParaRPr>
          </a:p>
        </p:txBody>
      </p:sp>
      <p:sp>
        <p:nvSpPr>
          <p:cNvPr id="33" name="TextBox 32"/>
          <p:cNvSpPr txBox="1"/>
          <p:nvPr/>
        </p:nvSpPr>
        <p:spPr>
          <a:xfrm>
            <a:off x="3249743" y="1910048"/>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34" name="椭圆 64"/>
          <p:cNvSpPr>
            <a:spLocks noChangeArrowheads="1"/>
          </p:cNvSpPr>
          <p:nvPr/>
        </p:nvSpPr>
        <p:spPr bwMode="auto">
          <a:xfrm>
            <a:off x="9413700" y="3497287"/>
            <a:ext cx="1659809" cy="1658432"/>
          </a:xfrm>
          <a:prstGeom prst="ellipse">
            <a:avLst/>
          </a:prstGeom>
          <a:solidFill>
            <a:srgbClr val="005DA2"/>
          </a:solidFill>
          <a:ln w="190500" cap="sq" cmpd="sng">
            <a:solidFill>
              <a:schemeClr val="bg1">
                <a:lumMod val="65000"/>
              </a:schemeClr>
            </a:solidFill>
            <a:round/>
          </a:ln>
        </p:spPr>
        <p:txBody>
          <a:bodyPr lIns="91472" tIns="45736" rIns="91472" bIns="45736" anchor="ctr"/>
          <a:lstStyle/>
          <a:p>
            <a:pPr algn="ctr"/>
            <a:r>
              <a:rPr lang="zh-CN" altLang="en-US" sz="2800" b="1" dirty="0" smtClean="0">
                <a:solidFill>
                  <a:schemeClr val="bg1"/>
                </a:solidFill>
                <a:latin typeface="微软雅黑" pitchFamily="34" charset="-122"/>
                <a:ea typeface="微软雅黑" pitchFamily="34" charset="-122"/>
                <a:sym typeface="宋体" pitchFamily="2" charset="-122"/>
              </a:rPr>
              <a:t>添加文字</a:t>
            </a:r>
            <a:endParaRPr lang="zh-CN" altLang="zh-CN" sz="2800" b="1" dirty="0">
              <a:solidFill>
                <a:schemeClr val="bg1"/>
              </a:solidFill>
              <a:latin typeface="微软雅黑" pitchFamily="34" charset="-122"/>
              <a:ea typeface="微软雅黑" pitchFamily="34" charset="-122"/>
              <a:sym typeface="宋体" pitchFamily="2" charset="-122"/>
            </a:endParaRPr>
          </a:p>
        </p:txBody>
      </p:sp>
      <p:sp>
        <p:nvSpPr>
          <p:cNvPr id="62" name="TextBox 61"/>
          <p:cNvSpPr txBox="1"/>
          <p:nvPr/>
        </p:nvSpPr>
        <p:spPr>
          <a:xfrm>
            <a:off x="3249743" y="4326504"/>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0" name="文本框 2"/>
          <p:cNvSpPr txBox="1"/>
          <p:nvPr/>
        </p:nvSpPr>
        <p:spPr>
          <a:xfrm>
            <a:off x="62211"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0"/>
                                  </p:stCondLst>
                                  <p:childTnLst>
                                    <p:animRot by="21600000">
                                      <p:cBhvr>
                                        <p:cTn id="18" dur="500" fill="hold"/>
                                        <p:tgtEl>
                                          <p:spTgt spid="32"/>
                                        </p:tgtEl>
                                        <p:attrNameLst>
                                          <p:attrName>r</p:attrName>
                                        </p:attrNameLst>
                                      </p:cBhvr>
                                    </p:animRo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par>
                          <p:cTn id="23" fill="hold">
                            <p:stCondLst>
                              <p:cond delay="185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33"/>
                                        </p:tgtEl>
                                        <p:attrNameLst>
                                          <p:attrName>style.visibility</p:attrName>
                                        </p:attrNameLst>
                                      </p:cBhvr>
                                      <p:to>
                                        <p:strVal val="visible"/>
                                      </p:to>
                                    </p:set>
                                    <p:animEffect transition="in" filter="wipe(left)">
                                      <p:cBhvr>
                                        <p:cTn id="26" dur="100"/>
                                        <p:tgtEl>
                                          <p:spTgt spid="33"/>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33"/>
                                        </p:tgtEl>
                                      </p:cBhvr>
                                      <p:to x="80000" y="100000"/>
                                    </p:animScale>
                                    <p:anim by="(#ppt_w*0.10)" calcmode="lin" valueType="num">
                                      <p:cBhvr>
                                        <p:cTn id="29" dur="50" autoRev="1" fill="hold">
                                          <p:stCondLst>
                                            <p:cond delay="0"/>
                                          </p:stCondLst>
                                        </p:cTn>
                                        <p:tgtEl>
                                          <p:spTgt spid="33"/>
                                        </p:tgtEl>
                                        <p:attrNameLst>
                                          <p:attrName>ppt_x</p:attrName>
                                        </p:attrNameLst>
                                      </p:cBhvr>
                                    </p:anim>
                                    <p:anim by="(-#ppt_w*0.10)" calcmode="lin" valueType="num">
                                      <p:cBhvr>
                                        <p:cTn id="30" dur="50" autoRev="1" fill="hold">
                                          <p:stCondLst>
                                            <p:cond delay="0"/>
                                          </p:stCondLst>
                                        </p:cTn>
                                        <p:tgtEl>
                                          <p:spTgt spid="33"/>
                                        </p:tgtEl>
                                        <p:attrNameLst>
                                          <p:attrName>ppt_y</p:attrName>
                                        </p:attrNameLst>
                                      </p:cBhvr>
                                    </p:anim>
                                    <p:animRot by="-480000">
                                      <p:cBhvr>
                                        <p:cTn id="31" dur="50" autoRev="1" fill="hold">
                                          <p:stCondLst>
                                            <p:cond delay="0"/>
                                          </p:stCondLst>
                                        </p:cTn>
                                        <p:tgtEl>
                                          <p:spTgt spid="33"/>
                                        </p:tgtEl>
                                        <p:attrNameLst>
                                          <p:attrName>r</p:attrName>
                                        </p:attrNameLst>
                                      </p:cBhvr>
                                    </p:animRot>
                                  </p:childTnLst>
                                </p:cTn>
                              </p:par>
                            </p:childTnLst>
                          </p:cTn>
                        </p:par>
                        <p:par>
                          <p:cTn id="32" fill="hold">
                            <p:stCondLst>
                              <p:cond delay="6059"/>
                            </p:stCondLst>
                            <p:childTnLst>
                              <p:par>
                                <p:cTn id="33" presetID="2" presetClass="entr" presetSubtype="2"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8" presetClass="emph" presetSubtype="0" fill="hold" grpId="1" nodeType="withEffect">
                                  <p:stCondLst>
                                    <p:cond delay="0"/>
                                  </p:stCondLst>
                                  <p:childTnLst>
                                    <p:animRot by="-21600000">
                                      <p:cBhvr>
                                        <p:cTn id="38" dur="500" fill="hold"/>
                                        <p:tgtEl>
                                          <p:spTgt spid="34"/>
                                        </p:tgtEl>
                                        <p:attrNameLst>
                                          <p:attrName>r</p:attrName>
                                        </p:attrNameLst>
                                      </p:cBhvr>
                                    </p:animRot>
                                  </p:childTnLst>
                                </p:cTn>
                              </p:par>
                            </p:childTnLst>
                          </p:cTn>
                        </p:par>
                        <p:par>
                          <p:cTn id="39" fill="hold">
                            <p:stCondLst>
                              <p:cond delay="6559"/>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par>
                          <p:cTn id="43" fill="hold">
                            <p:stCondLst>
                              <p:cond delay="7059"/>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62"/>
                                        </p:tgtEl>
                                        <p:attrNameLst>
                                          <p:attrName>style.visibility</p:attrName>
                                        </p:attrNameLst>
                                      </p:cBhvr>
                                      <p:to>
                                        <p:strVal val="visible"/>
                                      </p:to>
                                    </p:set>
                                    <p:animEffect transition="in" filter="wipe(left)">
                                      <p:cBhvr>
                                        <p:cTn id="46" dur="100"/>
                                        <p:tgtEl>
                                          <p:spTgt spid="62"/>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62"/>
                                        </p:tgtEl>
                                      </p:cBhvr>
                                      <p:to x="80000" y="100000"/>
                                    </p:animScale>
                                    <p:anim by="(#ppt_w*0.10)" calcmode="lin" valueType="num">
                                      <p:cBhvr>
                                        <p:cTn id="49" dur="50" autoRev="1" fill="hold">
                                          <p:stCondLst>
                                            <p:cond delay="0"/>
                                          </p:stCondLst>
                                        </p:cTn>
                                        <p:tgtEl>
                                          <p:spTgt spid="62"/>
                                        </p:tgtEl>
                                        <p:attrNameLst>
                                          <p:attrName>ppt_x</p:attrName>
                                        </p:attrNameLst>
                                      </p:cBhvr>
                                    </p:anim>
                                    <p:anim by="(-#ppt_w*0.10)" calcmode="lin" valueType="num">
                                      <p:cBhvr>
                                        <p:cTn id="50" dur="50" autoRev="1" fill="hold">
                                          <p:stCondLst>
                                            <p:cond delay="0"/>
                                          </p:stCondLst>
                                        </p:cTn>
                                        <p:tgtEl>
                                          <p:spTgt spid="62"/>
                                        </p:tgtEl>
                                        <p:attrNameLst>
                                          <p:attrName>ppt_y</p:attrName>
                                        </p:attrNameLst>
                                      </p:cBhvr>
                                    </p:anim>
                                    <p:animRot by="-480000">
                                      <p:cBhvr>
                                        <p:cTn id="51"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62" grpId="0"/>
      <p:bldP spid="62" grpId="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 name="矩形 8"/>
          <p:cNvSpPr/>
          <p:nvPr/>
        </p:nvSpPr>
        <p:spPr bwMode="auto">
          <a:xfrm>
            <a:off x="1994719" y="1420760"/>
            <a:ext cx="8463605" cy="4542532"/>
          </a:xfrm>
          <a:prstGeom prst="rect">
            <a:avLst/>
          </a:prstGeom>
          <a:solidFill>
            <a:srgbClr val="FFFFFF">
              <a:alpha val="58038"/>
            </a:srgbClr>
          </a:solidFill>
          <a:ln w="25400">
            <a:solidFill>
              <a:srgbClr val="0070C0"/>
            </a:solidFill>
            <a:miter lim="800000"/>
          </a:ln>
        </p:spPr>
        <p:txBody>
          <a:bodyPr/>
          <a:lstStyle/>
          <a:p>
            <a:endParaRPr lang="zh-CN" altLang="en-US">
              <a:solidFill>
                <a:srgbClr val="000000"/>
              </a:solidFill>
              <a:sym typeface="Arial" pitchFamily="34" charset="0"/>
            </a:endParaRPr>
          </a:p>
        </p:txBody>
      </p:sp>
      <p:sp>
        <p:nvSpPr>
          <p:cNvPr id="65" name="矩形 17"/>
          <p:cNvSpPr>
            <a:spLocks noChangeArrowheads="1"/>
          </p:cNvSpPr>
          <p:nvPr/>
        </p:nvSpPr>
        <p:spPr bwMode="auto">
          <a:xfrm>
            <a:off x="2499543" y="949272"/>
            <a:ext cx="2198141" cy="961247"/>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000" b="1">
              <a:sym typeface="Arial" pitchFamily="34" charset="0"/>
            </a:endParaRPr>
          </a:p>
        </p:txBody>
      </p:sp>
      <p:sp>
        <p:nvSpPr>
          <p:cNvPr id="66" name="TextBox 18"/>
          <p:cNvSpPr>
            <a:spLocks noChangeArrowheads="1"/>
          </p:cNvSpPr>
          <p:nvPr/>
        </p:nvSpPr>
        <p:spPr bwMode="auto">
          <a:xfrm>
            <a:off x="2555137" y="987189"/>
            <a:ext cx="20869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4800" b="1" dirty="0" smtClean="0">
                <a:solidFill>
                  <a:schemeClr val="bg1"/>
                </a:solidFill>
                <a:latin typeface="微软雅黑" pitchFamily="34" charset="-122"/>
                <a:ea typeface="微软雅黑" pitchFamily="34" charset="-122"/>
                <a:sym typeface="方正大黑简体" pitchFamily="65" charset="-122"/>
              </a:rPr>
              <a:t>前 </a:t>
            </a:r>
            <a:r>
              <a:rPr lang="zh-CN" altLang="en-US" sz="4800" b="1" dirty="0">
                <a:solidFill>
                  <a:schemeClr val="bg1"/>
                </a:solidFill>
                <a:latin typeface="微软雅黑" pitchFamily="34" charset="-122"/>
                <a:ea typeface="微软雅黑" pitchFamily="34" charset="-122"/>
                <a:sym typeface="方正大黑简体" pitchFamily="65" charset="-122"/>
              </a:rPr>
              <a:t>言</a:t>
            </a:r>
          </a:p>
        </p:txBody>
      </p:sp>
      <p:sp>
        <p:nvSpPr>
          <p:cNvPr id="11" name="TextBox 10"/>
          <p:cNvSpPr txBox="1"/>
          <p:nvPr/>
        </p:nvSpPr>
        <p:spPr>
          <a:xfrm>
            <a:off x="2676938" y="2533780"/>
            <a:ext cx="7238661" cy="2862354"/>
          </a:xfrm>
          <a:prstGeom prst="rect">
            <a:avLst/>
          </a:prstGeom>
          <a:noFill/>
        </p:spPr>
        <p:txBody>
          <a:bodyPr wrap="square" lIns="91472" tIns="45736" rIns="91472" bIns="45736" rtlCol="0">
            <a:spAutoFit/>
          </a:bodyPr>
          <a:lstStyle/>
          <a:p>
            <a:pPr algn="just">
              <a:lnSpc>
                <a:spcPct val="150000"/>
              </a:lnSpc>
            </a:pPr>
            <a:r>
              <a:rPr lang="zh-CN" altLang="en-US" sz="2000" dirty="0">
                <a:solidFill>
                  <a:srgbClr val="0C0C0C"/>
                </a:solidFill>
                <a:latin typeface="微软雅黑" pitchFamily="34" charset="-122"/>
                <a:ea typeface="微软雅黑" pitchFamily="34" charset="-122"/>
                <a:sym typeface="微软雅黑" pitchFamily="34" charset="-122"/>
              </a:rPr>
              <a:t>回顾这一年的工作，在取得成绩的同时，我们也找到了工作中的不足和问题，主要反映于</a:t>
            </a:r>
            <a:r>
              <a:rPr lang="en-US" altLang="zh-CN" sz="2000" dirty="0">
                <a:solidFill>
                  <a:srgbClr val="0C0C0C"/>
                </a:solidFill>
                <a:latin typeface="微软雅黑" pitchFamily="34" charset="-122"/>
                <a:ea typeface="微软雅黑" pitchFamily="34" charset="-122"/>
                <a:sym typeface="微软雅黑" pitchFamily="34" charset="-122"/>
              </a:rPr>
              <a:t>xx</a:t>
            </a:r>
            <a:r>
              <a:rPr lang="zh-CN" altLang="en-US" sz="2000" dirty="0">
                <a:solidFill>
                  <a:srgbClr val="0C0C0C"/>
                </a:solidFill>
                <a:latin typeface="微软雅黑" pitchFamily="34" charset="-122"/>
                <a:ea typeface="微软雅黑" pitchFamily="34" charset="-122"/>
                <a:sym typeface="微软雅黑" pitchFamily="34" charset="-122"/>
              </a:rPr>
              <a:t>及</a:t>
            </a:r>
            <a:r>
              <a:rPr lang="en-US" altLang="zh-CN" sz="2000" dirty="0">
                <a:solidFill>
                  <a:srgbClr val="0C0C0C"/>
                </a:solidFill>
                <a:latin typeface="微软雅黑" pitchFamily="34" charset="-122"/>
                <a:ea typeface="微软雅黑" pitchFamily="34" charset="-122"/>
                <a:sym typeface="微软雅黑" pitchFamily="34" charset="-122"/>
              </a:rPr>
              <a:t>xxx</a:t>
            </a:r>
            <a:r>
              <a:rPr lang="zh-CN" altLang="en-US" sz="2000" dirty="0">
                <a:solidFill>
                  <a:srgbClr val="0C0C0C"/>
                </a:solidFill>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2000" dirty="0" err="1">
                <a:solidFill>
                  <a:srgbClr val="0C0C0C"/>
                </a:solidFill>
                <a:latin typeface="微软雅黑" pitchFamily="34" charset="-122"/>
                <a:ea typeface="微软雅黑" pitchFamily="34" charset="-122"/>
                <a:sym typeface="微软雅黑" pitchFamily="34" charset="-122"/>
              </a:rPr>
              <a:t>xxxxx</a:t>
            </a:r>
            <a:r>
              <a:rPr lang="zh-CN" altLang="en-US" sz="2000" dirty="0">
                <a:solidFill>
                  <a:srgbClr val="0C0C0C"/>
                </a:solidFill>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r>
              <a:rPr lang="en-US" altLang="zh-CN" sz="2000" dirty="0" smtClean="0">
                <a:latin typeface="微软雅黑" pitchFamily="34" charset="-122"/>
                <a:ea typeface="微软雅黑" pitchFamily="34" charset="-122"/>
              </a:rPr>
              <a:t>2017</a:t>
            </a:r>
            <a:r>
              <a:rPr lang="zh-CN" altLang="en-US" sz="2000" dirty="0" smtClean="0">
                <a:latin typeface="微软雅黑" pitchFamily="34" charset="-122"/>
                <a:ea typeface="微软雅黑" pitchFamily="34" charset="-122"/>
              </a:rPr>
              <a:t>我们</a:t>
            </a:r>
            <a:r>
              <a:rPr lang="zh-CN" altLang="en-US" sz="2000" dirty="0">
                <a:latin typeface="微软雅黑" pitchFamily="34" charset="-122"/>
                <a:ea typeface="微软雅黑" pitchFamily="34" charset="-122"/>
              </a:rPr>
              <a:t>所向披靡，</a:t>
            </a:r>
            <a:r>
              <a:rPr lang="en-US" altLang="zh-CN" sz="2000" dirty="0" smtClean="0">
                <a:latin typeface="微软雅黑" pitchFamily="34" charset="-122"/>
                <a:ea typeface="微软雅黑" pitchFamily="34" charset="-122"/>
              </a:rPr>
              <a:t>2018</a:t>
            </a:r>
            <a:r>
              <a:rPr lang="zh-CN" altLang="en-US" sz="2000" dirty="0" smtClean="0">
                <a:latin typeface="微软雅黑" pitchFamily="34" charset="-122"/>
                <a:ea typeface="微软雅黑" pitchFamily="34" charset="-122"/>
              </a:rPr>
              <a:t>我们</a:t>
            </a:r>
            <a:r>
              <a:rPr lang="zh-CN" altLang="en-US" sz="2000" dirty="0">
                <a:latin typeface="微软雅黑" pitchFamily="34" charset="-122"/>
                <a:ea typeface="微软雅黑" pitchFamily="34" charset="-122"/>
              </a:rPr>
              <a:t>勇往直前</a:t>
            </a:r>
            <a:r>
              <a:rPr lang="zh-CN" altLang="en-US" sz="2000" dirty="0" smtClean="0">
                <a:latin typeface="微软雅黑" pitchFamily="34" charset="-122"/>
                <a:ea typeface="微软雅黑" pitchFamily="34" charset="-122"/>
              </a:rPr>
              <a:t>！</a:t>
            </a:r>
            <a:endParaRPr lang="zh-CN" altLang="en-US" sz="2000" dirty="0">
              <a:solidFill>
                <a:sysClr val="windowText" lastClr="000000"/>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p:cBhvr>
                                        <p:cTn id="11" dur="500"/>
                                        <p:tgtEl>
                                          <p:spTgt spid="66"/>
                                        </p:tgtEl>
                                      </p:cBhvr>
                                    </p:animEffect>
                                    <p:anim calcmode="lin" valueType="num">
                                      <p:cBhvr>
                                        <p:cTn id="12" dur="500" fill="hold"/>
                                        <p:tgtEl>
                                          <p:spTgt spid="66"/>
                                        </p:tgtEl>
                                        <p:attrNameLst>
                                          <p:attrName>ppt_x</p:attrName>
                                        </p:attrNameLst>
                                      </p:cBhvr>
                                      <p:tavLst>
                                        <p:tav tm="0">
                                          <p:val>
                                            <p:strVal val="#ppt_x"/>
                                          </p:val>
                                        </p:tav>
                                        <p:tav tm="100000">
                                          <p:val>
                                            <p:strVal val="#ppt_x"/>
                                          </p:val>
                                        </p:tav>
                                      </p:tavLst>
                                    </p:anim>
                                    <p:anim calcmode="lin" valueType="num">
                                      <p:cBhvr>
                                        <p:cTn id="13" dur="500" fill="hold"/>
                                        <p:tgtEl>
                                          <p:spTgt spid="6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wipe(up)">
                                      <p:cBhvr>
                                        <p:cTn id="17" dur="1000"/>
                                        <p:tgtEl>
                                          <p:spTgt spid="63"/>
                                        </p:tgtEl>
                                      </p:cBhvr>
                                    </p:animEffect>
                                  </p:childTnLst>
                                </p:cTn>
                              </p:par>
                            </p:childTnLst>
                          </p:cTn>
                        </p:par>
                        <p:par>
                          <p:cTn id="18" fill="hold">
                            <p:stCondLst>
                              <p:cond delay="200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11"/>
                                        </p:tgtEl>
                                        <p:attrNameLst>
                                          <p:attrName>style.visibility</p:attrName>
                                        </p:attrNameLst>
                                      </p:cBhvr>
                                      <p:to>
                                        <p:strVal val="visible"/>
                                      </p:to>
                                    </p:set>
                                    <p:animEffect transition="in" filter="wipe(left)">
                                      <p:cBhvr>
                                        <p:cTn id="21" dur="100"/>
                                        <p:tgtEl>
                                          <p:spTgt spid="11"/>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11"/>
                                        </p:tgtEl>
                                      </p:cBhvr>
                                      <p:to x="80000" y="100000"/>
                                    </p:animScale>
                                    <p:anim by="(#ppt_w*0.10)" calcmode="lin" valueType="num">
                                      <p:cBhvr>
                                        <p:cTn id="24" dur="50" autoRev="1" fill="hold">
                                          <p:stCondLst>
                                            <p:cond delay="0"/>
                                          </p:stCondLst>
                                        </p:cTn>
                                        <p:tgtEl>
                                          <p:spTgt spid="11"/>
                                        </p:tgtEl>
                                        <p:attrNameLst>
                                          <p:attrName>ppt_x</p:attrName>
                                        </p:attrNameLst>
                                      </p:cBhvr>
                                    </p:anim>
                                    <p:anim by="(-#ppt_w*0.10)" calcmode="lin" valueType="num">
                                      <p:cBhvr>
                                        <p:cTn id="25" dur="50" autoRev="1" fill="hold">
                                          <p:stCondLst>
                                            <p:cond delay="0"/>
                                          </p:stCondLst>
                                        </p:cTn>
                                        <p:tgtEl>
                                          <p:spTgt spid="11"/>
                                        </p:tgtEl>
                                        <p:attrNameLst>
                                          <p:attrName>ppt_y</p:attrName>
                                        </p:attrNameLst>
                                      </p:cBhvr>
                                    </p:anim>
                                    <p:animRot by="-480000">
                                      <p:cBhvr>
                                        <p:cTn id="26" dur="50" autoRev="1"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bldLvl="0" animBg="1" autoUpdateAnimBg="0"/>
      <p:bldP spid="65" grpId="0" bldLvl="0" animBg="1" autoUpdateAnimBg="0"/>
      <p:bldP spid="66" grpId="0" bldLvl="0" autoUpdateAnimBg="0"/>
      <p:bldP spid="11" grpId="0"/>
      <p:bldP spid="11" grpId="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3" name="饼形 112"/>
          <p:cNvSpPr/>
          <p:nvPr/>
        </p:nvSpPr>
        <p:spPr>
          <a:xfrm>
            <a:off x="1540714" y="2692332"/>
            <a:ext cx="2087562" cy="2089150"/>
          </a:xfrm>
          <a:prstGeom prst="pie">
            <a:avLst>
              <a:gd name="adj1" fmla="val 0"/>
              <a:gd name="adj2" fmla="val 17817387"/>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4" name="饼形 113"/>
          <p:cNvSpPr/>
          <p:nvPr/>
        </p:nvSpPr>
        <p:spPr>
          <a:xfrm rot="17792835">
            <a:off x="1360532" y="2289901"/>
            <a:ext cx="2798763" cy="2701925"/>
          </a:xfrm>
          <a:prstGeom prst="pie">
            <a:avLst>
              <a:gd name="adj1" fmla="val 0"/>
              <a:gd name="adj2" fmla="val 3873493"/>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schemeClr val="tx1"/>
              </a:solidFill>
            </a:endParaRPr>
          </a:p>
        </p:txBody>
      </p:sp>
      <p:sp>
        <p:nvSpPr>
          <p:cNvPr id="115" name="饼形 114"/>
          <p:cNvSpPr/>
          <p:nvPr/>
        </p:nvSpPr>
        <p:spPr>
          <a:xfrm>
            <a:off x="4982414" y="2697095"/>
            <a:ext cx="2089150" cy="2087562"/>
          </a:xfrm>
          <a:prstGeom prst="pie">
            <a:avLst>
              <a:gd name="adj1" fmla="val 0"/>
              <a:gd name="adj2" fmla="val 15031858"/>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6" name="饼形 115"/>
          <p:cNvSpPr/>
          <p:nvPr/>
        </p:nvSpPr>
        <p:spPr>
          <a:xfrm rot="17792835">
            <a:off x="4714126" y="2270057"/>
            <a:ext cx="2798763" cy="2703513"/>
          </a:xfrm>
          <a:prstGeom prst="pie">
            <a:avLst>
              <a:gd name="adj1" fmla="val 18826865"/>
              <a:gd name="adj2" fmla="val 3873493"/>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schemeClr val="tx1"/>
              </a:solidFill>
            </a:endParaRPr>
          </a:p>
        </p:txBody>
      </p:sp>
      <p:sp>
        <p:nvSpPr>
          <p:cNvPr id="117" name="文本框 24"/>
          <p:cNvSpPr txBox="1">
            <a:spLocks noChangeArrowheads="1"/>
          </p:cNvSpPr>
          <p:nvPr/>
        </p:nvSpPr>
        <p:spPr bwMode="auto">
          <a:xfrm>
            <a:off x="1961650" y="3759804"/>
            <a:ext cx="1514350" cy="769441"/>
          </a:xfrm>
          <a:prstGeom prst="rect">
            <a:avLst/>
          </a:prstGeom>
          <a:noFill/>
          <a:ln w="9525">
            <a:noFill/>
            <a:miter lim="800000"/>
          </a:ln>
        </p:spPr>
        <p:txBody>
          <a:bodyPr wrap="square">
            <a:spAutoFit/>
          </a:bodyPr>
          <a:lstStyle/>
          <a:p>
            <a:r>
              <a:rPr lang="en-US" altLang="zh-CN" sz="4400" dirty="0">
                <a:solidFill>
                  <a:schemeClr val="bg1"/>
                </a:solidFill>
                <a:latin typeface="微软雅黑" pitchFamily="34" charset="-122"/>
                <a:ea typeface="微软雅黑" pitchFamily="34" charset="-122"/>
              </a:rPr>
              <a:t>17%</a:t>
            </a:r>
            <a:endParaRPr lang="zh-CN" altLang="en-US" sz="4400" dirty="0">
              <a:solidFill>
                <a:schemeClr val="bg1"/>
              </a:solidFill>
              <a:latin typeface="微软雅黑" pitchFamily="34" charset="-122"/>
              <a:ea typeface="微软雅黑" pitchFamily="34" charset="-122"/>
            </a:endParaRPr>
          </a:p>
        </p:txBody>
      </p:sp>
      <p:sp>
        <p:nvSpPr>
          <p:cNvPr id="118" name="文本框 25"/>
          <p:cNvSpPr txBox="1">
            <a:spLocks noChangeArrowheads="1"/>
          </p:cNvSpPr>
          <p:nvPr/>
        </p:nvSpPr>
        <p:spPr bwMode="auto">
          <a:xfrm>
            <a:off x="5409610" y="3759804"/>
            <a:ext cx="1681162" cy="769441"/>
          </a:xfrm>
          <a:prstGeom prst="rect">
            <a:avLst/>
          </a:prstGeom>
          <a:noFill/>
          <a:ln w="9525">
            <a:noFill/>
            <a:miter lim="800000"/>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32%</a:t>
            </a:r>
            <a:endParaRPr lang="zh-CN" altLang="en-US" dirty="0">
              <a:solidFill>
                <a:schemeClr val="bg1"/>
              </a:solidFill>
            </a:endParaRPr>
          </a:p>
        </p:txBody>
      </p:sp>
      <p:sp>
        <p:nvSpPr>
          <p:cNvPr id="119" name="饼形 118"/>
          <p:cNvSpPr/>
          <p:nvPr/>
        </p:nvSpPr>
        <p:spPr>
          <a:xfrm>
            <a:off x="8366964" y="2736782"/>
            <a:ext cx="2089150" cy="2089150"/>
          </a:xfrm>
          <a:prstGeom prst="pie">
            <a:avLst>
              <a:gd name="adj1" fmla="val 0"/>
              <a:gd name="adj2" fmla="val 19042771"/>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0" name="饼形 119"/>
          <p:cNvSpPr/>
          <p:nvPr/>
        </p:nvSpPr>
        <p:spPr>
          <a:xfrm rot="16431819">
            <a:off x="8545558" y="2667726"/>
            <a:ext cx="2217737" cy="2054225"/>
          </a:xfrm>
          <a:prstGeom prst="pie">
            <a:avLst>
              <a:gd name="adj1" fmla="val 2758241"/>
              <a:gd name="adj2" fmla="val 5162176"/>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1" name="文本框 30"/>
          <p:cNvSpPr txBox="1">
            <a:spLocks noChangeArrowheads="1"/>
          </p:cNvSpPr>
          <p:nvPr/>
        </p:nvSpPr>
        <p:spPr bwMode="auto">
          <a:xfrm>
            <a:off x="8795088" y="3759804"/>
            <a:ext cx="1544048" cy="769441"/>
          </a:xfrm>
          <a:prstGeom prst="rect">
            <a:avLst/>
          </a:prstGeom>
          <a:noFill/>
          <a:ln w="9525">
            <a:noFill/>
            <a:miter lim="800000"/>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13%</a:t>
            </a:r>
            <a:endParaRPr lang="zh-CN" altLang="en-US" dirty="0">
              <a:solidFill>
                <a:schemeClr val="bg1"/>
              </a:solidFill>
            </a:endParaRPr>
          </a:p>
        </p:txBody>
      </p:sp>
      <p:sp>
        <p:nvSpPr>
          <p:cNvPr id="125" name="文本框 34"/>
          <p:cNvSpPr txBox="1">
            <a:spLocks noChangeArrowheads="1"/>
          </p:cNvSpPr>
          <p:nvPr/>
        </p:nvSpPr>
        <p:spPr bwMode="auto">
          <a:xfrm>
            <a:off x="1455501" y="5087719"/>
            <a:ext cx="2368716" cy="646331"/>
          </a:xfrm>
          <a:prstGeom prst="rect">
            <a:avLst/>
          </a:prstGeom>
          <a:noFill/>
          <a:ln w="9525">
            <a:noFill/>
            <a:miter lim="800000"/>
          </a:ln>
        </p:spPr>
        <p:txBody>
          <a:bodyPr wrap="square">
            <a:spAutoFit/>
          </a:bodyPr>
          <a:lstStyle/>
          <a:p>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请输入您想要的</a:t>
            </a:r>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文字</a:t>
            </a:r>
            <a:endParaRPr lang="en-US" altLang="zh-CN" sz="1800" dirty="0" smtClean="0">
              <a:solidFill>
                <a:schemeClr val="tx1">
                  <a:lumMod val="85000"/>
                  <a:lumOff val="15000"/>
                </a:schemeClr>
              </a:solidFill>
              <a:latin typeface="微软雅黑" pitchFamily="34" charset="-122"/>
              <a:ea typeface="微软雅黑" pitchFamily="34" charset="-122"/>
              <a:cs typeface="造字工房悦黑体验版常规体"/>
            </a:endParaRPr>
          </a:p>
          <a:p>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请</a:t>
            </a:r>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输入您想要的</a:t>
            </a:r>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文字</a:t>
            </a:r>
            <a:endParaRPr lang="zh-CN" altLang="en-US" sz="1800" dirty="0">
              <a:solidFill>
                <a:schemeClr val="tx1">
                  <a:lumMod val="85000"/>
                  <a:lumOff val="15000"/>
                </a:schemeClr>
              </a:solidFill>
              <a:latin typeface="微软雅黑" pitchFamily="34" charset="-122"/>
              <a:ea typeface="微软雅黑" pitchFamily="34" charset="-122"/>
              <a:cs typeface="造字工房悦黑体验版常规体"/>
            </a:endParaRPr>
          </a:p>
        </p:txBody>
      </p:sp>
      <p:sp>
        <p:nvSpPr>
          <p:cNvPr id="126" name="文本框 36"/>
          <p:cNvSpPr txBox="1">
            <a:spLocks noChangeArrowheads="1"/>
          </p:cNvSpPr>
          <p:nvPr/>
        </p:nvSpPr>
        <p:spPr bwMode="auto">
          <a:xfrm>
            <a:off x="4927364" y="5084544"/>
            <a:ext cx="2352733" cy="646331"/>
          </a:xfrm>
          <a:prstGeom prst="rect">
            <a:avLst/>
          </a:prstGeom>
          <a:noFill/>
          <a:ln w="9525">
            <a:noFill/>
            <a:miter lim="800000"/>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27" name="文本框 38"/>
          <p:cNvSpPr txBox="1">
            <a:spLocks noChangeArrowheads="1"/>
          </p:cNvSpPr>
          <p:nvPr/>
        </p:nvSpPr>
        <p:spPr bwMode="auto">
          <a:xfrm>
            <a:off x="8456377" y="5078194"/>
            <a:ext cx="2323318" cy="646331"/>
          </a:xfrm>
          <a:prstGeom prst="rect">
            <a:avLst/>
          </a:prstGeom>
          <a:noFill/>
          <a:ln w="9525">
            <a:noFill/>
            <a:miter lim="800000"/>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5" name="矩形 14"/>
          <p:cNvSpPr/>
          <p:nvPr/>
        </p:nvSpPr>
        <p:spPr>
          <a:xfrm>
            <a:off x="4154959" y="1394299"/>
            <a:ext cx="38424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6" name="文本框 2"/>
          <p:cNvSpPr txBox="1"/>
          <p:nvPr/>
        </p:nvSpPr>
        <p:spPr>
          <a:xfrm>
            <a:off x="62211"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outVertical)">
                                      <p:cBhvr>
                                        <p:cTn id="15" dur="500"/>
                                        <p:tgtEl>
                                          <p:spTgt spid="15"/>
                                        </p:tgtEl>
                                      </p:cBhvr>
                                    </p:animEffect>
                                  </p:childTnLst>
                                </p:cTn>
                              </p:par>
                            </p:childTnLst>
                          </p:cTn>
                        </p:par>
                        <p:par>
                          <p:cTn id="16" fill="hold">
                            <p:stCondLst>
                              <p:cond delay="1350"/>
                            </p:stCondLst>
                            <p:childTnLst>
                              <p:par>
                                <p:cTn id="17" presetID="49" presetClass="entr" presetSubtype="0" decel="100000" fill="hold" grpId="0" nodeType="after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p:cTn id="19" dur="500" fill="hold"/>
                                        <p:tgtEl>
                                          <p:spTgt spid="113"/>
                                        </p:tgtEl>
                                        <p:attrNameLst>
                                          <p:attrName>ppt_w</p:attrName>
                                        </p:attrNameLst>
                                      </p:cBhvr>
                                      <p:tavLst>
                                        <p:tav tm="0">
                                          <p:val>
                                            <p:fltVal val="0"/>
                                          </p:val>
                                        </p:tav>
                                        <p:tav tm="100000">
                                          <p:val>
                                            <p:strVal val="#ppt_w"/>
                                          </p:val>
                                        </p:tav>
                                      </p:tavLst>
                                    </p:anim>
                                    <p:anim calcmode="lin" valueType="num">
                                      <p:cBhvr>
                                        <p:cTn id="20" dur="500" fill="hold"/>
                                        <p:tgtEl>
                                          <p:spTgt spid="113"/>
                                        </p:tgtEl>
                                        <p:attrNameLst>
                                          <p:attrName>ppt_h</p:attrName>
                                        </p:attrNameLst>
                                      </p:cBhvr>
                                      <p:tavLst>
                                        <p:tav tm="0">
                                          <p:val>
                                            <p:fltVal val="0"/>
                                          </p:val>
                                        </p:tav>
                                        <p:tav tm="100000">
                                          <p:val>
                                            <p:strVal val="#ppt_h"/>
                                          </p:val>
                                        </p:tav>
                                      </p:tavLst>
                                    </p:anim>
                                    <p:anim calcmode="lin" valueType="num">
                                      <p:cBhvr>
                                        <p:cTn id="21" dur="500" fill="hold"/>
                                        <p:tgtEl>
                                          <p:spTgt spid="113"/>
                                        </p:tgtEl>
                                        <p:attrNameLst>
                                          <p:attrName>style.rotation</p:attrName>
                                        </p:attrNameLst>
                                      </p:cBhvr>
                                      <p:tavLst>
                                        <p:tav tm="0">
                                          <p:val>
                                            <p:fltVal val="360"/>
                                          </p:val>
                                        </p:tav>
                                        <p:tav tm="100000">
                                          <p:val>
                                            <p:fltVal val="0"/>
                                          </p:val>
                                        </p:tav>
                                      </p:tavLst>
                                    </p:anim>
                                    <p:animEffect transition="in" filter="fade">
                                      <p:cBhvr>
                                        <p:cTn id="22" dur="500"/>
                                        <p:tgtEl>
                                          <p:spTgt spid="113"/>
                                        </p:tgtEl>
                                      </p:cBhvr>
                                    </p:animEffect>
                                  </p:childTnLst>
                                </p:cTn>
                              </p:par>
                            </p:childTnLst>
                          </p:cTn>
                        </p:par>
                        <p:par>
                          <p:cTn id="23" fill="hold">
                            <p:stCondLst>
                              <p:cond delay="1850"/>
                            </p:stCondLst>
                            <p:childTnLst>
                              <p:par>
                                <p:cTn id="24" presetID="2" presetClass="entr" presetSubtype="3" fill="hold" grpId="0" nodeType="afterEffect">
                                  <p:stCondLst>
                                    <p:cond delay="0"/>
                                  </p:stCondLst>
                                  <p:childTnLst>
                                    <p:set>
                                      <p:cBhvr>
                                        <p:cTn id="25" dur="1" fill="hold">
                                          <p:stCondLst>
                                            <p:cond delay="0"/>
                                          </p:stCondLst>
                                        </p:cTn>
                                        <p:tgtEl>
                                          <p:spTgt spid="114"/>
                                        </p:tgtEl>
                                        <p:attrNameLst>
                                          <p:attrName>style.visibility</p:attrName>
                                        </p:attrNameLst>
                                      </p:cBhvr>
                                      <p:to>
                                        <p:strVal val="visible"/>
                                      </p:to>
                                    </p:set>
                                    <p:anim calcmode="lin" valueType="num">
                                      <p:cBhvr additive="base">
                                        <p:cTn id="26" dur="500" fill="hold"/>
                                        <p:tgtEl>
                                          <p:spTgt spid="114"/>
                                        </p:tgtEl>
                                        <p:attrNameLst>
                                          <p:attrName>ppt_x</p:attrName>
                                        </p:attrNameLst>
                                      </p:cBhvr>
                                      <p:tavLst>
                                        <p:tav tm="0">
                                          <p:val>
                                            <p:strVal val="1+#ppt_w/2"/>
                                          </p:val>
                                        </p:tav>
                                        <p:tav tm="100000">
                                          <p:val>
                                            <p:strVal val="#ppt_x"/>
                                          </p:val>
                                        </p:tav>
                                      </p:tavLst>
                                    </p:anim>
                                    <p:anim calcmode="lin" valueType="num">
                                      <p:cBhvr additive="base">
                                        <p:cTn id="27" dur="500" fill="hold"/>
                                        <p:tgtEl>
                                          <p:spTgt spid="114"/>
                                        </p:tgtEl>
                                        <p:attrNameLst>
                                          <p:attrName>ppt_y</p:attrName>
                                        </p:attrNameLst>
                                      </p:cBhvr>
                                      <p:tavLst>
                                        <p:tav tm="0">
                                          <p:val>
                                            <p:strVal val="0-#ppt_h/2"/>
                                          </p:val>
                                        </p:tav>
                                        <p:tav tm="100000">
                                          <p:val>
                                            <p:strVal val="#ppt_y"/>
                                          </p:val>
                                        </p:tav>
                                      </p:tavLst>
                                    </p:anim>
                                  </p:childTnLst>
                                </p:cTn>
                              </p:par>
                            </p:childTnLst>
                          </p:cTn>
                        </p:par>
                        <p:par>
                          <p:cTn id="28" fill="hold">
                            <p:stCondLst>
                              <p:cond delay="2350"/>
                            </p:stCondLst>
                            <p:childTnLst>
                              <p:par>
                                <p:cTn id="29" presetID="16" presetClass="entr" presetSubtype="21" fill="hold" grpId="0" nodeType="afterEffect">
                                  <p:stCondLst>
                                    <p:cond delay="0"/>
                                  </p:stCondLst>
                                  <p:childTnLst>
                                    <p:set>
                                      <p:cBhvr>
                                        <p:cTn id="30" dur="1" fill="hold">
                                          <p:stCondLst>
                                            <p:cond delay="0"/>
                                          </p:stCondLst>
                                        </p:cTn>
                                        <p:tgtEl>
                                          <p:spTgt spid="117"/>
                                        </p:tgtEl>
                                        <p:attrNameLst>
                                          <p:attrName>style.visibility</p:attrName>
                                        </p:attrNameLst>
                                      </p:cBhvr>
                                      <p:to>
                                        <p:strVal val="visible"/>
                                      </p:to>
                                    </p:set>
                                    <p:animEffect transition="in" filter="barn(inVertical)">
                                      <p:cBhvr>
                                        <p:cTn id="31" dur="500"/>
                                        <p:tgtEl>
                                          <p:spTgt spid="117"/>
                                        </p:tgtEl>
                                      </p:cBhvr>
                                    </p:animEffect>
                                  </p:childTnLst>
                                </p:cTn>
                              </p:par>
                            </p:childTnLst>
                          </p:cTn>
                        </p:par>
                        <p:par>
                          <p:cTn id="32" fill="hold">
                            <p:stCondLst>
                              <p:cond delay="2850"/>
                            </p:stCondLst>
                            <p:childTnLst>
                              <p:par>
                                <p:cTn id="33" presetID="22" presetClass="entr" presetSubtype="4" fill="hold" grpId="0" nodeType="afterEffect">
                                  <p:stCondLst>
                                    <p:cond delay="0"/>
                                  </p:stCondLst>
                                  <p:childTnLst>
                                    <p:set>
                                      <p:cBhvr>
                                        <p:cTn id="34" dur="1" fill="hold">
                                          <p:stCondLst>
                                            <p:cond delay="0"/>
                                          </p:stCondLst>
                                        </p:cTn>
                                        <p:tgtEl>
                                          <p:spTgt spid="125"/>
                                        </p:tgtEl>
                                        <p:attrNameLst>
                                          <p:attrName>style.visibility</p:attrName>
                                        </p:attrNameLst>
                                      </p:cBhvr>
                                      <p:to>
                                        <p:strVal val="visible"/>
                                      </p:to>
                                    </p:set>
                                    <p:animEffect transition="in" filter="wipe(down)">
                                      <p:cBhvr>
                                        <p:cTn id="35" dur="500"/>
                                        <p:tgtEl>
                                          <p:spTgt spid="125"/>
                                        </p:tgtEl>
                                      </p:cBhvr>
                                    </p:animEffect>
                                  </p:childTnLst>
                                </p:cTn>
                              </p:par>
                            </p:childTnLst>
                          </p:cTn>
                        </p:par>
                        <p:par>
                          <p:cTn id="36" fill="hold">
                            <p:stCondLst>
                              <p:cond delay="3350"/>
                            </p:stCondLst>
                            <p:childTnLst>
                              <p:par>
                                <p:cTn id="37" presetID="49" presetClass="entr" presetSubtype="0" decel="100000" fill="hold" grpId="0" nodeType="after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p:cTn id="39" dur="500" fill="hold"/>
                                        <p:tgtEl>
                                          <p:spTgt spid="115"/>
                                        </p:tgtEl>
                                        <p:attrNameLst>
                                          <p:attrName>ppt_w</p:attrName>
                                        </p:attrNameLst>
                                      </p:cBhvr>
                                      <p:tavLst>
                                        <p:tav tm="0">
                                          <p:val>
                                            <p:fltVal val="0"/>
                                          </p:val>
                                        </p:tav>
                                        <p:tav tm="100000">
                                          <p:val>
                                            <p:strVal val="#ppt_w"/>
                                          </p:val>
                                        </p:tav>
                                      </p:tavLst>
                                    </p:anim>
                                    <p:anim calcmode="lin" valueType="num">
                                      <p:cBhvr>
                                        <p:cTn id="40" dur="500" fill="hold"/>
                                        <p:tgtEl>
                                          <p:spTgt spid="115"/>
                                        </p:tgtEl>
                                        <p:attrNameLst>
                                          <p:attrName>ppt_h</p:attrName>
                                        </p:attrNameLst>
                                      </p:cBhvr>
                                      <p:tavLst>
                                        <p:tav tm="0">
                                          <p:val>
                                            <p:fltVal val="0"/>
                                          </p:val>
                                        </p:tav>
                                        <p:tav tm="100000">
                                          <p:val>
                                            <p:strVal val="#ppt_h"/>
                                          </p:val>
                                        </p:tav>
                                      </p:tavLst>
                                    </p:anim>
                                    <p:anim calcmode="lin" valueType="num">
                                      <p:cBhvr>
                                        <p:cTn id="41" dur="500" fill="hold"/>
                                        <p:tgtEl>
                                          <p:spTgt spid="115"/>
                                        </p:tgtEl>
                                        <p:attrNameLst>
                                          <p:attrName>style.rotation</p:attrName>
                                        </p:attrNameLst>
                                      </p:cBhvr>
                                      <p:tavLst>
                                        <p:tav tm="0">
                                          <p:val>
                                            <p:fltVal val="360"/>
                                          </p:val>
                                        </p:tav>
                                        <p:tav tm="100000">
                                          <p:val>
                                            <p:fltVal val="0"/>
                                          </p:val>
                                        </p:tav>
                                      </p:tavLst>
                                    </p:anim>
                                    <p:animEffect transition="in" filter="fade">
                                      <p:cBhvr>
                                        <p:cTn id="42" dur="500"/>
                                        <p:tgtEl>
                                          <p:spTgt spid="115"/>
                                        </p:tgtEl>
                                      </p:cBhvr>
                                    </p:animEffect>
                                  </p:childTnLst>
                                </p:cTn>
                              </p:par>
                            </p:childTnLst>
                          </p:cTn>
                        </p:par>
                        <p:par>
                          <p:cTn id="43" fill="hold">
                            <p:stCondLst>
                              <p:cond delay="3850"/>
                            </p:stCondLst>
                            <p:childTnLst>
                              <p:par>
                                <p:cTn id="44" presetID="2" presetClass="entr" presetSubtype="3" fill="hold" grpId="0" nodeType="afterEffect">
                                  <p:stCondLst>
                                    <p:cond delay="0"/>
                                  </p:stCondLst>
                                  <p:childTnLst>
                                    <p:set>
                                      <p:cBhvr>
                                        <p:cTn id="45" dur="1" fill="hold">
                                          <p:stCondLst>
                                            <p:cond delay="0"/>
                                          </p:stCondLst>
                                        </p:cTn>
                                        <p:tgtEl>
                                          <p:spTgt spid="116"/>
                                        </p:tgtEl>
                                        <p:attrNameLst>
                                          <p:attrName>style.visibility</p:attrName>
                                        </p:attrNameLst>
                                      </p:cBhvr>
                                      <p:to>
                                        <p:strVal val="visible"/>
                                      </p:to>
                                    </p:set>
                                    <p:anim calcmode="lin" valueType="num">
                                      <p:cBhvr additive="base">
                                        <p:cTn id="46" dur="500" fill="hold"/>
                                        <p:tgtEl>
                                          <p:spTgt spid="116"/>
                                        </p:tgtEl>
                                        <p:attrNameLst>
                                          <p:attrName>ppt_x</p:attrName>
                                        </p:attrNameLst>
                                      </p:cBhvr>
                                      <p:tavLst>
                                        <p:tav tm="0">
                                          <p:val>
                                            <p:strVal val="1+#ppt_w/2"/>
                                          </p:val>
                                        </p:tav>
                                        <p:tav tm="100000">
                                          <p:val>
                                            <p:strVal val="#ppt_x"/>
                                          </p:val>
                                        </p:tav>
                                      </p:tavLst>
                                    </p:anim>
                                    <p:anim calcmode="lin" valueType="num">
                                      <p:cBhvr additive="base">
                                        <p:cTn id="47" dur="500" fill="hold"/>
                                        <p:tgtEl>
                                          <p:spTgt spid="116"/>
                                        </p:tgtEl>
                                        <p:attrNameLst>
                                          <p:attrName>ppt_y</p:attrName>
                                        </p:attrNameLst>
                                      </p:cBhvr>
                                      <p:tavLst>
                                        <p:tav tm="0">
                                          <p:val>
                                            <p:strVal val="0-#ppt_h/2"/>
                                          </p:val>
                                        </p:tav>
                                        <p:tav tm="100000">
                                          <p:val>
                                            <p:strVal val="#ppt_y"/>
                                          </p:val>
                                        </p:tav>
                                      </p:tavLst>
                                    </p:anim>
                                  </p:childTnLst>
                                </p:cTn>
                              </p:par>
                            </p:childTnLst>
                          </p:cTn>
                        </p:par>
                        <p:par>
                          <p:cTn id="48" fill="hold">
                            <p:stCondLst>
                              <p:cond delay="4350"/>
                            </p:stCondLst>
                            <p:childTnLst>
                              <p:par>
                                <p:cTn id="49" presetID="16" presetClass="entr" presetSubtype="21" fill="hold" grpId="0" nodeType="afterEffect">
                                  <p:stCondLst>
                                    <p:cond delay="0"/>
                                  </p:stCondLst>
                                  <p:childTnLst>
                                    <p:set>
                                      <p:cBhvr>
                                        <p:cTn id="50" dur="1" fill="hold">
                                          <p:stCondLst>
                                            <p:cond delay="0"/>
                                          </p:stCondLst>
                                        </p:cTn>
                                        <p:tgtEl>
                                          <p:spTgt spid="118"/>
                                        </p:tgtEl>
                                        <p:attrNameLst>
                                          <p:attrName>style.visibility</p:attrName>
                                        </p:attrNameLst>
                                      </p:cBhvr>
                                      <p:to>
                                        <p:strVal val="visible"/>
                                      </p:to>
                                    </p:set>
                                    <p:animEffect transition="in" filter="barn(inVertical)">
                                      <p:cBhvr>
                                        <p:cTn id="51" dur="500"/>
                                        <p:tgtEl>
                                          <p:spTgt spid="118"/>
                                        </p:tgtEl>
                                      </p:cBhvr>
                                    </p:animEffect>
                                  </p:childTnLst>
                                </p:cTn>
                              </p:par>
                            </p:childTnLst>
                          </p:cTn>
                        </p:par>
                        <p:par>
                          <p:cTn id="52" fill="hold">
                            <p:stCondLst>
                              <p:cond delay="4850"/>
                            </p:stCondLst>
                            <p:childTnLst>
                              <p:par>
                                <p:cTn id="53" presetID="22" presetClass="entr" presetSubtype="4" fill="hold" grpId="0" nodeType="afterEffect">
                                  <p:stCondLst>
                                    <p:cond delay="0"/>
                                  </p:stCondLst>
                                  <p:childTnLst>
                                    <p:set>
                                      <p:cBhvr>
                                        <p:cTn id="54" dur="1" fill="hold">
                                          <p:stCondLst>
                                            <p:cond delay="0"/>
                                          </p:stCondLst>
                                        </p:cTn>
                                        <p:tgtEl>
                                          <p:spTgt spid="126"/>
                                        </p:tgtEl>
                                        <p:attrNameLst>
                                          <p:attrName>style.visibility</p:attrName>
                                        </p:attrNameLst>
                                      </p:cBhvr>
                                      <p:to>
                                        <p:strVal val="visible"/>
                                      </p:to>
                                    </p:set>
                                    <p:animEffect transition="in" filter="wipe(down)">
                                      <p:cBhvr>
                                        <p:cTn id="55" dur="500"/>
                                        <p:tgtEl>
                                          <p:spTgt spid="126"/>
                                        </p:tgtEl>
                                      </p:cBhvr>
                                    </p:animEffect>
                                  </p:childTnLst>
                                </p:cTn>
                              </p:par>
                            </p:childTnLst>
                          </p:cTn>
                        </p:par>
                        <p:par>
                          <p:cTn id="56" fill="hold">
                            <p:stCondLst>
                              <p:cond delay="5350"/>
                            </p:stCondLst>
                            <p:childTnLst>
                              <p:par>
                                <p:cTn id="57" presetID="49" presetClass="entr" presetSubtype="0" decel="100000" fill="hold" grpId="0" nodeType="afterEffect">
                                  <p:stCondLst>
                                    <p:cond delay="0"/>
                                  </p:stCondLst>
                                  <p:childTnLst>
                                    <p:set>
                                      <p:cBhvr>
                                        <p:cTn id="58" dur="1" fill="hold">
                                          <p:stCondLst>
                                            <p:cond delay="0"/>
                                          </p:stCondLst>
                                        </p:cTn>
                                        <p:tgtEl>
                                          <p:spTgt spid="119"/>
                                        </p:tgtEl>
                                        <p:attrNameLst>
                                          <p:attrName>style.visibility</p:attrName>
                                        </p:attrNameLst>
                                      </p:cBhvr>
                                      <p:to>
                                        <p:strVal val="visible"/>
                                      </p:to>
                                    </p:set>
                                    <p:anim calcmode="lin" valueType="num">
                                      <p:cBhvr>
                                        <p:cTn id="59" dur="500" fill="hold"/>
                                        <p:tgtEl>
                                          <p:spTgt spid="119"/>
                                        </p:tgtEl>
                                        <p:attrNameLst>
                                          <p:attrName>ppt_w</p:attrName>
                                        </p:attrNameLst>
                                      </p:cBhvr>
                                      <p:tavLst>
                                        <p:tav tm="0">
                                          <p:val>
                                            <p:fltVal val="0"/>
                                          </p:val>
                                        </p:tav>
                                        <p:tav tm="100000">
                                          <p:val>
                                            <p:strVal val="#ppt_w"/>
                                          </p:val>
                                        </p:tav>
                                      </p:tavLst>
                                    </p:anim>
                                    <p:anim calcmode="lin" valueType="num">
                                      <p:cBhvr>
                                        <p:cTn id="60" dur="500" fill="hold"/>
                                        <p:tgtEl>
                                          <p:spTgt spid="119"/>
                                        </p:tgtEl>
                                        <p:attrNameLst>
                                          <p:attrName>ppt_h</p:attrName>
                                        </p:attrNameLst>
                                      </p:cBhvr>
                                      <p:tavLst>
                                        <p:tav tm="0">
                                          <p:val>
                                            <p:fltVal val="0"/>
                                          </p:val>
                                        </p:tav>
                                        <p:tav tm="100000">
                                          <p:val>
                                            <p:strVal val="#ppt_h"/>
                                          </p:val>
                                        </p:tav>
                                      </p:tavLst>
                                    </p:anim>
                                    <p:anim calcmode="lin" valueType="num">
                                      <p:cBhvr>
                                        <p:cTn id="61" dur="500" fill="hold"/>
                                        <p:tgtEl>
                                          <p:spTgt spid="119"/>
                                        </p:tgtEl>
                                        <p:attrNameLst>
                                          <p:attrName>style.rotation</p:attrName>
                                        </p:attrNameLst>
                                      </p:cBhvr>
                                      <p:tavLst>
                                        <p:tav tm="0">
                                          <p:val>
                                            <p:fltVal val="360"/>
                                          </p:val>
                                        </p:tav>
                                        <p:tav tm="100000">
                                          <p:val>
                                            <p:fltVal val="0"/>
                                          </p:val>
                                        </p:tav>
                                      </p:tavLst>
                                    </p:anim>
                                    <p:animEffect transition="in" filter="fade">
                                      <p:cBhvr>
                                        <p:cTn id="62" dur="500"/>
                                        <p:tgtEl>
                                          <p:spTgt spid="119"/>
                                        </p:tgtEl>
                                      </p:cBhvr>
                                    </p:animEffect>
                                  </p:childTnLst>
                                </p:cTn>
                              </p:par>
                            </p:childTnLst>
                          </p:cTn>
                        </p:par>
                        <p:par>
                          <p:cTn id="63" fill="hold">
                            <p:stCondLst>
                              <p:cond delay="5850"/>
                            </p:stCondLst>
                            <p:childTnLst>
                              <p:par>
                                <p:cTn id="64" presetID="2" presetClass="entr" presetSubtype="2" fill="hold" grpId="0" nodeType="afterEffect">
                                  <p:stCondLst>
                                    <p:cond delay="0"/>
                                  </p:stCondLst>
                                  <p:childTnLst>
                                    <p:set>
                                      <p:cBhvr>
                                        <p:cTn id="65" dur="1" fill="hold">
                                          <p:stCondLst>
                                            <p:cond delay="0"/>
                                          </p:stCondLst>
                                        </p:cTn>
                                        <p:tgtEl>
                                          <p:spTgt spid="120"/>
                                        </p:tgtEl>
                                        <p:attrNameLst>
                                          <p:attrName>style.visibility</p:attrName>
                                        </p:attrNameLst>
                                      </p:cBhvr>
                                      <p:to>
                                        <p:strVal val="visible"/>
                                      </p:to>
                                    </p:set>
                                    <p:anim calcmode="lin" valueType="num">
                                      <p:cBhvr additive="base">
                                        <p:cTn id="66" dur="500" fill="hold"/>
                                        <p:tgtEl>
                                          <p:spTgt spid="120"/>
                                        </p:tgtEl>
                                        <p:attrNameLst>
                                          <p:attrName>ppt_x</p:attrName>
                                        </p:attrNameLst>
                                      </p:cBhvr>
                                      <p:tavLst>
                                        <p:tav tm="0">
                                          <p:val>
                                            <p:strVal val="1+#ppt_w/2"/>
                                          </p:val>
                                        </p:tav>
                                        <p:tav tm="100000">
                                          <p:val>
                                            <p:strVal val="#ppt_x"/>
                                          </p:val>
                                        </p:tav>
                                      </p:tavLst>
                                    </p:anim>
                                    <p:anim calcmode="lin" valueType="num">
                                      <p:cBhvr additive="base">
                                        <p:cTn id="67" dur="500" fill="hold"/>
                                        <p:tgtEl>
                                          <p:spTgt spid="120"/>
                                        </p:tgtEl>
                                        <p:attrNameLst>
                                          <p:attrName>ppt_y</p:attrName>
                                        </p:attrNameLst>
                                      </p:cBhvr>
                                      <p:tavLst>
                                        <p:tav tm="0">
                                          <p:val>
                                            <p:strVal val="#ppt_y"/>
                                          </p:val>
                                        </p:tav>
                                        <p:tav tm="100000">
                                          <p:val>
                                            <p:strVal val="#ppt_y"/>
                                          </p:val>
                                        </p:tav>
                                      </p:tavLst>
                                    </p:anim>
                                  </p:childTnLst>
                                </p:cTn>
                              </p:par>
                            </p:childTnLst>
                          </p:cTn>
                        </p:par>
                        <p:par>
                          <p:cTn id="68" fill="hold">
                            <p:stCondLst>
                              <p:cond delay="6350"/>
                            </p:stCondLst>
                            <p:childTnLst>
                              <p:par>
                                <p:cTn id="69" presetID="16" presetClass="entr" presetSubtype="21" fill="hold" grpId="0" nodeType="afterEffect">
                                  <p:stCondLst>
                                    <p:cond delay="0"/>
                                  </p:stCondLst>
                                  <p:childTnLst>
                                    <p:set>
                                      <p:cBhvr>
                                        <p:cTn id="70" dur="1" fill="hold">
                                          <p:stCondLst>
                                            <p:cond delay="0"/>
                                          </p:stCondLst>
                                        </p:cTn>
                                        <p:tgtEl>
                                          <p:spTgt spid="121"/>
                                        </p:tgtEl>
                                        <p:attrNameLst>
                                          <p:attrName>style.visibility</p:attrName>
                                        </p:attrNameLst>
                                      </p:cBhvr>
                                      <p:to>
                                        <p:strVal val="visible"/>
                                      </p:to>
                                    </p:set>
                                    <p:animEffect transition="in" filter="barn(inVertical)">
                                      <p:cBhvr>
                                        <p:cTn id="71" dur="500"/>
                                        <p:tgtEl>
                                          <p:spTgt spid="121"/>
                                        </p:tgtEl>
                                      </p:cBhvr>
                                    </p:animEffect>
                                  </p:childTnLst>
                                </p:cTn>
                              </p:par>
                            </p:childTnLst>
                          </p:cTn>
                        </p:par>
                        <p:par>
                          <p:cTn id="72" fill="hold">
                            <p:stCondLst>
                              <p:cond delay="6850"/>
                            </p:stCondLst>
                            <p:childTnLst>
                              <p:par>
                                <p:cTn id="73" presetID="22" presetClass="entr" presetSubtype="4" fill="hold" grpId="0" nodeType="after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wipe(down)">
                                      <p:cBhvr>
                                        <p:cTn id="75"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7" grpId="0"/>
      <p:bldP spid="118" grpId="0"/>
      <p:bldP spid="119" grpId="0" animBg="1"/>
      <p:bldP spid="120" grpId="0" animBg="1"/>
      <p:bldP spid="121" grpId="0"/>
      <p:bldP spid="125" grpId="0"/>
      <p:bldP spid="126" grpId="0"/>
      <p:bldP spid="127" grpId="0"/>
      <p:bldP spid="15"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1890828"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5" name="AutoShape 12"/>
          <p:cNvSpPr>
            <a:spLocks noChangeArrowheads="1"/>
          </p:cNvSpPr>
          <p:nvPr/>
        </p:nvSpPr>
        <p:spPr bwMode="auto">
          <a:xfrm>
            <a:off x="1890828" y="1426623"/>
            <a:ext cx="3703963" cy="790298"/>
          </a:xfrm>
          <a:prstGeom prst="homePlate">
            <a:avLst>
              <a:gd name="adj" fmla="val 63872"/>
            </a:avLst>
          </a:prstGeom>
          <a:solidFill>
            <a:srgbClr val="005DA2"/>
          </a:solidFill>
          <a:ln w="9525">
            <a:noFill/>
            <a:miter lim="800000"/>
          </a:ln>
        </p:spPr>
        <p:txBody>
          <a:bodyPr wrap="none" lIns="91472" tIns="45736" rIns="91472" bIns="45736" anchor="ctr"/>
          <a:lstStyle/>
          <a:p>
            <a:pPr algn="ctr"/>
            <a:r>
              <a:rPr lang="zh-CN" altLang="en-US" b="1" dirty="0" smtClean="0">
                <a:solidFill>
                  <a:prstClr val="white"/>
                </a:solidFill>
                <a:latin typeface="微软雅黑" pitchFamily="34" charset="-122"/>
                <a:ea typeface="微软雅黑" pitchFamily="34" charset="-122"/>
              </a:rPr>
              <a:t>添加文字</a:t>
            </a:r>
            <a:endParaRPr lang="zh-CN" altLang="en-US" b="1" dirty="0">
              <a:solidFill>
                <a:prstClr val="white"/>
              </a:solidFill>
              <a:latin typeface="微软雅黑" pitchFamily="34" charset="-122"/>
              <a:ea typeface="微软雅黑" pitchFamily="34" charset="-122"/>
            </a:endParaRPr>
          </a:p>
        </p:txBody>
      </p:sp>
      <p:sp>
        <p:nvSpPr>
          <p:cNvPr id="6" name="TextBox 5"/>
          <p:cNvSpPr txBox="1"/>
          <p:nvPr/>
        </p:nvSpPr>
        <p:spPr>
          <a:xfrm>
            <a:off x="2034938"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6286176"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8" name="AutoShape 12"/>
          <p:cNvSpPr>
            <a:spLocks noChangeArrowheads="1"/>
          </p:cNvSpPr>
          <p:nvPr/>
        </p:nvSpPr>
        <p:spPr bwMode="auto">
          <a:xfrm flipH="1">
            <a:off x="6286176" y="1426623"/>
            <a:ext cx="3703963" cy="790298"/>
          </a:xfrm>
          <a:prstGeom prst="homePlate">
            <a:avLst>
              <a:gd name="adj" fmla="val 63872"/>
            </a:avLst>
          </a:prstGeom>
          <a:solidFill>
            <a:srgbClr val="FFC400"/>
          </a:solidFill>
          <a:ln w="9525">
            <a:noFill/>
            <a:miter lim="800000"/>
          </a:ln>
        </p:spPr>
        <p:txBody>
          <a:bodyPr wrap="none" lIns="91472" tIns="45736" rIns="91472" bIns="45736" anchor="ctr"/>
          <a:lstStyle/>
          <a:p>
            <a:pPr algn="ctr"/>
            <a:r>
              <a:rPr lang="zh-CN" altLang="en-US" b="1" dirty="0" smtClean="0">
                <a:solidFill>
                  <a:prstClr val="white"/>
                </a:solidFill>
                <a:latin typeface="微软雅黑" pitchFamily="34" charset="-122"/>
                <a:ea typeface="微软雅黑" pitchFamily="34" charset="-122"/>
              </a:rPr>
              <a:t>添加文字</a:t>
            </a:r>
            <a:endParaRPr lang="zh-CN" altLang="en-US" b="1" dirty="0">
              <a:solidFill>
                <a:prstClr val="white"/>
              </a:solidFill>
              <a:latin typeface="微软雅黑" pitchFamily="34" charset="-122"/>
              <a:ea typeface="微软雅黑" pitchFamily="34" charset="-122"/>
            </a:endParaRPr>
          </a:p>
        </p:txBody>
      </p:sp>
      <p:sp>
        <p:nvSpPr>
          <p:cNvPr id="9" name="TextBox 8"/>
          <p:cNvSpPr txBox="1"/>
          <p:nvPr/>
        </p:nvSpPr>
        <p:spPr>
          <a:xfrm>
            <a:off x="6430286"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文本框 2"/>
          <p:cNvSpPr txBox="1"/>
          <p:nvPr/>
        </p:nvSpPr>
        <p:spPr>
          <a:xfrm>
            <a:off x="62211"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185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6"/>
                                        </p:tgtEl>
                                        <p:attrNameLst>
                                          <p:attrName>style.visibility</p:attrName>
                                        </p:attrNameLst>
                                      </p:cBhvr>
                                      <p:to>
                                        <p:strVal val="visible"/>
                                      </p:to>
                                    </p:set>
                                    <p:animEffect transition="in" filter="wipe(left)">
                                      <p:cBhvr>
                                        <p:cTn id="24" dur="100"/>
                                        <p:tgtEl>
                                          <p:spTgt spid="6"/>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6"/>
                                        </p:tgtEl>
                                      </p:cBhvr>
                                      <p:to x="80000" y="100000"/>
                                    </p:animScale>
                                    <p:anim by="(#ppt_w*0.10)" calcmode="lin" valueType="num">
                                      <p:cBhvr>
                                        <p:cTn id="27" dur="50" autoRev="1" fill="hold">
                                          <p:stCondLst>
                                            <p:cond delay="0"/>
                                          </p:stCondLst>
                                        </p:cTn>
                                        <p:tgtEl>
                                          <p:spTgt spid="6"/>
                                        </p:tgtEl>
                                        <p:attrNameLst>
                                          <p:attrName>ppt_x</p:attrName>
                                        </p:attrNameLst>
                                      </p:cBhvr>
                                    </p:anim>
                                    <p:anim by="(-#ppt_w*0.10)" calcmode="lin" valueType="num">
                                      <p:cBhvr>
                                        <p:cTn id="28" dur="50" autoRev="1" fill="hold">
                                          <p:stCondLst>
                                            <p:cond delay="0"/>
                                          </p:stCondLst>
                                        </p:cTn>
                                        <p:tgtEl>
                                          <p:spTgt spid="6"/>
                                        </p:tgtEl>
                                        <p:attrNameLst>
                                          <p:attrName>ppt_y</p:attrName>
                                        </p:attrNameLst>
                                      </p:cBhvr>
                                    </p:anim>
                                    <p:animRot by="-480000">
                                      <p:cBhvr>
                                        <p:cTn id="29" dur="50" autoRev="1" fill="hold">
                                          <p:stCondLst>
                                            <p:cond delay="0"/>
                                          </p:stCondLst>
                                        </p:cTn>
                                        <p:tgtEl>
                                          <p:spTgt spid="6"/>
                                        </p:tgtEl>
                                        <p:attrNameLst>
                                          <p:attrName>r</p:attrName>
                                        </p:attrNameLst>
                                      </p:cBhvr>
                                    </p:animRot>
                                  </p:childTnLst>
                                </p:cTn>
                              </p:par>
                            </p:childTnLst>
                          </p:cTn>
                        </p:par>
                        <p:par>
                          <p:cTn id="30" fill="hold">
                            <p:stCondLst>
                              <p:cond delay="6599"/>
                            </p:stCondLst>
                            <p:childTnLst>
                              <p:par>
                                <p:cTn id="31" presetID="2" presetClass="entr" presetSubtype="2"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7099"/>
                            </p:stCondLst>
                            <p:childTnLst>
                              <p:par>
                                <p:cTn id="36" presetID="22" presetClass="entr" presetSubtype="1"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p:stCondLst>
                              <p:cond delay="7599"/>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
                                        <p:tgtEl>
                                          <p:spTgt spid="9"/>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9"/>
                                        </p:tgtEl>
                                      </p:cBhvr>
                                      <p:to x="80000" y="100000"/>
                                    </p:animScale>
                                    <p:anim by="(#ppt_w*0.10)" calcmode="lin" valueType="num">
                                      <p:cBhvr>
                                        <p:cTn id="45" dur="50" autoRev="1" fill="hold">
                                          <p:stCondLst>
                                            <p:cond delay="0"/>
                                          </p:stCondLst>
                                        </p:cTn>
                                        <p:tgtEl>
                                          <p:spTgt spid="9"/>
                                        </p:tgtEl>
                                        <p:attrNameLst>
                                          <p:attrName>ppt_x</p:attrName>
                                        </p:attrNameLst>
                                      </p:cBhvr>
                                    </p:anim>
                                    <p:anim by="(-#ppt_w*0.10)" calcmode="lin" valueType="num">
                                      <p:cBhvr>
                                        <p:cTn id="46" dur="50" autoRev="1" fill="hold">
                                          <p:stCondLst>
                                            <p:cond delay="0"/>
                                          </p:stCondLst>
                                        </p:cTn>
                                        <p:tgtEl>
                                          <p:spTgt spid="9"/>
                                        </p:tgtEl>
                                        <p:attrNameLst>
                                          <p:attrName>ppt_y</p:attrName>
                                        </p:attrNameLst>
                                      </p:cBhvr>
                                    </p:anim>
                                    <p:animRot by="-480000">
                                      <p:cBhvr>
                                        <p:cTn id="47"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 grpId="1"/>
      <p:bldP spid="7" grpId="0" animBg="1"/>
      <p:bldP spid="8" grpId="0" animBg="1"/>
      <p:bldP spid="9" grpId="0"/>
      <p:bldP spid="9" grpId="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 name="Freeform 7"/>
          <p:cNvSpPr/>
          <p:nvPr/>
        </p:nvSpPr>
        <p:spPr bwMode="auto">
          <a:xfrm rot="18900000">
            <a:off x="7266201" y="1559360"/>
            <a:ext cx="1746988"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latin typeface="微软雅黑" pitchFamily="34" charset="-122"/>
            </a:endParaRPr>
          </a:p>
        </p:txBody>
      </p:sp>
      <p:sp>
        <p:nvSpPr>
          <p:cNvPr id="42" name="Freeform 6"/>
          <p:cNvSpPr/>
          <p:nvPr/>
        </p:nvSpPr>
        <p:spPr bwMode="auto">
          <a:xfrm rot="18900000">
            <a:off x="7917530" y="2824392"/>
            <a:ext cx="1750101"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latin typeface="微软雅黑" pitchFamily="34" charset="-122"/>
            </a:endParaRPr>
          </a:p>
        </p:txBody>
      </p:sp>
      <p:sp>
        <p:nvSpPr>
          <p:cNvPr id="43" name="Freeform 5"/>
          <p:cNvSpPr/>
          <p:nvPr/>
        </p:nvSpPr>
        <p:spPr bwMode="auto">
          <a:xfrm rot="18900000">
            <a:off x="6655154" y="3478379"/>
            <a:ext cx="1746988"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latin typeface="微软雅黑" pitchFamily="34" charset="-122"/>
            </a:endParaRPr>
          </a:p>
        </p:txBody>
      </p:sp>
      <p:sp>
        <p:nvSpPr>
          <p:cNvPr id="44" name="Freeform 8"/>
          <p:cNvSpPr/>
          <p:nvPr/>
        </p:nvSpPr>
        <p:spPr bwMode="auto">
          <a:xfrm rot="18900000">
            <a:off x="6002269" y="2213344"/>
            <a:ext cx="1746988"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latin typeface="微软雅黑" pitchFamily="34" charset="-122"/>
            </a:endParaRPr>
          </a:p>
        </p:txBody>
      </p:sp>
      <p:cxnSp>
        <p:nvCxnSpPr>
          <p:cNvPr id="45" name="직선 연결선 250"/>
          <p:cNvCxnSpPr/>
          <p:nvPr/>
        </p:nvCxnSpPr>
        <p:spPr>
          <a:xfrm>
            <a:off x="5640455" y="2753800"/>
            <a:ext cx="326442"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5712034" y="5021957"/>
            <a:ext cx="119235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8714849" y="1784274"/>
            <a:ext cx="142676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9687982" y="4055735"/>
            <a:ext cx="45363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 Placeholder 8"/>
          <p:cNvSpPr txBox="1"/>
          <p:nvPr/>
        </p:nvSpPr>
        <p:spPr>
          <a:xfrm>
            <a:off x="482551" y="2181281"/>
            <a:ext cx="3101892" cy="340590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a:t>
            </a:r>
            <a:r>
              <a:rPr lang="zh-CN" altLang="en-US" sz="1600" dirty="0" smtClean="0">
                <a:solidFill>
                  <a:srgbClr val="414455"/>
                </a:solidFill>
                <a:latin typeface="微软雅黑" pitchFamily="34" charset="-122"/>
                <a:ea typeface="微软雅黑" pitchFamily="34" charset="-122"/>
              </a:rPr>
              <a:t>内容</a:t>
            </a:r>
            <a:endParaRPr lang="en-US" sz="1600" dirty="0">
              <a:solidFill>
                <a:srgbClr val="414455"/>
              </a:solidFill>
              <a:latin typeface="微软雅黑" pitchFamily="34" charset="-122"/>
              <a:ea typeface="微软雅黑" pitchFamily="34" charset="-122"/>
            </a:endParaRPr>
          </a:p>
        </p:txBody>
      </p:sp>
      <p:cxnSp>
        <p:nvCxnSpPr>
          <p:cNvPr id="50" name="Straight Connector 59"/>
          <p:cNvCxnSpPr/>
          <p:nvPr/>
        </p:nvCxnSpPr>
        <p:spPr>
          <a:xfrm flipV="1">
            <a:off x="4005832" y="1472308"/>
            <a:ext cx="0" cy="4483417"/>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4346486" y="2511512"/>
            <a:ext cx="1415772" cy="830997"/>
          </a:xfrm>
          <a:prstGeom prst="rect">
            <a:avLst/>
          </a:prstGeom>
          <a:noFill/>
          <a:ln w="9525">
            <a:noFill/>
            <a:miter lim="800000"/>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52" name="矩形 10"/>
          <p:cNvSpPr>
            <a:spLocks noChangeArrowheads="1"/>
          </p:cNvSpPr>
          <p:nvPr/>
        </p:nvSpPr>
        <p:spPr bwMode="auto">
          <a:xfrm>
            <a:off x="10295342" y="1528364"/>
            <a:ext cx="1415772" cy="830997"/>
          </a:xfrm>
          <a:prstGeom prst="rect">
            <a:avLst/>
          </a:prstGeom>
          <a:noFill/>
          <a:ln w="9525">
            <a:noFill/>
            <a:miter lim="800000"/>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53" name="矩形 10"/>
          <p:cNvSpPr>
            <a:spLocks noChangeArrowheads="1"/>
          </p:cNvSpPr>
          <p:nvPr/>
        </p:nvSpPr>
        <p:spPr bwMode="auto">
          <a:xfrm>
            <a:off x="4423169" y="4656784"/>
            <a:ext cx="1415772" cy="830997"/>
          </a:xfrm>
          <a:prstGeom prst="rect">
            <a:avLst/>
          </a:prstGeom>
          <a:noFill/>
          <a:ln w="9525">
            <a:noFill/>
            <a:miter lim="800000"/>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54" name="矩形 10"/>
          <p:cNvSpPr>
            <a:spLocks noChangeArrowheads="1"/>
          </p:cNvSpPr>
          <p:nvPr/>
        </p:nvSpPr>
        <p:spPr bwMode="auto">
          <a:xfrm>
            <a:off x="10363087" y="3797347"/>
            <a:ext cx="1415772" cy="830997"/>
          </a:xfrm>
          <a:prstGeom prst="rect">
            <a:avLst/>
          </a:prstGeom>
          <a:noFill/>
          <a:ln w="9525">
            <a:noFill/>
            <a:miter lim="800000"/>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17" name="文本框 2"/>
          <p:cNvSpPr txBox="1"/>
          <p:nvPr/>
        </p:nvSpPr>
        <p:spPr>
          <a:xfrm>
            <a:off x="63898" y="117426"/>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 calcmode="lin" valueType="num">
                                      <p:cBhvr>
                                        <p:cTn id="17" dur="500" fill="hold"/>
                                        <p:tgtEl>
                                          <p:spTgt spid="41"/>
                                        </p:tgtEl>
                                        <p:attrNameLst>
                                          <p:attrName>style.rotation</p:attrName>
                                        </p:attrNameLst>
                                      </p:cBhvr>
                                      <p:tavLst>
                                        <p:tav tm="0">
                                          <p:val>
                                            <p:fltVal val="360"/>
                                          </p:val>
                                        </p:tav>
                                        <p:tav tm="100000">
                                          <p:val>
                                            <p:fltVal val="0"/>
                                          </p:val>
                                        </p:tav>
                                      </p:tavLst>
                                    </p:anim>
                                    <p:animEffect transition="in" filter="fade">
                                      <p:cBhvr>
                                        <p:cTn id="18" dur="500"/>
                                        <p:tgtEl>
                                          <p:spTgt spid="41"/>
                                        </p:tgtEl>
                                      </p:cBhvr>
                                    </p:animEffect>
                                  </p:childTnLst>
                                </p:cTn>
                              </p:par>
                            </p:childTnLst>
                          </p:cTn>
                        </p:par>
                        <p:par>
                          <p:cTn id="19" fill="hold">
                            <p:stCondLst>
                              <p:cond delay="1350"/>
                            </p:stCondLst>
                            <p:childTnLst>
                              <p:par>
                                <p:cTn id="20" presetID="2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500"/>
                                        <p:tgtEl>
                                          <p:spTgt spid="47"/>
                                        </p:tgtEl>
                                      </p:cBhvr>
                                    </p:animEffect>
                                  </p:childTnLst>
                                </p:cTn>
                              </p:par>
                            </p:childTnLst>
                          </p:cTn>
                        </p:par>
                        <p:par>
                          <p:cTn id="23" fill="hold">
                            <p:stCondLst>
                              <p:cond delay="1850"/>
                            </p:stCondLst>
                            <p:childTnLst>
                              <p:par>
                                <p:cTn id="24" presetID="22" presetClass="entr" presetSubtype="4"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down)">
                                      <p:cBhvr>
                                        <p:cTn id="26" dur="500"/>
                                        <p:tgtEl>
                                          <p:spTgt spid="52"/>
                                        </p:tgtEl>
                                      </p:cBhvr>
                                    </p:animEffect>
                                  </p:childTnLst>
                                </p:cTn>
                              </p:par>
                            </p:childTnLst>
                          </p:cTn>
                        </p:par>
                        <p:par>
                          <p:cTn id="27" fill="hold">
                            <p:stCondLst>
                              <p:cond delay="2350"/>
                            </p:stCondLst>
                            <p:childTnLst>
                              <p:par>
                                <p:cTn id="28" presetID="49" presetClass="entr" presetSubtype="0" decel="10000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p:cTn id="30" dur="500" fill="hold"/>
                                        <p:tgtEl>
                                          <p:spTgt spid="44"/>
                                        </p:tgtEl>
                                        <p:attrNameLst>
                                          <p:attrName>ppt_w</p:attrName>
                                        </p:attrNameLst>
                                      </p:cBhvr>
                                      <p:tavLst>
                                        <p:tav tm="0">
                                          <p:val>
                                            <p:fltVal val="0"/>
                                          </p:val>
                                        </p:tav>
                                        <p:tav tm="100000">
                                          <p:val>
                                            <p:strVal val="#ppt_w"/>
                                          </p:val>
                                        </p:tav>
                                      </p:tavLst>
                                    </p:anim>
                                    <p:anim calcmode="lin" valueType="num">
                                      <p:cBhvr>
                                        <p:cTn id="31" dur="500" fill="hold"/>
                                        <p:tgtEl>
                                          <p:spTgt spid="44"/>
                                        </p:tgtEl>
                                        <p:attrNameLst>
                                          <p:attrName>ppt_h</p:attrName>
                                        </p:attrNameLst>
                                      </p:cBhvr>
                                      <p:tavLst>
                                        <p:tav tm="0">
                                          <p:val>
                                            <p:fltVal val="0"/>
                                          </p:val>
                                        </p:tav>
                                        <p:tav tm="100000">
                                          <p:val>
                                            <p:strVal val="#ppt_h"/>
                                          </p:val>
                                        </p:tav>
                                      </p:tavLst>
                                    </p:anim>
                                    <p:anim calcmode="lin" valueType="num">
                                      <p:cBhvr>
                                        <p:cTn id="32" dur="500" fill="hold"/>
                                        <p:tgtEl>
                                          <p:spTgt spid="44"/>
                                        </p:tgtEl>
                                        <p:attrNameLst>
                                          <p:attrName>style.rotation</p:attrName>
                                        </p:attrNameLst>
                                      </p:cBhvr>
                                      <p:tavLst>
                                        <p:tav tm="0">
                                          <p:val>
                                            <p:fltVal val="360"/>
                                          </p:val>
                                        </p:tav>
                                        <p:tav tm="100000">
                                          <p:val>
                                            <p:fltVal val="0"/>
                                          </p:val>
                                        </p:tav>
                                      </p:tavLst>
                                    </p:anim>
                                    <p:animEffect transition="in" filter="fade">
                                      <p:cBhvr>
                                        <p:cTn id="33" dur="500"/>
                                        <p:tgtEl>
                                          <p:spTgt spid="44"/>
                                        </p:tgtEl>
                                      </p:cBhvr>
                                    </p:animEffect>
                                  </p:childTnLst>
                                </p:cTn>
                              </p:par>
                            </p:childTnLst>
                          </p:cTn>
                        </p:par>
                        <p:par>
                          <p:cTn id="34" fill="hold">
                            <p:stCondLst>
                              <p:cond delay="2850"/>
                            </p:stCondLst>
                            <p:childTnLst>
                              <p:par>
                                <p:cTn id="35" presetID="22" presetClass="entr" presetSubtype="2"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right)">
                                      <p:cBhvr>
                                        <p:cTn id="37" dur="500"/>
                                        <p:tgtEl>
                                          <p:spTgt spid="45"/>
                                        </p:tgtEl>
                                      </p:cBhvr>
                                    </p:animEffect>
                                  </p:childTnLst>
                                </p:cTn>
                              </p:par>
                            </p:childTnLst>
                          </p:cTn>
                        </p:par>
                        <p:par>
                          <p:cTn id="38" fill="hold">
                            <p:stCondLst>
                              <p:cond delay="335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par>
                          <p:cTn id="42" fill="hold">
                            <p:stCondLst>
                              <p:cond delay="3850"/>
                            </p:stCondLst>
                            <p:childTnLst>
                              <p:par>
                                <p:cTn id="43" presetID="49" presetClass="entr" presetSubtype="0" decel="10000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360"/>
                                          </p:val>
                                        </p:tav>
                                        <p:tav tm="100000">
                                          <p:val>
                                            <p:fltVal val="0"/>
                                          </p:val>
                                        </p:tav>
                                      </p:tavLst>
                                    </p:anim>
                                    <p:animEffect transition="in" filter="fade">
                                      <p:cBhvr>
                                        <p:cTn id="48" dur="500"/>
                                        <p:tgtEl>
                                          <p:spTgt spid="43"/>
                                        </p:tgtEl>
                                      </p:cBhvr>
                                    </p:animEffect>
                                  </p:childTnLst>
                                </p:cTn>
                              </p:par>
                            </p:childTnLst>
                          </p:cTn>
                        </p:par>
                        <p:par>
                          <p:cTn id="49" fill="hold">
                            <p:stCondLst>
                              <p:cond delay="4350"/>
                            </p:stCondLst>
                            <p:childTnLst>
                              <p:par>
                                <p:cTn id="50" presetID="22" presetClass="entr" presetSubtype="2"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right)">
                                      <p:cBhvr>
                                        <p:cTn id="52" dur="500"/>
                                        <p:tgtEl>
                                          <p:spTgt spid="46"/>
                                        </p:tgtEl>
                                      </p:cBhvr>
                                    </p:animEffect>
                                  </p:childTnLst>
                                </p:cTn>
                              </p:par>
                            </p:childTnLst>
                          </p:cTn>
                        </p:par>
                        <p:par>
                          <p:cTn id="53" fill="hold">
                            <p:stCondLst>
                              <p:cond delay="4850"/>
                            </p:stCondLst>
                            <p:childTnLst>
                              <p:par>
                                <p:cTn id="54" presetID="22" presetClass="entr" presetSubtype="4"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down)">
                                      <p:cBhvr>
                                        <p:cTn id="56" dur="500"/>
                                        <p:tgtEl>
                                          <p:spTgt spid="53"/>
                                        </p:tgtEl>
                                      </p:cBhvr>
                                    </p:animEffect>
                                  </p:childTnLst>
                                </p:cTn>
                              </p:par>
                            </p:childTnLst>
                          </p:cTn>
                        </p:par>
                        <p:par>
                          <p:cTn id="57" fill="hold">
                            <p:stCondLst>
                              <p:cond delay="5350"/>
                            </p:stCondLst>
                            <p:childTnLst>
                              <p:par>
                                <p:cTn id="58" presetID="49" presetClass="entr" presetSubtype="0" decel="10000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p:cTn id="60" dur="500" fill="hold"/>
                                        <p:tgtEl>
                                          <p:spTgt spid="42"/>
                                        </p:tgtEl>
                                        <p:attrNameLst>
                                          <p:attrName>ppt_w</p:attrName>
                                        </p:attrNameLst>
                                      </p:cBhvr>
                                      <p:tavLst>
                                        <p:tav tm="0">
                                          <p:val>
                                            <p:fltVal val="0"/>
                                          </p:val>
                                        </p:tav>
                                        <p:tav tm="100000">
                                          <p:val>
                                            <p:strVal val="#ppt_w"/>
                                          </p:val>
                                        </p:tav>
                                      </p:tavLst>
                                    </p:anim>
                                    <p:anim calcmode="lin" valueType="num">
                                      <p:cBhvr>
                                        <p:cTn id="61" dur="500" fill="hold"/>
                                        <p:tgtEl>
                                          <p:spTgt spid="42"/>
                                        </p:tgtEl>
                                        <p:attrNameLst>
                                          <p:attrName>ppt_h</p:attrName>
                                        </p:attrNameLst>
                                      </p:cBhvr>
                                      <p:tavLst>
                                        <p:tav tm="0">
                                          <p:val>
                                            <p:fltVal val="0"/>
                                          </p:val>
                                        </p:tav>
                                        <p:tav tm="100000">
                                          <p:val>
                                            <p:strVal val="#ppt_h"/>
                                          </p:val>
                                        </p:tav>
                                      </p:tavLst>
                                    </p:anim>
                                    <p:anim calcmode="lin" valueType="num">
                                      <p:cBhvr>
                                        <p:cTn id="62" dur="500" fill="hold"/>
                                        <p:tgtEl>
                                          <p:spTgt spid="42"/>
                                        </p:tgtEl>
                                        <p:attrNameLst>
                                          <p:attrName>style.rotation</p:attrName>
                                        </p:attrNameLst>
                                      </p:cBhvr>
                                      <p:tavLst>
                                        <p:tav tm="0">
                                          <p:val>
                                            <p:fltVal val="360"/>
                                          </p:val>
                                        </p:tav>
                                        <p:tav tm="100000">
                                          <p:val>
                                            <p:fltVal val="0"/>
                                          </p:val>
                                        </p:tav>
                                      </p:tavLst>
                                    </p:anim>
                                    <p:animEffect transition="in" filter="fade">
                                      <p:cBhvr>
                                        <p:cTn id="63" dur="500"/>
                                        <p:tgtEl>
                                          <p:spTgt spid="42"/>
                                        </p:tgtEl>
                                      </p:cBhvr>
                                    </p:animEffect>
                                  </p:childTnLst>
                                </p:cTn>
                              </p:par>
                            </p:childTnLst>
                          </p:cTn>
                        </p:par>
                        <p:par>
                          <p:cTn id="64" fill="hold">
                            <p:stCondLst>
                              <p:cond delay="5850"/>
                            </p:stCondLst>
                            <p:childTnLst>
                              <p:par>
                                <p:cTn id="65" presetID="22" presetClass="entr" presetSubtype="8"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left)">
                                      <p:cBhvr>
                                        <p:cTn id="67" dur="500"/>
                                        <p:tgtEl>
                                          <p:spTgt spid="48"/>
                                        </p:tgtEl>
                                      </p:cBhvr>
                                    </p:animEffect>
                                  </p:childTnLst>
                                </p:cTn>
                              </p:par>
                            </p:childTnLst>
                          </p:cTn>
                        </p:par>
                        <p:par>
                          <p:cTn id="68" fill="hold">
                            <p:stCondLst>
                              <p:cond delay="6350"/>
                            </p:stCondLst>
                            <p:childTnLst>
                              <p:par>
                                <p:cTn id="69" presetID="22" presetClass="entr" presetSubtype="8"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500"/>
                                        <p:tgtEl>
                                          <p:spTgt spid="54"/>
                                        </p:tgtEl>
                                      </p:cBhvr>
                                    </p:animEffect>
                                  </p:childTnLst>
                                </p:cTn>
                              </p:par>
                            </p:childTnLst>
                          </p:cTn>
                        </p:par>
                        <p:par>
                          <p:cTn id="72" fill="hold">
                            <p:stCondLst>
                              <p:cond delay="685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7350"/>
                            </p:stCondLst>
                            <p:childTnLst>
                              <p:par>
                                <p:cTn id="77" presetID="22" presetClass="entr" presetSubtype="1"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wipe(up)">
                                      <p:cBhvr>
                                        <p:cTn id="7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1</a:t>
            </a:r>
            <a:endParaRPr lang="zh-CN" altLang="en-US" sz="3600" dirty="0">
              <a:latin typeface="+mj-lt"/>
              <a:ea typeface="Arial Unicode MS" pitchFamily="34" charset="-122"/>
              <a:cs typeface="Arial Unicode MS"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年度工作概述</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3" name="圆角矩形 32"/>
          <p:cNvSpPr/>
          <p:nvPr/>
        </p:nvSpPr>
        <p:spPr>
          <a:xfrm>
            <a:off x="5457006" y="2410178"/>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2</a:t>
            </a:r>
            <a:endParaRPr lang="zh-CN" altLang="en-US" sz="3600" dirty="0">
              <a:latin typeface="+mj-lt"/>
              <a:ea typeface="Arial Unicode MS" pitchFamily="34" charset="-122"/>
              <a:cs typeface="Arial Unicode MS"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工作完成情况</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6" name="圆角矩形 35"/>
          <p:cNvSpPr/>
          <p:nvPr/>
        </p:nvSpPr>
        <p:spPr>
          <a:xfrm>
            <a:off x="5457006" y="3296031"/>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3</a:t>
            </a:r>
            <a:endParaRPr lang="zh-CN" altLang="en-US" sz="3600" dirty="0">
              <a:latin typeface="+mj-lt"/>
              <a:ea typeface="Arial Unicode MS" pitchFamily="34" charset="-122"/>
              <a:cs typeface="Arial Unicode MS"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成功项目展示</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8" name="圆角矩形 37"/>
          <p:cNvSpPr/>
          <p:nvPr/>
        </p:nvSpPr>
        <p:spPr>
          <a:xfrm>
            <a:off x="5457006" y="418090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4</a:t>
            </a:r>
            <a:endParaRPr lang="zh-CN" altLang="en-US" sz="3600" dirty="0">
              <a:latin typeface="+mj-lt"/>
              <a:ea typeface="Arial Unicode MS" pitchFamily="34" charset="-122"/>
              <a:cs typeface="Arial Unicode MS"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工作存在不足</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19" name="圆角矩形 18"/>
          <p:cNvSpPr/>
          <p:nvPr/>
        </p:nvSpPr>
        <p:spPr>
          <a:xfrm>
            <a:off x="5457136" y="505748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itchFamily="34" charset="-122"/>
                <a:cs typeface="Arial Unicode MS" pitchFamily="34" charset="-122"/>
              </a:rPr>
              <a:t>5</a:t>
            </a:r>
            <a:endParaRPr lang="zh-CN" altLang="en-US" sz="3600" dirty="0">
              <a:latin typeface="+mj-lt"/>
              <a:ea typeface="Arial Unicode MS" pitchFamily="34" charset="-122"/>
              <a:cs typeface="Arial Unicode MS"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明年工作计划</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0070C0"/>
                </a:solidFill>
                <a:latin typeface="微软雅黑" pitchFamily="34" charset="-122"/>
                <a:ea typeface="微软雅黑" pitchFamily="34" charset="-122"/>
              </a:rPr>
              <a:t>目录 </a:t>
            </a:r>
            <a:endParaRPr lang="en-US" altLang="zh-CN" sz="4800" b="1" spc="200" dirty="0" smtClean="0">
              <a:solidFill>
                <a:srgbClr val="0070C0"/>
              </a:solidFill>
              <a:latin typeface="微软雅黑" pitchFamily="34" charset="-122"/>
              <a:ea typeface="微软雅黑" pitchFamily="34" charset="-122"/>
            </a:endParaRPr>
          </a:p>
          <a:p>
            <a:pPr algn="r">
              <a:defRPr/>
            </a:pPr>
            <a:r>
              <a:rPr lang="en-US" altLang="zh-CN" sz="3200" b="1" spc="200" dirty="0" smtClean="0">
                <a:solidFill>
                  <a:srgbClr val="0070C0"/>
                </a:solidFill>
                <a:latin typeface="微软雅黑" pitchFamily="34" charset="-122"/>
                <a:ea typeface="微软雅黑" pitchFamily="34" charset="-122"/>
              </a:rPr>
              <a:t>CONTENTS</a:t>
            </a:r>
            <a:endParaRPr lang="zh-CN" altLang="en-US" sz="3200" b="1" spc="200" dirty="0">
              <a:solidFill>
                <a:srgbClr val="0070C0"/>
              </a:solidFill>
              <a:latin typeface="微软雅黑" pitchFamily="34" charset="-122"/>
              <a:ea typeface="微软雅黑" pitchFamily="34" charset="-122"/>
            </a:endParaRPr>
          </a:p>
        </p:txBody>
      </p:sp>
      <p:sp>
        <p:nvSpPr>
          <p:cNvPr id="2" name="下箭头 1"/>
          <p:cNvSpPr/>
          <p:nvPr/>
        </p:nvSpPr>
        <p:spPr>
          <a:xfrm rot="16200000">
            <a:off x="4278849" y="4097432"/>
            <a:ext cx="576064" cy="679828"/>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8"/>
                                        </p:tgtEl>
                                      </p:cBhvr>
                                    </p:animEffect>
                                    <p:animScale>
                                      <p:cBhvr>
                                        <p:cTn id="12" dur="250" autoRev="1" fill="hold"/>
                                        <p:tgtEl>
                                          <p:spTgt spid="38"/>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7"/>
                                        </p:tgtEl>
                                      </p:cBhvr>
                                    </p:animEffect>
                                    <p:animScale>
                                      <p:cBhvr>
                                        <p:cTn id="15"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2" animBg="1"/>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等腰三角形 21"/>
          <p:cNvSpPr/>
          <p:nvPr/>
        </p:nvSpPr>
        <p:spPr bwMode="auto">
          <a:xfrm rot="16200000" flipH="1">
            <a:off x="611186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361" y="connsiteY0-362"/>
              </a:cxn>
              <a:cxn ang="0">
                <a:pos x="connsiteX1-363" y="connsiteY1-364"/>
              </a:cxn>
              <a:cxn ang="0">
                <a:pos x="connsiteX2-365" y="connsiteY2-366"/>
              </a:cxn>
              <a:cxn ang="0">
                <a:pos x="connsiteX3-367" y="connsiteY3-368"/>
              </a:cxn>
              <a:cxn ang="0">
                <a:pos x="connsiteX4-369" y="connsiteY4-370"/>
              </a:cxn>
              <a:cxn ang="0">
                <a:pos x="connsiteX5-371" y="connsiteY5-372"/>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5" name="等腰三角形 21"/>
          <p:cNvSpPr/>
          <p:nvPr/>
        </p:nvSpPr>
        <p:spPr bwMode="auto">
          <a:xfrm rot="5400000">
            <a:off x="331129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361" y="connsiteY0-362"/>
              </a:cxn>
              <a:cxn ang="0">
                <a:pos x="connsiteX1-363" y="connsiteY1-364"/>
              </a:cxn>
              <a:cxn ang="0">
                <a:pos x="connsiteX2-365" y="connsiteY2-366"/>
              </a:cxn>
              <a:cxn ang="0">
                <a:pos x="connsiteX3-367" y="connsiteY3-368"/>
              </a:cxn>
              <a:cxn ang="0">
                <a:pos x="connsiteX4-369" y="connsiteY4-370"/>
              </a:cxn>
              <a:cxn ang="0">
                <a:pos x="connsiteX5-371" y="connsiteY5-372"/>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6" name="椭圆 5"/>
          <p:cNvSpPr/>
          <p:nvPr/>
        </p:nvSpPr>
        <p:spPr bwMode="auto">
          <a:xfrm>
            <a:off x="3286263" y="1866335"/>
            <a:ext cx="3565339"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sp>
        <p:nvSpPr>
          <p:cNvPr id="7" name="椭圆 6"/>
          <p:cNvSpPr/>
          <p:nvPr/>
        </p:nvSpPr>
        <p:spPr bwMode="auto">
          <a:xfrm>
            <a:off x="5419571" y="1866335"/>
            <a:ext cx="3566890"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cxnSp>
        <p:nvCxnSpPr>
          <p:cNvPr id="8" name="直接连接符 7"/>
          <p:cNvCxnSpPr>
            <a:cxnSpLocks noChangeShapeType="1"/>
          </p:cNvCxnSpPr>
          <p:nvPr/>
        </p:nvCxnSpPr>
        <p:spPr bwMode="auto">
          <a:xfrm>
            <a:off x="4265257" y="2740226"/>
            <a:ext cx="558539" cy="263257"/>
          </a:xfrm>
          <a:prstGeom prst="line">
            <a:avLst/>
          </a:prstGeom>
          <a:noFill/>
          <a:ln w="28575" algn="ctr">
            <a:solidFill>
              <a:schemeClr val="bg1">
                <a:lumMod val="50000"/>
              </a:schemeClr>
            </a:solidFill>
            <a:round/>
            <a:headEnd type="none" w="med" len="med"/>
            <a:tailEnd type="arrow" w="med" len="med"/>
          </a:ln>
        </p:spPr>
      </p:cxnSp>
      <p:cxnSp>
        <p:nvCxnSpPr>
          <p:cNvPr id="9" name="直接连接符 8"/>
          <p:cNvCxnSpPr>
            <a:cxnSpLocks noChangeShapeType="1"/>
          </p:cNvCxnSpPr>
          <p:nvPr/>
        </p:nvCxnSpPr>
        <p:spPr bwMode="auto">
          <a:xfrm>
            <a:off x="3967369" y="3548691"/>
            <a:ext cx="577156" cy="0"/>
          </a:xfrm>
          <a:prstGeom prst="line">
            <a:avLst/>
          </a:prstGeom>
          <a:noFill/>
          <a:ln w="28575" algn="ctr">
            <a:solidFill>
              <a:schemeClr val="bg1">
                <a:lumMod val="50000"/>
              </a:schemeClr>
            </a:solidFill>
            <a:round/>
            <a:headEnd type="none" w="med" len="med"/>
            <a:tailEnd type="arrow" w="med" len="med"/>
          </a:ln>
        </p:spPr>
      </p:cxnSp>
      <p:cxnSp>
        <p:nvCxnSpPr>
          <p:cNvPr id="10" name="直接连接符 9"/>
          <p:cNvCxnSpPr>
            <a:cxnSpLocks noChangeShapeType="1"/>
          </p:cNvCxnSpPr>
          <p:nvPr/>
        </p:nvCxnSpPr>
        <p:spPr bwMode="auto">
          <a:xfrm flipV="1">
            <a:off x="4265256" y="4072092"/>
            <a:ext cx="577156" cy="306875"/>
          </a:xfrm>
          <a:prstGeom prst="line">
            <a:avLst/>
          </a:prstGeom>
          <a:noFill/>
          <a:ln w="28575" algn="ctr">
            <a:solidFill>
              <a:schemeClr val="bg1">
                <a:lumMod val="50000"/>
              </a:schemeClr>
            </a:solidFill>
            <a:round/>
            <a:headEnd type="none" w="med" len="med"/>
            <a:tailEnd type="arrow" w="med" len="med"/>
          </a:ln>
        </p:spPr>
      </p:cxnSp>
      <p:cxnSp>
        <p:nvCxnSpPr>
          <p:cNvPr id="11" name="直接连接符 10"/>
          <p:cNvCxnSpPr>
            <a:cxnSpLocks noChangeShapeType="1"/>
          </p:cNvCxnSpPr>
          <p:nvPr/>
        </p:nvCxnSpPr>
        <p:spPr bwMode="auto">
          <a:xfrm flipH="1" flipV="1">
            <a:off x="7521847" y="4059630"/>
            <a:ext cx="577156" cy="306875"/>
          </a:xfrm>
          <a:prstGeom prst="line">
            <a:avLst/>
          </a:prstGeom>
          <a:noFill/>
          <a:ln w="28575" algn="ctr">
            <a:solidFill>
              <a:schemeClr val="bg1">
                <a:lumMod val="50000"/>
              </a:schemeClr>
            </a:solidFill>
            <a:round/>
            <a:headEnd type="none" w="med" len="med"/>
            <a:tailEnd type="arrow" w="med" len="med"/>
          </a:ln>
        </p:spPr>
      </p:cxnSp>
      <p:cxnSp>
        <p:nvCxnSpPr>
          <p:cNvPr id="12" name="直接连接符 11"/>
          <p:cNvCxnSpPr>
            <a:cxnSpLocks noChangeShapeType="1"/>
          </p:cNvCxnSpPr>
          <p:nvPr/>
        </p:nvCxnSpPr>
        <p:spPr bwMode="auto">
          <a:xfrm flipH="1">
            <a:off x="7810425" y="3545576"/>
            <a:ext cx="577156" cy="0"/>
          </a:xfrm>
          <a:prstGeom prst="line">
            <a:avLst/>
          </a:prstGeom>
          <a:noFill/>
          <a:ln w="28575" algn="ctr">
            <a:solidFill>
              <a:schemeClr val="bg1">
                <a:lumMod val="50000"/>
              </a:schemeClr>
            </a:solidFill>
            <a:round/>
            <a:headEnd type="none" w="med" len="med"/>
            <a:tailEnd type="arrow" w="med" len="med"/>
          </a:ln>
        </p:spPr>
      </p:cxnSp>
      <p:cxnSp>
        <p:nvCxnSpPr>
          <p:cNvPr id="13" name="直接连接符 12"/>
          <p:cNvCxnSpPr>
            <a:cxnSpLocks noChangeShapeType="1"/>
          </p:cNvCxnSpPr>
          <p:nvPr/>
        </p:nvCxnSpPr>
        <p:spPr bwMode="auto">
          <a:xfrm flipH="1">
            <a:off x="7540465" y="2740226"/>
            <a:ext cx="558539" cy="263257"/>
          </a:xfrm>
          <a:prstGeom prst="line">
            <a:avLst/>
          </a:prstGeom>
          <a:noFill/>
          <a:ln w="28575" algn="ctr">
            <a:solidFill>
              <a:schemeClr val="bg1">
                <a:lumMod val="50000"/>
              </a:schemeClr>
            </a:solidFill>
            <a:round/>
            <a:headEnd type="none" w="med" len="med"/>
            <a:tailEnd type="arrow" w="med" len="med"/>
          </a:ln>
        </p:spPr>
      </p:cxnSp>
      <p:grpSp>
        <p:nvGrpSpPr>
          <p:cNvPr id="14" name="组合 13"/>
          <p:cNvGrpSpPr/>
          <p:nvPr/>
        </p:nvGrpSpPr>
        <p:grpSpPr>
          <a:xfrm>
            <a:off x="5109272" y="2522142"/>
            <a:ext cx="2057283" cy="2065561"/>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rgbClr val="005DA2"/>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2100" b="1" kern="0" dirty="0" smtClean="0">
                  <a:solidFill>
                    <a:srgbClr val="4D4D4D"/>
                  </a:solidFill>
                  <a:latin typeface="Impact" pitchFamily="34" charset="0"/>
                  <a:ea typeface="微软雅黑" pitchFamily="34" charset="-122"/>
                </a:rPr>
                <a:t>存在不足</a:t>
              </a:r>
              <a:endParaRPr lang="zh-CN" altLang="en-US" sz="2100" b="1" kern="0" dirty="0">
                <a:solidFill>
                  <a:srgbClr val="4D4D4D"/>
                </a:solidFill>
                <a:latin typeface="Impact" pitchFamily="34" charset="0"/>
                <a:ea typeface="微软雅黑" pitchFamily="34" charset="-122"/>
              </a:endParaRPr>
            </a:p>
          </p:txBody>
        </p:sp>
      </p:grpSp>
      <p:sp>
        <p:nvSpPr>
          <p:cNvPr id="17" name="Oval 19"/>
          <p:cNvSpPr>
            <a:spLocks noChangeArrowheads="1"/>
          </p:cNvSpPr>
          <p:nvPr/>
        </p:nvSpPr>
        <p:spPr bwMode="auto">
          <a:xfrm>
            <a:off x="3303328" y="1950453"/>
            <a:ext cx="969686" cy="973585"/>
          </a:xfrm>
          <a:prstGeom prst="ellipse">
            <a:avLst/>
          </a:prstGeom>
          <a:solidFill>
            <a:srgbClr val="005DA2"/>
          </a:solidFill>
          <a:ln w="9525">
            <a:noFill/>
            <a:rou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18" name="Oval 19"/>
          <p:cNvSpPr>
            <a:spLocks noChangeArrowheads="1"/>
          </p:cNvSpPr>
          <p:nvPr/>
        </p:nvSpPr>
        <p:spPr bwMode="auto">
          <a:xfrm>
            <a:off x="8049357" y="1966030"/>
            <a:ext cx="969685" cy="975144"/>
          </a:xfrm>
          <a:prstGeom prst="ellipse">
            <a:avLst/>
          </a:prstGeom>
          <a:solidFill>
            <a:srgbClr val="005DA2"/>
          </a:solidFill>
          <a:ln w="9525">
            <a:noFill/>
            <a:rou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8489982" y="3096949"/>
            <a:ext cx="971236" cy="975144"/>
          </a:xfrm>
          <a:prstGeom prst="ellipse">
            <a:avLst/>
          </a:prstGeom>
          <a:solidFill>
            <a:srgbClr val="005DA2"/>
          </a:solidFill>
          <a:ln w="9525">
            <a:noFill/>
            <a:rou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8097452" y="4215405"/>
            <a:ext cx="971236" cy="975144"/>
          </a:xfrm>
          <a:prstGeom prst="ellipse">
            <a:avLst/>
          </a:prstGeom>
          <a:solidFill>
            <a:srgbClr val="005DA2"/>
          </a:solidFill>
          <a:ln w="9525">
            <a:noFill/>
            <a:rou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1" name="Oval 19"/>
          <p:cNvSpPr>
            <a:spLocks noChangeArrowheads="1"/>
          </p:cNvSpPr>
          <p:nvPr/>
        </p:nvSpPr>
        <p:spPr bwMode="auto">
          <a:xfrm>
            <a:off x="2868910" y="3059563"/>
            <a:ext cx="971236" cy="975144"/>
          </a:xfrm>
          <a:prstGeom prst="ellipse">
            <a:avLst/>
          </a:prstGeom>
          <a:solidFill>
            <a:srgbClr val="005DA2"/>
          </a:solidFill>
          <a:ln w="9525">
            <a:noFill/>
            <a:rou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2" name="Oval 19"/>
          <p:cNvSpPr>
            <a:spLocks noChangeArrowheads="1"/>
          </p:cNvSpPr>
          <p:nvPr/>
        </p:nvSpPr>
        <p:spPr bwMode="auto">
          <a:xfrm>
            <a:off x="3266094" y="4209173"/>
            <a:ext cx="971236" cy="975144"/>
          </a:xfrm>
          <a:prstGeom prst="ellipse">
            <a:avLst/>
          </a:prstGeom>
          <a:solidFill>
            <a:srgbClr val="005DA2"/>
          </a:solidFill>
          <a:ln w="9525">
            <a:noFill/>
            <a:rou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3" name="TextBox 22"/>
          <p:cNvSpPr txBox="1"/>
          <p:nvPr/>
        </p:nvSpPr>
        <p:spPr>
          <a:xfrm>
            <a:off x="928555" y="1979988"/>
            <a:ext cx="2125516"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4" name="TextBox 23"/>
          <p:cNvSpPr txBox="1"/>
          <p:nvPr/>
        </p:nvSpPr>
        <p:spPr>
          <a:xfrm>
            <a:off x="9234251" y="1979988"/>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535073"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6" name="TextBox 25"/>
          <p:cNvSpPr txBox="1"/>
          <p:nvPr/>
        </p:nvSpPr>
        <p:spPr>
          <a:xfrm>
            <a:off x="9691058"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9259471"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8" name="TextBox 27"/>
          <p:cNvSpPr txBox="1"/>
          <p:nvPr/>
        </p:nvSpPr>
        <p:spPr>
          <a:xfrm>
            <a:off x="928555"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30" name="文本框 2"/>
          <p:cNvSpPr txBox="1"/>
          <p:nvPr/>
        </p:nvSpPr>
        <p:spPr>
          <a:xfrm>
            <a:off x="71256"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49" presetClass="entr" presetSubtype="0" decel="10000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360"/>
                                          </p:val>
                                        </p:tav>
                                        <p:tav tm="100000">
                                          <p:val>
                                            <p:fltVal val="0"/>
                                          </p:val>
                                        </p:tav>
                                      </p:tavLst>
                                    </p:anim>
                                    <p:animEffect transition="in" filter="fade">
                                      <p:cBhvr>
                                        <p:cTn id="18" dur="500"/>
                                        <p:tgtEl>
                                          <p:spTgt spid="1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500"/>
                                        <p:tgtEl>
                                          <p:spTgt spid="4"/>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par>
                          <p:cTn id="32" fill="hold">
                            <p:stCondLst>
                              <p:cond delay="1850"/>
                            </p:stCondLst>
                            <p:childTnLst>
                              <p:par>
                                <p:cTn id="33" presetID="5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Scale>
                                      <p:cBhvr>
                                        <p:cTn id="3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7"/>
                                        </p:tgtEl>
                                        <p:attrNameLst>
                                          <p:attrName>ppt_x</p:attrName>
                                          <p:attrName>ppt_y</p:attrName>
                                        </p:attrNameLst>
                                      </p:cBhvr>
                                    </p:animMotion>
                                    <p:animEffect transition="in" filter="fade">
                                      <p:cBhvr>
                                        <p:cTn id="37" dur="1000"/>
                                        <p:tgtEl>
                                          <p:spTgt spid="17"/>
                                        </p:tgtEl>
                                      </p:cBhvr>
                                    </p:animEffect>
                                  </p:childTnLst>
                                </p:cTn>
                              </p:par>
                              <p:par>
                                <p:cTn id="38" presetID="52" presetClass="entr" presetSubtype="0" fill="hold" grpId="0" nodeType="withEffect">
                                  <p:stCondLst>
                                    <p:cond delay="200"/>
                                  </p:stCondLst>
                                  <p:childTnLst>
                                    <p:set>
                                      <p:cBhvr>
                                        <p:cTn id="39" dur="1" fill="hold">
                                          <p:stCondLst>
                                            <p:cond delay="0"/>
                                          </p:stCondLst>
                                        </p:cTn>
                                        <p:tgtEl>
                                          <p:spTgt spid="18"/>
                                        </p:tgtEl>
                                        <p:attrNameLst>
                                          <p:attrName>style.visibility</p:attrName>
                                        </p:attrNameLst>
                                      </p:cBhvr>
                                      <p:to>
                                        <p:strVal val="visible"/>
                                      </p:to>
                                    </p:set>
                                    <p:animScale>
                                      <p:cBhvr>
                                        <p:cTn id="40"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8"/>
                                        </p:tgtEl>
                                        <p:attrNameLst>
                                          <p:attrName>ppt_x</p:attrName>
                                          <p:attrName>ppt_y</p:attrName>
                                        </p:attrNameLst>
                                      </p:cBhvr>
                                    </p:animMotion>
                                    <p:animEffect transition="in" filter="fade">
                                      <p:cBhvr>
                                        <p:cTn id="42" dur="1000"/>
                                        <p:tgtEl>
                                          <p:spTgt spid="18"/>
                                        </p:tgtEl>
                                      </p:cBhvr>
                                    </p:animEffect>
                                  </p:childTnLst>
                                </p:cTn>
                              </p:par>
                              <p:par>
                                <p:cTn id="43" presetID="52" presetClass="entr" presetSubtype="0" fill="hold" grpId="0" nodeType="withEffect">
                                  <p:stCondLst>
                                    <p:cond delay="400"/>
                                  </p:stCondLst>
                                  <p:childTnLst>
                                    <p:set>
                                      <p:cBhvr>
                                        <p:cTn id="44" dur="1" fill="hold">
                                          <p:stCondLst>
                                            <p:cond delay="0"/>
                                          </p:stCondLst>
                                        </p:cTn>
                                        <p:tgtEl>
                                          <p:spTgt spid="21"/>
                                        </p:tgtEl>
                                        <p:attrNameLst>
                                          <p:attrName>style.visibility</p:attrName>
                                        </p:attrNameLst>
                                      </p:cBhvr>
                                      <p:to>
                                        <p:strVal val="visible"/>
                                      </p:to>
                                    </p:set>
                                    <p:animScale>
                                      <p:cBhvr>
                                        <p:cTn id="4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1"/>
                                        </p:tgtEl>
                                        <p:attrNameLst>
                                          <p:attrName>ppt_x</p:attrName>
                                          <p:attrName>ppt_y</p:attrName>
                                        </p:attrNameLst>
                                      </p:cBhvr>
                                    </p:animMotion>
                                    <p:animEffect transition="in" filter="fade">
                                      <p:cBhvr>
                                        <p:cTn id="47" dur="1000"/>
                                        <p:tgtEl>
                                          <p:spTgt spid="21"/>
                                        </p:tgtEl>
                                      </p:cBhvr>
                                    </p:animEffect>
                                  </p:childTnLst>
                                </p:cTn>
                              </p:par>
                              <p:par>
                                <p:cTn id="48" presetID="52" presetClass="entr" presetSubtype="0" fill="hold" grpId="0" nodeType="withEffect">
                                  <p:stCondLst>
                                    <p:cond delay="600"/>
                                  </p:stCondLst>
                                  <p:childTnLst>
                                    <p:set>
                                      <p:cBhvr>
                                        <p:cTn id="49" dur="1" fill="hold">
                                          <p:stCondLst>
                                            <p:cond delay="0"/>
                                          </p:stCondLst>
                                        </p:cTn>
                                        <p:tgtEl>
                                          <p:spTgt spid="19"/>
                                        </p:tgtEl>
                                        <p:attrNameLst>
                                          <p:attrName>style.visibility</p:attrName>
                                        </p:attrNameLst>
                                      </p:cBhvr>
                                      <p:to>
                                        <p:strVal val="visible"/>
                                      </p:to>
                                    </p:set>
                                    <p:animScale>
                                      <p:cBhvr>
                                        <p:cTn id="5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9"/>
                                        </p:tgtEl>
                                        <p:attrNameLst>
                                          <p:attrName>ppt_x</p:attrName>
                                          <p:attrName>ppt_y</p:attrName>
                                        </p:attrNameLst>
                                      </p:cBhvr>
                                    </p:animMotion>
                                    <p:animEffect transition="in" filter="fade">
                                      <p:cBhvr>
                                        <p:cTn id="52" dur="1000"/>
                                        <p:tgtEl>
                                          <p:spTgt spid="19"/>
                                        </p:tgtEl>
                                      </p:cBhvr>
                                    </p:animEffect>
                                  </p:childTnLst>
                                </p:cTn>
                              </p:par>
                              <p:par>
                                <p:cTn id="53" presetID="52" presetClass="entr" presetSubtype="0" fill="hold" grpId="0" nodeType="withEffect">
                                  <p:stCondLst>
                                    <p:cond delay="800"/>
                                  </p:stCondLst>
                                  <p:childTnLst>
                                    <p:set>
                                      <p:cBhvr>
                                        <p:cTn id="54" dur="1" fill="hold">
                                          <p:stCondLst>
                                            <p:cond delay="0"/>
                                          </p:stCondLst>
                                        </p:cTn>
                                        <p:tgtEl>
                                          <p:spTgt spid="22"/>
                                        </p:tgtEl>
                                        <p:attrNameLst>
                                          <p:attrName>style.visibility</p:attrName>
                                        </p:attrNameLst>
                                      </p:cBhvr>
                                      <p:to>
                                        <p:strVal val="visible"/>
                                      </p:to>
                                    </p:set>
                                    <p:animScale>
                                      <p:cBhvr>
                                        <p:cTn id="5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2"/>
                                        </p:tgtEl>
                                        <p:attrNameLst>
                                          <p:attrName>ppt_x</p:attrName>
                                          <p:attrName>ppt_y</p:attrName>
                                        </p:attrNameLst>
                                      </p:cBhvr>
                                    </p:animMotion>
                                    <p:animEffect transition="in" filter="fade">
                                      <p:cBhvr>
                                        <p:cTn id="57" dur="1000"/>
                                        <p:tgtEl>
                                          <p:spTgt spid="22"/>
                                        </p:tgtEl>
                                      </p:cBhvr>
                                    </p:animEffect>
                                  </p:childTnLst>
                                </p:cTn>
                              </p:par>
                              <p:par>
                                <p:cTn id="58" presetID="52" presetClass="entr" presetSubtype="0" fill="hold" grpId="0" nodeType="withEffect">
                                  <p:stCondLst>
                                    <p:cond delay="1000"/>
                                  </p:stCondLst>
                                  <p:childTnLst>
                                    <p:set>
                                      <p:cBhvr>
                                        <p:cTn id="59" dur="1" fill="hold">
                                          <p:stCondLst>
                                            <p:cond delay="0"/>
                                          </p:stCondLst>
                                        </p:cTn>
                                        <p:tgtEl>
                                          <p:spTgt spid="20"/>
                                        </p:tgtEl>
                                        <p:attrNameLst>
                                          <p:attrName>style.visibility</p:attrName>
                                        </p:attrNameLst>
                                      </p:cBhvr>
                                      <p:to>
                                        <p:strVal val="visible"/>
                                      </p:to>
                                    </p:set>
                                    <p:animScale>
                                      <p:cBhvr>
                                        <p:cTn id="6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0"/>
                                        </p:tgtEl>
                                        <p:attrNameLst>
                                          <p:attrName>ppt_x</p:attrName>
                                          <p:attrName>ppt_y</p:attrName>
                                        </p:attrNameLst>
                                      </p:cBhvr>
                                    </p:animMotion>
                                    <p:animEffect transition="in" filter="fade">
                                      <p:cBhvr>
                                        <p:cTn id="62" dur="1000"/>
                                        <p:tgtEl>
                                          <p:spTgt spid="20"/>
                                        </p:tgtEl>
                                      </p:cBhvr>
                                    </p:animEffect>
                                  </p:childTnLst>
                                </p:cTn>
                              </p:par>
                            </p:childTnLst>
                          </p:cTn>
                        </p:par>
                        <p:par>
                          <p:cTn id="63" fill="hold">
                            <p:stCondLst>
                              <p:cond delay="285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8"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p:tgtEl>
                                          <p:spTgt spid="10"/>
                                        </p:tgtEl>
                                        <p:attrNameLst>
                                          <p:attrName>ppt_x</p:attrName>
                                        </p:attrNameLst>
                                      </p:cBhvr>
                                      <p:tavLst>
                                        <p:tav tm="0">
                                          <p:val>
                                            <p:strVal val="#ppt_x-#ppt_w*1.125000"/>
                                          </p:val>
                                        </p:tav>
                                        <p:tav tm="100000">
                                          <p:val>
                                            <p:strVal val="#ppt_x"/>
                                          </p:val>
                                        </p:tav>
                                      </p:tavLst>
                                    </p:anim>
                                    <p:animEffect transition="in" filter="wipe(right)">
                                      <p:cBhvr>
                                        <p:cTn id="75" dur="500"/>
                                        <p:tgtEl>
                                          <p:spTgt spid="10"/>
                                        </p:tgtEl>
                                      </p:cBhvr>
                                    </p:animEffect>
                                  </p:childTnLst>
                                </p:cTn>
                              </p:par>
                              <p:par>
                                <p:cTn id="76" presetID="12" presetClass="entr" presetSubtype="2"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left)">
                                      <p:cBhvr>
                                        <p:cTn id="79" dur="500"/>
                                        <p:tgtEl>
                                          <p:spTgt spid="13"/>
                                        </p:tgtEl>
                                      </p:cBhvr>
                                    </p:animEffect>
                                  </p:childTnLst>
                                </p:cTn>
                              </p:par>
                              <p:par>
                                <p:cTn id="80" presetID="12" presetClass="entr" presetSubtype="2"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p:tgtEl>
                                          <p:spTgt spid="12"/>
                                        </p:tgtEl>
                                        <p:attrNameLst>
                                          <p:attrName>ppt_x</p:attrName>
                                        </p:attrNameLst>
                                      </p:cBhvr>
                                      <p:tavLst>
                                        <p:tav tm="0">
                                          <p:val>
                                            <p:strVal val="#ppt_x+#ppt_w*1.125000"/>
                                          </p:val>
                                        </p:tav>
                                        <p:tav tm="100000">
                                          <p:val>
                                            <p:strVal val="#ppt_x"/>
                                          </p:val>
                                        </p:tav>
                                      </p:tavLst>
                                    </p:anim>
                                    <p:animEffect transition="in" filter="wipe(left)">
                                      <p:cBhvr>
                                        <p:cTn id="83" dur="500"/>
                                        <p:tgtEl>
                                          <p:spTgt spid="12"/>
                                        </p:tgtEl>
                                      </p:cBhvr>
                                    </p:animEffect>
                                  </p:childTnLst>
                                </p:cTn>
                              </p:par>
                              <p:par>
                                <p:cTn id="84" presetID="1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p:tgtEl>
                                          <p:spTgt spid="11"/>
                                        </p:tgtEl>
                                        <p:attrNameLst>
                                          <p:attrName>ppt_x</p:attrName>
                                        </p:attrNameLst>
                                      </p:cBhvr>
                                      <p:tavLst>
                                        <p:tav tm="0">
                                          <p:val>
                                            <p:strVal val="#ppt_x+#ppt_w*1.125000"/>
                                          </p:val>
                                        </p:tav>
                                        <p:tav tm="100000">
                                          <p:val>
                                            <p:strVal val="#ppt_x"/>
                                          </p:val>
                                        </p:tav>
                                      </p:tavLst>
                                    </p:anim>
                                    <p:animEffect transition="in" filter="wipe(left)">
                                      <p:cBhvr>
                                        <p:cTn id="87" dur="500"/>
                                        <p:tgtEl>
                                          <p:spTgt spid="11"/>
                                        </p:tgtEl>
                                      </p:cBhvr>
                                    </p:animEffect>
                                  </p:childTnLst>
                                </p:cTn>
                              </p:par>
                            </p:childTnLst>
                          </p:cTn>
                        </p:par>
                        <p:par>
                          <p:cTn id="88" fill="hold">
                            <p:stCondLst>
                              <p:cond delay="3350"/>
                            </p:stCondLst>
                            <p:childTnLst>
                              <p:par>
                                <p:cTn id="89" presetID="22" presetClass="entr" presetSubtype="8"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left)">
                                      <p:cBhvr>
                                        <p:cTn id="91" dur="500"/>
                                        <p:tgtEl>
                                          <p:spTgt spid="2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left)">
                                      <p:cBhvr>
                                        <p:cTn id="97" dur="500"/>
                                        <p:tgtEl>
                                          <p:spTgt spid="2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wipe(left)">
                                      <p:cBhvr>
                                        <p:cTn id="100" dur="500"/>
                                        <p:tgtEl>
                                          <p:spTgt spid="2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left)">
                                      <p:cBhvr>
                                        <p:cTn id="103" dur="500"/>
                                        <p:tgtEl>
                                          <p:spTgt spid="2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wipe(left)">
                                      <p:cBhvr>
                                        <p:cTn id="10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 Box 30"/>
          <p:cNvSpPr>
            <a:spLocks noChangeArrowheads="1"/>
          </p:cNvSpPr>
          <p:nvPr/>
        </p:nvSpPr>
        <p:spPr bwMode="auto">
          <a:xfrm>
            <a:off x="3895526" y="3770462"/>
            <a:ext cx="3354388"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15" name="Freeform 7"/>
          <p:cNvSpPr>
            <a:spLocks noChangeArrowheads="1"/>
          </p:cNvSpPr>
          <p:nvPr/>
        </p:nvSpPr>
        <p:spPr bwMode="auto">
          <a:xfrm>
            <a:off x="939148" y="1269554"/>
            <a:ext cx="6484770" cy="4518397"/>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gradFill rotWithShape="1">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 name="矩形 8"/>
          <p:cNvSpPr>
            <a:spLocks noChangeArrowheads="1"/>
          </p:cNvSpPr>
          <p:nvPr/>
        </p:nvSpPr>
        <p:spPr bwMode="auto">
          <a:xfrm>
            <a:off x="891261" y="491234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2005</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a typeface="微软雅黑" pitchFamily="34" charset="-122"/>
            </a:endParaRPr>
          </a:p>
        </p:txBody>
      </p:sp>
      <p:sp>
        <p:nvSpPr>
          <p:cNvPr id="20" name="矩形 9"/>
          <p:cNvSpPr>
            <a:spLocks noChangeArrowheads="1"/>
          </p:cNvSpPr>
          <p:nvPr/>
        </p:nvSpPr>
        <p:spPr bwMode="auto">
          <a:xfrm>
            <a:off x="2023318" y="386184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2010</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latin typeface="微软雅黑" pitchFamily="34" charset="-122"/>
              <a:ea typeface="微软雅黑" pitchFamily="34" charset="-122"/>
              <a:sym typeface="微软雅黑" pitchFamily="34" charset="-122"/>
            </a:endParaRPr>
          </a:p>
        </p:txBody>
      </p:sp>
      <p:sp>
        <p:nvSpPr>
          <p:cNvPr id="23" name="矩形 10"/>
          <p:cNvSpPr>
            <a:spLocks noChangeArrowheads="1"/>
          </p:cNvSpPr>
          <p:nvPr/>
        </p:nvSpPr>
        <p:spPr bwMode="auto">
          <a:xfrm>
            <a:off x="3294538" y="278172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2015</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ndParaRPr>
          </a:p>
        </p:txBody>
      </p:sp>
      <p:sp>
        <p:nvSpPr>
          <p:cNvPr id="26" name="矩形 11"/>
          <p:cNvSpPr>
            <a:spLocks noChangeArrowheads="1"/>
          </p:cNvSpPr>
          <p:nvPr/>
        </p:nvSpPr>
        <p:spPr bwMode="auto">
          <a:xfrm>
            <a:off x="4590682" y="167198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itchFamily="2" charset="2"/>
              <a:buNone/>
            </a:pP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2020</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latin typeface="微软雅黑" pitchFamily="34" charset="-122"/>
              <a:ea typeface="微软雅黑" pitchFamily="34" charset="-122"/>
              <a:sym typeface="微软雅黑" pitchFamily="34" charset="-122"/>
            </a:endParaRPr>
          </a:p>
        </p:txBody>
      </p:sp>
      <p:sp>
        <p:nvSpPr>
          <p:cNvPr id="28" name="Text Box 30"/>
          <p:cNvSpPr>
            <a:spLocks noChangeArrowheads="1"/>
          </p:cNvSpPr>
          <p:nvPr/>
        </p:nvSpPr>
        <p:spPr bwMode="auto">
          <a:xfrm>
            <a:off x="5119662" y="2690341"/>
            <a:ext cx="2779713"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29" name="Text Box 30"/>
          <p:cNvSpPr>
            <a:spLocks noChangeArrowheads="1"/>
          </p:cNvSpPr>
          <p:nvPr/>
        </p:nvSpPr>
        <p:spPr bwMode="auto">
          <a:xfrm>
            <a:off x="2671390" y="4844579"/>
            <a:ext cx="3352800"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30" name="Text Box 30"/>
          <p:cNvSpPr>
            <a:spLocks noChangeArrowheads="1"/>
          </p:cNvSpPr>
          <p:nvPr/>
        </p:nvSpPr>
        <p:spPr bwMode="auto">
          <a:xfrm>
            <a:off x="871190" y="5858694"/>
            <a:ext cx="3352800"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a:solidFill>
                  <a:srgbClr val="000000"/>
                </a:solidFill>
                <a:latin typeface="微软雅黑" pitchFamily="34" charset="-122"/>
                <a:ea typeface="微软雅黑" pitchFamily="34" charset="-122"/>
                <a:sym typeface="微软雅黑" pitchFamily="34" charset="-122"/>
              </a:rPr>
              <a:t>10 </a:t>
            </a:r>
            <a:r>
              <a:rPr lang="zh-CN" altLang="en-US" sz="16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sp>
        <p:nvSpPr>
          <p:cNvPr id="31" name="矩形 30"/>
          <p:cNvSpPr/>
          <p:nvPr/>
        </p:nvSpPr>
        <p:spPr>
          <a:xfrm>
            <a:off x="8331423" y="2277598"/>
            <a:ext cx="3024336" cy="3785652"/>
          </a:xfrm>
          <a:prstGeom prst="rect">
            <a:avLst/>
          </a:prstGeom>
        </p:spPr>
        <p:txBody>
          <a:bodyPr wrap="square">
            <a:spAutoFit/>
          </a:bodyPr>
          <a:lstStyle/>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a:lnSpc>
                <a:spcPct val="150000"/>
              </a:lnSpc>
            </a:pP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6" name="文本框 2"/>
          <p:cNvSpPr txBox="1"/>
          <p:nvPr/>
        </p:nvSpPr>
        <p:spPr>
          <a:xfrm>
            <a:off x="62211"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p:cBhvr>
                                        <p:cTn id="14" dur="750"/>
                                        <p:tgtEl>
                                          <p:spTgt spid="15"/>
                                        </p:tgtEl>
                                      </p:cBhvr>
                                    </p:animEffect>
                                  </p:childTnLst>
                                </p:cTn>
                              </p:par>
                            </p:childTnLst>
                          </p:cTn>
                        </p:par>
                        <p:par>
                          <p:cTn id="15" fill="hold">
                            <p:stCondLst>
                              <p:cond delay="850"/>
                            </p:stCondLst>
                            <p:childTnLst>
                              <p:par>
                                <p:cTn id="16" presetID="2" presetClass="entr" presetSubtype="2"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ppt_x</p:attrName>
                                        </p:attrNameLst>
                                      </p:cBhvr>
                                      <p:tavLst>
                                        <p:tav tm="0">
                                          <p:val>
                                            <p:strVal val="1+#ppt_w/2"/>
                                          </p:val>
                                        </p:tav>
                                        <p:tav tm="100000">
                                          <p:val>
                                            <p:strVal val="#ppt_x"/>
                                          </p:val>
                                        </p:tav>
                                      </p:tavLst>
                                    </p:anim>
                                    <p:anim calcmode="lin" valueType="num">
                                      <p:cBhvr>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1+#ppt_w/2"/>
                                          </p:val>
                                        </p:tav>
                                        <p:tav tm="100000">
                                          <p:val>
                                            <p:strVal val="#ppt_x"/>
                                          </p:val>
                                        </p:tav>
                                      </p:tavLst>
                                    </p:anim>
                                    <p:anim calcmode="lin" valueType="num">
                                      <p:cBhvr>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ppt_x</p:attrName>
                                        </p:attrNameLst>
                                      </p:cBhvr>
                                      <p:tavLst>
                                        <p:tav tm="0">
                                          <p:val>
                                            <p:strVal val="1+#ppt_w/2"/>
                                          </p:val>
                                        </p:tav>
                                        <p:tav tm="100000">
                                          <p:val>
                                            <p:strVal val="#ppt_x"/>
                                          </p:val>
                                        </p:tav>
                                      </p:tavLst>
                                    </p:anim>
                                    <p:anim calcmode="lin" valueType="num">
                                      <p:cBhvr>
                                        <p:cTn id="27" dur="500" fill="hold"/>
                                        <p:tgtEl>
                                          <p:spTgt spid="2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5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ppt_x</p:attrName>
                                        </p:attrNameLst>
                                      </p:cBhvr>
                                      <p:tavLst>
                                        <p:tav tm="0">
                                          <p:val>
                                            <p:strVal val="1+#ppt_w/2"/>
                                          </p:val>
                                        </p:tav>
                                        <p:tav tm="100000">
                                          <p:val>
                                            <p:strVal val="#ppt_x"/>
                                          </p:val>
                                        </p:tav>
                                      </p:tavLst>
                                    </p:anim>
                                    <p:anim calcmode="lin" valueType="num">
                                      <p:cBhvr>
                                        <p:cTn id="31" dur="50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1350"/>
                            </p:stCondLst>
                            <p:childTnLst>
                              <p:par>
                                <p:cTn id="33" presetID="22" presetClass="entr" presetSubtype="8"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utoUpdateAnimBg="0"/>
      <p:bldP spid="15" grpId="0" animBg="1"/>
      <p:bldP spid="28" grpId="0" bldLvl="0" autoUpdateAnimBg="0"/>
      <p:bldP spid="29" grpId="0" bldLvl="0" autoUpdateAnimBg="0"/>
      <p:bldP spid="30" grpId="0" bldLvl="0" autoUpdateAnimBg="0"/>
      <p:bldP spid="31"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1" name="箭头3"/>
          <p:cNvSpPr/>
          <p:nvPr/>
        </p:nvSpPr>
        <p:spPr bwMode="gray">
          <a:xfrm flipV="1">
            <a:off x="2521678" y="3501801"/>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2" name="箭头2"/>
          <p:cNvSpPr/>
          <p:nvPr/>
        </p:nvSpPr>
        <p:spPr bwMode="gray">
          <a:xfrm rot="16200000">
            <a:off x="2945991" y="2810469"/>
            <a:ext cx="477838"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3" name="箭头1"/>
          <p:cNvSpPr/>
          <p:nvPr/>
        </p:nvSpPr>
        <p:spPr bwMode="gray">
          <a:xfrm>
            <a:off x="2511328" y="2057424"/>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4" name="文本1"/>
          <p:cNvSpPr>
            <a:spLocks noChangeArrowheads="1"/>
          </p:cNvSpPr>
          <p:nvPr/>
        </p:nvSpPr>
        <p:spPr bwMode="gray">
          <a:xfrm>
            <a:off x="6891103" y="1701601"/>
            <a:ext cx="33812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smtClean="0">
                <a:solidFill>
                  <a:srgbClr val="4D4D4D"/>
                </a:solidFill>
                <a:latin typeface="微软雅黑" pitchFamily="34" charset="-122"/>
                <a:ea typeface="微软雅黑" pitchFamily="34" charset="-122"/>
              </a:rPr>
              <a:t>    点击添加文字，点击添加文字</a:t>
            </a: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5" name="标题1"/>
          <p:cNvSpPr>
            <a:spLocks noChangeArrowheads="1"/>
          </p:cNvSpPr>
          <p:nvPr/>
        </p:nvSpPr>
        <p:spPr bwMode="gray">
          <a:xfrm>
            <a:off x="4231866" y="1701601"/>
            <a:ext cx="2659237" cy="1155600"/>
          </a:xfrm>
          <a:prstGeom prst="roundRect">
            <a:avLst>
              <a:gd name="adj" fmla="val 11921"/>
            </a:avLst>
          </a:prstGeom>
          <a:solidFill>
            <a:srgbClr val="005DA2"/>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          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6" name="文本2"/>
          <p:cNvSpPr>
            <a:spLocks noChangeArrowheads="1"/>
          </p:cNvSpPr>
          <p:nvPr/>
        </p:nvSpPr>
        <p:spPr bwMode="gray">
          <a:xfrm>
            <a:off x="6891103" y="3138289"/>
            <a:ext cx="33812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smtClean="0">
              <a:solidFill>
                <a:srgbClr val="4D4D4D"/>
              </a:solidFill>
              <a:latin typeface="微软雅黑" pitchFamily="34" charset="-122"/>
              <a:ea typeface="微软雅黑" pitchFamily="34" charset="-122"/>
            </a:endParaRPr>
          </a:p>
          <a:p>
            <a:pPr fontAlgn="base">
              <a:lnSpc>
                <a:spcPct val="120000"/>
              </a:lnSpc>
              <a:spcBef>
                <a:spcPct val="0"/>
              </a:spcBef>
              <a:spcAft>
                <a:spcPct val="0"/>
              </a:spcAft>
              <a:defRPr/>
            </a:pPr>
            <a:r>
              <a:rPr lang="en-US" altLang="zh-CN" sz="1600" dirty="0">
                <a:solidFill>
                  <a:srgbClr val="4D4D4D"/>
                </a:solidFill>
                <a:latin typeface="微软雅黑" pitchFamily="34" charset="-122"/>
                <a:ea typeface="微软雅黑" pitchFamily="34" charset="-122"/>
              </a:rPr>
              <a:t> </a:t>
            </a:r>
            <a:r>
              <a:rPr lang="en-US" altLang="zh-CN" sz="1600" dirty="0" smtClean="0">
                <a:solidFill>
                  <a:srgbClr val="4D4D4D"/>
                </a:solidFill>
                <a:latin typeface="微软雅黑" pitchFamily="34" charset="-122"/>
                <a:ea typeface="微软雅黑" pitchFamily="34" charset="-122"/>
              </a:rPr>
              <a:t>   </a:t>
            </a:r>
            <a:r>
              <a:rPr lang="zh-CN" altLang="en-US" sz="1600" dirty="0" smtClean="0">
                <a:solidFill>
                  <a:srgbClr val="4D4D4D"/>
                </a:solidFill>
                <a:latin typeface="微软雅黑" pitchFamily="34" charset="-122"/>
                <a:ea typeface="微软雅黑" pitchFamily="34" charset="-122"/>
              </a:rPr>
              <a:t>点击</a:t>
            </a:r>
            <a:r>
              <a:rPr lang="zh-CN" altLang="en-US" sz="1600" dirty="0">
                <a:solidFill>
                  <a:srgbClr val="4D4D4D"/>
                </a:solidFill>
                <a:latin typeface="微软雅黑" pitchFamily="34" charset="-122"/>
                <a:ea typeface="微软雅黑" pitchFamily="34" charset="-122"/>
              </a:rPr>
              <a:t>添加文字，点击添加文字</a:t>
            </a:r>
            <a:endParaRPr lang="zh-CN" altLang="zh-CN" sz="1600" dirty="0">
              <a:solidFill>
                <a:srgbClr val="4D4D4D"/>
              </a:solidFill>
              <a:latin typeface="微软雅黑" pitchFamily="34" charset="-122"/>
              <a:ea typeface="微软雅黑" pitchFamily="34" charset="-122"/>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7" name="标题2"/>
          <p:cNvSpPr>
            <a:spLocks noChangeArrowheads="1"/>
          </p:cNvSpPr>
          <p:nvPr/>
        </p:nvSpPr>
        <p:spPr bwMode="gray">
          <a:xfrm>
            <a:off x="4244566" y="3138289"/>
            <a:ext cx="2646537" cy="1155600"/>
          </a:xfrm>
          <a:prstGeom prst="roundRect">
            <a:avLst>
              <a:gd name="adj" fmla="val 11921"/>
            </a:avLst>
          </a:prstGeom>
          <a:solidFill>
            <a:srgbClr val="005DA2"/>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8" name="文本3"/>
          <p:cNvSpPr>
            <a:spLocks noChangeArrowheads="1"/>
          </p:cNvSpPr>
          <p:nvPr/>
        </p:nvSpPr>
        <p:spPr bwMode="ltGray">
          <a:xfrm>
            <a:off x="6891103" y="4589016"/>
            <a:ext cx="3384376" cy="1145034"/>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smtClean="0">
                <a:solidFill>
                  <a:srgbClr val="4D4D4D"/>
                </a:solidFill>
                <a:latin typeface="微软雅黑" pitchFamily="34" charset="-122"/>
                <a:ea typeface="微软雅黑" pitchFamily="34" charset="-122"/>
              </a:rPr>
              <a:t>    点击</a:t>
            </a:r>
            <a:r>
              <a:rPr lang="zh-CN" altLang="en-US" sz="1600" dirty="0">
                <a:solidFill>
                  <a:srgbClr val="4D4D4D"/>
                </a:solidFill>
                <a:latin typeface="微软雅黑" pitchFamily="34" charset="-122"/>
                <a:ea typeface="微软雅黑" pitchFamily="34" charset="-122"/>
              </a:rPr>
              <a:t>添加文字，点击添加文字</a:t>
            </a:r>
            <a:endParaRPr lang="zh-CN" altLang="zh-CN" sz="1600" dirty="0">
              <a:solidFill>
                <a:srgbClr val="4D4D4D"/>
              </a:solidFill>
              <a:latin typeface="微软雅黑" pitchFamily="34" charset="-122"/>
              <a:ea typeface="微软雅黑" pitchFamily="34" charset="-122"/>
            </a:endParaRPr>
          </a:p>
        </p:txBody>
      </p:sp>
      <p:sp>
        <p:nvSpPr>
          <p:cNvPr id="219" name="标题3"/>
          <p:cNvSpPr>
            <a:spLocks noChangeArrowheads="1"/>
          </p:cNvSpPr>
          <p:nvPr/>
        </p:nvSpPr>
        <p:spPr bwMode="gray">
          <a:xfrm>
            <a:off x="4225516" y="4579490"/>
            <a:ext cx="2665587" cy="1154559"/>
          </a:xfrm>
          <a:prstGeom prst="roundRect">
            <a:avLst>
              <a:gd name="adj" fmla="val 11921"/>
            </a:avLst>
          </a:prstGeom>
          <a:solidFill>
            <a:srgbClr val="005DA2"/>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20" name="Oval 19"/>
          <p:cNvSpPr>
            <a:spLocks noChangeArrowheads="1"/>
          </p:cNvSpPr>
          <p:nvPr/>
        </p:nvSpPr>
        <p:spPr bwMode="auto">
          <a:xfrm>
            <a:off x="1994719" y="2997905"/>
            <a:ext cx="1440000" cy="1440000"/>
          </a:xfrm>
          <a:prstGeom prst="roundRect">
            <a:avLst/>
          </a:prstGeom>
          <a:solidFill>
            <a:srgbClr val="005DA2"/>
          </a:solidFill>
          <a:ln w="3175" cap="flat" cmpd="sng" algn="ctr">
            <a:solidFill>
              <a:srgbClr val="D7D7D7"/>
            </a:solidFill>
            <a:prstDash val="solid"/>
          </a:ln>
          <a:effectLst>
            <a:outerShdw blurRad="50800" dist="38100" dir="2700000" algn="tl" rotWithShape="0">
              <a:prstClr val="black">
                <a:alpha val="40000"/>
              </a:prstClr>
            </a:outerShdw>
          </a:effectLst>
        </p:spPr>
        <p:txBody>
          <a:bodyPr lIns="126000" rIns="126000" bIns="180000" anchor="ctr"/>
          <a:lstStyle/>
          <a:p>
            <a:pPr algn="ctr">
              <a:lnSpc>
                <a:spcPct val="120000"/>
              </a:lnSpc>
            </a:pPr>
            <a:r>
              <a:rPr lang="zh-CN" altLang="en-US" sz="2000" b="1" kern="0" dirty="0" smtClean="0">
                <a:solidFill>
                  <a:srgbClr val="F9F9F9"/>
                </a:solidFill>
                <a:latin typeface="微软雅黑" pitchFamily="34" charset="-122"/>
                <a:ea typeface="微软雅黑" pitchFamily="34" charset="-122"/>
              </a:rPr>
              <a:t>添加内容</a:t>
            </a:r>
            <a:endParaRPr lang="zh-CN" altLang="en-US" sz="2000" b="1" kern="0" dirty="0">
              <a:solidFill>
                <a:srgbClr val="F9F9F9"/>
              </a:solidFill>
              <a:latin typeface="微软雅黑" pitchFamily="34" charset="-122"/>
              <a:ea typeface="微软雅黑" pitchFamily="34" charset="-122"/>
            </a:endParaRPr>
          </a:p>
        </p:txBody>
      </p:sp>
      <p:sp>
        <p:nvSpPr>
          <p:cNvPr id="14" name="文本框 2"/>
          <p:cNvSpPr txBox="1"/>
          <p:nvPr/>
        </p:nvSpPr>
        <p:spPr>
          <a:xfrm>
            <a:off x="62211"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21" presetClass="entr" presetSubtype="1" fill="hold" grpId="0" nodeType="afterEffect">
                                  <p:stCondLst>
                                    <p:cond delay="0"/>
                                  </p:stCondLst>
                                  <p:childTnLst>
                                    <p:set>
                                      <p:cBhvr>
                                        <p:cTn id="14" dur="1" fill="hold">
                                          <p:stCondLst>
                                            <p:cond delay="0"/>
                                          </p:stCondLst>
                                        </p:cTn>
                                        <p:tgtEl>
                                          <p:spTgt spid="220"/>
                                        </p:tgtEl>
                                        <p:attrNameLst>
                                          <p:attrName>style.visibility</p:attrName>
                                        </p:attrNameLst>
                                      </p:cBhvr>
                                      <p:to>
                                        <p:strVal val="visible"/>
                                      </p:to>
                                    </p:set>
                                    <p:animEffect transition="in" filter="wheel(1)">
                                      <p:cBhvr>
                                        <p:cTn id="15" dur="500"/>
                                        <p:tgtEl>
                                          <p:spTgt spid="220"/>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3"/>
                                        </p:tgtEl>
                                        <p:attrNameLst>
                                          <p:attrName>style.visibility</p:attrName>
                                        </p:attrNameLst>
                                      </p:cBhvr>
                                      <p:to>
                                        <p:strVal val="visible"/>
                                      </p:to>
                                    </p:set>
                                    <p:animEffect transition="in" filter="wipe(left)">
                                      <p:cBhvr>
                                        <p:cTn id="19" dur="500"/>
                                        <p:tgtEl>
                                          <p:spTgt spid="213"/>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15"/>
                                        </p:tgtEl>
                                        <p:attrNameLst>
                                          <p:attrName>style.visibility</p:attrName>
                                        </p:attrNameLst>
                                      </p:cBhvr>
                                      <p:to>
                                        <p:strVal val="visible"/>
                                      </p:to>
                                    </p:set>
                                    <p:animEffect transition="in" filter="wipe(left)">
                                      <p:cBhvr>
                                        <p:cTn id="23" dur="500"/>
                                        <p:tgtEl>
                                          <p:spTgt spid="21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214"/>
                                        </p:tgtEl>
                                        <p:attrNameLst>
                                          <p:attrName>style.visibility</p:attrName>
                                        </p:attrNameLst>
                                      </p:cBhvr>
                                      <p:to>
                                        <p:strVal val="visible"/>
                                      </p:to>
                                    </p:set>
                                    <p:animEffect transition="in" filter="wipe(left)">
                                      <p:cBhvr>
                                        <p:cTn id="27" dur="500"/>
                                        <p:tgtEl>
                                          <p:spTgt spid="21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2"/>
                                        </p:tgtEl>
                                        <p:attrNameLst>
                                          <p:attrName>style.visibility</p:attrName>
                                        </p:attrNameLst>
                                      </p:cBhvr>
                                      <p:to>
                                        <p:strVal val="visible"/>
                                      </p:to>
                                    </p:set>
                                    <p:animEffect transition="in" filter="wipe(left)">
                                      <p:cBhvr>
                                        <p:cTn id="30" dur="500"/>
                                        <p:tgtEl>
                                          <p:spTgt spid="212"/>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217"/>
                                        </p:tgtEl>
                                        <p:attrNameLst>
                                          <p:attrName>style.visibility</p:attrName>
                                        </p:attrNameLst>
                                      </p:cBhvr>
                                      <p:to>
                                        <p:strVal val="visible"/>
                                      </p:to>
                                    </p:set>
                                    <p:animEffect transition="in" filter="wipe(left)">
                                      <p:cBhvr>
                                        <p:cTn id="34" dur="500"/>
                                        <p:tgtEl>
                                          <p:spTgt spid="217"/>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216"/>
                                        </p:tgtEl>
                                        <p:attrNameLst>
                                          <p:attrName>style.visibility</p:attrName>
                                        </p:attrNameLst>
                                      </p:cBhvr>
                                      <p:to>
                                        <p:strVal val="visible"/>
                                      </p:to>
                                    </p:set>
                                    <p:animEffect transition="in" filter="wipe(left)">
                                      <p:cBhvr>
                                        <p:cTn id="38" dur="500"/>
                                        <p:tgtEl>
                                          <p:spTgt spid="21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11"/>
                                        </p:tgtEl>
                                        <p:attrNameLst>
                                          <p:attrName>style.visibility</p:attrName>
                                        </p:attrNameLst>
                                      </p:cBhvr>
                                      <p:to>
                                        <p:strVal val="visible"/>
                                      </p:to>
                                    </p:set>
                                    <p:animEffect transition="in" filter="wipe(left)">
                                      <p:cBhvr>
                                        <p:cTn id="41" dur="500"/>
                                        <p:tgtEl>
                                          <p:spTgt spid="211"/>
                                        </p:tgtEl>
                                      </p:cBhvr>
                                    </p:animEffect>
                                  </p:childTnLst>
                                </p:cTn>
                              </p:par>
                            </p:childTnLst>
                          </p:cTn>
                        </p:par>
                        <p:par>
                          <p:cTn id="42" fill="hold">
                            <p:stCondLst>
                              <p:cond delay="3850"/>
                            </p:stCondLst>
                            <p:childTnLst>
                              <p:par>
                                <p:cTn id="43" presetID="22" presetClass="entr" presetSubtype="8" fill="hold" grpId="0" nodeType="afterEffect">
                                  <p:stCondLst>
                                    <p:cond delay="0"/>
                                  </p:stCondLst>
                                  <p:childTnLst>
                                    <p:set>
                                      <p:cBhvr>
                                        <p:cTn id="44" dur="1" fill="hold">
                                          <p:stCondLst>
                                            <p:cond delay="0"/>
                                          </p:stCondLst>
                                        </p:cTn>
                                        <p:tgtEl>
                                          <p:spTgt spid="219"/>
                                        </p:tgtEl>
                                        <p:attrNameLst>
                                          <p:attrName>style.visibility</p:attrName>
                                        </p:attrNameLst>
                                      </p:cBhvr>
                                      <p:to>
                                        <p:strVal val="visible"/>
                                      </p:to>
                                    </p:set>
                                    <p:animEffect transition="in" filter="wipe(left)">
                                      <p:cBhvr>
                                        <p:cTn id="45" dur="500"/>
                                        <p:tgtEl>
                                          <p:spTgt spid="219"/>
                                        </p:tgtEl>
                                      </p:cBhvr>
                                    </p:animEffect>
                                  </p:childTnLst>
                                </p:cTn>
                              </p:par>
                            </p:childTnLst>
                          </p:cTn>
                        </p:par>
                        <p:par>
                          <p:cTn id="46" fill="hold">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218"/>
                                        </p:tgtEl>
                                        <p:attrNameLst>
                                          <p:attrName>style.visibility</p:attrName>
                                        </p:attrNameLst>
                                      </p:cBhvr>
                                      <p:to>
                                        <p:strVal val="visible"/>
                                      </p:to>
                                    </p:set>
                                    <p:animEffect transition="in" filter="wipe(left)">
                                      <p:cBhvr>
                                        <p:cTn id="49"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右箭头 3"/>
          <p:cNvSpPr>
            <a:spLocks noChangeArrowheads="1"/>
          </p:cNvSpPr>
          <p:nvPr/>
        </p:nvSpPr>
        <p:spPr bwMode="auto">
          <a:xfrm>
            <a:off x="3566341" y="2094571"/>
            <a:ext cx="4747259" cy="526115"/>
          </a:xfrm>
          <a:prstGeom prst="rightArrow">
            <a:avLst>
              <a:gd name="adj1" fmla="val 50000"/>
              <a:gd name="adj2" fmla="val 50092"/>
            </a:avLst>
          </a:prstGeom>
          <a:solidFill>
            <a:srgbClr val="005DA2"/>
          </a:solidFill>
          <a:ln>
            <a:noFill/>
          </a:ln>
          <a:effectLst>
            <a:outerShdw dist="38100" algn="l" rotWithShape="0">
              <a:srgbClr val="000000">
                <a:alpha val="39999"/>
              </a:srgbClr>
            </a:outerShdw>
          </a:effec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5" name="右箭头 4"/>
          <p:cNvSpPr>
            <a:spLocks noChangeArrowheads="1"/>
          </p:cNvSpPr>
          <p:nvPr/>
        </p:nvSpPr>
        <p:spPr bwMode="auto">
          <a:xfrm flipH="1">
            <a:off x="3741426" y="2883741"/>
            <a:ext cx="4915696" cy="523867"/>
          </a:xfrm>
          <a:prstGeom prst="rightArrow">
            <a:avLst>
              <a:gd name="adj1" fmla="val 50000"/>
              <a:gd name="adj2" fmla="val 50064"/>
            </a:avLst>
          </a:prstGeom>
          <a:solidFill>
            <a:srgbClr val="005DA2"/>
          </a:solidFill>
          <a:ln>
            <a:noFill/>
          </a:ln>
          <a:effectLst>
            <a:outerShdw dist="38100" algn="l" rotWithShape="0">
              <a:srgbClr val="000000">
                <a:alpha val="39999"/>
              </a:srgbClr>
            </a:outerShdw>
          </a:effec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6" name="椭圆 5"/>
          <p:cNvSpPr>
            <a:spLocks noChangeArrowheads="1"/>
          </p:cNvSpPr>
          <p:nvPr/>
        </p:nvSpPr>
        <p:spPr bwMode="auto">
          <a:xfrm>
            <a:off x="1239250" y="1438053"/>
            <a:ext cx="2502175" cy="2538389"/>
          </a:xfrm>
          <a:prstGeom prst="ellipse">
            <a:avLst/>
          </a:prstGeom>
          <a:solidFill>
            <a:srgbClr val="005DA2"/>
          </a:solidFill>
          <a:ln>
            <a:noFill/>
          </a:ln>
          <a:effectLst>
            <a:outerShdw dist="38100" algn="l" rotWithShape="0">
              <a:srgbClr val="000000">
                <a:alpha val="39999"/>
              </a:srgbClr>
            </a:outerShdw>
          </a:effec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a:t>
            </a:r>
            <a:r>
              <a:rPr lang="zh-CN" altLang="en-US" sz="2500" kern="0" dirty="0" smtClean="0">
                <a:solidFill>
                  <a:srgbClr val="FFFFFF"/>
                </a:solidFill>
                <a:latin typeface="微软雅黑" pitchFamily="34" charset="-122"/>
                <a:ea typeface="微软雅黑" pitchFamily="34" charset="-122"/>
              </a:rPr>
              <a:t>添加内容</a:t>
            </a:r>
            <a:endParaRPr lang="zh-CN" altLang="en-US" sz="2500" kern="0" dirty="0">
              <a:solidFill>
                <a:srgbClr val="FFFFFF"/>
              </a:solidFill>
              <a:latin typeface="微软雅黑" pitchFamily="34" charset="-122"/>
              <a:ea typeface="微软雅黑" pitchFamily="34" charset="-122"/>
            </a:endParaRPr>
          </a:p>
        </p:txBody>
      </p:sp>
      <p:sp>
        <p:nvSpPr>
          <p:cNvPr id="7" name="椭圆 6"/>
          <p:cNvSpPr>
            <a:spLocks noChangeArrowheads="1"/>
          </p:cNvSpPr>
          <p:nvPr/>
        </p:nvSpPr>
        <p:spPr bwMode="auto">
          <a:xfrm>
            <a:off x="8397819" y="1438053"/>
            <a:ext cx="2504390" cy="2538389"/>
          </a:xfrm>
          <a:prstGeom prst="ellipse">
            <a:avLst/>
          </a:prstGeom>
          <a:solidFill>
            <a:srgbClr val="005DA2"/>
          </a:solidFill>
          <a:ln>
            <a:noFill/>
          </a:ln>
          <a:effectLst>
            <a:outerShdw dist="38100" algn="l" rotWithShape="0">
              <a:srgbClr val="000000">
                <a:alpha val="39999"/>
              </a:srgbClr>
            </a:outerShdw>
          </a:effec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a:t>
            </a:r>
            <a:r>
              <a:rPr lang="zh-CN" altLang="en-US" sz="2500" kern="0" dirty="0" smtClean="0">
                <a:solidFill>
                  <a:srgbClr val="FFFFFF"/>
                </a:solidFill>
                <a:latin typeface="微软雅黑" pitchFamily="34" charset="-122"/>
                <a:ea typeface="微软雅黑" pitchFamily="34" charset="-122"/>
              </a:rPr>
              <a:t>添加内容</a:t>
            </a:r>
            <a:endParaRPr lang="zh-CN" altLang="en-US" sz="2500" kern="0" dirty="0">
              <a:solidFill>
                <a:srgbClr val="FFFFFF"/>
              </a:solidFill>
              <a:latin typeface="微软雅黑" pitchFamily="34" charset="-122"/>
              <a:ea typeface="微软雅黑" pitchFamily="34" charset="-122"/>
            </a:endParaRPr>
          </a:p>
        </p:txBody>
      </p:sp>
      <p:sp>
        <p:nvSpPr>
          <p:cNvPr id="8" name="矩形 7"/>
          <p:cNvSpPr/>
          <p:nvPr/>
        </p:nvSpPr>
        <p:spPr>
          <a:xfrm>
            <a:off x="4904971" y="1921448"/>
            <a:ext cx="1983566" cy="166153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28296" tIns="64146" rIns="128296" bIns="64146" anchor="ctr"/>
          <a:lstStyle/>
          <a:p>
            <a:pPr>
              <a:lnSpc>
                <a:spcPct val="120000"/>
              </a:lnSpc>
              <a:defRPr/>
            </a:pPr>
            <a:r>
              <a:rPr lang="zh-CN" altLang="en-US" kern="0" dirty="0">
                <a:solidFill>
                  <a:srgbClr val="414455"/>
                </a:solidFill>
                <a:latin typeface="微软雅黑" pitchFamily="34" charset="-122"/>
                <a:ea typeface="微软雅黑" pitchFamily="34" charset="-122"/>
              </a:rPr>
              <a:t>   </a:t>
            </a:r>
            <a:r>
              <a:rPr lang="zh-CN" altLang="en-US" kern="0" dirty="0" smtClean="0">
                <a:solidFill>
                  <a:srgbClr val="414455"/>
                </a:solidFill>
                <a:latin typeface="微软雅黑" pitchFamily="34" charset="-122"/>
                <a:ea typeface="微软雅黑" pitchFamily="34" charset="-122"/>
              </a:rPr>
              <a:t>添加内容</a:t>
            </a:r>
            <a:endParaRPr lang="zh-CN" altLang="en-US" kern="0" dirty="0">
              <a:solidFill>
                <a:srgbClr val="414455"/>
              </a:solidFill>
              <a:latin typeface="微软雅黑" pitchFamily="34" charset="-122"/>
              <a:ea typeface="微软雅黑" pitchFamily="34" charset="-122"/>
            </a:endParaRPr>
          </a:p>
        </p:txBody>
      </p:sp>
      <p:sp>
        <p:nvSpPr>
          <p:cNvPr id="9" name="下箭头 8"/>
          <p:cNvSpPr>
            <a:spLocks noChangeArrowheads="1"/>
          </p:cNvSpPr>
          <p:nvPr/>
        </p:nvSpPr>
        <p:spPr bwMode="auto">
          <a:xfrm>
            <a:off x="5370387" y="4028154"/>
            <a:ext cx="1123653" cy="786922"/>
          </a:xfrm>
          <a:prstGeom prst="downArrow">
            <a:avLst>
              <a:gd name="adj1" fmla="val 50000"/>
              <a:gd name="adj2" fmla="val 50000"/>
            </a:avLst>
          </a:prstGeom>
          <a:solidFill>
            <a:srgbClr val="005DA2"/>
          </a:solidFill>
          <a:ln>
            <a:noFill/>
          </a:ln>
          <a:effectLst>
            <a:outerShdw dist="38100" algn="l" rotWithShape="0">
              <a:srgbClr val="000000">
                <a:alpha val="39999"/>
              </a:srgbClr>
            </a:outerShdw>
          </a:effec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10" name="TextBox 9"/>
          <p:cNvSpPr txBox="1"/>
          <p:nvPr/>
        </p:nvSpPr>
        <p:spPr bwMode="auto">
          <a:xfrm>
            <a:off x="1379055" y="4243995"/>
            <a:ext cx="2070000"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1" name="TextBox 10"/>
          <p:cNvSpPr txBox="1"/>
          <p:nvPr/>
        </p:nvSpPr>
        <p:spPr bwMode="auto">
          <a:xfrm>
            <a:off x="8615192" y="4329433"/>
            <a:ext cx="2072217"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9"/>
          <p:cNvSpPr txBox="1">
            <a:spLocks noChangeArrowheads="1"/>
          </p:cNvSpPr>
          <p:nvPr/>
        </p:nvSpPr>
        <p:spPr bwMode="auto">
          <a:xfrm>
            <a:off x="5296322" y="5071389"/>
            <a:ext cx="1571338" cy="905142"/>
          </a:xfrm>
          <a:prstGeom prst="rect">
            <a:avLst/>
          </a:prstGeom>
          <a:noFill/>
          <a:ln>
            <a:noFill/>
          </a:ln>
        </p:spPr>
        <p:txBody>
          <a:bodyPr lIns="128296" tIns="64146" rIns="128296" bIns="6414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2100" kern="0" dirty="0">
                <a:solidFill>
                  <a:srgbClr val="4D4D4D"/>
                </a:solidFill>
                <a:latin typeface="微软雅黑" pitchFamily="34" charset="-122"/>
                <a:ea typeface="微软雅黑" pitchFamily="34" charset="-122"/>
              </a:rPr>
              <a:t>单击此处添加标题</a:t>
            </a:r>
          </a:p>
        </p:txBody>
      </p:sp>
      <p:sp>
        <p:nvSpPr>
          <p:cNvPr id="14" name="文本框 2"/>
          <p:cNvSpPr txBox="1"/>
          <p:nvPr/>
        </p:nvSpPr>
        <p:spPr>
          <a:xfrm>
            <a:off x="62211" y="24623"/>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par>
                          <p:cTn id="25" fill="hold">
                            <p:stCondLst>
                              <p:cond delay="1350"/>
                            </p:stCondLst>
                            <p:childTnLst>
                              <p:par>
                                <p:cTn id="26" presetID="1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slide(fromLeft)">
                                      <p:cBhvr>
                                        <p:cTn id="28" dur="500"/>
                                        <p:tgtEl>
                                          <p:spTgt spid="4"/>
                                        </p:tgtEl>
                                      </p:cBhvr>
                                    </p:animEffect>
                                  </p:childTnLst>
                                </p:cTn>
                              </p:par>
                              <p:par>
                                <p:cTn id="29" presetID="1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lide(fromRight)">
                                      <p:cBhvr>
                                        <p:cTn id="31" dur="500"/>
                                        <p:tgtEl>
                                          <p:spTgt spid="5"/>
                                        </p:tgtEl>
                                      </p:cBhvr>
                                    </p:animEffect>
                                  </p:childTnLst>
                                </p:cTn>
                              </p:par>
                            </p:childTnLst>
                          </p:cTn>
                        </p:par>
                        <p:par>
                          <p:cTn id="32" fill="hold">
                            <p:stCondLst>
                              <p:cond delay="1850"/>
                            </p:stCondLst>
                            <p:childTnLst>
                              <p:par>
                                <p:cTn id="33" presetID="17" presetClass="entr" presetSubtype="1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strVal val="#ppt_h"/>
                                          </p:val>
                                        </p:tav>
                                        <p:tav tm="100000">
                                          <p:val>
                                            <p:strVal val="#ppt_h"/>
                                          </p:val>
                                        </p:tav>
                                      </p:tavLst>
                                    </p:anim>
                                  </p:childTnLst>
                                </p:cTn>
                              </p:par>
                            </p:childTnLst>
                          </p:cTn>
                        </p:par>
                        <p:par>
                          <p:cTn id="37" fill="hold">
                            <p:stCondLst>
                              <p:cond delay="2350"/>
                            </p:stCondLst>
                            <p:childTnLst>
                              <p:par>
                                <p:cTn id="38" presetID="4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par>
                          <p:cTn id="43" fill="hold">
                            <p:stCondLst>
                              <p:cond delay="3350"/>
                            </p:stCondLst>
                            <p:childTnLst>
                              <p:par>
                                <p:cTn id="44" presetID="8"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diamond(in)">
                                      <p:cBhvr>
                                        <p:cTn id="46" dur="500"/>
                                        <p:tgtEl>
                                          <p:spTgt spid="12"/>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diamond(in)">
                                      <p:cBhvr>
                                        <p:cTn id="49" dur="500"/>
                                        <p:tgtEl>
                                          <p:spTgt spid="10"/>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diamond(in)">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1984658" y="1782598"/>
            <a:ext cx="8313653" cy="4027508"/>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5" name="椭圆 4"/>
          <p:cNvSpPr/>
          <p:nvPr/>
        </p:nvSpPr>
        <p:spPr>
          <a:xfrm>
            <a:off x="1135451" y="2983785"/>
            <a:ext cx="1618623" cy="162513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6" name="椭圆 5"/>
          <p:cNvSpPr/>
          <p:nvPr/>
        </p:nvSpPr>
        <p:spPr>
          <a:xfrm>
            <a:off x="9449104" y="2983785"/>
            <a:ext cx="1618623" cy="1625135"/>
          </a:xfrm>
          <a:prstGeom prst="ellips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7" name="矩形 6"/>
          <p:cNvSpPr/>
          <p:nvPr/>
        </p:nvSpPr>
        <p:spPr>
          <a:xfrm>
            <a:off x="5348142" y="2974667"/>
            <a:ext cx="1823061" cy="418710"/>
          </a:xfrm>
          <a:prstGeom prst="rect">
            <a:avLst/>
          </a:prstGeom>
        </p:spPr>
        <p:txBody>
          <a:bodyPr wrap="none" lIns="89477" tIns="44738" rIns="89477" bIns="44738">
            <a:spAutoFit/>
          </a:bodyPr>
          <a:lstStyle/>
          <a:p>
            <a:r>
              <a:rPr lang="zh-CN" altLang="en-US" sz="2100">
                <a:solidFill>
                  <a:srgbClr val="666666"/>
                </a:solidFill>
                <a:latin typeface="微软雅黑" pitchFamily="34" charset="-122"/>
                <a:ea typeface="微软雅黑" pitchFamily="34" charset="-122"/>
              </a:rPr>
              <a:t>点击添加标题</a:t>
            </a:r>
            <a:endParaRPr lang="zh-CN" altLang="en-US" sz="2100"/>
          </a:p>
        </p:txBody>
      </p:sp>
      <p:sp>
        <p:nvSpPr>
          <p:cNvPr id="8" name="矩形 7"/>
          <p:cNvSpPr/>
          <p:nvPr/>
        </p:nvSpPr>
        <p:spPr>
          <a:xfrm>
            <a:off x="5348142" y="4255631"/>
            <a:ext cx="1823061" cy="418710"/>
          </a:xfrm>
          <a:prstGeom prst="rect">
            <a:avLst/>
          </a:prstGeom>
        </p:spPr>
        <p:txBody>
          <a:bodyPr wrap="none" lIns="89477" tIns="44738" rIns="89477" bIns="44738">
            <a:spAutoFit/>
          </a:bodyPr>
          <a:lstStyle/>
          <a:p>
            <a:r>
              <a:rPr lang="zh-CN" altLang="en-US" sz="2100">
                <a:solidFill>
                  <a:srgbClr val="666666"/>
                </a:solidFill>
                <a:latin typeface="微软雅黑" pitchFamily="34" charset="-122"/>
                <a:ea typeface="微软雅黑" pitchFamily="34" charset="-122"/>
              </a:rPr>
              <a:t>点击添加标题</a:t>
            </a:r>
            <a:endParaRPr lang="zh-CN" altLang="en-US" sz="2100"/>
          </a:p>
        </p:txBody>
      </p:sp>
      <p:sp>
        <p:nvSpPr>
          <p:cNvPr id="9" name="上箭头 8"/>
          <p:cNvSpPr/>
          <p:nvPr/>
        </p:nvSpPr>
        <p:spPr>
          <a:xfrm>
            <a:off x="5402547" y="2166660"/>
            <a:ext cx="1477873" cy="706581"/>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0" name="上箭头 9"/>
          <p:cNvSpPr/>
          <p:nvPr/>
        </p:nvSpPr>
        <p:spPr>
          <a:xfrm flipV="1">
            <a:off x="5402547" y="4750236"/>
            <a:ext cx="1477873" cy="706581"/>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1" name="矩形 10"/>
          <p:cNvSpPr/>
          <p:nvPr/>
        </p:nvSpPr>
        <p:spPr>
          <a:xfrm>
            <a:off x="3863176" y="5598133"/>
            <a:ext cx="4433619" cy="423949"/>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a:latin typeface="微软雅黑" pitchFamily="34" charset="-122"/>
                <a:ea typeface="微软雅黑" pitchFamily="34" charset="-122"/>
              </a:rPr>
              <a:t>点击添加文本</a:t>
            </a:r>
          </a:p>
        </p:txBody>
      </p:sp>
      <p:sp>
        <p:nvSpPr>
          <p:cNvPr id="12" name="矩形 11"/>
          <p:cNvSpPr/>
          <p:nvPr/>
        </p:nvSpPr>
        <p:spPr>
          <a:xfrm>
            <a:off x="3863176" y="1570624"/>
            <a:ext cx="4433619" cy="423949"/>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dirty="0">
                <a:latin typeface="微软雅黑" pitchFamily="34" charset="-122"/>
                <a:ea typeface="微软雅黑" pitchFamily="34" charset="-122"/>
              </a:rPr>
              <a:t>点击添加文本</a:t>
            </a:r>
          </a:p>
        </p:txBody>
      </p:sp>
      <p:sp>
        <p:nvSpPr>
          <p:cNvPr id="13" name="五边形 2"/>
          <p:cNvSpPr/>
          <p:nvPr/>
        </p:nvSpPr>
        <p:spPr>
          <a:xfrm>
            <a:off x="3247318" y="3849347"/>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4" name="五边形 2"/>
          <p:cNvSpPr/>
          <p:nvPr/>
        </p:nvSpPr>
        <p:spPr>
          <a:xfrm flipH="1">
            <a:off x="3247318" y="3425398"/>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6" name="文本框 2"/>
          <p:cNvSpPr txBox="1"/>
          <p:nvPr/>
        </p:nvSpPr>
        <p:spPr>
          <a:xfrm>
            <a:off x="62211"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childTnLst>
                          </p:cTn>
                        </p:par>
                        <p:par>
                          <p:cTn id="30" fill="hold">
                            <p:stCondLst>
                              <p:cond delay="185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2850"/>
                            </p:stCondLst>
                            <p:childTnLst>
                              <p:par>
                                <p:cTn id="42" presetID="2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childTnLst>
                          </p:cTn>
                        </p:par>
                        <p:par>
                          <p:cTn id="48" fill="hold">
                            <p:stCondLst>
                              <p:cond delay="3350"/>
                            </p:stCondLst>
                            <p:childTnLst>
                              <p:par>
                                <p:cTn id="49" presetID="16" presetClass="entr" presetSubtype="37"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outVertical)">
                                      <p:cBhvr>
                                        <p:cTn id="51" dur="500"/>
                                        <p:tgtEl>
                                          <p:spTgt spid="12"/>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outVertical)">
                                      <p:cBhvr>
                                        <p:cTn id="54" dur="500"/>
                                        <p:tgtEl>
                                          <p:spTgt spid="11"/>
                                        </p:tgtEl>
                                      </p:cBhvr>
                                    </p:animEffect>
                                  </p:childTnLst>
                                </p:cTn>
                              </p:par>
                            </p:childTnLst>
                          </p:cTn>
                        </p:par>
                        <p:par>
                          <p:cTn id="55" fill="hold">
                            <p:stCondLst>
                              <p:cond delay="3850"/>
                            </p:stCondLst>
                            <p:childTnLst>
                              <p:par>
                                <p:cTn id="56" presetID="16" presetClass="entr" presetSubtype="37"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barn(outVertical)">
                                      <p:cBhvr>
                                        <p:cTn id="5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val 4"/>
          <p:cNvSpPr>
            <a:spLocks noChangeArrowheads="1"/>
          </p:cNvSpPr>
          <p:nvPr/>
        </p:nvSpPr>
        <p:spPr bwMode="auto">
          <a:xfrm>
            <a:off x="5660507" y="1125538"/>
            <a:ext cx="1276370" cy="1294904"/>
          </a:xfrm>
          <a:prstGeom prst="ellipse">
            <a:avLst/>
          </a:prstGeom>
          <a:solidFill>
            <a:schemeClr val="bg1">
              <a:lumMod val="50000"/>
            </a:schemeClr>
          </a:solidFill>
          <a:ln w="12700">
            <a:noFill/>
            <a:rou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5" name="Oval 4"/>
          <p:cNvSpPr>
            <a:spLocks noChangeArrowheads="1"/>
          </p:cNvSpPr>
          <p:nvPr/>
        </p:nvSpPr>
        <p:spPr bwMode="auto">
          <a:xfrm>
            <a:off x="5660507" y="1125538"/>
            <a:ext cx="1276370" cy="1294904"/>
          </a:xfrm>
          <a:prstGeom prst="ellipse">
            <a:avLst/>
          </a:prstGeom>
          <a:solidFill>
            <a:srgbClr val="005DA2"/>
          </a:solidFill>
          <a:ln w="12700">
            <a:noFill/>
            <a:rou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6" name="Oval 4"/>
          <p:cNvSpPr>
            <a:spLocks noChangeArrowheads="1"/>
          </p:cNvSpPr>
          <p:nvPr/>
        </p:nvSpPr>
        <p:spPr bwMode="auto">
          <a:xfrm>
            <a:off x="4241058" y="1710946"/>
            <a:ext cx="1746230" cy="1771589"/>
          </a:xfrm>
          <a:prstGeom prst="ellipse">
            <a:avLst/>
          </a:prstGeom>
          <a:solidFill>
            <a:srgbClr val="FFC400"/>
          </a:solidFill>
          <a:ln w="12700">
            <a:noFill/>
            <a:rou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7" name="Oval 4"/>
          <p:cNvSpPr>
            <a:spLocks noChangeArrowheads="1"/>
          </p:cNvSpPr>
          <p:nvPr/>
        </p:nvSpPr>
        <p:spPr bwMode="auto">
          <a:xfrm>
            <a:off x="4241058" y="2239947"/>
            <a:ext cx="1746230" cy="1242590"/>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005DA2"/>
          </a:solidFill>
          <a:ln w="12700">
            <a:noFill/>
            <a:rou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8" name="Oval 4"/>
          <p:cNvSpPr>
            <a:spLocks noChangeArrowheads="1"/>
          </p:cNvSpPr>
          <p:nvPr/>
        </p:nvSpPr>
        <p:spPr bwMode="auto">
          <a:xfrm>
            <a:off x="2593852" y="2524623"/>
            <a:ext cx="2152199" cy="2183738"/>
          </a:xfrm>
          <a:prstGeom prst="ellipse">
            <a:avLst/>
          </a:prstGeom>
          <a:solidFill>
            <a:srgbClr val="FFC400"/>
          </a:solidFill>
          <a:ln w="12700">
            <a:noFill/>
            <a:rou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9" name="Oval 4"/>
          <p:cNvSpPr>
            <a:spLocks noChangeArrowheads="1"/>
          </p:cNvSpPr>
          <p:nvPr/>
        </p:nvSpPr>
        <p:spPr bwMode="auto">
          <a:xfrm>
            <a:off x="2593852" y="3598161"/>
            <a:ext cx="2152199" cy="111020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005DA2"/>
          </a:solidFill>
          <a:ln w="12700">
            <a:noFill/>
            <a:rou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0" name="Oval 4"/>
          <p:cNvSpPr>
            <a:spLocks noChangeArrowheads="1"/>
          </p:cNvSpPr>
          <p:nvPr/>
        </p:nvSpPr>
        <p:spPr bwMode="auto">
          <a:xfrm>
            <a:off x="648848" y="3569782"/>
            <a:ext cx="2641590" cy="2680302"/>
          </a:xfrm>
          <a:prstGeom prst="ellipse">
            <a:avLst/>
          </a:prstGeom>
          <a:solidFill>
            <a:srgbClr val="FFC400"/>
          </a:solidFill>
          <a:ln w="12700">
            <a:noFill/>
            <a:rou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1" name="Oval 4"/>
          <p:cNvSpPr>
            <a:spLocks noChangeArrowheads="1"/>
          </p:cNvSpPr>
          <p:nvPr/>
        </p:nvSpPr>
        <p:spPr bwMode="auto">
          <a:xfrm>
            <a:off x="876437" y="5661959"/>
            <a:ext cx="2186414" cy="58812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005DA2"/>
          </a:solidFill>
          <a:ln w="12700">
            <a:noFill/>
            <a:rou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2" name="TextBox 11"/>
          <p:cNvSpPr txBox="1"/>
          <p:nvPr/>
        </p:nvSpPr>
        <p:spPr>
          <a:xfrm>
            <a:off x="1120916" y="4638199"/>
            <a:ext cx="1681963" cy="543466"/>
          </a:xfrm>
          <a:prstGeom prst="rect">
            <a:avLst/>
          </a:prstGeom>
          <a:noFill/>
        </p:spPr>
        <p:txBody>
          <a:bodyPr wrap="none" lIns="96248" tIns="48125" rIns="96248" bIns="48125" rtlCol="0" anchor="ctr">
            <a:spAutoFit/>
          </a:bodyPr>
          <a:lstStyle/>
          <a:p>
            <a:r>
              <a:rPr lang="zh-CN" altLang="en-US" sz="2900" dirty="0" smtClean="0">
                <a:solidFill>
                  <a:schemeClr val="bg1"/>
                </a:solidFill>
                <a:latin typeface="微软雅黑" pitchFamily="34" charset="-122"/>
                <a:ea typeface="微软雅黑" pitchFamily="34" charset="-122"/>
              </a:rPr>
              <a:t>添加文字</a:t>
            </a:r>
            <a:endParaRPr lang="zh-CN" altLang="en-US" sz="2900" dirty="0">
              <a:solidFill>
                <a:schemeClr val="bg1"/>
              </a:solidFill>
              <a:latin typeface="微软雅黑" pitchFamily="34" charset="-122"/>
              <a:ea typeface="微软雅黑" pitchFamily="34" charset="-122"/>
            </a:endParaRPr>
          </a:p>
        </p:txBody>
      </p:sp>
      <p:sp>
        <p:nvSpPr>
          <p:cNvPr id="13" name="TextBox 12"/>
          <p:cNvSpPr txBox="1"/>
          <p:nvPr/>
        </p:nvSpPr>
        <p:spPr>
          <a:xfrm>
            <a:off x="2937318" y="2963608"/>
            <a:ext cx="1476778" cy="481911"/>
          </a:xfrm>
          <a:prstGeom prst="rect">
            <a:avLst/>
          </a:prstGeom>
          <a:noFill/>
        </p:spPr>
        <p:txBody>
          <a:bodyPr wrap="none" lIns="96248" tIns="48125" rIns="96248" bIns="48125" rtlCol="0" anchor="ctr">
            <a:spAutoFit/>
          </a:bodyPr>
          <a:lstStyle/>
          <a:p>
            <a:r>
              <a:rPr lang="zh-CN" altLang="en-US" sz="2500" dirty="0" smtClean="0">
                <a:solidFill>
                  <a:schemeClr val="bg1"/>
                </a:solidFill>
                <a:latin typeface="微软雅黑" pitchFamily="34" charset="-122"/>
                <a:ea typeface="微软雅黑" pitchFamily="34" charset="-122"/>
              </a:rPr>
              <a:t>添加文字</a:t>
            </a:r>
            <a:endParaRPr lang="zh-CN" altLang="en-US" sz="2500" dirty="0">
              <a:solidFill>
                <a:schemeClr val="bg1"/>
              </a:solidFill>
              <a:latin typeface="微软雅黑" pitchFamily="34" charset="-122"/>
              <a:ea typeface="微软雅黑" pitchFamily="34" charset="-122"/>
            </a:endParaRPr>
          </a:p>
        </p:txBody>
      </p:sp>
      <p:sp>
        <p:nvSpPr>
          <p:cNvPr id="14" name="TextBox 13"/>
          <p:cNvSpPr txBox="1"/>
          <p:nvPr/>
        </p:nvSpPr>
        <p:spPr>
          <a:xfrm>
            <a:off x="4480312" y="2382709"/>
            <a:ext cx="1425482" cy="466522"/>
          </a:xfrm>
          <a:prstGeom prst="rect">
            <a:avLst/>
          </a:prstGeom>
          <a:noFill/>
        </p:spPr>
        <p:txBody>
          <a:bodyPr wrap="none" lIns="96248" tIns="48125" rIns="96248" bIns="48125" rtlCol="0" anchor="ctr">
            <a:spAutoFit/>
          </a:bodyPr>
          <a:lstStyle/>
          <a:p>
            <a:r>
              <a:rPr lang="zh-CN" altLang="en-US" dirty="0" smtClean="0">
                <a:solidFill>
                  <a:schemeClr val="bg1"/>
                </a:solidFill>
                <a:latin typeface="微软雅黑" pitchFamily="34" charset="-122"/>
                <a:ea typeface="微软雅黑" pitchFamily="34" charset="-122"/>
              </a:rPr>
              <a:t>添加文字</a:t>
            </a:r>
            <a:endParaRPr lang="zh-CN" altLang="en-US" dirty="0">
              <a:solidFill>
                <a:schemeClr val="bg1"/>
              </a:solidFill>
              <a:latin typeface="微软雅黑" pitchFamily="34" charset="-122"/>
              <a:ea typeface="微软雅黑" pitchFamily="34" charset="-122"/>
            </a:endParaRPr>
          </a:p>
        </p:txBody>
      </p:sp>
      <p:cxnSp>
        <p:nvCxnSpPr>
          <p:cNvPr id="15" name="直接连接符 14"/>
          <p:cNvCxnSpPr/>
          <p:nvPr/>
        </p:nvCxnSpPr>
        <p:spPr>
          <a:xfrm>
            <a:off x="6300459" y="1952853"/>
            <a:ext cx="112235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5102482" y="2928993"/>
            <a:ext cx="232033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3620545" y="4041141"/>
            <a:ext cx="380226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1969643" y="5199770"/>
            <a:ext cx="5453172"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TextBox 18"/>
          <p:cNvSpPr txBox="1"/>
          <p:nvPr/>
        </p:nvSpPr>
        <p:spPr>
          <a:xfrm>
            <a:off x="7510832" y="4909933"/>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0" name="TextBox 19"/>
          <p:cNvSpPr txBox="1"/>
          <p:nvPr/>
        </p:nvSpPr>
        <p:spPr>
          <a:xfrm>
            <a:off x="7510832" y="3769109"/>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1" name="TextBox 20"/>
          <p:cNvSpPr txBox="1"/>
          <p:nvPr/>
        </p:nvSpPr>
        <p:spPr>
          <a:xfrm>
            <a:off x="7510832" y="2628286"/>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2" name="TextBox 21"/>
          <p:cNvSpPr txBox="1"/>
          <p:nvPr/>
        </p:nvSpPr>
        <p:spPr>
          <a:xfrm>
            <a:off x="7510832" y="1706768"/>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3" name="TextBox 22"/>
          <p:cNvSpPr txBox="1"/>
          <p:nvPr/>
        </p:nvSpPr>
        <p:spPr>
          <a:xfrm>
            <a:off x="5774035" y="1601284"/>
            <a:ext cx="1015113" cy="343411"/>
          </a:xfrm>
          <a:prstGeom prst="rect">
            <a:avLst/>
          </a:prstGeom>
          <a:noFill/>
        </p:spPr>
        <p:txBody>
          <a:bodyPr wrap="none" lIns="96248" tIns="48125" rIns="96248" bIns="48125" rtlCol="0" anchor="ctr">
            <a:spAutoFit/>
          </a:bodyPr>
          <a:lstStyle/>
          <a:p>
            <a:r>
              <a:rPr lang="zh-CN" altLang="en-US" sz="1600" dirty="0" smtClean="0">
                <a:solidFill>
                  <a:schemeClr val="bg1"/>
                </a:solidFill>
                <a:latin typeface="微软雅黑" pitchFamily="34" charset="-122"/>
                <a:ea typeface="微软雅黑" pitchFamily="34" charset="-122"/>
              </a:rPr>
              <a:t>添加文字</a:t>
            </a:r>
            <a:endParaRPr lang="zh-CN" altLang="en-US" sz="1600" dirty="0">
              <a:solidFill>
                <a:schemeClr val="bg1"/>
              </a:solidFill>
              <a:latin typeface="微软雅黑" pitchFamily="34" charset="-122"/>
              <a:ea typeface="微软雅黑" pitchFamily="34" charset="-122"/>
            </a:endParaRPr>
          </a:p>
        </p:txBody>
      </p:sp>
      <p:sp>
        <p:nvSpPr>
          <p:cNvPr id="25" name="文本框 2"/>
          <p:cNvSpPr txBox="1"/>
          <p:nvPr/>
        </p:nvSpPr>
        <p:spPr>
          <a:xfrm>
            <a:off x="62211"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14:presetBounceEnd="42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42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14:bounceEnd="42000">
                                          <p:cBhvr additive="base">
                                            <p:cTn id="19"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42000">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14:bounceEnd="42000">
                                          <p:cBhvr additive="base">
                                            <p:cTn id="23"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42000">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14:bounceEnd="42000">
                                          <p:cBhvr additive="base">
                                            <p:cTn id="27"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3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18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28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3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38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3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3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58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3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68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78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3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88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3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3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08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3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18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28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3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38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3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3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58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3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68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78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3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88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3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3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08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1</a:t>
            </a:r>
            <a:endParaRPr lang="zh-CN" altLang="en-US" sz="3600" dirty="0">
              <a:latin typeface="+mj-lt"/>
              <a:ea typeface="Arial Unicode MS" pitchFamily="34" charset="-122"/>
              <a:cs typeface="Arial Unicode MS"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年度工作概述</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3" name="圆角矩形 32"/>
          <p:cNvSpPr/>
          <p:nvPr/>
        </p:nvSpPr>
        <p:spPr>
          <a:xfrm>
            <a:off x="5457006" y="2410178"/>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2</a:t>
            </a:r>
            <a:endParaRPr lang="zh-CN" altLang="en-US" sz="3600" dirty="0">
              <a:latin typeface="+mj-lt"/>
              <a:ea typeface="Arial Unicode MS" pitchFamily="34" charset="-122"/>
              <a:cs typeface="Arial Unicode MS"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工作完成情况</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6" name="圆角矩形 35"/>
          <p:cNvSpPr/>
          <p:nvPr/>
        </p:nvSpPr>
        <p:spPr>
          <a:xfrm>
            <a:off x="5457006" y="3296031"/>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3</a:t>
            </a:r>
            <a:endParaRPr lang="zh-CN" altLang="en-US" sz="3600" dirty="0">
              <a:latin typeface="+mj-lt"/>
              <a:ea typeface="Arial Unicode MS" pitchFamily="34" charset="-122"/>
              <a:cs typeface="Arial Unicode MS"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成功项目展示</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8" name="圆角矩形 37"/>
          <p:cNvSpPr/>
          <p:nvPr/>
        </p:nvSpPr>
        <p:spPr>
          <a:xfrm>
            <a:off x="5457006" y="4180903"/>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4</a:t>
            </a:r>
            <a:endParaRPr lang="zh-CN" altLang="en-US" sz="3600" dirty="0">
              <a:latin typeface="+mj-lt"/>
              <a:ea typeface="Arial Unicode MS" pitchFamily="34" charset="-122"/>
              <a:cs typeface="Arial Unicode MS"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工作存在不足</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19" name="圆角矩形 18"/>
          <p:cNvSpPr/>
          <p:nvPr/>
        </p:nvSpPr>
        <p:spPr>
          <a:xfrm>
            <a:off x="5457136" y="5057483"/>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itchFamily="34" charset="-122"/>
                <a:cs typeface="Arial Unicode MS" pitchFamily="34" charset="-122"/>
              </a:rPr>
              <a:t>5</a:t>
            </a:r>
            <a:endParaRPr lang="zh-CN" altLang="en-US" sz="3600" dirty="0">
              <a:latin typeface="+mj-lt"/>
              <a:ea typeface="Arial Unicode MS" pitchFamily="34" charset="-122"/>
              <a:cs typeface="Arial Unicode MS"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明年工作计划</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0070C0"/>
                </a:solidFill>
                <a:latin typeface="微软雅黑" pitchFamily="34" charset="-122"/>
                <a:ea typeface="微软雅黑" pitchFamily="34" charset="-122"/>
              </a:rPr>
              <a:t>目录 </a:t>
            </a:r>
            <a:endParaRPr lang="en-US" altLang="zh-CN" sz="4800" b="1" spc="200" dirty="0" smtClean="0">
              <a:solidFill>
                <a:srgbClr val="0070C0"/>
              </a:solidFill>
              <a:latin typeface="微软雅黑" pitchFamily="34" charset="-122"/>
              <a:ea typeface="微软雅黑" pitchFamily="34" charset="-122"/>
            </a:endParaRPr>
          </a:p>
          <a:p>
            <a:pPr algn="r">
              <a:defRPr/>
            </a:pPr>
            <a:r>
              <a:rPr lang="en-US" altLang="zh-CN" sz="3200" b="1" spc="200" dirty="0" smtClean="0">
                <a:solidFill>
                  <a:srgbClr val="0070C0"/>
                </a:solidFill>
                <a:latin typeface="微软雅黑" pitchFamily="34" charset="-122"/>
                <a:ea typeface="微软雅黑" pitchFamily="34" charset="-122"/>
              </a:rPr>
              <a:t>CONTENTS</a:t>
            </a:r>
            <a:endParaRPr lang="zh-CN" altLang="en-US" sz="3200" b="1" spc="200" dirty="0">
              <a:solidFill>
                <a:srgbClr val="0070C0"/>
              </a:solidFill>
              <a:latin typeface="微软雅黑" pitchFamily="34" charset="-122"/>
              <a:ea typeface="微软雅黑" pitchFamily="34" charset="-122"/>
            </a:endParaRPr>
          </a:p>
        </p:txBody>
      </p:sp>
      <p:sp>
        <p:nvSpPr>
          <p:cNvPr id="2" name="下箭头 1"/>
          <p:cNvSpPr/>
          <p:nvPr/>
        </p:nvSpPr>
        <p:spPr>
          <a:xfrm rot="16200000">
            <a:off x="4278849" y="1505704"/>
            <a:ext cx="576064" cy="679828"/>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2"/>
                                        </p:tgtEl>
                                        <p:attrNameLst>
                                          <p:attrName>style.visibility</p:attrName>
                                        </p:attrNameLst>
                                      </p:cBhvr>
                                      <p:to>
                                        <p:strVal val="visible"/>
                                      </p:to>
                                    </p:set>
                                    <p:anim calcmode="lin" valueType="num">
                                      <p:cBhvr>
                                        <p:cTn id="7" dur="250" fill="hold"/>
                                        <p:tgtEl>
                                          <p:spTgt spid="22"/>
                                        </p:tgtEl>
                                        <p:attrNameLst>
                                          <p:attrName>ppt_x</p:attrName>
                                        </p:attrNameLst>
                                      </p:cBhvr>
                                      <p:tavLst>
                                        <p:tav tm="0">
                                          <p:val>
                                            <p:strVal val="#ppt_x"/>
                                          </p:val>
                                        </p:tav>
                                        <p:tav tm="100000">
                                          <p:val>
                                            <p:strVal val="#ppt_x"/>
                                          </p:val>
                                        </p:tav>
                                      </p:tavLst>
                                    </p:anim>
                                    <p:anim calcmode="lin" valueType="num">
                                      <p:cBhvr>
                                        <p:cTn id="8" dur="250" fill="hold"/>
                                        <p:tgtEl>
                                          <p:spTgt spid="22"/>
                                        </p:tgtEl>
                                        <p:attrNameLst>
                                          <p:attrName>ppt_y</p:attrName>
                                        </p:attrNameLst>
                                      </p:cBhvr>
                                      <p:tavLst>
                                        <p:tav tm="0">
                                          <p:val>
                                            <p:strVal val="#ppt_y-#ppt_h/2"/>
                                          </p:val>
                                        </p:tav>
                                        <p:tav tm="100000">
                                          <p:val>
                                            <p:strVal val="#ppt_y"/>
                                          </p:val>
                                        </p:tav>
                                      </p:tavLst>
                                    </p:anim>
                                    <p:anim calcmode="lin" valueType="num">
                                      <p:cBhvr>
                                        <p:cTn id="9" dur="250" fill="hold"/>
                                        <p:tgtEl>
                                          <p:spTgt spid="22"/>
                                        </p:tgtEl>
                                        <p:attrNameLst>
                                          <p:attrName>ppt_w</p:attrName>
                                        </p:attrNameLst>
                                      </p:cBhvr>
                                      <p:tavLst>
                                        <p:tav tm="0">
                                          <p:val>
                                            <p:strVal val="#ppt_w"/>
                                          </p:val>
                                        </p:tav>
                                        <p:tav tm="100000">
                                          <p:val>
                                            <p:strVal val="#ppt_w"/>
                                          </p:val>
                                        </p:tav>
                                      </p:tavLst>
                                    </p:anim>
                                    <p:anim calcmode="lin" valueType="num">
                                      <p:cBhvr>
                                        <p:cTn id="10" dur="250" fill="hold"/>
                                        <p:tgtEl>
                                          <p:spTgt spid="22"/>
                                        </p:tgtEl>
                                        <p:attrNameLst>
                                          <p:attrName>ppt_h</p:attrName>
                                        </p:attrNameLst>
                                      </p:cBhvr>
                                      <p:tavLst>
                                        <p:tav tm="0">
                                          <p:val>
                                            <p:fltVal val="0"/>
                                          </p:val>
                                        </p:tav>
                                        <p:tav tm="100000">
                                          <p:val>
                                            <p:strVal val="#ppt_h"/>
                                          </p:val>
                                        </p:tav>
                                      </p:tavLst>
                                    </p:anim>
                                  </p:childTnLst>
                                </p:cTn>
                              </p:par>
                            </p:childTnLst>
                          </p:cTn>
                        </p:par>
                        <p:par>
                          <p:cTn id="11" fill="hold">
                            <p:stCondLst>
                              <p:cond delay="1250"/>
                            </p:stCondLst>
                            <p:childTnLst>
                              <p:par>
                                <p:cTn id="12" presetID="10" presetClass="entr" presetSubtype="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childTnLst>
                                </p:cTn>
                              </p:par>
                              <p:par>
                                <p:cTn id="15" presetID="56" presetClass="path" presetSubtype="0" accel="50000" decel="50000" fill="hold" grpId="1" nodeType="withEffect">
                                  <p:stCondLst>
                                    <p:cond delay="0"/>
                                  </p:stCondLst>
                                  <p:childTnLst>
                                    <p:animMotion origin="layout" path="M -0.03737 0.04121 L -6.25E-7 -3.33333E-6 " pathEditMode="relative" rAng="0" ptsTypes="AA">
                                      <p:cBhvr>
                                        <p:cTn id="16" dur="700" fill="hold"/>
                                        <p:tgtEl>
                                          <p:spTgt spid="31"/>
                                        </p:tgtEl>
                                        <p:attrNameLst>
                                          <p:attrName>ppt_x</p:attrName>
                                          <p:attrName>ppt_y</p:attrName>
                                        </p:attrNameLst>
                                      </p:cBhvr>
                                      <p:rCtr x="1862" y="-2060"/>
                                    </p:animMotion>
                                  </p:childTnLst>
                                </p:cTn>
                              </p:par>
                              <p:par>
                                <p:cTn id="17" presetID="22" presetClass="entr" presetSubtype="8" fill="hold" nodeType="withEffect">
                                  <p:stCondLst>
                                    <p:cond delay="25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childTnLst>
                                </p:cTn>
                              </p:par>
                              <p:par>
                                <p:cTn id="23" presetID="56" presetClass="path" presetSubtype="0" accel="50000" decel="50000" fill="hold" grpId="1" nodeType="withEffect">
                                  <p:stCondLst>
                                    <p:cond delay="250"/>
                                  </p:stCondLst>
                                  <p:childTnLst>
                                    <p:animMotion origin="layout" path="M -0.03737 0.0412 L -6.25E-7 2.96296E-6 " pathEditMode="relative" rAng="0" ptsTypes="AA">
                                      <p:cBhvr>
                                        <p:cTn id="24" dur="700" fill="hold"/>
                                        <p:tgtEl>
                                          <p:spTgt spid="33"/>
                                        </p:tgtEl>
                                        <p:attrNameLst>
                                          <p:attrName>ppt_x</p:attrName>
                                          <p:attrName>ppt_y</p:attrName>
                                        </p:attrNameLst>
                                      </p:cBhvr>
                                      <p:rCtr x="1862" y="-2060"/>
                                    </p:animMotion>
                                  </p:childTnLst>
                                </p:cTn>
                              </p:par>
                              <p:par>
                                <p:cTn id="25" presetID="22" presetClass="entr" presetSubtype="8" fill="hold" nodeType="withEffect">
                                  <p:stCondLst>
                                    <p:cond delay="50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1000"/>
                                        <p:tgtEl>
                                          <p:spTgt spid="36"/>
                                        </p:tgtEl>
                                      </p:cBhvr>
                                    </p:animEffect>
                                  </p:childTnLst>
                                </p:cTn>
                              </p:par>
                              <p:par>
                                <p:cTn id="31" presetID="56" presetClass="path" presetSubtype="0" accel="50000" decel="50000" fill="hold" grpId="1" nodeType="withEffect">
                                  <p:stCondLst>
                                    <p:cond delay="500"/>
                                  </p:stCondLst>
                                  <p:childTnLst>
                                    <p:animMotion origin="layout" path="M -0.03737 0.0412 L -6.25E-7 -7.40741E-7 " pathEditMode="relative" rAng="0" ptsTypes="AA">
                                      <p:cBhvr>
                                        <p:cTn id="32" dur="700" fill="hold"/>
                                        <p:tgtEl>
                                          <p:spTgt spid="36"/>
                                        </p:tgtEl>
                                        <p:attrNameLst>
                                          <p:attrName>ppt_x</p:attrName>
                                          <p:attrName>ppt_y</p:attrName>
                                        </p:attrNameLst>
                                      </p:cBhvr>
                                      <p:rCtr x="1862" y="-2060"/>
                                    </p:animMotion>
                                  </p:childTnLst>
                                </p:cTn>
                              </p:par>
                              <p:par>
                                <p:cTn id="33" presetID="22" presetClass="entr" presetSubtype="8" fill="hold" nodeType="withEffect">
                                  <p:stCondLst>
                                    <p:cond delay="75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par>
                                <p:cTn id="36" presetID="10" presetClass="entr" presetSubtype="0" fill="hold" grpId="0" nodeType="withEffect">
                                  <p:stCondLst>
                                    <p:cond delay="75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1000"/>
                                        <p:tgtEl>
                                          <p:spTgt spid="38"/>
                                        </p:tgtEl>
                                      </p:cBhvr>
                                    </p:animEffect>
                                  </p:childTnLst>
                                </p:cTn>
                              </p:par>
                              <p:par>
                                <p:cTn id="39" presetID="56" presetClass="path" presetSubtype="0" accel="50000" decel="50000" fill="hold" grpId="1" nodeType="withEffect">
                                  <p:stCondLst>
                                    <p:cond delay="750"/>
                                  </p:stCondLst>
                                  <p:childTnLst>
                                    <p:animMotion origin="layout" path="M -0.03737 0.04121 L -6.25E-7 -4.44444E-6 " pathEditMode="relative" rAng="0" ptsTypes="AA">
                                      <p:cBhvr>
                                        <p:cTn id="40" dur="700" fill="hold"/>
                                        <p:tgtEl>
                                          <p:spTgt spid="38"/>
                                        </p:tgtEl>
                                        <p:attrNameLst>
                                          <p:attrName>ppt_x</p:attrName>
                                          <p:attrName>ppt_y</p:attrName>
                                        </p:attrNameLst>
                                      </p:cBhvr>
                                      <p:rCtr x="1862" y="-2060"/>
                                    </p:animMotion>
                                  </p:childTnLst>
                                </p:cTn>
                              </p:par>
                              <p:par>
                                <p:cTn id="41" presetID="22" presetClass="entr" presetSubtype="8" fill="hold" nodeType="withEffect">
                                  <p:stCondLst>
                                    <p:cond delay="100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childTnLst>
                                </p:cTn>
                              </p:par>
                              <p:par>
                                <p:cTn id="47" presetID="56" presetClass="path" presetSubtype="0" accel="50000" decel="50000" fill="hold" grpId="1" nodeType="withEffect">
                                  <p:stCondLst>
                                    <p:cond delay="750"/>
                                  </p:stCondLst>
                                  <p:childTnLst>
                                    <p:animMotion origin="layout" path="M -0.03737 0.04121 L -6.25E-7 -4.44444E-6 " pathEditMode="relative" rAng="0" ptsTypes="AA">
                                      <p:cBhvr>
                                        <p:cTn id="48" dur="700" fill="hold"/>
                                        <p:tgtEl>
                                          <p:spTgt spid="19"/>
                                        </p:tgtEl>
                                        <p:attrNameLst>
                                          <p:attrName>ppt_x</p:attrName>
                                          <p:attrName>ppt_y</p:attrName>
                                        </p:attrNameLst>
                                      </p:cBhvr>
                                      <p:rCtr x="1862" y="-2060"/>
                                    </p:animMotion>
                                  </p:childTnLst>
                                </p:cTn>
                              </p:par>
                              <p:par>
                                <p:cTn id="49" presetID="22" presetClass="entr" presetSubtype="8" fill="hold" nodeType="withEffect">
                                  <p:stCondLst>
                                    <p:cond delay="125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par>
                          <p:cTn id="52" fill="hold">
                            <p:stCondLst>
                              <p:cond delay="2250"/>
                            </p:stCondLst>
                            <p:childTnLst>
                              <p:par>
                                <p:cTn id="53" presetID="2" presetClass="entr" presetSubtype="8" fill="hold" grpId="0" nodeType="after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0-#ppt_w/2"/>
                                          </p:val>
                                        </p:tav>
                                        <p:tav tm="100000">
                                          <p:val>
                                            <p:strVal val="#ppt_x"/>
                                          </p:val>
                                        </p:tav>
                                      </p:tavLst>
                                    </p:anim>
                                    <p:anim calcmode="lin" valueType="num">
                                      <p:cBhvr additive="base">
                                        <p:cTn id="56" dur="500" fill="hold"/>
                                        <p:tgtEl>
                                          <p:spTgt spid="2"/>
                                        </p:tgtEl>
                                        <p:attrNameLst>
                                          <p:attrName>ppt_y</p:attrName>
                                        </p:attrNameLst>
                                      </p:cBhvr>
                                      <p:tavLst>
                                        <p:tav tm="0">
                                          <p:val>
                                            <p:strVal val="#ppt_y"/>
                                          </p:val>
                                        </p:tav>
                                        <p:tav tm="100000">
                                          <p:val>
                                            <p:strVal val="#ppt_y"/>
                                          </p:val>
                                        </p:tav>
                                      </p:tavLst>
                                    </p:anim>
                                  </p:childTnLst>
                                </p:cTn>
                              </p:par>
                            </p:childTnLst>
                          </p:cTn>
                        </p:par>
                        <p:par>
                          <p:cTn id="57" fill="hold">
                            <p:stCondLst>
                              <p:cond delay="2750"/>
                            </p:stCondLst>
                            <p:childTnLst>
                              <p:par>
                                <p:cTn id="58" presetID="26" presetClass="emph" presetSubtype="0" fill="hold" grpId="2" nodeType="afterEffect">
                                  <p:stCondLst>
                                    <p:cond delay="0"/>
                                  </p:stCondLst>
                                  <p:childTnLst>
                                    <p:animEffect transition="out" filter="fade">
                                      <p:cBhvr>
                                        <p:cTn id="59" dur="500" tmFilter="0, 0; .2, .5; .8, .5; 1, 0"/>
                                        <p:tgtEl>
                                          <p:spTgt spid="31"/>
                                        </p:tgtEl>
                                      </p:cBhvr>
                                    </p:animEffect>
                                    <p:animScale>
                                      <p:cBhvr>
                                        <p:cTn id="60" dur="250" autoRev="1" fill="hold"/>
                                        <p:tgtEl>
                                          <p:spTgt spid="31"/>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4"/>
                                        </p:tgtEl>
                                      </p:cBhvr>
                                    </p:animEffect>
                                    <p:animScale>
                                      <p:cBhvr>
                                        <p:cTn id="63"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1" grpId="2" animBg="1"/>
      <p:bldP spid="33" grpId="0" animBg="1"/>
      <p:bldP spid="33" grpId="1" animBg="1"/>
      <p:bldP spid="36" grpId="0" animBg="1"/>
      <p:bldP spid="36" grpId="1" animBg="1"/>
      <p:bldP spid="38" grpId="0" animBg="1"/>
      <p:bldP spid="38" grpId="1" animBg="1"/>
      <p:bldP spid="19" grpId="0" animBg="1"/>
      <p:bldP spid="19" grpId="1" animBg="1"/>
      <p:bldP spid="22" grpId="0"/>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1</a:t>
            </a:r>
            <a:endParaRPr lang="zh-CN" altLang="en-US" sz="3600" dirty="0">
              <a:latin typeface="+mj-lt"/>
              <a:ea typeface="Arial Unicode MS" pitchFamily="34" charset="-122"/>
              <a:cs typeface="Arial Unicode MS"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年度工作概述</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3" name="圆角矩形 32"/>
          <p:cNvSpPr/>
          <p:nvPr/>
        </p:nvSpPr>
        <p:spPr>
          <a:xfrm>
            <a:off x="5457006" y="2410178"/>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2</a:t>
            </a:r>
            <a:endParaRPr lang="zh-CN" altLang="en-US" sz="3600" dirty="0">
              <a:latin typeface="+mj-lt"/>
              <a:ea typeface="Arial Unicode MS" pitchFamily="34" charset="-122"/>
              <a:cs typeface="Arial Unicode MS"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工作完成情况</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6" name="圆角矩形 35"/>
          <p:cNvSpPr/>
          <p:nvPr/>
        </p:nvSpPr>
        <p:spPr>
          <a:xfrm>
            <a:off x="5457006" y="3296031"/>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3</a:t>
            </a:r>
            <a:endParaRPr lang="zh-CN" altLang="en-US" sz="3600" dirty="0">
              <a:latin typeface="+mj-lt"/>
              <a:ea typeface="Arial Unicode MS" pitchFamily="34" charset="-122"/>
              <a:cs typeface="Arial Unicode MS"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成功项目展示</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8" name="圆角矩形 37"/>
          <p:cNvSpPr/>
          <p:nvPr/>
        </p:nvSpPr>
        <p:spPr>
          <a:xfrm>
            <a:off x="5457006" y="418090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4</a:t>
            </a:r>
            <a:endParaRPr lang="zh-CN" altLang="en-US" sz="3600" dirty="0">
              <a:latin typeface="+mj-lt"/>
              <a:ea typeface="Arial Unicode MS" pitchFamily="34" charset="-122"/>
              <a:cs typeface="Arial Unicode MS"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工作存在不足</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19" name="圆角矩形 18"/>
          <p:cNvSpPr/>
          <p:nvPr/>
        </p:nvSpPr>
        <p:spPr>
          <a:xfrm>
            <a:off x="5457136" y="505748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itchFamily="34" charset="-122"/>
                <a:cs typeface="Arial Unicode MS" pitchFamily="34" charset="-122"/>
              </a:rPr>
              <a:t>5</a:t>
            </a:r>
            <a:endParaRPr lang="zh-CN" altLang="en-US" sz="3600" dirty="0">
              <a:latin typeface="+mj-lt"/>
              <a:ea typeface="Arial Unicode MS" pitchFamily="34" charset="-122"/>
              <a:cs typeface="Arial Unicode MS"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明年工作计划</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0070C0"/>
                </a:solidFill>
                <a:latin typeface="微软雅黑" pitchFamily="34" charset="-122"/>
                <a:ea typeface="微软雅黑" pitchFamily="34" charset="-122"/>
              </a:rPr>
              <a:t>目录 </a:t>
            </a:r>
            <a:endParaRPr lang="en-US" altLang="zh-CN" sz="4800" b="1" spc="200" dirty="0" smtClean="0">
              <a:solidFill>
                <a:srgbClr val="0070C0"/>
              </a:solidFill>
              <a:latin typeface="微软雅黑" pitchFamily="34" charset="-122"/>
              <a:ea typeface="微软雅黑" pitchFamily="34" charset="-122"/>
            </a:endParaRPr>
          </a:p>
          <a:p>
            <a:pPr algn="r">
              <a:defRPr/>
            </a:pPr>
            <a:r>
              <a:rPr lang="en-US" altLang="zh-CN" sz="3200" b="1" spc="200" dirty="0" smtClean="0">
                <a:solidFill>
                  <a:srgbClr val="0070C0"/>
                </a:solidFill>
                <a:latin typeface="微软雅黑" pitchFamily="34" charset="-122"/>
                <a:ea typeface="微软雅黑" pitchFamily="34" charset="-122"/>
              </a:rPr>
              <a:t>CONTENTS</a:t>
            </a:r>
            <a:endParaRPr lang="zh-CN" altLang="en-US" sz="3200" b="1" spc="200" dirty="0">
              <a:solidFill>
                <a:srgbClr val="0070C0"/>
              </a:solidFill>
              <a:latin typeface="微软雅黑" pitchFamily="34" charset="-122"/>
              <a:ea typeface="微软雅黑" pitchFamily="34" charset="-122"/>
            </a:endParaRPr>
          </a:p>
        </p:txBody>
      </p:sp>
      <p:sp>
        <p:nvSpPr>
          <p:cNvPr id="2" name="下箭头 1"/>
          <p:cNvSpPr/>
          <p:nvPr/>
        </p:nvSpPr>
        <p:spPr>
          <a:xfrm rot="16200000">
            <a:off x="4278849" y="4973321"/>
            <a:ext cx="576064" cy="679828"/>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19"/>
                                        </p:tgtEl>
                                      </p:cBhvr>
                                    </p:animEffect>
                                    <p:animScale>
                                      <p:cBhvr>
                                        <p:cTn id="12" dur="250" autoRev="1" fill="hold"/>
                                        <p:tgtEl>
                                          <p:spTgt spid="19"/>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8"/>
                                        </p:tgtEl>
                                      </p:cBhvr>
                                    </p:animEffect>
                                    <p:animScale>
                                      <p:cBhvr>
                                        <p:cTn id="15"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2" animBg="1"/>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 name="矩形 45"/>
          <p:cNvSpPr/>
          <p:nvPr/>
        </p:nvSpPr>
        <p:spPr>
          <a:xfrm>
            <a:off x="1574714" y="1405543"/>
            <a:ext cx="1759372"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7" name="矩形 46"/>
          <p:cNvSpPr/>
          <p:nvPr/>
        </p:nvSpPr>
        <p:spPr>
          <a:xfrm>
            <a:off x="157471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48" name="矩形 47"/>
          <p:cNvSpPr/>
          <p:nvPr/>
        </p:nvSpPr>
        <p:spPr>
          <a:xfrm>
            <a:off x="3562804" y="1405543"/>
            <a:ext cx="1759372"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9" name="矩形 48"/>
          <p:cNvSpPr/>
          <p:nvPr/>
        </p:nvSpPr>
        <p:spPr>
          <a:xfrm>
            <a:off x="356280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0" name="矩形 49"/>
          <p:cNvSpPr/>
          <p:nvPr/>
        </p:nvSpPr>
        <p:spPr>
          <a:xfrm>
            <a:off x="5550896" y="1405543"/>
            <a:ext cx="1759372"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1" name="矩形 50"/>
          <p:cNvSpPr/>
          <p:nvPr/>
        </p:nvSpPr>
        <p:spPr>
          <a:xfrm>
            <a:off x="5550896"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2" name="矩形 51"/>
          <p:cNvSpPr/>
          <p:nvPr/>
        </p:nvSpPr>
        <p:spPr>
          <a:xfrm>
            <a:off x="7538987" y="1405543"/>
            <a:ext cx="1759372"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3" name="矩形 52"/>
          <p:cNvSpPr/>
          <p:nvPr/>
        </p:nvSpPr>
        <p:spPr>
          <a:xfrm>
            <a:off x="7538987"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4" name="矩形 53"/>
          <p:cNvSpPr/>
          <p:nvPr/>
        </p:nvSpPr>
        <p:spPr>
          <a:xfrm>
            <a:off x="9527077" y="1405543"/>
            <a:ext cx="1759372" cy="17664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5" name="矩形 54"/>
          <p:cNvSpPr/>
          <p:nvPr/>
        </p:nvSpPr>
        <p:spPr>
          <a:xfrm>
            <a:off x="9527077" y="3171995"/>
            <a:ext cx="1759372" cy="1059871"/>
          </a:xfrm>
          <a:prstGeom prst="rect">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grpSp>
        <p:nvGrpSpPr>
          <p:cNvPr id="56" name="组合 55"/>
          <p:cNvGrpSpPr/>
          <p:nvPr/>
        </p:nvGrpSpPr>
        <p:grpSpPr>
          <a:xfrm>
            <a:off x="2137972" y="1617516"/>
            <a:ext cx="632857" cy="816776"/>
            <a:chOff x="3095876" y="2479873"/>
            <a:chExt cx="366231" cy="470769"/>
          </a:xfrm>
        </p:grpSpPr>
        <p:sp>
          <p:nvSpPr>
            <p:cNvPr id="57"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a:ea typeface="宋体"/>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a:ea typeface="宋体"/>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a:ea typeface="宋体"/>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a:ea typeface="宋体"/>
              </a:endParaRPr>
            </a:p>
          </p:txBody>
        </p:sp>
      </p:grpSp>
      <p:sp>
        <p:nvSpPr>
          <p:cNvPr id="61" name="Freeform 64"/>
          <p:cNvSpPr>
            <a:spLocks noEditPoints="1"/>
          </p:cNvSpPr>
          <p:nvPr/>
        </p:nvSpPr>
        <p:spPr bwMode="auto">
          <a:xfrm flipH="1">
            <a:off x="4006886" y="1663320"/>
            <a:ext cx="871211" cy="725165"/>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477" tIns="44738" rIns="89477" bIns="4473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a:ea typeface="宋体"/>
            </a:endParaRPr>
          </a:p>
        </p:txBody>
      </p:sp>
      <p:grpSp>
        <p:nvGrpSpPr>
          <p:cNvPr id="62" name="组合 61"/>
          <p:cNvGrpSpPr/>
          <p:nvPr/>
        </p:nvGrpSpPr>
        <p:grpSpPr>
          <a:xfrm>
            <a:off x="6158651" y="1628542"/>
            <a:ext cx="543862" cy="794725"/>
            <a:chOff x="5690315" y="3674507"/>
            <a:chExt cx="314729" cy="458061"/>
          </a:xfrm>
        </p:grpSpPr>
        <p:sp>
          <p:nvSpPr>
            <p:cNvPr id="63" name="Freeform 36"/>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a:ea typeface="宋体"/>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a:ea typeface="宋体"/>
              </a:endParaRPr>
            </a:p>
          </p:txBody>
        </p:sp>
      </p:grpSp>
      <p:sp>
        <p:nvSpPr>
          <p:cNvPr id="65" name="Freeform 9"/>
          <p:cNvSpPr/>
          <p:nvPr/>
        </p:nvSpPr>
        <p:spPr bwMode="auto">
          <a:xfrm flipH="1">
            <a:off x="7966614" y="1741577"/>
            <a:ext cx="904119" cy="56865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477" tIns="44738" rIns="89477" bIns="4473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a:ea typeface="宋体"/>
            </a:endParaRPr>
          </a:p>
        </p:txBody>
      </p:sp>
      <p:grpSp>
        <p:nvGrpSpPr>
          <p:cNvPr id="66" name="组合 65"/>
          <p:cNvGrpSpPr/>
          <p:nvPr/>
        </p:nvGrpSpPr>
        <p:grpSpPr>
          <a:xfrm>
            <a:off x="10021388" y="1662451"/>
            <a:ext cx="770755" cy="726907"/>
            <a:chOff x="1784487" y="2486066"/>
            <a:chExt cx="446032" cy="418971"/>
          </a:xfrm>
          <a:solidFill>
            <a:schemeClr val="tx1">
              <a:lumMod val="65000"/>
              <a:lumOff val="35000"/>
            </a:schemeClr>
          </a:solidFill>
        </p:grpSpPr>
        <p:sp>
          <p:nvSpPr>
            <p:cNvPr id="67" name="Freeform 68"/>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a:ea typeface="宋体"/>
              </a:endParaRPr>
            </a:p>
          </p:txBody>
        </p:sp>
        <p:sp>
          <p:nvSpPr>
            <p:cNvPr id="68" name="Freeform 69"/>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a:ea typeface="宋体"/>
              </a:endParaRPr>
            </a:p>
          </p:txBody>
        </p:sp>
        <p:sp>
          <p:nvSpPr>
            <p:cNvPr id="69" name="Freeform 70"/>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a:ea typeface="宋体"/>
              </a:endParaRPr>
            </a:p>
          </p:txBody>
        </p:sp>
        <p:sp>
          <p:nvSpPr>
            <p:cNvPr id="70" name="Freeform 71"/>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a:ea typeface="宋体"/>
              </a:endParaRPr>
            </a:p>
          </p:txBody>
        </p:sp>
        <p:sp>
          <p:nvSpPr>
            <p:cNvPr id="71" name="Freeform 72"/>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a:ea typeface="宋体"/>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a:ea typeface="宋体"/>
              </a:endParaRPr>
            </a:p>
          </p:txBody>
        </p:sp>
      </p:grpSp>
      <p:grpSp>
        <p:nvGrpSpPr>
          <p:cNvPr id="73" name="组合 72"/>
          <p:cNvGrpSpPr/>
          <p:nvPr/>
        </p:nvGrpSpPr>
        <p:grpSpPr>
          <a:xfrm>
            <a:off x="2348840" y="2677387"/>
            <a:ext cx="8163487" cy="211974"/>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grpSp>
      <p:sp>
        <p:nvSpPr>
          <p:cNvPr id="80" name="等腰三角形 79"/>
          <p:cNvSpPr/>
          <p:nvPr/>
        </p:nvSpPr>
        <p:spPr>
          <a:xfrm flipV="1">
            <a:off x="2331949"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1" name="等腰三角形 80"/>
          <p:cNvSpPr/>
          <p:nvPr/>
        </p:nvSpPr>
        <p:spPr>
          <a:xfrm flipV="1">
            <a:off x="4320040"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2" name="等腰三角形 81"/>
          <p:cNvSpPr/>
          <p:nvPr/>
        </p:nvSpPr>
        <p:spPr>
          <a:xfrm flipV="1">
            <a:off x="630813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3" name="等腰三角形 82"/>
          <p:cNvSpPr/>
          <p:nvPr/>
        </p:nvSpPr>
        <p:spPr>
          <a:xfrm flipV="1">
            <a:off x="829622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4" name="等腰三角形 83"/>
          <p:cNvSpPr/>
          <p:nvPr/>
        </p:nvSpPr>
        <p:spPr>
          <a:xfrm flipV="1">
            <a:off x="10284313" y="4231864"/>
            <a:ext cx="244905" cy="211974"/>
          </a:xfrm>
          <a:prstGeom prst="triangl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5" name="TextBox 84"/>
          <p:cNvSpPr txBox="1"/>
          <p:nvPr/>
        </p:nvSpPr>
        <p:spPr>
          <a:xfrm>
            <a:off x="1816592"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6" name="TextBox 85"/>
          <p:cNvSpPr txBox="1"/>
          <p:nvPr/>
        </p:nvSpPr>
        <p:spPr>
          <a:xfrm>
            <a:off x="3804683"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7" name="TextBox 86"/>
          <p:cNvSpPr txBox="1"/>
          <p:nvPr/>
        </p:nvSpPr>
        <p:spPr>
          <a:xfrm>
            <a:off x="579277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8" name="TextBox 87"/>
          <p:cNvSpPr txBox="1"/>
          <p:nvPr/>
        </p:nvSpPr>
        <p:spPr>
          <a:xfrm>
            <a:off x="7780866"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9" name="TextBox 88"/>
          <p:cNvSpPr txBox="1"/>
          <p:nvPr/>
        </p:nvSpPr>
        <p:spPr>
          <a:xfrm>
            <a:off x="976895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90" name="矩形 89"/>
          <p:cNvSpPr/>
          <p:nvPr/>
        </p:nvSpPr>
        <p:spPr>
          <a:xfrm>
            <a:off x="1574716" y="5079762"/>
            <a:ext cx="9711736" cy="57816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dirty="0" smtClean="0">
                <a:latin typeface="微软雅黑" pitchFamily="34" charset="-122"/>
                <a:ea typeface="微软雅黑" pitchFamily="34" charset="-122"/>
              </a:rPr>
              <a:t>点击添加标题</a:t>
            </a:r>
            <a:endParaRPr lang="zh-CN" altLang="en-US" dirty="0">
              <a:latin typeface="微软雅黑" pitchFamily="34" charset="-122"/>
              <a:ea typeface="微软雅黑" pitchFamily="34" charset="-122"/>
            </a:endParaRPr>
          </a:p>
        </p:txBody>
      </p:sp>
      <p:sp>
        <p:nvSpPr>
          <p:cNvPr id="92" name="文本框 2"/>
          <p:cNvSpPr txBox="1"/>
          <p:nvPr/>
        </p:nvSpPr>
        <p:spPr>
          <a:xfrm>
            <a:off x="62211" y="24623"/>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
                                        </p:tgtEl>
                                        <p:attrNameLst>
                                          <p:attrName>ppt_y</p:attrName>
                                        </p:attrNameLst>
                                      </p:cBhvr>
                                      <p:tavLst>
                                        <p:tav tm="0">
                                          <p:val>
                                            <p:strVal val="#ppt_y"/>
                                          </p:val>
                                        </p:tav>
                                        <p:tav tm="100000">
                                          <p:val>
                                            <p:strVal val="#ppt_y"/>
                                          </p:val>
                                        </p:tav>
                                      </p:tavLst>
                                    </p:anim>
                                    <p:anim calcmode="lin" valueType="num">
                                      <p:cBhvr>
                                        <p:cTn id="9" dur="500" fill="hold"/>
                                        <p:tgtEl>
                                          <p:spTgt spid="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2"/>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ppt_x"/>
                                          </p:val>
                                        </p:tav>
                                        <p:tav tm="100000">
                                          <p:val>
                                            <p:strVal val="#ppt_x"/>
                                          </p:val>
                                        </p:tav>
                                      </p:tavLst>
                                    </p:anim>
                                    <p:anim calcmode="lin" valueType="num">
                                      <p:cBhvr additive="base">
                                        <p:cTn id="24" dur="500" fill="hold"/>
                                        <p:tgtEl>
                                          <p:spTgt spid="4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ppt_x"/>
                                          </p:val>
                                        </p:tav>
                                        <p:tav tm="100000">
                                          <p:val>
                                            <p:strVal val="#ppt_x"/>
                                          </p:val>
                                        </p:tav>
                                      </p:tavLst>
                                    </p:anim>
                                    <p:anim calcmode="lin" valueType="num">
                                      <p:cBhvr additive="base">
                                        <p:cTn id="36" dur="500" fill="hold"/>
                                        <p:tgtEl>
                                          <p:spTgt spid="5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150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ppt_x"/>
                                          </p:val>
                                        </p:tav>
                                        <p:tav tm="100000">
                                          <p:val>
                                            <p:strVal val="#ppt_x"/>
                                          </p:val>
                                        </p:tav>
                                      </p:tavLst>
                                    </p:anim>
                                    <p:anim calcmode="lin" valueType="num">
                                      <p:cBhvr additive="base">
                                        <p:cTn id="40" dur="500" fill="hold"/>
                                        <p:tgtEl>
                                          <p:spTgt spid="5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150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200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ppt_x"/>
                                          </p:val>
                                        </p:tav>
                                        <p:tav tm="100000">
                                          <p:val>
                                            <p:strVal val="#ppt_x"/>
                                          </p:val>
                                        </p:tav>
                                      </p:tavLst>
                                    </p:anim>
                                    <p:anim calcmode="lin" valueType="num">
                                      <p:cBhvr additive="base">
                                        <p:cTn id="48" dur="500" fill="hold"/>
                                        <p:tgtEl>
                                          <p:spTgt spid="54"/>
                                        </p:tgtEl>
                                        <p:attrNameLst>
                                          <p:attrName>ppt_y</p:attrName>
                                        </p:attrNameLst>
                                      </p:cBhvr>
                                      <p:tavLst>
                                        <p:tav tm="0">
                                          <p:val>
                                            <p:strVal val="1+#ppt_h/2"/>
                                          </p:val>
                                        </p:tav>
                                        <p:tav tm="100000">
                                          <p:val>
                                            <p:strVal val="#ppt_y"/>
                                          </p:val>
                                        </p:tav>
                                      </p:tavLst>
                                    </p:anim>
                                  </p:childTnLst>
                                </p:cTn>
                              </p:par>
                              <p:par>
                                <p:cTn id="49" presetID="2" presetClass="entr" presetSubtype="1" fill="hold" grpId="0" nodeType="withEffect">
                                  <p:stCondLst>
                                    <p:cond delay="200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0-#ppt_h/2"/>
                                          </p:val>
                                        </p:tav>
                                        <p:tav tm="100000">
                                          <p:val>
                                            <p:strVal val="#ppt_y"/>
                                          </p:val>
                                        </p:tav>
                                      </p:tavLst>
                                    </p:anim>
                                  </p:childTnLst>
                                </p:cTn>
                              </p:par>
                              <p:par>
                                <p:cTn id="53" presetID="42" presetClass="entr" presetSubtype="0" fill="hold" nodeType="withEffect">
                                  <p:stCondLst>
                                    <p:cond delay="250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1000"/>
                                        <p:tgtEl>
                                          <p:spTgt spid="56"/>
                                        </p:tgtEl>
                                      </p:cBhvr>
                                    </p:animEffect>
                                    <p:anim calcmode="lin" valueType="num">
                                      <p:cBhvr>
                                        <p:cTn id="56" dur="1000" fill="hold"/>
                                        <p:tgtEl>
                                          <p:spTgt spid="56"/>
                                        </p:tgtEl>
                                        <p:attrNameLst>
                                          <p:attrName>ppt_x</p:attrName>
                                        </p:attrNameLst>
                                      </p:cBhvr>
                                      <p:tavLst>
                                        <p:tav tm="0">
                                          <p:val>
                                            <p:strVal val="#ppt_x"/>
                                          </p:val>
                                        </p:tav>
                                        <p:tav tm="100000">
                                          <p:val>
                                            <p:strVal val="#ppt_x"/>
                                          </p:val>
                                        </p:tav>
                                      </p:tavLst>
                                    </p:anim>
                                    <p:anim calcmode="lin" valueType="num">
                                      <p:cBhvr>
                                        <p:cTn id="57" dur="1000" fill="hold"/>
                                        <p:tgtEl>
                                          <p:spTgt spid="5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50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1000"/>
                                        <p:tgtEl>
                                          <p:spTgt spid="61"/>
                                        </p:tgtEl>
                                      </p:cBhvr>
                                    </p:animEffect>
                                    <p:anim calcmode="lin" valueType="num">
                                      <p:cBhvr>
                                        <p:cTn id="61" dur="1000" fill="hold"/>
                                        <p:tgtEl>
                                          <p:spTgt spid="61"/>
                                        </p:tgtEl>
                                        <p:attrNameLst>
                                          <p:attrName>ppt_x</p:attrName>
                                        </p:attrNameLst>
                                      </p:cBhvr>
                                      <p:tavLst>
                                        <p:tav tm="0">
                                          <p:val>
                                            <p:strVal val="#ppt_x"/>
                                          </p:val>
                                        </p:tav>
                                        <p:tav tm="100000">
                                          <p:val>
                                            <p:strVal val="#ppt_x"/>
                                          </p:val>
                                        </p:tav>
                                      </p:tavLst>
                                    </p:anim>
                                    <p:anim calcmode="lin" valueType="num">
                                      <p:cBhvr>
                                        <p:cTn id="62" dur="1000" fill="hold"/>
                                        <p:tgtEl>
                                          <p:spTgt spid="61"/>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250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1000" fill="hold"/>
                                        <p:tgtEl>
                                          <p:spTgt spid="6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50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1000"/>
                                        <p:tgtEl>
                                          <p:spTgt spid="65"/>
                                        </p:tgtEl>
                                      </p:cBhvr>
                                    </p:animEffect>
                                    <p:anim calcmode="lin" valueType="num">
                                      <p:cBhvr>
                                        <p:cTn id="71" dur="1000" fill="hold"/>
                                        <p:tgtEl>
                                          <p:spTgt spid="65"/>
                                        </p:tgtEl>
                                        <p:attrNameLst>
                                          <p:attrName>ppt_x</p:attrName>
                                        </p:attrNameLst>
                                      </p:cBhvr>
                                      <p:tavLst>
                                        <p:tav tm="0">
                                          <p:val>
                                            <p:strVal val="#ppt_x"/>
                                          </p:val>
                                        </p:tav>
                                        <p:tav tm="100000">
                                          <p:val>
                                            <p:strVal val="#ppt_x"/>
                                          </p:val>
                                        </p:tav>
                                      </p:tavLst>
                                    </p:anim>
                                    <p:anim calcmode="lin" valueType="num">
                                      <p:cBhvr>
                                        <p:cTn id="72" dur="1000" fill="hold"/>
                                        <p:tgtEl>
                                          <p:spTgt spid="6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2500"/>
                                  </p:stCondLst>
                                  <p:childTnLst>
                                    <p:set>
                                      <p:cBhvr>
                                        <p:cTn id="74" dur="1" fill="hold">
                                          <p:stCondLst>
                                            <p:cond delay="0"/>
                                          </p:stCondLst>
                                        </p:cTn>
                                        <p:tgtEl>
                                          <p:spTgt spid="66"/>
                                        </p:tgtEl>
                                        <p:attrNameLst>
                                          <p:attrName>style.visibility</p:attrName>
                                        </p:attrNameLst>
                                      </p:cBhvr>
                                      <p:to>
                                        <p:strVal val="visible"/>
                                      </p:to>
                                    </p:set>
                                    <p:animEffect transition="in" filter="fade">
                                      <p:cBhvr>
                                        <p:cTn id="75" dur="1000"/>
                                        <p:tgtEl>
                                          <p:spTgt spid="66"/>
                                        </p:tgtEl>
                                      </p:cBhvr>
                                    </p:animEffect>
                                    <p:anim calcmode="lin" valueType="num">
                                      <p:cBhvr>
                                        <p:cTn id="76" dur="1000" fill="hold"/>
                                        <p:tgtEl>
                                          <p:spTgt spid="66"/>
                                        </p:tgtEl>
                                        <p:attrNameLst>
                                          <p:attrName>ppt_x</p:attrName>
                                        </p:attrNameLst>
                                      </p:cBhvr>
                                      <p:tavLst>
                                        <p:tav tm="0">
                                          <p:val>
                                            <p:strVal val="#ppt_x"/>
                                          </p:val>
                                        </p:tav>
                                        <p:tav tm="100000">
                                          <p:val>
                                            <p:strVal val="#ppt_x"/>
                                          </p:val>
                                        </p:tav>
                                      </p:tavLst>
                                    </p:anim>
                                    <p:anim calcmode="lin" valueType="num">
                                      <p:cBhvr>
                                        <p:cTn id="77" dur="1000" fill="hold"/>
                                        <p:tgtEl>
                                          <p:spTgt spid="66"/>
                                        </p:tgtEl>
                                        <p:attrNameLst>
                                          <p:attrName>ppt_y</p:attrName>
                                        </p:attrNameLst>
                                      </p:cBhvr>
                                      <p:tavLst>
                                        <p:tav tm="0">
                                          <p:val>
                                            <p:strVal val="#ppt_y+.1"/>
                                          </p:val>
                                        </p:tav>
                                        <p:tav tm="100000">
                                          <p:val>
                                            <p:strVal val="#ppt_y"/>
                                          </p:val>
                                        </p:tav>
                                      </p:tavLst>
                                    </p:anim>
                                  </p:childTnLst>
                                </p:cTn>
                              </p:par>
                              <p:par>
                                <p:cTn id="78" presetID="22" presetClass="entr" presetSubtype="8" fill="hold" nodeType="withEffect">
                                  <p:stCondLst>
                                    <p:cond delay="3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par>
                                <p:cTn id="81" presetID="10" presetClass="entr" presetSubtype="0" fill="hold" grpId="0" nodeType="withEffect">
                                  <p:stCondLst>
                                    <p:cond delay="250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par>
                                <p:cTn id="84" presetID="42" presetClass="entr" presetSubtype="0" fill="hold" grpId="0" nodeType="withEffect">
                                  <p:stCondLst>
                                    <p:cond delay="2500"/>
                                  </p:stCondLst>
                                  <p:childTnLst>
                                    <p:set>
                                      <p:cBhvr>
                                        <p:cTn id="85" dur="1" fill="hold">
                                          <p:stCondLst>
                                            <p:cond delay="0"/>
                                          </p:stCondLst>
                                        </p:cTn>
                                        <p:tgtEl>
                                          <p:spTgt spid="85"/>
                                        </p:tgtEl>
                                        <p:attrNameLst>
                                          <p:attrName>style.visibility</p:attrName>
                                        </p:attrNameLst>
                                      </p:cBhvr>
                                      <p:to>
                                        <p:strVal val="visible"/>
                                      </p:to>
                                    </p:set>
                                    <p:animEffect transition="in" filter="fade">
                                      <p:cBhvr>
                                        <p:cTn id="86" dur="500"/>
                                        <p:tgtEl>
                                          <p:spTgt spid="85"/>
                                        </p:tgtEl>
                                      </p:cBhvr>
                                    </p:animEffect>
                                    <p:anim calcmode="lin" valueType="num">
                                      <p:cBhvr>
                                        <p:cTn id="87" dur="500" fill="hold"/>
                                        <p:tgtEl>
                                          <p:spTgt spid="85"/>
                                        </p:tgtEl>
                                        <p:attrNameLst>
                                          <p:attrName>ppt_x</p:attrName>
                                        </p:attrNameLst>
                                      </p:cBhvr>
                                      <p:tavLst>
                                        <p:tav tm="0">
                                          <p:val>
                                            <p:strVal val="#ppt_x"/>
                                          </p:val>
                                        </p:tav>
                                        <p:tav tm="100000">
                                          <p:val>
                                            <p:strVal val="#ppt_x"/>
                                          </p:val>
                                        </p:tav>
                                      </p:tavLst>
                                    </p:anim>
                                    <p:anim calcmode="lin" valueType="num">
                                      <p:cBhvr>
                                        <p:cTn id="88" dur="500" fill="hold"/>
                                        <p:tgtEl>
                                          <p:spTgt spid="85"/>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3000"/>
                                  </p:stCondLst>
                                  <p:childTnLst>
                                    <p:set>
                                      <p:cBhvr>
                                        <p:cTn id="90" dur="1" fill="hold">
                                          <p:stCondLst>
                                            <p:cond delay="0"/>
                                          </p:stCondLst>
                                        </p:cTn>
                                        <p:tgtEl>
                                          <p:spTgt spid="81"/>
                                        </p:tgtEl>
                                        <p:attrNameLst>
                                          <p:attrName>style.visibility</p:attrName>
                                        </p:attrNameLst>
                                      </p:cBhvr>
                                      <p:to>
                                        <p:strVal val="visible"/>
                                      </p:to>
                                    </p:set>
                                    <p:animEffect transition="in" filter="fade">
                                      <p:cBhvr>
                                        <p:cTn id="91" dur="500"/>
                                        <p:tgtEl>
                                          <p:spTgt spid="81"/>
                                        </p:tgtEl>
                                      </p:cBhvr>
                                    </p:animEffect>
                                  </p:childTnLst>
                                </p:cTn>
                              </p:par>
                              <p:par>
                                <p:cTn id="92" presetID="10" presetClass="entr" presetSubtype="0" fill="hold" grpId="0" nodeType="withEffect">
                                  <p:stCondLst>
                                    <p:cond delay="3500"/>
                                  </p:stCondLst>
                                  <p:childTnLst>
                                    <p:set>
                                      <p:cBhvr>
                                        <p:cTn id="93" dur="1" fill="hold">
                                          <p:stCondLst>
                                            <p:cond delay="0"/>
                                          </p:stCondLst>
                                        </p:cTn>
                                        <p:tgtEl>
                                          <p:spTgt spid="82"/>
                                        </p:tgtEl>
                                        <p:attrNameLst>
                                          <p:attrName>style.visibility</p:attrName>
                                        </p:attrNameLst>
                                      </p:cBhvr>
                                      <p:to>
                                        <p:strVal val="visible"/>
                                      </p:to>
                                    </p:set>
                                    <p:animEffect transition="in" filter="fade">
                                      <p:cBhvr>
                                        <p:cTn id="94" dur="500"/>
                                        <p:tgtEl>
                                          <p:spTgt spid="82"/>
                                        </p:tgtEl>
                                      </p:cBhvr>
                                    </p:animEffect>
                                  </p:childTnLst>
                                </p:cTn>
                              </p:par>
                              <p:par>
                                <p:cTn id="95" presetID="10" presetClass="entr" presetSubtype="0" fill="hold" grpId="0" nodeType="withEffect">
                                  <p:stCondLst>
                                    <p:cond delay="4000"/>
                                  </p:stCondLst>
                                  <p:childTnLst>
                                    <p:set>
                                      <p:cBhvr>
                                        <p:cTn id="96" dur="1" fill="hold">
                                          <p:stCondLst>
                                            <p:cond delay="0"/>
                                          </p:stCondLst>
                                        </p:cTn>
                                        <p:tgtEl>
                                          <p:spTgt spid="83"/>
                                        </p:tgtEl>
                                        <p:attrNameLst>
                                          <p:attrName>style.visibility</p:attrName>
                                        </p:attrNameLst>
                                      </p:cBhvr>
                                      <p:to>
                                        <p:strVal val="visible"/>
                                      </p:to>
                                    </p:set>
                                    <p:animEffect transition="in" filter="fade">
                                      <p:cBhvr>
                                        <p:cTn id="97" dur="500"/>
                                        <p:tgtEl>
                                          <p:spTgt spid="83"/>
                                        </p:tgtEl>
                                      </p:cBhvr>
                                    </p:animEffect>
                                  </p:childTnLst>
                                </p:cTn>
                              </p:par>
                              <p:par>
                                <p:cTn id="98" presetID="10" presetClass="entr" presetSubtype="0" fill="hold" grpId="0" nodeType="withEffect">
                                  <p:stCondLst>
                                    <p:cond delay="4500"/>
                                  </p:stCondLst>
                                  <p:childTnLst>
                                    <p:set>
                                      <p:cBhvr>
                                        <p:cTn id="99" dur="1" fill="hold">
                                          <p:stCondLst>
                                            <p:cond delay="0"/>
                                          </p:stCondLst>
                                        </p:cTn>
                                        <p:tgtEl>
                                          <p:spTgt spid="84"/>
                                        </p:tgtEl>
                                        <p:attrNameLst>
                                          <p:attrName>style.visibility</p:attrName>
                                        </p:attrNameLst>
                                      </p:cBhvr>
                                      <p:to>
                                        <p:strVal val="visible"/>
                                      </p:to>
                                    </p:set>
                                    <p:animEffect transition="in" filter="fade">
                                      <p:cBhvr>
                                        <p:cTn id="100" dur="500"/>
                                        <p:tgtEl>
                                          <p:spTgt spid="84"/>
                                        </p:tgtEl>
                                      </p:cBhvr>
                                    </p:animEffect>
                                  </p:childTnLst>
                                </p:cTn>
                              </p:par>
                              <p:par>
                                <p:cTn id="101" presetID="42" presetClass="entr" presetSubtype="0" fill="hold" grpId="0" nodeType="withEffect">
                                  <p:stCondLst>
                                    <p:cond delay="3000"/>
                                  </p:stCondLst>
                                  <p:childTnLst>
                                    <p:set>
                                      <p:cBhvr>
                                        <p:cTn id="102" dur="1" fill="hold">
                                          <p:stCondLst>
                                            <p:cond delay="0"/>
                                          </p:stCondLst>
                                        </p:cTn>
                                        <p:tgtEl>
                                          <p:spTgt spid="86"/>
                                        </p:tgtEl>
                                        <p:attrNameLst>
                                          <p:attrName>style.visibility</p:attrName>
                                        </p:attrNameLst>
                                      </p:cBhvr>
                                      <p:to>
                                        <p:strVal val="visible"/>
                                      </p:to>
                                    </p:set>
                                    <p:animEffect transition="in" filter="fade">
                                      <p:cBhvr>
                                        <p:cTn id="103" dur="500"/>
                                        <p:tgtEl>
                                          <p:spTgt spid="86"/>
                                        </p:tgtEl>
                                      </p:cBhvr>
                                    </p:animEffect>
                                    <p:anim calcmode="lin" valueType="num">
                                      <p:cBhvr>
                                        <p:cTn id="104" dur="500" fill="hold"/>
                                        <p:tgtEl>
                                          <p:spTgt spid="86"/>
                                        </p:tgtEl>
                                        <p:attrNameLst>
                                          <p:attrName>ppt_x</p:attrName>
                                        </p:attrNameLst>
                                      </p:cBhvr>
                                      <p:tavLst>
                                        <p:tav tm="0">
                                          <p:val>
                                            <p:strVal val="#ppt_x"/>
                                          </p:val>
                                        </p:tav>
                                        <p:tav tm="100000">
                                          <p:val>
                                            <p:strVal val="#ppt_x"/>
                                          </p:val>
                                        </p:tav>
                                      </p:tavLst>
                                    </p:anim>
                                    <p:anim calcmode="lin" valueType="num">
                                      <p:cBhvr>
                                        <p:cTn id="105" dur="500" fill="hold"/>
                                        <p:tgtEl>
                                          <p:spTgt spid="8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3500"/>
                                  </p:stCondLst>
                                  <p:childTnLst>
                                    <p:set>
                                      <p:cBhvr>
                                        <p:cTn id="107" dur="1" fill="hold">
                                          <p:stCondLst>
                                            <p:cond delay="0"/>
                                          </p:stCondLst>
                                        </p:cTn>
                                        <p:tgtEl>
                                          <p:spTgt spid="87"/>
                                        </p:tgtEl>
                                        <p:attrNameLst>
                                          <p:attrName>style.visibility</p:attrName>
                                        </p:attrNameLst>
                                      </p:cBhvr>
                                      <p:to>
                                        <p:strVal val="visible"/>
                                      </p:to>
                                    </p:set>
                                    <p:animEffect transition="in" filter="fade">
                                      <p:cBhvr>
                                        <p:cTn id="108" dur="500"/>
                                        <p:tgtEl>
                                          <p:spTgt spid="87"/>
                                        </p:tgtEl>
                                      </p:cBhvr>
                                    </p:animEffect>
                                    <p:anim calcmode="lin" valueType="num">
                                      <p:cBhvr>
                                        <p:cTn id="109" dur="500" fill="hold"/>
                                        <p:tgtEl>
                                          <p:spTgt spid="87"/>
                                        </p:tgtEl>
                                        <p:attrNameLst>
                                          <p:attrName>ppt_x</p:attrName>
                                        </p:attrNameLst>
                                      </p:cBhvr>
                                      <p:tavLst>
                                        <p:tav tm="0">
                                          <p:val>
                                            <p:strVal val="#ppt_x"/>
                                          </p:val>
                                        </p:tav>
                                        <p:tav tm="100000">
                                          <p:val>
                                            <p:strVal val="#ppt_x"/>
                                          </p:val>
                                        </p:tav>
                                      </p:tavLst>
                                    </p:anim>
                                    <p:anim calcmode="lin" valueType="num">
                                      <p:cBhvr>
                                        <p:cTn id="110" dur="500" fill="hold"/>
                                        <p:tgtEl>
                                          <p:spTgt spid="8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400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ppt_x</p:attrName>
                                        </p:attrNameLst>
                                      </p:cBhvr>
                                      <p:tavLst>
                                        <p:tav tm="0">
                                          <p:val>
                                            <p:strVal val="#ppt_x"/>
                                          </p:val>
                                        </p:tav>
                                        <p:tav tm="100000">
                                          <p:val>
                                            <p:strVal val="#ppt_x"/>
                                          </p:val>
                                        </p:tav>
                                      </p:tavLst>
                                    </p:anim>
                                    <p:anim calcmode="lin" valueType="num">
                                      <p:cBhvr>
                                        <p:cTn id="115" dur="500" fill="hold"/>
                                        <p:tgtEl>
                                          <p:spTgt spid="88"/>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450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500"/>
                                        <p:tgtEl>
                                          <p:spTgt spid="89"/>
                                        </p:tgtEl>
                                      </p:cBhvr>
                                    </p:animEffect>
                                    <p:anim calcmode="lin" valueType="num">
                                      <p:cBhvr>
                                        <p:cTn id="119" dur="500" fill="hold"/>
                                        <p:tgtEl>
                                          <p:spTgt spid="89"/>
                                        </p:tgtEl>
                                        <p:attrNameLst>
                                          <p:attrName>ppt_x</p:attrName>
                                        </p:attrNameLst>
                                      </p:cBhvr>
                                      <p:tavLst>
                                        <p:tav tm="0">
                                          <p:val>
                                            <p:strVal val="#ppt_x"/>
                                          </p:val>
                                        </p:tav>
                                        <p:tav tm="100000">
                                          <p:val>
                                            <p:strVal val="#ppt_x"/>
                                          </p:val>
                                        </p:tav>
                                      </p:tavLst>
                                    </p:anim>
                                    <p:anim calcmode="lin" valueType="num">
                                      <p:cBhvr>
                                        <p:cTn id="120" dur="5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135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P spid="92"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 y="4926468"/>
            <a:ext cx="9557359" cy="850649"/>
          </a:xfrm>
          <a:prstGeom prst="rect">
            <a:avLst/>
          </a:prstGeom>
          <a:solidFill>
            <a:schemeClr val="bg1">
              <a:lumMod val="85000"/>
            </a:schemeClr>
          </a:solidFill>
          <a:ln w="9525">
            <a:solidFill>
              <a:srgbClr val="EAEAEA"/>
            </a:solidFill>
            <a:miter lim="800000"/>
          </a:ln>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5" name="Line 43"/>
          <p:cNvSpPr>
            <a:spLocks noChangeShapeType="1"/>
          </p:cNvSpPr>
          <p:nvPr/>
        </p:nvSpPr>
        <p:spPr bwMode="auto">
          <a:xfrm rot="5400000">
            <a:off x="4380424" y="1813957"/>
            <a:ext cx="0" cy="7363698"/>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6" name="Rectangle 6"/>
          <p:cNvSpPr>
            <a:spLocks noChangeArrowheads="1"/>
          </p:cNvSpPr>
          <p:nvPr/>
        </p:nvSpPr>
        <p:spPr bwMode="auto">
          <a:xfrm>
            <a:off x="3701915" y="3084970"/>
            <a:ext cx="5855444" cy="845185"/>
          </a:xfrm>
          <a:prstGeom prst="rect">
            <a:avLst/>
          </a:prstGeom>
          <a:solidFill>
            <a:schemeClr val="bg1">
              <a:lumMod val="85000"/>
            </a:schemeClr>
          </a:solidFill>
          <a:ln w="9525">
            <a:solidFill>
              <a:srgbClr val="EAEAEA"/>
            </a:solidFill>
            <a:miter lim="800000"/>
          </a:ln>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7" name="Line 43"/>
          <p:cNvSpPr>
            <a:spLocks noChangeShapeType="1"/>
          </p:cNvSpPr>
          <p:nvPr/>
        </p:nvSpPr>
        <p:spPr bwMode="auto">
          <a:xfrm rot="16200000" flipH="1">
            <a:off x="6529825" y="1938235"/>
            <a:ext cx="0" cy="3370727"/>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8" name="Rectangle 5"/>
          <p:cNvSpPr>
            <a:spLocks noChangeArrowheads="1"/>
          </p:cNvSpPr>
          <p:nvPr/>
        </p:nvSpPr>
        <p:spPr bwMode="auto">
          <a:xfrm rot="5400000">
            <a:off x="7975210" y="4230150"/>
            <a:ext cx="2326033" cy="841798"/>
          </a:xfrm>
          <a:prstGeom prst="rect">
            <a:avLst/>
          </a:prstGeom>
          <a:solidFill>
            <a:srgbClr val="FFFFFF"/>
          </a:solidFill>
          <a:ln w="9525">
            <a:solidFill>
              <a:srgbClr val="EAEAEA"/>
            </a:solidFill>
            <a:miter lim="800000"/>
          </a:ln>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9" name="Line 44"/>
          <p:cNvSpPr>
            <a:spLocks noChangeShapeType="1"/>
          </p:cNvSpPr>
          <p:nvPr/>
        </p:nvSpPr>
        <p:spPr bwMode="auto">
          <a:xfrm>
            <a:off x="9155911" y="4212474"/>
            <a:ext cx="0" cy="403061"/>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0" name="Rectangle 7"/>
          <p:cNvSpPr>
            <a:spLocks noChangeArrowheads="1"/>
          </p:cNvSpPr>
          <p:nvPr/>
        </p:nvSpPr>
        <p:spPr bwMode="auto">
          <a:xfrm>
            <a:off x="4182941" y="1312926"/>
            <a:ext cx="5374418" cy="850649"/>
          </a:xfrm>
          <a:prstGeom prst="rect">
            <a:avLst/>
          </a:prstGeom>
          <a:solidFill>
            <a:schemeClr val="bg1">
              <a:lumMod val="85000"/>
            </a:schemeClr>
          </a:solidFill>
          <a:ln w="9525">
            <a:solidFill>
              <a:srgbClr val="EAEAEA"/>
            </a:solidFill>
            <a:miter lim="800000"/>
          </a:ln>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11" name="Line 43"/>
          <p:cNvSpPr>
            <a:spLocks noChangeShapeType="1"/>
          </p:cNvSpPr>
          <p:nvPr/>
        </p:nvSpPr>
        <p:spPr bwMode="auto">
          <a:xfrm rot="5400000">
            <a:off x="6376909" y="138035"/>
            <a:ext cx="0" cy="3370727"/>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2" name="Rectangle 8"/>
          <p:cNvSpPr>
            <a:spLocks noChangeArrowheads="1"/>
          </p:cNvSpPr>
          <p:nvPr/>
        </p:nvSpPr>
        <p:spPr bwMode="auto">
          <a:xfrm rot="5400000">
            <a:off x="2492337" y="2200641"/>
            <a:ext cx="2617229" cy="841798"/>
          </a:xfrm>
          <a:prstGeom prst="rect">
            <a:avLst/>
          </a:prstGeom>
          <a:solidFill>
            <a:schemeClr val="bg1">
              <a:lumMod val="85000"/>
            </a:schemeClr>
          </a:solidFill>
          <a:ln w="9525">
            <a:solidFill>
              <a:srgbClr val="EAEAEA"/>
            </a:solidFill>
            <a:miter lim="800000"/>
          </a:ln>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13" name="Line 42"/>
          <p:cNvSpPr>
            <a:spLocks noChangeShapeType="1"/>
          </p:cNvSpPr>
          <p:nvPr/>
        </p:nvSpPr>
        <p:spPr bwMode="auto">
          <a:xfrm>
            <a:off x="3781496" y="2389786"/>
            <a:ext cx="0" cy="453520"/>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4" name="Oval 38"/>
          <p:cNvSpPr>
            <a:spLocks noChangeArrowheads="1"/>
          </p:cNvSpPr>
          <p:nvPr/>
        </p:nvSpPr>
        <p:spPr bwMode="auto">
          <a:xfrm>
            <a:off x="8457728" y="1031311"/>
            <a:ext cx="1375359" cy="1358474"/>
          </a:xfrm>
          <a:prstGeom prst="ellipse">
            <a:avLst/>
          </a:prstGeom>
          <a:solidFill>
            <a:srgbClr val="005DA2"/>
          </a:solidFill>
          <a:ln w="19050">
            <a:noFill/>
            <a:round/>
          </a:ln>
        </p:spPr>
        <p:txBody>
          <a:bodyPr wrap="none" lIns="89477" tIns="44738" rIns="89477" bIns="44738" anchor="ctr"/>
          <a:lstStyle/>
          <a:p>
            <a:pPr algn="ctr">
              <a:defRPr/>
            </a:pPr>
            <a:r>
              <a:rPr lang="zh-CN" altLang="en-US" sz="2000" kern="0" dirty="0">
                <a:solidFill>
                  <a:schemeClr val="bg1"/>
                </a:solidFill>
                <a:ea typeface="微软雅黑" pitchFamily="34" charset="-122"/>
              </a:rPr>
              <a:t>起点</a:t>
            </a:r>
          </a:p>
        </p:txBody>
      </p:sp>
      <p:sp>
        <p:nvSpPr>
          <p:cNvPr id="16" name="矩形 15"/>
          <p:cNvSpPr/>
          <p:nvPr/>
        </p:nvSpPr>
        <p:spPr>
          <a:xfrm>
            <a:off x="4717190" y="1363642"/>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17" name="Oval 38"/>
          <p:cNvSpPr>
            <a:spLocks noChangeArrowheads="1"/>
          </p:cNvSpPr>
          <p:nvPr/>
        </p:nvSpPr>
        <p:spPr bwMode="auto">
          <a:xfrm>
            <a:off x="3113269" y="1031311"/>
            <a:ext cx="1375359" cy="1358474"/>
          </a:xfrm>
          <a:prstGeom prst="ellipse">
            <a:avLst/>
          </a:prstGeom>
          <a:solidFill>
            <a:srgbClr val="005DA2"/>
          </a:solidFill>
          <a:ln w="19050">
            <a:noFill/>
            <a:rou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第一季度</a:t>
            </a:r>
            <a:endParaRPr lang="zh-CN" altLang="en-US" sz="2000" kern="0" dirty="0">
              <a:solidFill>
                <a:schemeClr val="bg1"/>
              </a:solidFill>
              <a:ea typeface="微软雅黑" pitchFamily="34" charset="-122"/>
            </a:endParaRPr>
          </a:p>
        </p:txBody>
      </p:sp>
      <p:sp>
        <p:nvSpPr>
          <p:cNvPr id="18" name="Oval 38"/>
          <p:cNvSpPr>
            <a:spLocks noChangeArrowheads="1"/>
          </p:cNvSpPr>
          <p:nvPr/>
        </p:nvSpPr>
        <p:spPr bwMode="auto">
          <a:xfrm>
            <a:off x="3113269" y="2808795"/>
            <a:ext cx="1375359" cy="1358474"/>
          </a:xfrm>
          <a:prstGeom prst="ellipse">
            <a:avLst/>
          </a:prstGeom>
          <a:solidFill>
            <a:srgbClr val="005DA2"/>
          </a:solidFill>
          <a:ln w="19050">
            <a:noFill/>
            <a:rou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第二季度</a:t>
            </a:r>
            <a:endParaRPr lang="zh-CN" altLang="en-US" sz="2000" kern="0" dirty="0">
              <a:solidFill>
                <a:schemeClr val="bg1"/>
              </a:solidFill>
              <a:ea typeface="微软雅黑" pitchFamily="34" charset="-122"/>
            </a:endParaRPr>
          </a:p>
        </p:txBody>
      </p:sp>
      <p:sp>
        <p:nvSpPr>
          <p:cNvPr id="19" name="矩形 18"/>
          <p:cNvSpPr/>
          <p:nvPr/>
        </p:nvSpPr>
        <p:spPr>
          <a:xfrm>
            <a:off x="4717190" y="3163842"/>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20" name="Oval 38"/>
          <p:cNvSpPr>
            <a:spLocks noChangeArrowheads="1"/>
          </p:cNvSpPr>
          <p:nvPr/>
        </p:nvSpPr>
        <p:spPr bwMode="auto">
          <a:xfrm>
            <a:off x="8468232" y="2808795"/>
            <a:ext cx="1375359" cy="1358474"/>
          </a:xfrm>
          <a:prstGeom prst="ellipse">
            <a:avLst/>
          </a:prstGeom>
          <a:solidFill>
            <a:srgbClr val="005DA2"/>
          </a:solidFill>
          <a:ln w="19050">
            <a:noFill/>
            <a:rou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第三季度</a:t>
            </a:r>
            <a:endParaRPr lang="zh-CN" altLang="en-US" sz="2000" kern="0" dirty="0">
              <a:solidFill>
                <a:schemeClr val="bg1"/>
              </a:solidFill>
              <a:ea typeface="微软雅黑" pitchFamily="34" charset="-122"/>
            </a:endParaRPr>
          </a:p>
        </p:txBody>
      </p:sp>
      <p:sp>
        <p:nvSpPr>
          <p:cNvPr id="21" name="Oval 38"/>
          <p:cNvSpPr>
            <a:spLocks noChangeArrowheads="1"/>
          </p:cNvSpPr>
          <p:nvPr/>
        </p:nvSpPr>
        <p:spPr bwMode="auto">
          <a:xfrm>
            <a:off x="8468232" y="4663608"/>
            <a:ext cx="1375359" cy="1358474"/>
          </a:xfrm>
          <a:prstGeom prst="ellipse">
            <a:avLst/>
          </a:prstGeom>
          <a:solidFill>
            <a:srgbClr val="005DA2"/>
          </a:solidFill>
          <a:ln w="19050">
            <a:noFill/>
            <a:rou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第四季度</a:t>
            </a:r>
            <a:endParaRPr lang="zh-CN" altLang="en-US" sz="2000" kern="0" dirty="0">
              <a:solidFill>
                <a:schemeClr val="bg1"/>
              </a:solidFill>
              <a:ea typeface="微软雅黑" pitchFamily="34" charset="-122"/>
            </a:endParaRPr>
          </a:p>
        </p:txBody>
      </p:sp>
      <p:sp>
        <p:nvSpPr>
          <p:cNvPr id="22" name="矩形 21"/>
          <p:cNvSpPr/>
          <p:nvPr/>
        </p:nvSpPr>
        <p:spPr>
          <a:xfrm>
            <a:off x="1164490" y="5036050"/>
            <a:ext cx="6897783"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点击添加文本点击添加文本点击添加文本点击添加文本</a:t>
            </a:r>
            <a:endParaRPr lang="zh-CN" altLang="en-US" sz="1600" dirty="0">
              <a:latin typeface="微软雅黑" pitchFamily="34" charset="-122"/>
              <a:ea typeface="微软雅黑" pitchFamily="34" charset="-122"/>
            </a:endParaRPr>
          </a:p>
        </p:txBody>
      </p:sp>
      <p:sp>
        <p:nvSpPr>
          <p:cNvPr id="24" name="文本框 2"/>
          <p:cNvSpPr txBox="1"/>
          <p:nvPr/>
        </p:nvSpPr>
        <p:spPr>
          <a:xfrm>
            <a:off x="67682"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14:presetBounceEnd="50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0000">
                                          <p:cBhvr additive="base">
                                            <p:cTn id="1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14:presetBounceEnd="5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50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14:presetBounceEnd="50000">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14:bounceEnd="50000">
                                          <p:cBhvr additive="base">
                                            <p:cTn id="48"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14:presetBounceEnd="50000">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14:bounceEnd="50000">
                                          <p:cBhvr additive="base">
                                            <p:cTn id="60"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49"/>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49"/>
                                </p:stCondLst>
                                <p:childTnLst>
                                  <p:par>
                                    <p:cTn id="79" presetID="2" presetClass="entr" presetSubtype="1" fill="hold" grpId="0" nodeType="afterEffect" p14:presetBounceEnd="50000">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14:bounceEnd="50000">
                                          <p:cBhvr additive="base">
                                            <p:cTn id="81"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49"/>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49"/>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ppt_x"/>
                                              </p:val>
                                            </p:tav>
                                            <p:tav tm="100000">
                                              <p:val>
                                                <p:strVal val="#ppt_x"/>
                                              </p:val>
                                            </p:tav>
                                          </p:tavLst>
                                        </p:anim>
                                        <p:anim calcmode="lin" valueType="num">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ppt_x"/>
                                              </p:val>
                                            </p:tav>
                                            <p:tav tm="100000">
                                              <p:val>
                                                <p:strVal val="#ppt_x"/>
                                              </p:val>
                                            </p:tav>
                                          </p:tavLst>
                                        </p:anim>
                                        <p:anim calcmode="lin" valueType="num">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49"/>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49"/>
                                </p:stCondLst>
                                <p:childTnLst>
                                  <p:par>
                                    <p:cTn id="79" presetID="2" presetClass="entr" presetSubtype="1"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ppt_x"/>
                                              </p:val>
                                            </p:tav>
                                            <p:tav tm="100000">
                                              <p:val>
                                                <p:strVal val="#ppt_x"/>
                                              </p:val>
                                            </p:tav>
                                          </p:tavLst>
                                        </p:anim>
                                        <p:anim calcmode="lin" valueType="num">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49"/>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49"/>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4" name="直接连接符 3"/>
          <p:cNvCxnSpPr/>
          <p:nvPr/>
        </p:nvCxnSpPr>
        <p:spPr>
          <a:xfrm>
            <a:off x="633069" y="3060513"/>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33069" y="4566086"/>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10974" y="1629594"/>
            <a:ext cx="2633964" cy="1313009"/>
            <a:chOff x="8835092" y="1945063"/>
            <a:chExt cx="2483676" cy="1235726"/>
          </a:xfrm>
        </p:grpSpPr>
        <p:sp>
          <p:nvSpPr>
            <p:cNvPr id="7"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8" name="文本框 12"/>
            <p:cNvSpPr txBox="1"/>
            <p:nvPr/>
          </p:nvSpPr>
          <p:spPr>
            <a:xfrm>
              <a:off x="8872836" y="2273941"/>
              <a:ext cx="2445932"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9" name="组合 8"/>
          <p:cNvGrpSpPr/>
          <p:nvPr/>
        </p:nvGrpSpPr>
        <p:grpSpPr>
          <a:xfrm>
            <a:off x="500682" y="3136184"/>
            <a:ext cx="2633964" cy="1339862"/>
            <a:chOff x="8835092" y="2033592"/>
            <a:chExt cx="2483676" cy="1260986"/>
          </a:xfrm>
        </p:grpSpPr>
        <p:sp>
          <p:nvSpPr>
            <p:cNvPr id="10"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1" name="文本框 15"/>
            <p:cNvSpPr txBox="1"/>
            <p:nvPr/>
          </p:nvSpPr>
          <p:spPr>
            <a:xfrm>
              <a:off x="8872836" y="2387739"/>
              <a:ext cx="2445932" cy="906839"/>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2" name="组合 11"/>
          <p:cNvGrpSpPr/>
          <p:nvPr/>
        </p:nvGrpSpPr>
        <p:grpSpPr>
          <a:xfrm>
            <a:off x="510971" y="4629295"/>
            <a:ext cx="2647306" cy="1326454"/>
            <a:chOff x="8835092" y="2046239"/>
            <a:chExt cx="2496257" cy="1248378"/>
          </a:xfrm>
        </p:grpSpPr>
        <p:sp>
          <p:nvSpPr>
            <p:cNvPr id="13"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4" name="文本框 18"/>
            <p:cNvSpPr txBox="1"/>
            <p:nvPr/>
          </p:nvSpPr>
          <p:spPr>
            <a:xfrm>
              <a:off x="8885416" y="2387769"/>
              <a:ext cx="2445933"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5" name="组合 14"/>
          <p:cNvGrpSpPr/>
          <p:nvPr/>
        </p:nvGrpSpPr>
        <p:grpSpPr>
          <a:xfrm>
            <a:off x="3466163" y="3908722"/>
            <a:ext cx="2472813" cy="1862210"/>
            <a:chOff x="3474720" y="4038600"/>
            <a:chExt cx="2331720" cy="1752600"/>
          </a:xfrm>
        </p:grpSpPr>
        <p:sp>
          <p:nvSpPr>
            <p:cNvPr id="16"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7"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8"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9" name="矩形 18"/>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20" name="直接连接符 19"/>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6294544" y="3908722"/>
            <a:ext cx="2472813" cy="1862210"/>
            <a:chOff x="3474720" y="4038600"/>
            <a:chExt cx="2331720" cy="1752600"/>
          </a:xfrm>
        </p:grpSpPr>
        <p:sp>
          <p:nvSpPr>
            <p:cNvPr id="23"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4"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5"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6" name="矩形 25"/>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27" name="直接连接符 26"/>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9143129" y="3908722"/>
            <a:ext cx="2472813" cy="1862210"/>
            <a:chOff x="3474720" y="4038600"/>
            <a:chExt cx="2331720" cy="1752600"/>
          </a:xfrm>
        </p:grpSpPr>
        <p:sp>
          <p:nvSpPr>
            <p:cNvPr id="30"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1"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2"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3" name="矩形 32"/>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34" name="直接连接符 33"/>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3466163" y="1868389"/>
            <a:ext cx="2472813" cy="2040335"/>
            <a:chOff x="3569970" y="1908810"/>
            <a:chExt cx="2331720" cy="1920240"/>
          </a:xfrm>
        </p:grpSpPr>
        <p:sp>
          <p:nvSpPr>
            <p:cNvPr id="37" name="矩形 36"/>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38"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005DA2"/>
            </a:solidFill>
            <a:ln>
              <a:noFill/>
            </a:ln>
          </p:spPr>
          <p:txBody>
            <a:bodyPr vert="horz" wrap="square" lIns="91440" tIns="45720" rIns="91440" bIns="45720" numCol="1" anchor="t" anchorCtr="0" compatLnSpc="1"/>
            <a:lstStyle/>
            <a:p>
              <a:endParaRPr lang="zh-CN" altLang="en-US" sz="2100">
                <a:latin typeface="微软雅黑" pitchFamily="34" charset="-122"/>
                <a:ea typeface="微软雅黑" pitchFamily="34" charset="-122"/>
              </a:endParaRPr>
            </a:p>
          </p:txBody>
        </p:sp>
        <p:sp>
          <p:nvSpPr>
            <p:cNvPr id="39"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grpSp>
      <p:grpSp>
        <p:nvGrpSpPr>
          <p:cNvPr id="40" name="组合 39"/>
          <p:cNvGrpSpPr/>
          <p:nvPr/>
        </p:nvGrpSpPr>
        <p:grpSpPr>
          <a:xfrm>
            <a:off x="6310706" y="1868389"/>
            <a:ext cx="2472813" cy="2040335"/>
            <a:chOff x="6252210" y="1908810"/>
            <a:chExt cx="2331720" cy="1920240"/>
          </a:xfrm>
        </p:grpSpPr>
        <p:sp>
          <p:nvSpPr>
            <p:cNvPr id="41" name="矩形 40"/>
            <p:cNvSpPr/>
            <p:nvPr/>
          </p:nvSpPr>
          <p:spPr>
            <a:xfrm>
              <a:off x="6252210" y="1908810"/>
              <a:ext cx="2331720" cy="192024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2"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p:spPr>
          <p:txBody>
            <a:bodyPr vert="horz" wrap="square" lIns="91440" tIns="45720" rIns="91440" bIns="45720" numCol="1" anchor="t" anchorCtr="0" compatLnSpc="1"/>
            <a:lstStyle/>
            <a:p>
              <a:endParaRPr lang="zh-CN" altLang="en-US" sz="2100">
                <a:latin typeface="微软雅黑" pitchFamily="34" charset="-122"/>
                <a:ea typeface="微软雅黑" pitchFamily="34" charset="-122"/>
              </a:endParaRPr>
            </a:p>
          </p:txBody>
        </p:sp>
        <p:sp>
          <p:nvSpPr>
            <p:cNvPr id="43"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微软雅黑" pitchFamily="34" charset="-122"/>
                  <a:ea typeface="微软雅黑" pitchFamily="34" charset="-122"/>
                </a:rPr>
                <a:t>添加标题</a:t>
              </a:r>
            </a:p>
          </p:txBody>
        </p:sp>
      </p:grpSp>
      <p:grpSp>
        <p:nvGrpSpPr>
          <p:cNvPr id="44" name="组合 43"/>
          <p:cNvGrpSpPr/>
          <p:nvPr/>
        </p:nvGrpSpPr>
        <p:grpSpPr>
          <a:xfrm>
            <a:off x="9151209" y="1868389"/>
            <a:ext cx="2472813" cy="2040335"/>
            <a:chOff x="9025890" y="1908810"/>
            <a:chExt cx="2331720" cy="1920240"/>
          </a:xfrm>
        </p:grpSpPr>
        <p:sp>
          <p:nvSpPr>
            <p:cNvPr id="45" name="矩形 44"/>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6"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005DA2"/>
            </a:solidFill>
            <a:ln>
              <a:noFill/>
            </a:ln>
          </p:spPr>
          <p:txBody>
            <a:bodyPr vert="horz" wrap="square" lIns="91440" tIns="45720" rIns="91440" bIns="45720" numCol="1" anchor="t" anchorCtr="0" compatLnSpc="1"/>
            <a:lstStyle/>
            <a:p>
              <a:endParaRPr lang="zh-CN" altLang="en-US" sz="2100">
                <a:latin typeface="微软雅黑" pitchFamily="34" charset="-122"/>
                <a:ea typeface="微软雅黑" pitchFamily="34" charset="-122"/>
              </a:endParaRPr>
            </a:p>
          </p:txBody>
        </p:sp>
        <p:sp>
          <p:nvSpPr>
            <p:cNvPr id="47"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tx1"/>
                  </a:solidFill>
                  <a:latin typeface="微软雅黑" pitchFamily="34" charset="-122"/>
                  <a:ea typeface="微软雅黑" pitchFamily="34" charset="-122"/>
                </a:rPr>
                <a:t>添加标题</a:t>
              </a:r>
            </a:p>
          </p:txBody>
        </p:sp>
      </p:grpSp>
      <p:sp>
        <p:nvSpPr>
          <p:cNvPr id="49" name="文本框 2"/>
          <p:cNvSpPr txBox="1"/>
          <p:nvPr/>
        </p:nvSpPr>
        <p:spPr>
          <a:xfrm>
            <a:off x="62211" y="16157"/>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
                                        </p:tgtEl>
                                        <p:attrNameLst>
                                          <p:attrName>ppt_y</p:attrName>
                                        </p:attrNameLst>
                                      </p:cBhvr>
                                      <p:tavLst>
                                        <p:tav tm="0">
                                          <p:val>
                                            <p:strVal val="#ppt_y"/>
                                          </p:val>
                                        </p:tav>
                                        <p:tav tm="100000">
                                          <p:val>
                                            <p:strVal val="#ppt_y"/>
                                          </p:val>
                                        </p:tav>
                                      </p:tavLst>
                                    </p:anim>
                                    <p:anim calcmode="lin" valueType="num">
                                      <p:cBhvr>
                                        <p:cTn id="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
                                        </p:tgtEl>
                                      </p:cBhvr>
                                    </p:animEffect>
                                  </p:childTnLst>
                                </p:cTn>
                              </p:par>
                              <p:par>
                                <p:cTn id="12" presetID="16" presetClass="entr" presetSubtype="21" fill="hold" nodeType="withEffect">
                                  <p:stCondLst>
                                    <p:cond delay="25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500"/>
                                        <p:tgtEl>
                                          <p:spTgt spid="44"/>
                                        </p:tgtEl>
                                      </p:cBhvr>
                                    </p:animEffect>
                                  </p:childTnLst>
                                </p:cTn>
                              </p:par>
                              <p:par>
                                <p:cTn id="15" presetID="16" presetClass="entr" presetSubtype="21" fill="hold" nodeType="withEffect">
                                  <p:stCondLst>
                                    <p:cond delay="25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par>
                                <p:cTn id="18" presetID="16" presetClass="entr" presetSubtype="21" fill="hold" nodeType="withEffect">
                                  <p:stCondLst>
                                    <p:cond delay="1250"/>
                                  </p:stCondLst>
                                  <p:childTnLst>
                                    <p:set>
                                      <p:cBhvr>
                                        <p:cTn id="19" dur="1" fill="hold">
                                          <p:stCondLst>
                                            <p:cond delay="0"/>
                                          </p:stCondLst>
                                        </p:cTn>
                                        <p:tgtEl>
                                          <p:spTgt spid="40"/>
                                        </p:tgtEl>
                                        <p:attrNameLst>
                                          <p:attrName>style.visibility</p:attrName>
                                        </p:attrNameLst>
                                      </p:cBhvr>
                                      <p:to>
                                        <p:strVal val="visible"/>
                                      </p:to>
                                    </p:set>
                                    <p:animEffect transition="in" filter="barn(inVertical)">
                                      <p:cBhvr>
                                        <p:cTn id="20" dur="500"/>
                                        <p:tgtEl>
                                          <p:spTgt spid="40"/>
                                        </p:tgtEl>
                                      </p:cBhvr>
                                    </p:animEffect>
                                  </p:childTnLst>
                                </p:cTn>
                              </p:par>
                              <p:par>
                                <p:cTn id="21" presetID="16" presetClass="entr" presetSubtype="21" fill="hold" nodeType="withEffect">
                                  <p:stCondLst>
                                    <p:cond delay="125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par>
                                <p:cTn id="24" presetID="16" presetClass="entr" presetSubtype="21" fill="hold" nodeType="withEffect">
                                  <p:stCondLst>
                                    <p:cond delay="2250"/>
                                  </p:stCondLst>
                                  <p:childTnLst>
                                    <p:set>
                                      <p:cBhvr>
                                        <p:cTn id="25" dur="1" fill="hold">
                                          <p:stCondLst>
                                            <p:cond delay="0"/>
                                          </p:stCondLst>
                                        </p:cTn>
                                        <p:tgtEl>
                                          <p:spTgt spid="36"/>
                                        </p:tgtEl>
                                        <p:attrNameLst>
                                          <p:attrName>style.visibility</p:attrName>
                                        </p:attrNameLst>
                                      </p:cBhvr>
                                      <p:to>
                                        <p:strVal val="visible"/>
                                      </p:to>
                                    </p:set>
                                    <p:animEffect transition="in" filter="barn(inVertical)">
                                      <p:cBhvr>
                                        <p:cTn id="26" dur="500"/>
                                        <p:tgtEl>
                                          <p:spTgt spid="36"/>
                                        </p:tgtEl>
                                      </p:cBhvr>
                                    </p:animEffect>
                                  </p:childTnLst>
                                </p:cTn>
                              </p:par>
                              <p:par>
                                <p:cTn id="27" presetID="16" presetClass="entr" presetSubtype="21" fill="hold" nodeType="withEffect">
                                  <p:stCondLst>
                                    <p:cond delay="225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par>
                                <p:cTn id="30" presetID="14" presetClass="entr" presetSubtype="10" fill="hold" nodeType="withEffect">
                                  <p:stCondLst>
                                    <p:cond delay="325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500"/>
                                        <p:tgtEl>
                                          <p:spTgt spid="6"/>
                                        </p:tgtEl>
                                      </p:cBhvr>
                                    </p:animEffect>
                                  </p:childTnLst>
                                </p:cTn>
                              </p:par>
                              <p:par>
                                <p:cTn id="33" presetID="14" presetClass="entr" presetSubtype="10" fill="hold" nodeType="withEffect">
                                  <p:stCondLst>
                                    <p:cond delay="325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par>
                                <p:cTn id="36" presetID="14" presetClass="entr" presetSubtype="10" fill="hold" nodeType="withEffect">
                                  <p:stCondLst>
                                    <p:cond delay="3250"/>
                                  </p:stCondLst>
                                  <p:childTnLst>
                                    <p:set>
                                      <p:cBhvr>
                                        <p:cTn id="37" dur="1" fill="hold">
                                          <p:stCondLst>
                                            <p:cond delay="0"/>
                                          </p:stCondLst>
                                        </p:cTn>
                                        <p:tgtEl>
                                          <p:spTgt spid="5"/>
                                        </p:tgtEl>
                                        <p:attrNameLst>
                                          <p:attrName>style.visibility</p:attrName>
                                        </p:attrNameLst>
                                      </p:cBhvr>
                                      <p:to>
                                        <p:strVal val="visible"/>
                                      </p:to>
                                    </p:set>
                                    <p:animEffect transition="in" filter="randombar(horizontal)">
                                      <p:cBhvr>
                                        <p:cTn id="38" dur="500"/>
                                        <p:tgtEl>
                                          <p:spTgt spid="5"/>
                                        </p:tgtEl>
                                      </p:cBhvr>
                                    </p:animEffect>
                                  </p:childTnLst>
                                </p:cTn>
                              </p:par>
                              <p:par>
                                <p:cTn id="39" presetID="14" presetClass="entr" presetSubtype="10" fill="hold" nodeType="withEffect">
                                  <p:stCondLst>
                                    <p:cond delay="3250"/>
                                  </p:stCondLst>
                                  <p:childTnLst>
                                    <p:set>
                                      <p:cBhvr>
                                        <p:cTn id="40" dur="1" fill="hold">
                                          <p:stCondLst>
                                            <p:cond delay="0"/>
                                          </p:stCondLst>
                                        </p:cTn>
                                        <p:tgtEl>
                                          <p:spTgt spid="9"/>
                                        </p:tgtEl>
                                        <p:attrNameLst>
                                          <p:attrName>style.visibility</p:attrName>
                                        </p:attrNameLst>
                                      </p:cBhvr>
                                      <p:to>
                                        <p:strVal val="visible"/>
                                      </p:to>
                                    </p:set>
                                    <p:animEffect transition="in" filter="randombar(horizontal)">
                                      <p:cBhvr>
                                        <p:cTn id="41" dur="500"/>
                                        <p:tgtEl>
                                          <p:spTgt spid="9"/>
                                        </p:tgtEl>
                                      </p:cBhvr>
                                    </p:animEffect>
                                  </p:childTnLst>
                                </p:cTn>
                              </p:par>
                              <p:par>
                                <p:cTn id="42" presetID="14" presetClass="entr" presetSubtype="10" fill="hold" nodeType="withEffect">
                                  <p:stCondLst>
                                    <p:cond delay="325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TextBox 15"/>
          <p:cNvSpPr txBox="1"/>
          <p:nvPr/>
        </p:nvSpPr>
        <p:spPr>
          <a:xfrm>
            <a:off x="1368654" y="4433888"/>
            <a:ext cx="1123805" cy="646331"/>
          </a:xfrm>
          <a:prstGeom prst="rect">
            <a:avLst/>
          </a:prstGeom>
          <a:noFill/>
        </p:spPr>
        <p:txBody>
          <a:bodyPr wrap="square"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7" name="TextBox 16"/>
          <p:cNvSpPr txBox="1"/>
          <p:nvPr/>
        </p:nvSpPr>
        <p:spPr>
          <a:xfrm>
            <a:off x="2833140" y="2946274"/>
            <a:ext cx="1592055" cy="923330"/>
          </a:xfrm>
          <a:prstGeom prst="rect">
            <a:avLst/>
          </a:prstGeom>
          <a:noFill/>
        </p:spPr>
        <p:txBody>
          <a:bodyPr wrap="square" rtlCol="0" anchor="ctr">
            <a:spAutoFit/>
          </a:bodyPr>
          <a:lstStyle/>
          <a:p>
            <a:pPr algn="ctr"/>
            <a:r>
              <a:rPr lang="zh-CN" altLang="en-US" sz="1800" dirty="0" smtClean="0">
                <a:solidFill>
                  <a:schemeClr val="tx1">
                    <a:lumMod val="85000"/>
                    <a:lumOff val="15000"/>
                  </a:schemeClr>
                </a:solidFill>
                <a:latin typeface="微软雅黑" pitchFamily="34" charset="-122"/>
                <a:ea typeface="微软雅黑" pitchFamily="34" charset="-122"/>
              </a:rPr>
              <a:t>点击添加</a:t>
            </a:r>
            <a:endParaRPr lang="en-US" altLang="zh-CN" sz="1800" dirty="0" smtClean="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a:t>
            </a:r>
            <a:r>
              <a:rPr lang="zh-CN" altLang="en-US" sz="1800" dirty="0">
                <a:solidFill>
                  <a:schemeClr val="tx1">
                    <a:lumMod val="85000"/>
                    <a:lumOff val="15000"/>
                  </a:schemeClr>
                </a:solidFill>
                <a:latin typeface="微软雅黑" pitchFamily="34" charset="-122"/>
                <a:ea typeface="微软雅黑" pitchFamily="34" charset="-122"/>
              </a:rPr>
              <a:t>点击添加</a:t>
            </a:r>
            <a:endParaRPr lang="en-US" altLang="zh-CN" sz="1800" dirty="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a:t>
            </a:r>
            <a:endParaRPr lang="zh-CN" altLang="en-US" sz="1800" dirty="0">
              <a:solidFill>
                <a:schemeClr val="tx1">
                  <a:lumMod val="85000"/>
                  <a:lumOff val="15000"/>
                </a:schemeClr>
              </a:solidFill>
              <a:latin typeface="微软雅黑" pitchFamily="34" charset="-122"/>
              <a:ea typeface="微软雅黑" pitchFamily="34" charset="-122"/>
            </a:endParaRPr>
          </a:p>
        </p:txBody>
      </p:sp>
      <p:sp>
        <p:nvSpPr>
          <p:cNvPr id="18" name="TextBox 17"/>
          <p:cNvSpPr txBox="1"/>
          <p:nvPr/>
        </p:nvSpPr>
        <p:spPr>
          <a:xfrm>
            <a:off x="4813056" y="4200001"/>
            <a:ext cx="1123805" cy="646331"/>
          </a:xfrm>
          <a:prstGeom prst="rect">
            <a:avLst/>
          </a:prstGeom>
          <a:noFill/>
        </p:spPr>
        <p:txBody>
          <a:bodyPr wrap="square"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9" name="TextBox 18"/>
          <p:cNvSpPr txBox="1"/>
          <p:nvPr/>
        </p:nvSpPr>
        <p:spPr>
          <a:xfrm>
            <a:off x="6255828" y="3118513"/>
            <a:ext cx="1592055" cy="646331"/>
          </a:xfrm>
          <a:prstGeom prst="rect">
            <a:avLst/>
          </a:prstGeom>
          <a:noFill/>
        </p:spPr>
        <p:txBody>
          <a:bodyPr wrap="square" rtlCol="0" anchor="ctr">
            <a:spAutoFit/>
          </a:bodyPr>
          <a:lstStyle/>
          <a:p>
            <a:pPr algn="ctr"/>
            <a:r>
              <a:rPr lang="zh-CN" altLang="en-US" sz="1800" dirty="0" smtClean="0">
                <a:solidFill>
                  <a:schemeClr val="tx1">
                    <a:lumMod val="85000"/>
                    <a:lumOff val="15000"/>
                  </a:schemeClr>
                </a:solidFill>
                <a:latin typeface="微软雅黑" pitchFamily="34" charset="-122"/>
                <a:ea typeface="微软雅黑" pitchFamily="34" charset="-122"/>
              </a:rPr>
              <a:t>点击添加</a:t>
            </a:r>
            <a:endParaRPr lang="en-US" altLang="zh-CN" sz="1800" dirty="0" smtClean="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文字点击</a:t>
            </a:r>
            <a:endParaRPr lang="zh-CN" altLang="en-US" sz="1800" dirty="0">
              <a:solidFill>
                <a:schemeClr val="tx1">
                  <a:lumMod val="85000"/>
                  <a:lumOff val="15000"/>
                </a:schemeClr>
              </a:solidFill>
              <a:latin typeface="微软雅黑" pitchFamily="34" charset="-122"/>
              <a:ea typeface="微软雅黑" pitchFamily="34" charset="-122"/>
            </a:endParaRPr>
          </a:p>
        </p:txBody>
      </p:sp>
      <p:sp>
        <p:nvSpPr>
          <p:cNvPr id="20" name="矩形 19"/>
          <p:cNvSpPr/>
          <p:nvPr/>
        </p:nvSpPr>
        <p:spPr>
          <a:xfrm>
            <a:off x="8610120" y="2205658"/>
            <a:ext cx="2592288" cy="3508653"/>
          </a:xfrm>
          <a:prstGeom prst="rect">
            <a:avLst/>
          </a:prstGeom>
        </p:spPr>
        <p:txBody>
          <a:bodyPr wrap="square">
            <a:spAutoFit/>
          </a:bodyPr>
          <a:lstStyle/>
          <a:p>
            <a:pPr>
              <a:lnSpc>
                <a:spcPct val="150000"/>
              </a:lnSpc>
            </a:pPr>
            <a:r>
              <a:rPr lang="zh-CN" altLang="en-US" sz="2000" b="1" dirty="0" smtClean="0">
                <a:solidFill>
                  <a:srgbClr val="005DA2"/>
                </a:solidFill>
                <a:latin typeface="微软雅黑" pitchFamily="34" charset="-122"/>
                <a:ea typeface="微软雅黑" pitchFamily="34" charset="-122"/>
              </a:rPr>
              <a:t>点击添加小标题</a:t>
            </a:r>
            <a:endParaRPr lang="en-US" altLang="zh-CN" sz="2000" b="1" dirty="0" smtClean="0">
              <a:solidFill>
                <a:srgbClr val="005DA2"/>
              </a:solidFill>
              <a:latin typeface="微软雅黑" pitchFamily="34" charset="-122"/>
              <a:ea typeface="微软雅黑" pitchFamily="34" charset="-122"/>
            </a:endParaRPr>
          </a:p>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21" name="Freeform 4"/>
          <p:cNvSpPr/>
          <p:nvPr/>
        </p:nvSpPr>
        <p:spPr bwMode="auto">
          <a:xfrm>
            <a:off x="2452736" y="2254044"/>
            <a:ext cx="2330287" cy="233037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rgbClr val="FFC400"/>
          </a:soli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2" name="Freeform 6"/>
          <p:cNvSpPr/>
          <p:nvPr/>
        </p:nvSpPr>
        <p:spPr bwMode="auto">
          <a:xfrm>
            <a:off x="4442720" y="3524193"/>
            <a:ext cx="1841898"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005DA2"/>
          </a:soli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rgbClr val="414455"/>
              </a:solidFill>
              <a:effectLst/>
              <a:uLnTx/>
              <a:uFillTx/>
              <a:latin typeface="微软雅黑" pitchFamily="34" charset="-122"/>
              <a:ea typeface="微软雅黑" pitchFamily="34" charset="-122"/>
            </a:endParaRPr>
          </a:p>
        </p:txBody>
      </p:sp>
      <p:sp>
        <p:nvSpPr>
          <p:cNvPr id="23" name="Freeform 8"/>
          <p:cNvSpPr/>
          <p:nvPr/>
        </p:nvSpPr>
        <p:spPr bwMode="auto">
          <a:xfrm>
            <a:off x="914599" y="3702246"/>
            <a:ext cx="2032934"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rgbClr val="005DA2"/>
          </a:soli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4" name="Freeform 6"/>
          <p:cNvSpPr/>
          <p:nvPr/>
        </p:nvSpPr>
        <p:spPr bwMode="auto">
          <a:xfrm>
            <a:off x="5928111" y="2327433"/>
            <a:ext cx="2224910"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FFC400"/>
          </a:solidFill>
          <a:ln w="3175" cap="flat" cmpd="sng" algn="ctr">
            <a:noFill/>
            <a:prstDash val="solid"/>
          </a:ln>
          <a:effec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itchFamily="34" charset="-122"/>
              <a:ea typeface="微软雅黑" pitchFamily="34" charset="-122"/>
            </a:endParaRPr>
          </a:p>
        </p:txBody>
      </p:sp>
      <p:sp>
        <p:nvSpPr>
          <p:cNvPr id="12" name="矩形 11"/>
          <p:cNvSpPr/>
          <p:nvPr/>
        </p:nvSpPr>
        <p:spPr>
          <a:xfrm>
            <a:off x="4154959" y="1269554"/>
            <a:ext cx="38424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3" name="文本框 2"/>
          <p:cNvSpPr txBox="1"/>
          <p:nvPr/>
        </p:nvSpPr>
        <p:spPr>
          <a:xfrm>
            <a:off x="62211"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23"/>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21"/>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22"/>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24"/>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P spid="12" grpId="0" animBg="1"/>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pattFill prst="ltUpDiag">
          <a:fgClr>
            <a:schemeClr val="accent1">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4" name="Freeform 8"/>
          <p:cNvSpPr/>
          <p:nvPr/>
        </p:nvSpPr>
        <p:spPr bwMode="gray">
          <a:xfrm flipH="1">
            <a:off x="1024299" y="1321087"/>
            <a:ext cx="49397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ln>
          <a:effectLst/>
        </p:spPr>
        <p:txBody>
          <a:bodyPr lIns="128014" tIns="85343" rIns="128014" bIns="170686" anchor="b"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5" name="Freeform 9"/>
          <p:cNvSpPr/>
          <p:nvPr/>
        </p:nvSpPr>
        <p:spPr bwMode="gray">
          <a:xfrm>
            <a:off x="1024299" y="3930870"/>
            <a:ext cx="4939783" cy="2451251"/>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ln>
          <a:effectLst/>
        </p:spPr>
        <p:txBody>
          <a:bodyPr lIns="128014" tIns="170686" rIns="128014" bIns="170686" anchor="t"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6" name="Freeform 10"/>
          <p:cNvSpPr/>
          <p:nvPr/>
        </p:nvSpPr>
        <p:spPr bwMode="gray">
          <a:xfrm>
            <a:off x="6133474" y="3930870"/>
            <a:ext cx="4939783" cy="2451251"/>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ln>
          <a:effectLst/>
        </p:spPr>
        <p:txBody>
          <a:bodyPr lIns="128014" tIns="170686" rIns="128014" bIns="170686" anchor="t"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7" name="Freeform 8"/>
          <p:cNvSpPr/>
          <p:nvPr/>
        </p:nvSpPr>
        <p:spPr bwMode="gray">
          <a:xfrm>
            <a:off x="6133473" y="1321087"/>
            <a:ext cx="49386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ln>
          <a:effectLst/>
        </p:spPr>
        <p:txBody>
          <a:bodyPr lIns="128014" tIns="85343" rIns="128014" bIns="170686" anchor="b"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8" name="Rectangle 19"/>
          <p:cNvSpPr>
            <a:spLocks noChangeArrowheads="1"/>
          </p:cNvSpPr>
          <p:nvPr/>
        </p:nvSpPr>
        <p:spPr bwMode="gray">
          <a:xfrm>
            <a:off x="1024298" y="5953048"/>
            <a:ext cx="4930839" cy="429074"/>
          </a:xfrm>
          <a:prstGeom prst="rect">
            <a:avLst/>
          </a:prstGeom>
          <a:solidFill>
            <a:srgbClr val="005DA2"/>
          </a:solidFill>
          <a:ln w="12700">
            <a:noFill/>
            <a:miter lim="800000"/>
          </a:ln>
          <a:effectLst/>
        </p:spPr>
        <p:txBody>
          <a:bodyPr lIns="128014" tIns="85343" rIns="128014" bIns="85343" anchor="ctr"/>
          <a:lstStyle/>
          <a:p>
            <a:pPr defTabSz="949960"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9" name="Rectangle 19"/>
          <p:cNvSpPr>
            <a:spLocks noChangeArrowheads="1"/>
          </p:cNvSpPr>
          <p:nvPr/>
        </p:nvSpPr>
        <p:spPr bwMode="gray">
          <a:xfrm>
            <a:off x="6142415" y="5953048"/>
            <a:ext cx="4930839" cy="429074"/>
          </a:xfrm>
          <a:prstGeom prst="rect">
            <a:avLst/>
          </a:prstGeom>
          <a:solidFill>
            <a:srgbClr val="005DA2"/>
          </a:solidFill>
          <a:ln w="12700">
            <a:noFill/>
            <a:miter lim="800000"/>
          </a:ln>
          <a:effectLst/>
        </p:spPr>
        <p:txBody>
          <a:bodyPr lIns="128014" tIns="85343" rIns="128014" bIns="85343" anchor="ctr"/>
          <a:lstStyle/>
          <a:p>
            <a:pPr defTabSz="949960"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10" name="Rectangle 19"/>
          <p:cNvSpPr>
            <a:spLocks noChangeArrowheads="1"/>
          </p:cNvSpPr>
          <p:nvPr/>
        </p:nvSpPr>
        <p:spPr bwMode="gray">
          <a:xfrm>
            <a:off x="6142415" y="1321087"/>
            <a:ext cx="4930839" cy="429074"/>
          </a:xfrm>
          <a:prstGeom prst="rect">
            <a:avLst/>
          </a:prstGeom>
          <a:solidFill>
            <a:srgbClr val="005DA2"/>
          </a:solidFill>
          <a:ln w="12700">
            <a:noFill/>
            <a:miter lim="800000"/>
          </a:ln>
          <a:effectLst/>
        </p:spPr>
        <p:txBody>
          <a:bodyPr lIns="128014" tIns="85343" rIns="128014" bIns="85343" anchor="ctr"/>
          <a:lstStyle/>
          <a:p>
            <a:pPr defTabSz="949960" eaLnBrk="0" hangingPunct="0"/>
            <a:r>
              <a:rPr lang="zh-CN" altLang="en-US" sz="1900" b="1" noProof="1">
                <a:solidFill>
                  <a:srgbClr val="FFFFFF"/>
                </a:solidFill>
                <a:latin typeface="微软雅黑" pitchFamily="34" charset="-122"/>
                <a:ea typeface="微软雅黑" pitchFamily="34" charset="-122"/>
                <a:cs typeface="Arial" charset="0"/>
              </a:rPr>
              <a:t>点击添加标题</a:t>
            </a:r>
          </a:p>
        </p:txBody>
      </p:sp>
      <p:sp>
        <p:nvSpPr>
          <p:cNvPr id="11" name="Rectangle 19"/>
          <p:cNvSpPr>
            <a:spLocks noChangeArrowheads="1"/>
          </p:cNvSpPr>
          <p:nvPr/>
        </p:nvSpPr>
        <p:spPr bwMode="gray">
          <a:xfrm>
            <a:off x="1024298" y="1321087"/>
            <a:ext cx="4930839" cy="429074"/>
          </a:xfrm>
          <a:prstGeom prst="rect">
            <a:avLst/>
          </a:prstGeom>
          <a:solidFill>
            <a:srgbClr val="005DA2"/>
          </a:solidFill>
          <a:ln w="12700">
            <a:noFill/>
            <a:round/>
          </a:ln>
          <a:effectLst/>
        </p:spPr>
        <p:txBody>
          <a:bodyPr wrap="none" lIns="108386" tIns="54194" rIns="108386" bIns="54194" anchor="ctr"/>
          <a:lstStyle/>
          <a:p>
            <a:r>
              <a:rPr lang="zh-CN" altLang="en-US" sz="1900" b="1" noProof="1">
                <a:solidFill>
                  <a:schemeClr val="bg1"/>
                </a:solidFill>
                <a:latin typeface="微软雅黑" pitchFamily="34" charset="-122"/>
                <a:ea typeface="微软雅黑" pitchFamily="34" charset="-122"/>
              </a:rPr>
              <a:t>点击添加标题</a:t>
            </a:r>
            <a:endParaRPr lang="de-DE" sz="1900" b="1" noProof="1">
              <a:solidFill>
                <a:schemeClr val="bg1"/>
              </a:solidFill>
              <a:latin typeface="微软雅黑" pitchFamily="34" charset="-122"/>
              <a:ea typeface="微软雅黑" pitchFamily="34" charset="-122"/>
            </a:endParaRPr>
          </a:p>
        </p:txBody>
      </p:sp>
      <p:grpSp>
        <p:nvGrpSpPr>
          <p:cNvPr id="12" name="Gruppieren 43"/>
          <p:cNvGrpSpPr/>
          <p:nvPr/>
        </p:nvGrpSpPr>
        <p:grpSpPr bwMode="gray">
          <a:xfrm>
            <a:off x="4888676" y="2665453"/>
            <a:ext cx="2296205" cy="2311815"/>
            <a:chOff x="2804400" y="1911431"/>
            <a:chExt cx="3535200" cy="3535200"/>
          </a:xfrm>
          <a:solidFill>
            <a:srgbClr val="005DA2"/>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ln>
          </p:spPr>
          <p:txBody>
            <a:bodyPr/>
            <a:lstStyle/>
            <a:p>
              <a:endParaRPr lang="de-DE"/>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ln>
          </p:spPr>
          <p:txBody>
            <a:bodyPr/>
            <a:lstStyle/>
            <a:p>
              <a:endParaRPr lang="de-DE"/>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
        <p:nvSpPr>
          <p:cNvPr id="17" name="文本框 2"/>
          <p:cNvSpPr txBox="1"/>
          <p:nvPr/>
        </p:nvSpPr>
        <p:spPr>
          <a:xfrm>
            <a:off x="64146" y="33090"/>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ppt_w</p:attrName>
                                        </p:attrNameLst>
                                      </p:cBhvr>
                                      <p:tavLst>
                                        <p:tav tm="0" fmla="#ppt_w*sin(2.5*pi*$)">
                                          <p:val>
                                            <p:fltVal val="0"/>
                                          </p:val>
                                        </p:tav>
                                        <p:tav tm="100000">
                                          <p:val>
                                            <p:fltVal val="1"/>
                                          </p:val>
                                        </p:tav>
                                      </p:tavLst>
                                    </p:anim>
                                    <p:anim calcmode="lin" valueType="num">
                                      <p:cBhvr>
                                        <p:cTn id="18" dur="1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14" presetClass="entr" presetSubtype="1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0-#ppt_w/2"/>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4" presetClass="entr" presetSubtype="1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randombar(horizontal)">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fill="hold"/>
                                        <p:tgtEl>
                                          <p:spTgt spid="6"/>
                                        </p:tgtEl>
                                        <p:attrNameLst>
                                          <p:attrName>ppt_x</p:attrName>
                                        </p:attrNameLst>
                                      </p:cBhvr>
                                      <p:tavLst>
                                        <p:tav tm="0">
                                          <p:val>
                                            <p:strVal val="1+#ppt_w/2"/>
                                          </p:val>
                                        </p:tav>
                                        <p:tav tm="100000">
                                          <p:val>
                                            <p:strVal val="#ppt_x"/>
                                          </p:val>
                                        </p:tav>
                                      </p:tavLst>
                                    </p:anim>
                                    <p:anim calcmode="lin" valueType="num">
                                      <p:cBhvr additive="base">
                                        <p:cTn id="54" dur="500" fill="hold"/>
                                        <p:tgtEl>
                                          <p:spTgt spid="6"/>
                                        </p:tgtEl>
                                        <p:attrNameLst>
                                          <p:attrName>ppt_y</p:attrName>
                                        </p:attrNameLst>
                                      </p:cBhvr>
                                      <p:tavLst>
                                        <p:tav tm="0">
                                          <p:val>
                                            <p:strVal val="1+#ppt_h/2"/>
                                          </p:val>
                                        </p:tav>
                                        <p:tav tm="100000">
                                          <p:val>
                                            <p:strVal val="#ppt_y"/>
                                          </p:val>
                                        </p:tav>
                                      </p:tavLst>
                                    </p:anim>
                                  </p:childTnLst>
                                </p:cTn>
                              </p:par>
                              <p:par>
                                <p:cTn id="55" presetID="14" presetClass="entr" presetSubtype="10" fill="hold" grpId="0" nodeType="withEffect">
                                  <p:stCondLst>
                                    <p:cond delay="600"/>
                                  </p:stCondLst>
                                  <p:childTnLst>
                                    <p:set>
                                      <p:cBhvr>
                                        <p:cTn id="56" dur="1" fill="hold">
                                          <p:stCondLst>
                                            <p:cond delay="0"/>
                                          </p:stCondLst>
                                        </p:cTn>
                                        <p:tgtEl>
                                          <p:spTgt spid="9"/>
                                        </p:tgtEl>
                                        <p:attrNameLst>
                                          <p:attrName>style.visibility</p:attrName>
                                        </p:attrNameLst>
                                      </p:cBhvr>
                                      <p:to>
                                        <p:strVal val="visible"/>
                                      </p:to>
                                    </p:set>
                                    <p:animEffect transition="in" filter="randombar(horizontal)">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5">
            <a:extLst>
              <a:ext uri="{28A0092B-C50C-407E-A947-70E740481C1C}">
                <a14:useLocalDpi xmlns:a14="http://schemas.microsoft.com/office/drawing/2010/main" val="0"/>
              </a:ext>
            </a:extLst>
          </a:blip>
          <a:srcRect t="5435" b="19587"/>
          <a:stretch>
            <a:fillRect/>
          </a:stretch>
        </p:blipFill>
        <p:spPr>
          <a:xfrm>
            <a:off x="0" y="1"/>
            <a:ext cx="12198350" cy="6859588"/>
          </a:xfrm>
          <a:prstGeom prst="rect">
            <a:avLst/>
          </a:prstGeom>
        </p:spPr>
      </p:pic>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rcRect/>
          <a:stretch>
            <a:fillRect/>
          </a:stretch>
        </p:blipFill>
        <p:spPr>
          <a:xfrm>
            <a:off x="5793385" y="-675612"/>
            <a:ext cx="609996" cy="609741"/>
          </a:xfrm>
          <a:prstGeom prst="rect">
            <a:avLst/>
          </a:prstGeom>
        </p:spPr>
      </p:pic>
      <p:sp>
        <p:nvSpPr>
          <p:cNvPr id="3" name="TextBox 2"/>
          <p:cNvSpPr txBox="1"/>
          <p:nvPr/>
        </p:nvSpPr>
        <p:spPr>
          <a:xfrm>
            <a:off x="4152525" y="3388838"/>
            <a:ext cx="1829751" cy="400142"/>
          </a:xfrm>
          <a:prstGeom prst="rect">
            <a:avLst/>
          </a:prstGeom>
          <a:noFill/>
        </p:spPr>
        <p:txBody>
          <a:bodyPr wrap="square" lIns="91472" tIns="45736" rIns="91472" bIns="45736" rtlCol="0">
            <a:spAutoFit/>
          </a:bodyPr>
          <a:lstStyle/>
          <a:p>
            <a:r>
              <a:rPr lang="zh-CN" altLang="en-US" sz="2000" dirty="0" smtClean="0">
                <a:solidFill>
                  <a:srgbClr val="0070C0"/>
                </a:solidFill>
                <a:latin typeface="微软雅黑" pitchFamily="34" charset="-122"/>
                <a:ea typeface="微软雅黑" pitchFamily="34" charset="-122"/>
              </a:rPr>
              <a:t>汇报人：</a:t>
            </a:r>
            <a:r>
              <a:rPr lang="en-US" altLang="zh-CN" sz="2000" dirty="0">
                <a:solidFill>
                  <a:srgbClr val="0070C0"/>
                </a:solidFill>
                <a:latin typeface="微软雅黑" pitchFamily="34" charset="-122"/>
                <a:ea typeface="微软雅黑" pitchFamily="34" charset="-122"/>
              </a:rPr>
              <a:t>XXX</a:t>
            </a:r>
            <a:endParaRPr lang="zh-CN" altLang="en-US" sz="2000" dirty="0">
              <a:solidFill>
                <a:srgbClr val="0070C0"/>
              </a:solidFill>
              <a:latin typeface="微软雅黑" pitchFamily="34" charset="-122"/>
              <a:ea typeface="微软雅黑" pitchFamily="34" charset="-122"/>
            </a:endParaRPr>
          </a:p>
        </p:txBody>
      </p:sp>
      <p:sp>
        <p:nvSpPr>
          <p:cNvPr id="26" name="TextBox 25"/>
          <p:cNvSpPr txBox="1"/>
          <p:nvPr/>
        </p:nvSpPr>
        <p:spPr>
          <a:xfrm>
            <a:off x="6429270" y="3388838"/>
            <a:ext cx="2017974" cy="400142"/>
          </a:xfrm>
          <a:prstGeom prst="rect">
            <a:avLst/>
          </a:prstGeom>
          <a:noFill/>
        </p:spPr>
        <p:txBody>
          <a:bodyPr wrap="square" lIns="91472" tIns="45736" rIns="91472" bIns="45736" rtlCol="0">
            <a:spAutoFit/>
          </a:bodyPr>
          <a:lstStyle/>
          <a:p>
            <a:r>
              <a:rPr lang="zh-CN" altLang="en-US" sz="2000" dirty="0">
                <a:solidFill>
                  <a:srgbClr val="0070C0"/>
                </a:solidFill>
                <a:latin typeface="微软雅黑" pitchFamily="34" charset="-122"/>
                <a:ea typeface="微软雅黑" pitchFamily="34" charset="-122"/>
              </a:rPr>
              <a:t>部门</a:t>
            </a:r>
            <a:r>
              <a:rPr lang="zh-CN" altLang="en-US" sz="2000" dirty="0" smtClean="0">
                <a:solidFill>
                  <a:srgbClr val="0070C0"/>
                </a:solidFill>
                <a:latin typeface="微软雅黑" pitchFamily="34" charset="-122"/>
                <a:ea typeface="微软雅黑" pitchFamily="34" charset="-122"/>
              </a:rPr>
              <a:t>：</a:t>
            </a:r>
            <a:r>
              <a:rPr lang="en-US" altLang="zh-CN" sz="2000" dirty="0">
                <a:solidFill>
                  <a:srgbClr val="0070C0"/>
                </a:solidFill>
                <a:latin typeface="微软雅黑" pitchFamily="34" charset="-122"/>
                <a:ea typeface="微软雅黑" pitchFamily="34" charset="-122"/>
              </a:rPr>
              <a:t>XXX</a:t>
            </a:r>
            <a:endParaRPr lang="zh-CN" altLang="en-US" sz="2000" dirty="0">
              <a:solidFill>
                <a:srgbClr val="0070C0"/>
              </a:solidFill>
              <a:latin typeface="微软雅黑" pitchFamily="34" charset="-122"/>
              <a:ea typeface="微软雅黑" pitchFamily="34" charset="-122"/>
            </a:endParaRPr>
          </a:p>
        </p:txBody>
      </p:sp>
      <p:sp>
        <p:nvSpPr>
          <p:cNvPr id="27" name="TextBox 26"/>
          <p:cNvSpPr txBox="1"/>
          <p:nvPr/>
        </p:nvSpPr>
        <p:spPr>
          <a:xfrm>
            <a:off x="5052060" y="3963035"/>
            <a:ext cx="2722880" cy="400142"/>
          </a:xfrm>
          <a:prstGeom prst="rect">
            <a:avLst/>
          </a:prstGeom>
          <a:noFill/>
        </p:spPr>
        <p:txBody>
          <a:bodyPr wrap="square" lIns="91472" tIns="45736" rIns="91472" bIns="45736" rtlCol="0">
            <a:spAutoFit/>
          </a:bodyPr>
          <a:lstStyle/>
          <a:p>
            <a:r>
              <a:rPr lang="zh-CN" altLang="en-US" sz="2000" dirty="0">
                <a:solidFill>
                  <a:srgbClr val="0070C0"/>
                </a:solidFill>
                <a:latin typeface="微软雅黑" pitchFamily="34" charset="-122"/>
                <a:ea typeface="微软雅黑" pitchFamily="34" charset="-122"/>
              </a:rPr>
              <a:t>时间</a:t>
            </a:r>
            <a:r>
              <a:rPr lang="zh-CN" altLang="en-US" sz="2000" dirty="0" smtClean="0">
                <a:solidFill>
                  <a:srgbClr val="0070C0"/>
                </a:solidFill>
                <a:latin typeface="微软雅黑" pitchFamily="34" charset="-122"/>
                <a:ea typeface="微软雅黑" pitchFamily="34" charset="-122"/>
              </a:rPr>
              <a:t>：</a:t>
            </a:r>
            <a:r>
              <a:rPr lang="en-US" sz="2000" dirty="0" smtClean="0">
                <a:solidFill>
                  <a:srgbClr val="0070C0"/>
                </a:solidFill>
                <a:latin typeface="微软雅黑" pitchFamily="34" charset="-122"/>
                <a:ea typeface="微软雅黑" pitchFamily="34" charset="-122"/>
              </a:rPr>
              <a:t>201</a:t>
            </a:r>
            <a:r>
              <a:rPr lang="en-US" altLang="zh-CN" sz="2000" dirty="0" smtClean="0">
                <a:solidFill>
                  <a:srgbClr val="0070C0"/>
                </a:solidFill>
                <a:latin typeface="微软雅黑" pitchFamily="34" charset="-122"/>
                <a:ea typeface="微软雅黑" pitchFamily="34" charset="-122"/>
              </a:rPr>
              <a:t>8</a:t>
            </a:r>
            <a:r>
              <a:rPr lang="en-US" sz="2000" dirty="0" smtClean="0">
                <a:solidFill>
                  <a:srgbClr val="0070C0"/>
                </a:solidFill>
                <a:latin typeface="微软雅黑" pitchFamily="34" charset="-122"/>
                <a:ea typeface="微软雅黑" pitchFamily="34" charset="-122"/>
              </a:rPr>
              <a:t>-0</a:t>
            </a:r>
            <a:r>
              <a:rPr lang="en-US" altLang="zh-CN" sz="2000" dirty="0" smtClean="0">
                <a:solidFill>
                  <a:srgbClr val="0070C0"/>
                </a:solidFill>
                <a:latin typeface="微软雅黑" pitchFamily="34" charset="-122"/>
                <a:ea typeface="微软雅黑" pitchFamily="34" charset="-122"/>
              </a:rPr>
              <a:t>8</a:t>
            </a:r>
            <a:r>
              <a:rPr lang="en-US" sz="2000" dirty="0" smtClean="0">
                <a:solidFill>
                  <a:srgbClr val="0070C0"/>
                </a:solidFill>
                <a:latin typeface="微软雅黑" pitchFamily="34" charset="-122"/>
                <a:ea typeface="微软雅黑" pitchFamily="34" charset="-122"/>
              </a:rPr>
              <a:t>-</a:t>
            </a:r>
            <a:r>
              <a:rPr lang="en-US" altLang="zh-CN" sz="2000" dirty="0" smtClean="0">
                <a:solidFill>
                  <a:srgbClr val="0070C0"/>
                </a:solidFill>
                <a:latin typeface="微软雅黑" pitchFamily="34" charset="-122"/>
                <a:ea typeface="微软雅黑" pitchFamily="34" charset="-122"/>
              </a:rPr>
              <a:t>08</a:t>
            </a:r>
            <a:endParaRPr lang="en-US" sz="2000" dirty="0">
              <a:solidFill>
                <a:srgbClr val="0070C0"/>
              </a:solidFill>
              <a:latin typeface="微软雅黑" pitchFamily="34" charset="-122"/>
              <a:ea typeface="微软雅黑" pitchFamily="34" charset="-122"/>
            </a:endParaRPr>
          </a:p>
        </p:txBody>
      </p:sp>
      <p:sp>
        <p:nvSpPr>
          <p:cNvPr id="9" name="Freeform 4"/>
          <p:cNvSpPr/>
          <p:nvPr/>
        </p:nvSpPr>
        <p:spPr bwMode="auto">
          <a:xfrm>
            <a:off x="2788285" y="-8255"/>
            <a:ext cx="6816725" cy="6821805"/>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rgbClr val="378AFF"/>
          </a:soli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rgbClr val="FF0000"/>
              </a:solidFill>
              <a:effectLst/>
              <a:uLnTx/>
              <a:uFillTx/>
              <a:latin typeface="微软雅黑" pitchFamily="34" charset="-122"/>
              <a:ea typeface="微软雅黑" pitchFamily="34" charset="-122"/>
            </a:endParaRPr>
          </a:p>
        </p:txBody>
      </p:sp>
      <p:sp>
        <p:nvSpPr>
          <p:cNvPr id="2" name="TextBox 1"/>
          <p:cNvSpPr txBox="1"/>
          <p:nvPr/>
        </p:nvSpPr>
        <p:spPr>
          <a:xfrm>
            <a:off x="4257654" y="1903487"/>
            <a:ext cx="3877985" cy="1200329"/>
          </a:xfrm>
          <a:prstGeom prst="rect">
            <a:avLst/>
          </a:prstGeom>
          <a:noFill/>
        </p:spPr>
        <p:txBody>
          <a:bodyPr wrap="none" rtlCol="0">
            <a:spAutoFit/>
          </a:bodyPr>
          <a:lstStyle/>
          <a:p>
            <a:r>
              <a:rPr lang="zh-CN" altLang="en-US" sz="7200" b="1" dirty="0" smtClean="0">
                <a:latin typeface="微软雅黑" pitchFamily="34" charset="-122"/>
                <a:ea typeface="微软雅黑" pitchFamily="34" charset="-122"/>
              </a:rPr>
              <a:t>谢谢聆听</a:t>
            </a:r>
            <a:endParaRPr lang="zh-CN" altLang="en-US" sz="7200" b="1" dirty="0">
              <a:latin typeface="微软雅黑" pitchFamily="34" charset="-122"/>
              <a:ea typeface="微软雅黑" pitchFamily="34" charset="-122"/>
            </a:endParaRP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heel(1)">
                                      <p:cBhvr>
                                        <p:cTn id="14" dur="20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500"/>
                            </p:stCondLst>
                            <p:childTnLst>
                              <p:par>
                                <p:cTn id="21" presetID="14" presetClass="entr" presetSubtype="1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randombar(horizontal)">
                                      <p:cBhvr>
                                        <p:cTn id="23" dur="2000"/>
                                        <p:tgtEl>
                                          <p:spTgt spid="3"/>
                                        </p:tgtEl>
                                      </p:cBhvr>
                                    </p:animEffect>
                                  </p:childTnLst>
                                </p:cTn>
                              </p:par>
                              <p:par>
                                <p:cTn id="24" presetID="14" presetClass="entr" presetSubtype="10" fill="hold" grpId="0" nodeType="withEffect">
                                  <p:stCondLst>
                                    <p:cond delay="300"/>
                                  </p:stCondLst>
                                  <p:childTnLst>
                                    <p:set>
                                      <p:cBhvr>
                                        <p:cTn id="25" dur="1" fill="hold">
                                          <p:stCondLst>
                                            <p:cond delay="0"/>
                                          </p:stCondLst>
                                        </p:cTn>
                                        <p:tgtEl>
                                          <p:spTgt spid="26"/>
                                        </p:tgtEl>
                                        <p:attrNameLst>
                                          <p:attrName>style.visibility</p:attrName>
                                        </p:attrNameLst>
                                      </p:cBhvr>
                                      <p:to>
                                        <p:strVal val="visible"/>
                                      </p:to>
                                    </p:set>
                                    <p:animEffect transition="in" filter="randombar(horizontal)">
                                      <p:cBhvr>
                                        <p:cTn id="26" dur="2000"/>
                                        <p:tgtEl>
                                          <p:spTgt spid="26"/>
                                        </p:tgtEl>
                                      </p:cBhvr>
                                    </p:animEffect>
                                  </p:childTnLst>
                                </p:cTn>
                              </p:par>
                              <p:par>
                                <p:cTn id="27" presetID="14" presetClass="entr" presetSubtype="10" fill="hold" grpId="0" nodeType="withEffect">
                                  <p:stCondLst>
                                    <p:cond delay="700"/>
                                  </p:stCondLst>
                                  <p:childTnLst>
                                    <p:set>
                                      <p:cBhvr>
                                        <p:cTn id="28" dur="1" fill="hold">
                                          <p:stCondLst>
                                            <p:cond delay="0"/>
                                          </p:stCondLst>
                                        </p:cTn>
                                        <p:tgtEl>
                                          <p:spTgt spid="27"/>
                                        </p:tgtEl>
                                        <p:attrNameLst>
                                          <p:attrName>style.visibility</p:attrName>
                                        </p:attrNameLst>
                                      </p:cBhvr>
                                      <p:to>
                                        <p:strVal val="visible"/>
                                      </p:to>
                                    </p:set>
                                    <p:animEffect transition="in" filter="randombar(horizontal)">
                                      <p:cBhvr>
                                        <p:cTn id="29"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0" repeatCount="indefinite" fill="hold" display="0">
                  <p:stCondLst>
                    <p:cond delay="indefinite"/>
                  </p:stCondLst>
                  <p:endCondLst>
                    <p:cond evt="onStopAudio" delay="0">
                      <p:tgtEl>
                        <p:sldTgt/>
                      </p:tgtEl>
                    </p:cond>
                  </p:endCondLst>
                </p:cTn>
                <p:tgtEl>
                  <p:spTgt spid="25"/>
                </p:tgtEl>
              </p:cMediaNode>
            </p:audio>
          </p:childTnLst>
        </p:cTn>
      </p:par>
    </p:tnLst>
    <p:bldLst>
      <p:bldP spid="3" grpId="0"/>
      <p:bldP spid="26" grpId="0"/>
      <p:bldP spid="27" grpId="0"/>
      <p:bldP spid="9" grpId="0" animBg="1"/>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618" y="57742"/>
            <a:ext cx="11921115" cy="67441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550344" y="1339316"/>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4" name="矩形 3"/>
          <p:cNvSpPr/>
          <p:nvPr/>
        </p:nvSpPr>
        <p:spPr>
          <a:xfrm>
            <a:off x="4382736" y="1125538"/>
            <a:ext cx="4689352"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5" name="六边形 4"/>
          <p:cNvSpPr/>
          <p:nvPr/>
        </p:nvSpPr>
        <p:spPr>
          <a:xfrm>
            <a:off x="1063010" y="2926154"/>
            <a:ext cx="1588089" cy="1368469"/>
          </a:xfrm>
          <a:prstGeom prst="hexagon">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3200" dirty="0" smtClean="0">
                <a:latin typeface="微软雅黑" pitchFamily="34" charset="-122"/>
                <a:ea typeface="微软雅黑" pitchFamily="34" charset="-122"/>
              </a:rPr>
              <a:t>工作进度</a:t>
            </a:r>
            <a:endParaRPr lang="zh-CN" altLang="en-US" sz="3200" dirty="0">
              <a:latin typeface="微软雅黑" pitchFamily="34" charset="-122"/>
              <a:ea typeface="微软雅黑" pitchFamily="34" charset="-122"/>
            </a:endParaRPr>
          </a:p>
        </p:txBody>
      </p:sp>
      <p:cxnSp>
        <p:nvCxnSpPr>
          <p:cNvPr id="6" name="直接箭头连接符 5"/>
          <p:cNvCxnSpPr>
            <a:stCxn id="5" idx="5"/>
          </p:cNvCxnSpPr>
          <p:nvPr/>
        </p:nvCxnSpPr>
        <p:spPr>
          <a:xfrm flipV="1">
            <a:off x="2308839" y="1989834"/>
            <a:ext cx="1241506"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651100" y="3610389"/>
            <a:ext cx="899245"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308839" y="4294623"/>
            <a:ext cx="1241506"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766508" y="1629711"/>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550344" y="3139933"/>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2" name="矩形 11"/>
          <p:cNvSpPr/>
          <p:nvPr/>
        </p:nvSpPr>
        <p:spPr>
          <a:xfrm>
            <a:off x="4382736" y="2926155"/>
            <a:ext cx="4689352"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 name="TextBox 12"/>
          <p:cNvSpPr txBox="1"/>
          <p:nvPr/>
        </p:nvSpPr>
        <p:spPr>
          <a:xfrm>
            <a:off x="3766508" y="3430328"/>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itchFamily="34" charset="-122"/>
                <a:ea typeface="微软雅黑" pitchFamily="34" charset="-122"/>
              </a:rPr>
              <a:t>文字。</a:t>
            </a:r>
          </a:p>
        </p:txBody>
      </p:sp>
      <p:sp>
        <p:nvSpPr>
          <p:cNvPr id="14" name="矩形 13"/>
          <p:cNvSpPr/>
          <p:nvPr/>
        </p:nvSpPr>
        <p:spPr>
          <a:xfrm>
            <a:off x="3550344" y="4940550"/>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5" name="矩形 14"/>
          <p:cNvSpPr/>
          <p:nvPr/>
        </p:nvSpPr>
        <p:spPr>
          <a:xfrm>
            <a:off x="4382736" y="4726772"/>
            <a:ext cx="4689352"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6" name="TextBox 15"/>
          <p:cNvSpPr txBox="1"/>
          <p:nvPr/>
        </p:nvSpPr>
        <p:spPr>
          <a:xfrm>
            <a:off x="3766508" y="5230945"/>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itchFamily="34" charset="-122"/>
                <a:ea typeface="微软雅黑" pitchFamily="34" charset="-122"/>
              </a:rPr>
              <a:t>文字。</a:t>
            </a:r>
          </a:p>
        </p:txBody>
      </p:sp>
      <p:sp>
        <p:nvSpPr>
          <p:cNvPr id="17" name="文本框 2"/>
          <p:cNvSpPr txBox="1"/>
          <p:nvPr/>
        </p:nvSpPr>
        <p:spPr>
          <a:xfrm>
            <a:off x="67680"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14:bounceEnd="50000">
                                          <p:cBhvr additive="base">
                                            <p:cTn id="3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59"/>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59"/>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50000">
                                          <p:cBhvr additive="base">
                                            <p:cTn id="5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59"/>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14:bounceEnd="50000">
                                          <p:cBhvr additive="base">
                                            <p:cTn id="6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59"/>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59"/>
                                </p:stCondLst>
                                <p:childTnLst>
                                  <p:par>
                                    <p:cTn id="49" presetID="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59"/>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9" name="组合 118"/>
          <p:cNvGrpSpPr/>
          <p:nvPr/>
        </p:nvGrpSpPr>
        <p:grpSpPr>
          <a:xfrm>
            <a:off x="534438" y="3790084"/>
            <a:ext cx="10944224" cy="438144"/>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129" name="肘形连接符 128"/>
          <p:cNvCxnSpPr>
            <a:stCxn id="131" idx="3"/>
            <a:endCxn id="134" idx="1"/>
          </p:cNvCxnSpPr>
          <p:nvPr/>
        </p:nvCxnSpPr>
        <p:spPr>
          <a:xfrm rot="5400000" flipH="1" flipV="1">
            <a:off x="1081169"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组合 129"/>
          <p:cNvGrpSpPr/>
          <p:nvPr/>
        </p:nvGrpSpPr>
        <p:grpSpPr>
          <a:xfrm>
            <a:off x="1020305" y="3673113"/>
            <a:ext cx="583096" cy="676392"/>
            <a:chOff x="1109756" y="3090803"/>
            <a:chExt cx="583096" cy="676392"/>
          </a:xfrm>
          <a:solidFill>
            <a:srgbClr val="005DA2"/>
          </a:solidFill>
        </p:grpSpPr>
        <p:sp>
          <p:nvSpPr>
            <p:cNvPr id="131" name="六边形 13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32" name="文本框 64"/>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itchFamily="34" charset="-122"/>
                  <a:ea typeface="微软雅黑" pitchFamily="34" charset="-122"/>
                </a:rPr>
                <a:t>4</a:t>
              </a:r>
              <a:r>
                <a:rPr lang="zh-CN" altLang="en-US" sz="1100" dirty="0" smtClean="0">
                  <a:solidFill>
                    <a:schemeClr val="bg1"/>
                  </a:solidFill>
                  <a:latin typeface="微软雅黑" pitchFamily="34" charset="-122"/>
                  <a:ea typeface="微软雅黑" pitchFamily="34" charset="-122"/>
                </a:rPr>
                <a:t>月份</a:t>
              </a:r>
              <a:endParaRPr lang="zh-CN" altLang="en-US" sz="1100" dirty="0">
                <a:solidFill>
                  <a:schemeClr val="bg1"/>
                </a:solidFill>
                <a:latin typeface="微软雅黑" pitchFamily="34" charset="-122"/>
                <a:ea typeface="微软雅黑" pitchFamily="34" charset="-122"/>
              </a:endParaRPr>
            </a:p>
          </p:txBody>
        </p:sp>
      </p:grpSp>
      <p:grpSp>
        <p:nvGrpSpPr>
          <p:cNvPr id="133" name="组合 132"/>
          <p:cNvGrpSpPr/>
          <p:nvPr/>
        </p:nvGrpSpPr>
        <p:grpSpPr>
          <a:xfrm>
            <a:off x="1603401" y="2482065"/>
            <a:ext cx="1413335" cy="876262"/>
            <a:chOff x="1853741" y="1952625"/>
            <a:chExt cx="1413335" cy="876262"/>
          </a:xfrm>
          <a:solidFill>
            <a:schemeClr val="bg1">
              <a:lumMod val="7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35" name="文本框 66"/>
            <p:cNvSpPr txBox="1"/>
            <p:nvPr/>
          </p:nvSpPr>
          <p:spPr>
            <a:xfrm>
              <a:off x="1853742" y="1997871"/>
              <a:ext cx="1413334" cy="646331"/>
            </a:xfrm>
            <a:prstGeom prst="rect">
              <a:avLst/>
            </a:prstGeom>
            <a:grpFill/>
          </p:spPr>
          <p:txBody>
            <a:bodyPr wrap="square" rtlCol="0">
              <a:spAutoFit/>
            </a:bodyPr>
            <a:lstStyle/>
            <a:p>
              <a:pPr algn="just"/>
              <a:r>
                <a:rPr lang="zh-CN" altLang="en-US" sz="1200" dirty="0" smtClean="0">
                  <a:solidFill>
                    <a:schemeClr val="tx1">
                      <a:lumMod val="85000"/>
                      <a:lumOff val="15000"/>
                    </a:schemeClr>
                  </a:solidFill>
                  <a:latin typeface="微软雅黑" pitchFamily="34" charset="-122"/>
                  <a:ea typeface="微软雅黑" pitchFamily="34" charset="-122"/>
                </a:rPr>
                <a:t>       在这里添加你的文字，图片也可以，记得加满哦。</a:t>
              </a:r>
              <a:endParaRPr lang="zh-CN" altLang="en-US" sz="1200" dirty="0">
                <a:solidFill>
                  <a:schemeClr val="tx1">
                    <a:lumMod val="85000"/>
                    <a:lumOff val="15000"/>
                  </a:schemeClr>
                </a:solidFill>
                <a:latin typeface="微软雅黑" pitchFamily="34" charset="-122"/>
                <a:ea typeface="微软雅黑" pitchFamily="34" charset="-122"/>
              </a:endParaRPr>
            </a:p>
          </p:txBody>
        </p:sp>
      </p:grpSp>
      <p:cxnSp>
        <p:nvCxnSpPr>
          <p:cNvPr id="136" name="肘形连接符 135"/>
          <p:cNvCxnSpPr>
            <a:stCxn id="138" idx="3"/>
            <a:endCxn id="141" idx="1"/>
          </p:cNvCxnSpPr>
          <p:nvPr/>
        </p:nvCxnSpPr>
        <p:spPr>
          <a:xfrm rot="5400000" flipH="1" flipV="1">
            <a:off x="3661561"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组合 136"/>
          <p:cNvGrpSpPr/>
          <p:nvPr/>
        </p:nvGrpSpPr>
        <p:grpSpPr>
          <a:xfrm>
            <a:off x="3600697" y="3673113"/>
            <a:ext cx="583096" cy="676392"/>
            <a:chOff x="1109756" y="3090803"/>
            <a:chExt cx="583096" cy="676392"/>
          </a:xfrm>
          <a:solidFill>
            <a:srgbClr val="005DA2"/>
          </a:solidFill>
        </p:grpSpPr>
        <p:sp>
          <p:nvSpPr>
            <p:cNvPr id="138" name="六边形 13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39" name="文本框 72"/>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itchFamily="34" charset="-122"/>
                  <a:ea typeface="微软雅黑" pitchFamily="34" charset="-122"/>
                </a:rPr>
                <a:t>6</a:t>
              </a:r>
              <a:r>
                <a:rPr lang="zh-CN" altLang="en-US" sz="1100" dirty="0" smtClean="0">
                  <a:solidFill>
                    <a:schemeClr val="bg1"/>
                  </a:solidFill>
                  <a:latin typeface="微软雅黑" pitchFamily="34" charset="-122"/>
                  <a:ea typeface="微软雅黑" pitchFamily="34" charset="-122"/>
                </a:rPr>
                <a:t>月份</a:t>
              </a:r>
              <a:endParaRPr lang="zh-CN" altLang="en-US" sz="1100" dirty="0">
                <a:solidFill>
                  <a:schemeClr val="bg1"/>
                </a:solidFill>
                <a:latin typeface="微软雅黑" pitchFamily="34" charset="-122"/>
                <a:ea typeface="微软雅黑" pitchFamily="34" charset="-122"/>
              </a:endParaRPr>
            </a:p>
          </p:txBody>
        </p:sp>
      </p:grpSp>
      <p:grpSp>
        <p:nvGrpSpPr>
          <p:cNvPr id="140" name="组合 139"/>
          <p:cNvGrpSpPr/>
          <p:nvPr/>
        </p:nvGrpSpPr>
        <p:grpSpPr>
          <a:xfrm>
            <a:off x="4183793" y="2482065"/>
            <a:ext cx="1413335" cy="876262"/>
            <a:chOff x="1853741" y="1952625"/>
            <a:chExt cx="1413335" cy="876262"/>
          </a:xfrm>
          <a:solidFill>
            <a:schemeClr val="bg1">
              <a:lumMod val="7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42" name="文本框 75"/>
            <p:cNvSpPr txBox="1"/>
            <p:nvPr/>
          </p:nvSpPr>
          <p:spPr>
            <a:xfrm>
              <a:off x="1853742" y="1997871"/>
              <a:ext cx="1413334" cy="646331"/>
            </a:xfrm>
            <a:prstGeom prst="rect">
              <a:avLst/>
            </a:prstGeom>
            <a:grpFill/>
          </p:spPr>
          <p:txBody>
            <a:bodyPr wrap="square" rtlCol="0">
              <a:spAutoFit/>
            </a:bodyPr>
            <a:lstStyle>
              <a:defPPr>
                <a:defRPr lang="zh-CN"/>
              </a:defPPr>
              <a:lvl1pPr algn="just">
                <a:defRPr sz="1200">
                  <a:solidFill>
                    <a:schemeClr val="bg1"/>
                  </a:solidFill>
                  <a:latin typeface="微软雅黑" pitchFamily="34" charset="-122"/>
                  <a:ea typeface="微软雅黑"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43" name="肘形连接符 142"/>
          <p:cNvCxnSpPr>
            <a:stCxn id="145" idx="3"/>
            <a:endCxn id="148" idx="1"/>
          </p:cNvCxnSpPr>
          <p:nvPr/>
        </p:nvCxnSpPr>
        <p:spPr>
          <a:xfrm rot="5400000" flipH="1" flipV="1">
            <a:off x="6241953"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6181089" y="3673113"/>
            <a:ext cx="583096" cy="676392"/>
            <a:chOff x="1109756" y="3090803"/>
            <a:chExt cx="583096" cy="676392"/>
          </a:xfrm>
          <a:solidFill>
            <a:srgbClr val="005DA2"/>
          </a:solidFill>
        </p:grpSpPr>
        <p:sp>
          <p:nvSpPr>
            <p:cNvPr id="145" name="六边形 144"/>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46" name="文本框 79"/>
            <p:cNvSpPr txBox="1"/>
            <p:nvPr/>
          </p:nvSpPr>
          <p:spPr>
            <a:xfrm>
              <a:off x="1115002" y="3298194"/>
              <a:ext cx="577850" cy="261610"/>
            </a:xfrm>
            <a:prstGeom prst="rect">
              <a:avLst/>
            </a:prstGeom>
            <a:grpFill/>
          </p:spPr>
          <p:txBody>
            <a:bodyPr wrap="square" rtlCol="0">
              <a:spAutoFit/>
            </a:bodyPr>
            <a:lstStyle/>
            <a:p>
              <a:pPr algn="ctr"/>
              <a:r>
                <a:rPr lang="en-US" altLang="zh-CN" sz="1100" dirty="0" smtClean="0">
                  <a:solidFill>
                    <a:schemeClr val="bg1"/>
                  </a:solidFill>
                  <a:latin typeface="微软雅黑" pitchFamily="34" charset="-122"/>
                  <a:ea typeface="微软雅黑" pitchFamily="34" charset="-122"/>
                </a:rPr>
                <a:t>8</a:t>
              </a:r>
              <a:r>
                <a:rPr lang="zh-CN" altLang="en-US" sz="1100" dirty="0" smtClean="0">
                  <a:solidFill>
                    <a:schemeClr val="bg1"/>
                  </a:solidFill>
                  <a:latin typeface="微软雅黑" pitchFamily="34" charset="-122"/>
                  <a:ea typeface="微软雅黑" pitchFamily="34" charset="-122"/>
                </a:rPr>
                <a:t>月份</a:t>
              </a:r>
              <a:endParaRPr lang="zh-CN" altLang="en-US" sz="1100" dirty="0">
                <a:solidFill>
                  <a:schemeClr val="bg1"/>
                </a:solidFill>
                <a:latin typeface="微软雅黑" pitchFamily="34" charset="-122"/>
                <a:ea typeface="微软雅黑" pitchFamily="34" charset="-122"/>
              </a:endParaRPr>
            </a:p>
          </p:txBody>
        </p:sp>
      </p:grpSp>
      <p:grpSp>
        <p:nvGrpSpPr>
          <p:cNvPr id="147" name="组合 146"/>
          <p:cNvGrpSpPr/>
          <p:nvPr/>
        </p:nvGrpSpPr>
        <p:grpSpPr>
          <a:xfrm>
            <a:off x="6764185" y="2482065"/>
            <a:ext cx="1413335" cy="876262"/>
            <a:chOff x="1853741" y="1952625"/>
            <a:chExt cx="1413335" cy="876262"/>
          </a:xfrm>
          <a:solidFill>
            <a:schemeClr val="bg1">
              <a:lumMod val="7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49" name="文本框 82"/>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50" name="肘形连接符 149"/>
          <p:cNvCxnSpPr>
            <a:stCxn id="152" idx="3"/>
            <a:endCxn id="155" idx="1"/>
          </p:cNvCxnSpPr>
          <p:nvPr/>
        </p:nvCxnSpPr>
        <p:spPr>
          <a:xfrm rot="5400000" flipH="1" flipV="1">
            <a:off x="8822345"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1" name="组合 150"/>
          <p:cNvGrpSpPr/>
          <p:nvPr/>
        </p:nvGrpSpPr>
        <p:grpSpPr>
          <a:xfrm>
            <a:off x="8727781" y="3673113"/>
            <a:ext cx="650495" cy="676392"/>
            <a:chOff x="1076056" y="3090803"/>
            <a:chExt cx="650495" cy="676392"/>
          </a:xfrm>
          <a:solidFill>
            <a:srgbClr val="005DA2"/>
          </a:solidFill>
        </p:grpSpPr>
        <p:sp>
          <p:nvSpPr>
            <p:cNvPr id="152" name="六边形 151"/>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53" name="文本框 86"/>
            <p:cNvSpPr txBox="1"/>
            <p:nvPr/>
          </p:nvSpPr>
          <p:spPr>
            <a:xfrm>
              <a:off x="1076056" y="3298194"/>
              <a:ext cx="650495" cy="261610"/>
            </a:xfrm>
            <a:prstGeom prst="rect">
              <a:avLst/>
            </a:prstGeom>
            <a:grpFill/>
          </p:spPr>
          <p:txBody>
            <a:bodyPr wrap="square" rtlCol="0">
              <a:spAutoFit/>
            </a:bodyPr>
            <a:lstStyle/>
            <a:p>
              <a:pPr algn="ctr"/>
              <a:r>
                <a:rPr lang="en-US" altLang="zh-CN" sz="1100" dirty="0" smtClean="0">
                  <a:solidFill>
                    <a:schemeClr val="bg1"/>
                  </a:solidFill>
                  <a:latin typeface="微软雅黑" pitchFamily="34" charset="-122"/>
                  <a:ea typeface="微软雅黑" pitchFamily="34" charset="-122"/>
                </a:rPr>
                <a:t>10</a:t>
              </a:r>
              <a:r>
                <a:rPr lang="zh-CN" altLang="en-US" sz="1100" dirty="0" smtClean="0">
                  <a:solidFill>
                    <a:schemeClr val="bg1"/>
                  </a:solidFill>
                  <a:latin typeface="微软雅黑" pitchFamily="34" charset="-122"/>
                  <a:ea typeface="微软雅黑" pitchFamily="34" charset="-122"/>
                </a:rPr>
                <a:t>月份</a:t>
              </a:r>
              <a:endParaRPr lang="zh-CN" altLang="en-US" sz="1100" dirty="0">
                <a:solidFill>
                  <a:schemeClr val="bg1"/>
                </a:solidFill>
                <a:latin typeface="微软雅黑" pitchFamily="34" charset="-122"/>
                <a:ea typeface="微软雅黑" pitchFamily="34" charset="-122"/>
              </a:endParaRPr>
            </a:p>
          </p:txBody>
        </p:sp>
      </p:grpSp>
      <p:grpSp>
        <p:nvGrpSpPr>
          <p:cNvPr id="154" name="组合 153"/>
          <p:cNvGrpSpPr/>
          <p:nvPr/>
        </p:nvGrpSpPr>
        <p:grpSpPr>
          <a:xfrm>
            <a:off x="9344577" y="2482065"/>
            <a:ext cx="1413335" cy="876262"/>
            <a:chOff x="1853741" y="1952625"/>
            <a:chExt cx="1413335" cy="876262"/>
          </a:xfrm>
          <a:solidFill>
            <a:schemeClr val="bg1">
              <a:lumMod val="7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56" name="文本框 89"/>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57" name="肘形连接符 156"/>
          <p:cNvCxnSpPr>
            <a:stCxn id="159" idx="0"/>
            <a:endCxn id="162" idx="1"/>
          </p:cNvCxnSpPr>
          <p:nvPr/>
        </p:nvCxnSpPr>
        <p:spPr>
          <a:xfrm rot="16200000" flipH="1">
            <a:off x="2346624"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2310501" y="3673113"/>
            <a:ext cx="583096" cy="676392"/>
            <a:chOff x="1109756" y="3090803"/>
            <a:chExt cx="583096" cy="676392"/>
          </a:xfrm>
          <a:solidFill>
            <a:srgbClr val="005DA2"/>
          </a:solidFill>
        </p:grpSpPr>
        <p:sp>
          <p:nvSpPr>
            <p:cNvPr id="159" name="六边形 15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60" name="文本框 93"/>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itchFamily="34" charset="-122"/>
                  <a:ea typeface="微软雅黑" pitchFamily="34" charset="-122"/>
                </a:rPr>
                <a:t>5</a:t>
              </a:r>
              <a:r>
                <a:rPr lang="zh-CN" altLang="en-US" sz="1100" dirty="0" smtClean="0">
                  <a:solidFill>
                    <a:schemeClr val="bg1"/>
                  </a:solidFill>
                  <a:latin typeface="微软雅黑" pitchFamily="34" charset="-122"/>
                  <a:ea typeface="微软雅黑" pitchFamily="34" charset="-122"/>
                </a:rPr>
                <a:t>月份</a:t>
              </a:r>
              <a:endParaRPr lang="zh-CN" altLang="en-US" sz="1100" dirty="0">
                <a:solidFill>
                  <a:schemeClr val="bg1"/>
                </a:solidFill>
                <a:latin typeface="微软雅黑" pitchFamily="34" charset="-122"/>
                <a:ea typeface="微软雅黑" pitchFamily="34" charset="-122"/>
              </a:endParaRPr>
            </a:p>
          </p:txBody>
        </p:sp>
      </p:grpSp>
      <p:grpSp>
        <p:nvGrpSpPr>
          <p:cNvPr id="161" name="组合 160"/>
          <p:cNvGrpSpPr/>
          <p:nvPr/>
        </p:nvGrpSpPr>
        <p:grpSpPr>
          <a:xfrm>
            <a:off x="2893597" y="4713772"/>
            <a:ext cx="1413335" cy="876262"/>
            <a:chOff x="1853741" y="1952625"/>
            <a:chExt cx="1413335" cy="876262"/>
          </a:xfrm>
          <a:solidFill>
            <a:schemeClr val="bg1">
              <a:lumMod val="7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63" name="文本框 96"/>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64" name="肘形连接符 163"/>
          <p:cNvCxnSpPr>
            <a:stCxn id="166" idx="0"/>
            <a:endCxn id="169" idx="1"/>
          </p:cNvCxnSpPr>
          <p:nvPr/>
        </p:nvCxnSpPr>
        <p:spPr>
          <a:xfrm rot="16200000" flipH="1">
            <a:off x="4927016"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4890893" y="3673113"/>
            <a:ext cx="583096" cy="676392"/>
            <a:chOff x="1109756" y="3090803"/>
            <a:chExt cx="583096" cy="676392"/>
          </a:xfrm>
          <a:solidFill>
            <a:srgbClr val="005DA2"/>
          </a:solidFill>
        </p:grpSpPr>
        <p:sp>
          <p:nvSpPr>
            <p:cNvPr id="166" name="六边形 165"/>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67" name="文本框 101"/>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itchFamily="34" charset="-122"/>
                  <a:ea typeface="微软雅黑" pitchFamily="34" charset="-122"/>
                </a:rPr>
                <a:t>7</a:t>
              </a:r>
              <a:r>
                <a:rPr lang="zh-CN" altLang="en-US" sz="1100" dirty="0" smtClean="0">
                  <a:solidFill>
                    <a:schemeClr val="bg1"/>
                  </a:solidFill>
                  <a:latin typeface="微软雅黑" pitchFamily="34" charset="-122"/>
                  <a:ea typeface="微软雅黑" pitchFamily="34" charset="-122"/>
                </a:rPr>
                <a:t>月份</a:t>
              </a:r>
              <a:endParaRPr lang="zh-CN" altLang="en-US" sz="1100" dirty="0">
                <a:solidFill>
                  <a:schemeClr val="bg1"/>
                </a:solidFill>
                <a:latin typeface="微软雅黑" pitchFamily="34" charset="-122"/>
                <a:ea typeface="微软雅黑" pitchFamily="34" charset="-122"/>
              </a:endParaRPr>
            </a:p>
          </p:txBody>
        </p:sp>
      </p:grpSp>
      <p:grpSp>
        <p:nvGrpSpPr>
          <p:cNvPr id="168" name="组合 167"/>
          <p:cNvGrpSpPr/>
          <p:nvPr/>
        </p:nvGrpSpPr>
        <p:grpSpPr>
          <a:xfrm>
            <a:off x="5473989" y="4713772"/>
            <a:ext cx="1413335" cy="876262"/>
            <a:chOff x="1853741" y="1952625"/>
            <a:chExt cx="1413335" cy="876262"/>
          </a:xfrm>
          <a:solidFill>
            <a:schemeClr val="bg1">
              <a:lumMod val="7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70" name="文本框 104"/>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71" name="肘形连接符 170"/>
          <p:cNvCxnSpPr>
            <a:stCxn id="173" idx="0"/>
            <a:endCxn id="176" idx="1"/>
          </p:cNvCxnSpPr>
          <p:nvPr/>
        </p:nvCxnSpPr>
        <p:spPr>
          <a:xfrm rot="16200000" flipH="1">
            <a:off x="7507408"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7471285" y="3673113"/>
            <a:ext cx="583096" cy="676392"/>
            <a:chOff x="1109756" y="3090803"/>
            <a:chExt cx="583096" cy="676392"/>
          </a:xfrm>
          <a:solidFill>
            <a:srgbClr val="005DA2"/>
          </a:solidFill>
        </p:grpSpPr>
        <p:sp>
          <p:nvSpPr>
            <p:cNvPr id="173" name="六边形 172"/>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74" name="文本框 108"/>
            <p:cNvSpPr txBox="1"/>
            <p:nvPr/>
          </p:nvSpPr>
          <p:spPr>
            <a:xfrm>
              <a:off x="1115002" y="3298194"/>
              <a:ext cx="577850" cy="261610"/>
            </a:xfrm>
            <a:prstGeom prst="rect">
              <a:avLst/>
            </a:prstGeom>
            <a:grpFill/>
          </p:spPr>
          <p:txBody>
            <a:bodyPr wrap="square" rtlCol="0">
              <a:spAutoFit/>
            </a:bodyPr>
            <a:lstStyle/>
            <a:p>
              <a:pPr algn="ctr"/>
              <a:r>
                <a:rPr lang="en-US" altLang="zh-CN" sz="1100" dirty="0" smtClean="0">
                  <a:solidFill>
                    <a:schemeClr val="bg1"/>
                  </a:solidFill>
                  <a:latin typeface="微软雅黑" pitchFamily="34" charset="-122"/>
                  <a:ea typeface="微软雅黑" pitchFamily="34" charset="-122"/>
                </a:rPr>
                <a:t>9</a:t>
              </a:r>
              <a:r>
                <a:rPr lang="zh-CN" altLang="en-US" sz="1100" dirty="0" smtClean="0">
                  <a:solidFill>
                    <a:schemeClr val="bg1"/>
                  </a:solidFill>
                  <a:latin typeface="微软雅黑" pitchFamily="34" charset="-122"/>
                  <a:ea typeface="微软雅黑" pitchFamily="34" charset="-122"/>
                </a:rPr>
                <a:t>月份</a:t>
              </a:r>
              <a:endParaRPr lang="zh-CN" altLang="en-US" sz="1100" dirty="0">
                <a:solidFill>
                  <a:schemeClr val="bg1"/>
                </a:solidFill>
                <a:latin typeface="微软雅黑" pitchFamily="34" charset="-122"/>
                <a:ea typeface="微软雅黑" pitchFamily="34" charset="-122"/>
              </a:endParaRPr>
            </a:p>
          </p:txBody>
        </p:sp>
      </p:grpSp>
      <p:grpSp>
        <p:nvGrpSpPr>
          <p:cNvPr id="175" name="组合 174"/>
          <p:cNvGrpSpPr/>
          <p:nvPr/>
        </p:nvGrpSpPr>
        <p:grpSpPr>
          <a:xfrm>
            <a:off x="8054381" y="4713772"/>
            <a:ext cx="1413335" cy="876262"/>
            <a:chOff x="1853741" y="1952625"/>
            <a:chExt cx="1413335" cy="876262"/>
          </a:xfrm>
          <a:solidFill>
            <a:schemeClr val="bg1">
              <a:lumMod val="7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77" name="文本框 111"/>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       在这里添加你的文字，图片也可以，记得加满哦。</a:t>
              </a:r>
            </a:p>
          </p:txBody>
        </p:sp>
      </p:grpSp>
      <p:grpSp>
        <p:nvGrpSpPr>
          <p:cNvPr id="178" name="组合 177"/>
          <p:cNvGrpSpPr/>
          <p:nvPr/>
        </p:nvGrpSpPr>
        <p:grpSpPr>
          <a:xfrm>
            <a:off x="9987607" y="3673113"/>
            <a:ext cx="682162" cy="676392"/>
            <a:chOff x="1045689" y="3090803"/>
            <a:chExt cx="682162" cy="676392"/>
          </a:xfrm>
          <a:solidFill>
            <a:srgbClr val="005DA2"/>
          </a:solidFill>
        </p:grpSpPr>
        <p:sp>
          <p:nvSpPr>
            <p:cNvPr id="179" name="六边形 17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80" name="文本框 114"/>
            <p:cNvSpPr txBox="1"/>
            <p:nvPr/>
          </p:nvSpPr>
          <p:spPr>
            <a:xfrm>
              <a:off x="1045689" y="3298194"/>
              <a:ext cx="682162" cy="261610"/>
            </a:xfrm>
            <a:prstGeom prst="rect">
              <a:avLst/>
            </a:prstGeom>
            <a:noFill/>
          </p:spPr>
          <p:txBody>
            <a:bodyPr wrap="square" rtlCol="0">
              <a:spAutoFit/>
            </a:bodyPr>
            <a:lstStyle/>
            <a:p>
              <a:pPr algn="ctr"/>
              <a:r>
                <a:rPr lang="en-US" altLang="zh-CN" sz="1100" dirty="0" smtClean="0">
                  <a:solidFill>
                    <a:schemeClr val="bg1"/>
                  </a:solidFill>
                  <a:latin typeface="微软雅黑" pitchFamily="34" charset="-122"/>
                  <a:ea typeface="微软雅黑" pitchFamily="34" charset="-122"/>
                </a:rPr>
                <a:t>11</a:t>
              </a:r>
              <a:r>
                <a:rPr lang="zh-CN" altLang="en-US" sz="1100" dirty="0" smtClean="0">
                  <a:solidFill>
                    <a:schemeClr val="bg1"/>
                  </a:solidFill>
                  <a:latin typeface="微软雅黑" pitchFamily="34" charset="-122"/>
                  <a:ea typeface="微软雅黑" pitchFamily="34" charset="-122"/>
                </a:rPr>
                <a:t>月份</a:t>
              </a:r>
              <a:endParaRPr lang="zh-CN" altLang="en-US" sz="1100" dirty="0">
                <a:solidFill>
                  <a:schemeClr val="bg1"/>
                </a:solidFill>
                <a:latin typeface="微软雅黑" pitchFamily="34" charset="-122"/>
                <a:ea typeface="微软雅黑" pitchFamily="34" charset="-122"/>
              </a:endParaRPr>
            </a:p>
          </p:txBody>
        </p:sp>
      </p:grpSp>
      <p:sp>
        <p:nvSpPr>
          <p:cNvPr id="65" name="矩形 64"/>
          <p:cNvSpPr/>
          <p:nvPr/>
        </p:nvSpPr>
        <p:spPr>
          <a:xfrm>
            <a:off x="4154959" y="1269554"/>
            <a:ext cx="38424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66" name="文本框 2"/>
          <p:cNvSpPr txBox="1"/>
          <p:nvPr/>
        </p:nvSpPr>
        <p:spPr>
          <a:xfrm>
            <a:off x="62211"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
                                        </p:tgtEl>
                                        <p:attrNameLst>
                                          <p:attrName>ppt_y</p:attrName>
                                        </p:attrNameLst>
                                      </p:cBhvr>
                                      <p:tavLst>
                                        <p:tav tm="0">
                                          <p:val>
                                            <p:strVal val="#ppt_y"/>
                                          </p:val>
                                        </p:tav>
                                        <p:tav tm="100000">
                                          <p:val>
                                            <p:strVal val="#ppt_y"/>
                                          </p:val>
                                        </p:tav>
                                      </p:tavLst>
                                    </p:anim>
                                    <p:anim calcmode="lin" valueType="num">
                                      <p:cBhvr>
                                        <p:cTn id="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barn(outVertical)">
                                      <p:cBhvr>
                                        <p:cTn id="15" dur="500"/>
                                        <p:tgtEl>
                                          <p:spTgt spid="6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130"/>
                                        </p:tgtEl>
                                        <p:attrNameLst>
                                          <p:attrName>style.visibility</p:attrName>
                                        </p:attrNameLst>
                                      </p:cBhvr>
                                      <p:to>
                                        <p:strVal val="visible"/>
                                      </p:to>
                                    </p:set>
                                    <p:animEffect transition="in" filter="fade">
                                      <p:cBhvr>
                                        <p:cTn id="23" dur="500"/>
                                        <p:tgtEl>
                                          <p:spTgt spid="130"/>
                                        </p:tgtEl>
                                      </p:cBhvr>
                                    </p:animEffect>
                                  </p:childTnLst>
                                </p:cTn>
                              </p:par>
                            </p:childTnLst>
                          </p:cTn>
                        </p:par>
                        <p:par>
                          <p:cTn id="24" fill="hold">
                            <p:stCondLst>
                              <p:cond delay="2350"/>
                            </p:stCondLst>
                            <p:childTnLst>
                              <p:par>
                                <p:cTn id="25" presetID="22" presetClass="entr" presetSubtype="4" fill="hold" nodeType="after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wipe(down)">
                                      <p:cBhvr>
                                        <p:cTn id="27" dur="500"/>
                                        <p:tgtEl>
                                          <p:spTgt spid="129"/>
                                        </p:tgtEl>
                                      </p:cBhvr>
                                    </p:animEffect>
                                  </p:childTnLst>
                                </p:cTn>
                              </p:par>
                            </p:childTnLst>
                          </p:cTn>
                        </p:par>
                        <p:par>
                          <p:cTn id="28" fill="hold">
                            <p:stCondLst>
                              <p:cond delay="2850"/>
                            </p:stCondLst>
                            <p:childTnLst>
                              <p:par>
                                <p:cTn id="29" presetID="22" presetClass="entr" presetSubtype="8"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wipe(left)">
                                      <p:cBhvr>
                                        <p:cTn id="31" dur="500"/>
                                        <p:tgtEl>
                                          <p:spTgt spid="133"/>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158"/>
                                        </p:tgtEl>
                                        <p:attrNameLst>
                                          <p:attrName>style.visibility</p:attrName>
                                        </p:attrNameLst>
                                      </p:cBhvr>
                                      <p:to>
                                        <p:strVal val="visible"/>
                                      </p:to>
                                    </p:set>
                                    <p:animEffect transition="in" filter="fade">
                                      <p:cBhvr>
                                        <p:cTn id="35" dur="500"/>
                                        <p:tgtEl>
                                          <p:spTgt spid="158"/>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57"/>
                                        </p:tgtEl>
                                        <p:attrNameLst>
                                          <p:attrName>style.visibility</p:attrName>
                                        </p:attrNameLst>
                                      </p:cBhvr>
                                      <p:to>
                                        <p:strVal val="visible"/>
                                      </p:to>
                                    </p:set>
                                    <p:animEffect transition="in" filter="wipe(up)">
                                      <p:cBhvr>
                                        <p:cTn id="39" dur="500"/>
                                        <p:tgtEl>
                                          <p:spTgt spid="157"/>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161"/>
                                        </p:tgtEl>
                                        <p:attrNameLst>
                                          <p:attrName>style.visibility</p:attrName>
                                        </p:attrNameLst>
                                      </p:cBhvr>
                                      <p:to>
                                        <p:strVal val="visible"/>
                                      </p:to>
                                    </p:set>
                                    <p:animEffect transition="in" filter="wipe(left)">
                                      <p:cBhvr>
                                        <p:cTn id="43" dur="500"/>
                                        <p:tgtEl>
                                          <p:spTgt spid="1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fade">
                                      <p:cBhvr>
                                        <p:cTn id="47" dur="500"/>
                                        <p:tgtEl>
                                          <p:spTgt spid="137"/>
                                        </p:tgtEl>
                                      </p:cBhvr>
                                    </p:animEffect>
                                  </p:childTnLst>
                                </p:cTn>
                              </p:par>
                            </p:childTnLst>
                          </p:cTn>
                        </p:par>
                        <p:par>
                          <p:cTn id="48" fill="hold">
                            <p:stCondLst>
                              <p:cond delay="5350"/>
                            </p:stCondLst>
                            <p:childTnLst>
                              <p:par>
                                <p:cTn id="49" presetID="22" presetClass="entr" presetSubtype="4" fill="hold" nodeType="afterEffect">
                                  <p:stCondLst>
                                    <p:cond delay="0"/>
                                  </p:stCondLst>
                                  <p:childTnLst>
                                    <p:set>
                                      <p:cBhvr>
                                        <p:cTn id="50" dur="1" fill="hold">
                                          <p:stCondLst>
                                            <p:cond delay="0"/>
                                          </p:stCondLst>
                                        </p:cTn>
                                        <p:tgtEl>
                                          <p:spTgt spid="136"/>
                                        </p:tgtEl>
                                        <p:attrNameLst>
                                          <p:attrName>style.visibility</p:attrName>
                                        </p:attrNameLst>
                                      </p:cBhvr>
                                      <p:to>
                                        <p:strVal val="visible"/>
                                      </p:to>
                                    </p:set>
                                    <p:animEffect transition="in" filter="wipe(down)">
                                      <p:cBhvr>
                                        <p:cTn id="51" dur="500"/>
                                        <p:tgtEl>
                                          <p:spTgt spid="136"/>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wipe(left)">
                                      <p:cBhvr>
                                        <p:cTn id="55" dur="500"/>
                                        <p:tgtEl>
                                          <p:spTgt spid="140"/>
                                        </p:tgtEl>
                                      </p:cBhvr>
                                    </p:animEffect>
                                  </p:childTnLst>
                                </p:cTn>
                              </p:par>
                            </p:childTnLst>
                          </p:cTn>
                        </p:par>
                        <p:par>
                          <p:cTn id="56" fill="hold">
                            <p:stCondLst>
                              <p:cond delay="6350"/>
                            </p:stCondLst>
                            <p:childTnLst>
                              <p:par>
                                <p:cTn id="57" presetID="10" presetClass="entr" presetSubtype="0" fill="hold" nodeType="afterEffect">
                                  <p:stCondLst>
                                    <p:cond delay="0"/>
                                  </p:stCondLst>
                                  <p:childTnLst>
                                    <p:set>
                                      <p:cBhvr>
                                        <p:cTn id="58" dur="1" fill="hold">
                                          <p:stCondLst>
                                            <p:cond delay="0"/>
                                          </p:stCondLst>
                                        </p:cTn>
                                        <p:tgtEl>
                                          <p:spTgt spid="165"/>
                                        </p:tgtEl>
                                        <p:attrNameLst>
                                          <p:attrName>style.visibility</p:attrName>
                                        </p:attrNameLst>
                                      </p:cBhvr>
                                      <p:to>
                                        <p:strVal val="visible"/>
                                      </p:to>
                                    </p:set>
                                    <p:animEffect transition="in" filter="fade">
                                      <p:cBhvr>
                                        <p:cTn id="59" dur="500"/>
                                        <p:tgtEl>
                                          <p:spTgt spid="165"/>
                                        </p:tgtEl>
                                      </p:cBhvr>
                                    </p:animEffect>
                                  </p:childTnLst>
                                </p:cTn>
                              </p:par>
                            </p:childTnLst>
                          </p:cTn>
                        </p:par>
                        <p:par>
                          <p:cTn id="60" fill="hold">
                            <p:stCondLst>
                              <p:cond delay="6850"/>
                            </p:stCondLst>
                            <p:childTnLst>
                              <p:par>
                                <p:cTn id="61" presetID="22" presetClass="entr" presetSubtype="1" fill="hold" nodeType="afterEffect">
                                  <p:stCondLst>
                                    <p:cond delay="0"/>
                                  </p:stCondLst>
                                  <p:childTnLst>
                                    <p:set>
                                      <p:cBhvr>
                                        <p:cTn id="62" dur="1" fill="hold">
                                          <p:stCondLst>
                                            <p:cond delay="0"/>
                                          </p:stCondLst>
                                        </p:cTn>
                                        <p:tgtEl>
                                          <p:spTgt spid="164"/>
                                        </p:tgtEl>
                                        <p:attrNameLst>
                                          <p:attrName>style.visibility</p:attrName>
                                        </p:attrNameLst>
                                      </p:cBhvr>
                                      <p:to>
                                        <p:strVal val="visible"/>
                                      </p:to>
                                    </p:set>
                                    <p:animEffect transition="in" filter="wipe(up)">
                                      <p:cBhvr>
                                        <p:cTn id="63" dur="500"/>
                                        <p:tgtEl>
                                          <p:spTgt spid="164"/>
                                        </p:tgtEl>
                                      </p:cBhvr>
                                    </p:animEffect>
                                  </p:childTnLst>
                                </p:cTn>
                              </p:par>
                            </p:childTnLst>
                          </p:cTn>
                        </p:par>
                        <p:par>
                          <p:cTn id="64" fill="hold">
                            <p:stCondLst>
                              <p:cond delay="7350"/>
                            </p:stCondLst>
                            <p:childTnLst>
                              <p:par>
                                <p:cTn id="65" presetID="22" presetClass="entr" presetSubtype="8" fill="hold" nodeType="afterEffect">
                                  <p:stCondLst>
                                    <p:cond delay="0"/>
                                  </p:stCondLst>
                                  <p:childTnLst>
                                    <p:set>
                                      <p:cBhvr>
                                        <p:cTn id="66" dur="1" fill="hold">
                                          <p:stCondLst>
                                            <p:cond delay="0"/>
                                          </p:stCondLst>
                                        </p:cTn>
                                        <p:tgtEl>
                                          <p:spTgt spid="168"/>
                                        </p:tgtEl>
                                        <p:attrNameLst>
                                          <p:attrName>style.visibility</p:attrName>
                                        </p:attrNameLst>
                                      </p:cBhvr>
                                      <p:to>
                                        <p:strVal val="visible"/>
                                      </p:to>
                                    </p:set>
                                    <p:animEffect transition="in" filter="wipe(left)">
                                      <p:cBhvr>
                                        <p:cTn id="67" dur="500"/>
                                        <p:tgtEl>
                                          <p:spTgt spid="168"/>
                                        </p:tgtEl>
                                      </p:cBhvr>
                                    </p:animEffect>
                                  </p:childTnLst>
                                </p:cTn>
                              </p:par>
                            </p:childTnLst>
                          </p:cTn>
                        </p:par>
                        <p:par>
                          <p:cTn id="68" fill="hold">
                            <p:stCondLst>
                              <p:cond delay="7850"/>
                            </p:stCondLst>
                            <p:childTnLst>
                              <p:par>
                                <p:cTn id="69" presetID="10" presetClass="entr" presetSubtype="0" fill="hold" nodeType="afterEffect">
                                  <p:stCondLst>
                                    <p:cond delay="0"/>
                                  </p:stCondLst>
                                  <p:childTnLst>
                                    <p:set>
                                      <p:cBhvr>
                                        <p:cTn id="70" dur="1" fill="hold">
                                          <p:stCondLst>
                                            <p:cond delay="0"/>
                                          </p:stCondLst>
                                        </p:cTn>
                                        <p:tgtEl>
                                          <p:spTgt spid="144"/>
                                        </p:tgtEl>
                                        <p:attrNameLst>
                                          <p:attrName>style.visibility</p:attrName>
                                        </p:attrNameLst>
                                      </p:cBhvr>
                                      <p:to>
                                        <p:strVal val="visible"/>
                                      </p:to>
                                    </p:set>
                                    <p:animEffect transition="in" filter="fade">
                                      <p:cBhvr>
                                        <p:cTn id="71" dur="500"/>
                                        <p:tgtEl>
                                          <p:spTgt spid="144"/>
                                        </p:tgtEl>
                                      </p:cBhvr>
                                    </p:animEffect>
                                  </p:childTnLst>
                                </p:cTn>
                              </p:par>
                            </p:childTnLst>
                          </p:cTn>
                        </p:par>
                        <p:par>
                          <p:cTn id="72" fill="hold">
                            <p:stCondLst>
                              <p:cond delay="8350"/>
                            </p:stCondLst>
                            <p:childTnLst>
                              <p:par>
                                <p:cTn id="73" presetID="22" presetClass="entr" presetSubtype="4" fill="hold"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wipe(down)">
                                      <p:cBhvr>
                                        <p:cTn id="75" dur="500"/>
                                        <p:tgtEl>
                                          <p:spTgt spid="143"/>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wipe(left)">
                                      <p:cBhvr>
                                        <p:cTn id="79" dur="500"/>
                                        <p:tgtEl>
                                          <p:spTgt spid="147"/>
                                        </p:tgtEl>
                                      </p:cBhvr>
                                    </p:animEffect>
                                  </p:childTnLst>
                                </p:cTn>
                              </p:par>
                            </p:childTnLst>
                          </p:cTn>
                        </p:par>
                        <p:par>
                          <p:cTn id="80" fill="hold">
                            <p:stCondLst>
                              <p:cond delay="9350"/>
                            </p:stCondLst>
                            <p:childTnLst>
                              <p:par>
                                <p:cTn id="81" presetID="10" presetClass="entr" presetSubtype="0" fill="hold" nodeType="afterEffect">
                                  <p:stCondLst>
                                    <p:cond delay="0"/>
                                  </p:stCondLst>
                                  <p:childTnLst>
                                    <p:set>
                                      <p:cBhvr>
                                        <p:cTn id="82" dur="1" fill="hold">
                                          <p:stCondLst>
                                            <p:cond delay="0"/>
                                          </p:stCondLst>
                                        </p:cTn>
                                        <p:tgtEl>
                                          <p:spTgt spid="172"/>
                                        </p:tgtEl>
                                        <p:attrNameLst>
                                          <p:attrName>style.visibility</p:attrName>
                                        </p:attrNameLst>
                                      </p:cBhvr>
                                      <p:to>
                                        <p:strVal val="visible"/>
                                      </p:to>
                                    </p:set>
                                    <p:animEffect transition="in" filter="fade">
                                      <p:cBhvr>
                                        <p:cTn id="83" dur="500"/>
                                        <p:tgtEl>
                                          <p:spTgt spid="172"/>
                                        </p:tgtEl>
                                      </p:cBhvr>
                                    </p:animEffect>
                                  </p:childTnLst>
                                </p:cTn>
                              </p:par>
                            </p:childTnLst>
                          </p:cTn>
                        </p:par>
                        <p:par>
                          <p:cTn id="84" fill="hold">
                            <p:stCondLst>
                              <p:cond delay="9850"/>
                            </p:stCondLst>
                            <p:childTnLst>
                              <p:par>
                                <p:cTn id="85" presetID="22" presetClass="entr" presetSubtype="1" fill="hold" nodeType="afterEffect">
                                  <p:stCondLst>
                                    <p:cond delay="0"/>
                                  </p:stCondLst>
                                  <p:childTnLst>
                                    <p:set>
                                      <p:cBhvr>
                                        <p:cTn id="86" dur="1" fill="hold">
                                          <p:stCondLst>
                                            <p:cond delay="0"/>
                                          </p:stCondLst>
                                        </p:cTn>
                                        <p:tgtEl>
                                          <p:spTgt spid="171"/>
                                        </p:tgtEl>
                                        <p:attrNameLst>
                                          <p:attrName>style.visibility</p:attrName>
                                        </p:attrNameLst>
                                      </p:cBhvr>
                                      <p:to>
                                        <p:strVal val="visible"/>
                                      </p:to>
                                    </p:set>
                                    <p:animEffect transition="in" filter="wipe(up)">
                                      <p:cBhvr>
                                        <p:cTn id="87" dur="500"/>
                                        <p:tgtEl>
                                          <p:spTgt spid="171"/>
                                        </p:tgtEl>
                                      </p:cBhvr>
                                    </p:animEffect>
                                  </p:childTnLst>
                                </p:cTn>
                              </p:par>
                            </p:childTnLst>
                          </p:cTn>
                        </p:par>
                        <p:par>
                          <p:cTn id="88" fill="hold">
                            <p:stCondLst>
                              <p:cond delay="10350"/>
                            </p:stCondLst>
                            <p:childTnLst>
                              <p:par>
                                <p:cTn id="89" presetID="22" presetClass="entr" presetSubtype="8" fill="hold" nodeType="afterEffect">
                                  <p:stCondLst>
                                    <p:cond delay="0"/>
                                  </p:stCondLst>
                                  <p:childTnLst>
                                    <p:set>
                                      <p:cBhvr>
                                        <p:cTn id="90" dur="1" fill="hold">
                                          <p:stCondLst>
                                            <p:cond delay="0"/>
                                          </p:stCondLst>
                                        </p:cTn>
                                        <p:tgtEl>
                                          <p:spTgt spid="175"/>
                                        </p:tgtEl>
                                        <p:attrNameLst>
                                          <p:attrName>style.visibility</p:attrName>
                                        </p:attrNameLst>
                                      </p:cBhvr>
                                      <p:to>
                                        <p:strVal val="visible"/>
                                      </p:to>
                                    </p:set>
                                    <p:animEffect transition="in" filter="wipe(left)">
                                      <p:cBhvr>
                                        <p:cTn id="91" dur="500"/>
                                        <p:tgtEl>
                                          <p:spTgt spid="175"/>
                                        </p:tgtEl>
                                      </p:cBhvr>
                                    </p:animEffect>
                                  </p:childTnLst>
                                </p:cTn>
                              </p:par>
                            </p:childTnLst>
                          </p:cTn>
                        </p:par>
                        <p:par>
                          <p:cTn id="92" fill="hold">
                            <p:stCondLst>
                              <p:cond delay="10850"/>
                            </p:stCondLst>
                            <p:childTnLst>
                              <p:par>
                                <p:cTn id="93" presetID="10" presetClass="entr" presetSubtype="0" fill="hold" nodeType="afterEffect">
                                  <p:stCondLst>
                                    <p:cond delay="0"/>
                                  </p:stCondLst>
                                  <p:childTnLst>
                                    <p:set>
                                      <p:cBhvr>
                                        <p:cTn id="94" dur="1" fill="hold">
                                          <p:stCondLst>
                                            <p:cond delay="0"/>
                                          </p:stCondLst>
                                        </p:cTn>
                                        <p:tgtEl>
                                          <p:spTgt spid="151"/>
                                        </p:tgtEl>
                                        <p:attrNameLst>
                                          <p:attrName>style.visibility</p:attrName>
                                        </p:attrNameLst>
                                      </p:cBhvr>
                                      <p:to>
                                        <p:strVal val="visible"/>
                                      </p:to>
                                    </p:set>
                                    <p:animEffect transition="in" filter="fade">
                                      <p:cBhvr>
                                        <p:cTn id="95" dur="500"/>
                                        <p:tgtEl>
                                          <p:spTgt spid="151"/>
                                        </p:tgtEl>
                                      </p:cBhvr>
                                    </p:animEffect>
                                  </p:childTnLst>
                                </p:cTn>
                              </p:par>
                            </p:childTnLst>
                          </p:cTn>
                        </p:par>
                        <p:par>
                          <p:cTn id="96" fill="hold">
                            <p:stCondLst>
                              <p:cond delay="11350"/>
                            </p:stCondLst>
                            <p:childTnLst>
                              <p:par>
                                <p:cTn id="97" presetID="22" presetClass="entr" presetSubtype="4" fill="hold" nodeType="afterEffect">
                                  <p:stCondLst>
                                    <p:cond delay="0"/>
                                  </p:stCondLst>
                                  <p:childTnLst>
                                    <p:set>
                                      <p:cBhvr>
                                        <p:cTn id="98" dur="1" fill="hold">
                                          <p:stCondLst>
                                            <p:cond delay="0"/>
                                          </p:stCondLst>
                                        </p:cTn>
                                        <p:tgtEl>
                                          <p:spTgt spid="150"/>
                                        </p:tgtEl>
                                        <p:attrNameLst>
                                          <p:attrName>style.visibility</p:attrName>
                                        </p:attrNameLst>
                                      </p:cBhvr>
                                      <p:to>
                                        <p:strVal val="visible"/>
                                      </p:to>
                                    </p:set>
                                    <p:animEffect transition="in" filter="wipe(down)">
                                      <p:cBhvr>
                                        <p:cTn id="99" dur="500"/>
                                        <p:tgtEl>
                                          <p:spTgt spid="150"/>
                                        </p:tgtEl>
                                      </p:cBhvr>
                                    </p:animEffect>
                                  </p:childTnLst>
                                </p:cTn>
                              </p:par>
                            </p:childTnLst>
                          </p:cTn>
                        </p:par>
                        <p:par>
                          <p:cTn id="100" fill="hold">
                            <p:stCondLst>
                              <p:cond delay="11850"/>
                            </p:stCondLst>
                            <p:childTnLst>
                              <p:par>
                                <p:cTn id="101" presetID="22" presetClass="entr" presetSubtype="8" fill="hold" nodeType="afterEffect">
                                  <p:stCondLst>
                                    <p:cond delay="0"/>
                                  </p:stCondLst>
                                  <p:childTnLst>
                                    <p:set>
                                      <p:cBhvr>
                                        <p:cTn id="102" dur="1" fill="hold">
                                          <p:stCondLst>
                                            <p:cond delay="0"/>
                                          </p:stCondLst>
                                        </p:cTn>
                                        <p:tgtEl>
                                          <p:spTgt spid="154"/>
                                        </p:tgtEl>
                                        <p:attrNameLst>
                                          <p:attrName>style.visibility</p:attrName>
                                        </p:attrNameLst>
                                      </p:cBhvr>
                                      <p:to>
                                        <p:strVal val="visible"/>
                                      </p:to>
                                    </p:set>
                                    <p:animEffect transition="in" filter="wipe(left)">
                                      <p:cBhvr>
                                        <p:cTn id="103" dur="500"/>
                                        <p:tgtEl>
                                          <p:spTgt spid="154"/>
                                        </p:tgtEl>
                                      </p:cBhvr>
                                    </p:animEffect>
                                  </p:childTnLst>
                                </p:cTn>
                              </p:par>
                            </p:childTnLst>
                          </p:cTn>
                        </p:par>
                        <p:par>
                          <p:cTn id="104" fill="hold">
                            <p:stCondLst>
                              <p:cond delay="12350"/>
                            </p:stCondLst>
                            <p:childTnLst>
                              <p:par>
                                <p:cTn id="105" presetID="10" presetClass="entr" presetSubtype="0" fill="hold" nodeType="afterEffect">
                                  <p:stCondLst>
                                    <p:cond delay="0"/>
                                  </p:stCondLst>
                                  <p:childTnLst>
                                    <p:set>
                                      <p:cBhvr>
                                        <p:cTn id="106" dur="1" fill="hold">
                                          <p:stCondLst>
                                            <p:cond delay="0"/>
                                          </p:stCondLst>
                                        </p:cTn>
                                        <p:tgtEl>
                                          <p:spTgt spid="178"/>
                                        </p:tgtEl>
                                        <p:attrNameLst>
                                          <p:attrName>style.visibility</p:attrName>
                                        </p:attrNameLst>
                                      </p:cBhvr>
                                      <p:to>
                                        <p:strVal val="visible"/>
                                      </p:to>
                                    </p:set>
                                    <p:animEffect transition="in" filter="fade">
                                      <p:cBhvr>
                                        <p:cTn id="107" dur="500"/>
                                        <p:tgtEl>
                                          <p:spTgt spid="178"/>
                                        </p:tgtEl>
                                      </p:cBhvr>
                                    </p:animEffect>
                                  </p:childTnLst>
                                </p:cTn>
                              </p:par>
                            </p:childTnLst>
                          </p:cTn>
                        </p:par>
                        <p:par>
                          <p:cTn id="108" fill="hold">
                            <p:stCondLst>
                              <p:cond delay="12850"/>
                            </p:stCondLst>
                            <p:childTnLst>
                              <p:par>
                                <p:cTn id="109" presetID="26" presetClass="emph" presetSubtype="0" fill="hold" nodeType="afterEffect">
                                  <p:stCondLst>
                                    <p:cond delay="0"/>
                                  </p:stCondLst>
                                  <p:childTnLst>
                                    <p:animEffect transition="out" filter="fade">
                                      <p:cBhvr>
                                        <p:cTn id="110" dur="500" tmFilter="0, 0; .2, .5; .8, .5; 1, 0"/>
                                        <p:tgtEl>
                                          <p:spTgt spid="178"/>
                                        </p:tgtEl>
                                      </p:cBhvr>
                                    </p:animEffect>
                                    <p:animScale>
                                      <p:cBhvr>
                                        <p:cTn id="111" dur="250" autoRev="1" fill="hold"/>
                                        <p:tgtEl>
                                          <p:spTgt spid="1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 name="Rectangle 5"/>
          <p:cNvSpPr>
            <a:spLocks noChangeArrowheads="1"/>
          </p:cNvSpPr>
          <p:nvPr/>
        </p:nvSpPr>
        <p:spPr bwMode="auto">
          <a:xfrm>
            <a:off x="1735837" y="3600103"/>
            <a:ext cx="1926285" cy="3286075"/>
          </a:xfrm>
          <a:prstGeom prst="rect">
            <a:avLst/>
          </a:prstGeom>
          <a:solidFill>
            <a:srgbClr val="005DA2"/>
          </a:solidFill>
          <a:ln>
            <a:noFill/>
          </a:ln>
        </p:spPr>
        <p:txBody>
          <a:bodyPr/>
          <a:lstStyle/>
          <a:p>
            <a:endParaRPr lang="zh-CN" altLang="en-US" sz="2800">
              <a:latin typeface="微软雅黑" pitchFamily="34" charset="-122"/>
              <a:ea typeface="微软雅黑" pitchFamily="34" charset="-122"/>
            </a:endParaRPr>
          </a:p>
        </p:txBody>
      </p:sp>
      <p:sp>
        <p:nvSpPr>
          <p:cNvPr id="66" name="Rectangle 6"/>
          <p:cNvSpPr>
            <a:spLocks noChangeArrowheads="1"/>
          </p:cNvSpPr>
          <p:nvPr/>
        </p:nvSpPr>
        <p:spPr bwMode="auto">
          <a:xfrm>
            <a:off x="3878125" y="4291168"/>
            <a:ext cx="1946997" cy="2595010"/>
          </a:xfrm>
          <a:prstGeom prst="rect">
            <a:avLst/>
          </a:prstGeom>
          <a:solidFill>
            <a:srgbClr val="005DA2"/>
          </a:solidFill>
          <a:ln>
            <a:noFill/>
          </a:ln>
        </p:spPr>
        <p:txBody>
          <a:bodyPr/>
          <a:lstStyle/>
          <a:p>
            <a:endParaRPr lang="zh-CN" altLang="en-US" sz="2800">
              <a:latin typeface="微软雅黑" pitchFamily="34" charset="-122"/>
              <a:ea typeface="微软雅黑" pitchFamily="34" charset="-122"/>
            </a:endParaRPr>
          </a:p>
        </p:txBody>
      </p:sp>
      <p:sp>
        <p:nvSpPr>
          <p:cNvPr id="67" name="Rectangle 7"/>
          <p:cNvSpPr>
            <a:spLocks noChangeArrowheads="1"/>
          </p:cNvSpPr>
          <p:nvPr/>
        </p:nvSpPr>
        <p:spPr bwMode="auto">
          <a:xfrm>
            <a:off x="6041127" y="4998361"/>
            <a:ext cx="1946997" cy="1887817"/>
          </a:xfrm>
          <a:prstGeom prst="rect">
            <a:avLst/>
          </a:prstGeom>
          <a:solidFill>
            <a:srgbClr val="FFC400"/>
          </a:solidFill>
          <a:ln>
            <a:noFill/>
          </a:ln>
        </p:spPr>
        <p:txBody>
          <a:bodyPr/>
          <a:lstStyle/>
          <a:p>
            <a:endParaRPr lang="zh-CN" altLang="en-US" sz="2800">
              <a:latin typeface="微软雅黑" pitchFamily="34" charset="-122"/>
              <a:ea typeface="微软雅黑" pitchFamily="34" charset="-122"/>
            </a:endParaRPr>
          </a:p>
        </p:txBody>
      </p:sp>
      <p:sp>
        <p:nvSpPr>
          <p:cNvPr id="68" name="Rectangle 8"/>
          <p:cNvSpPr>
            <a:spLocks noChangeArrowheads="1"/>
          </p:cNvSpPr>
          <p:nvPr/>
        </p:nvSpPr>
        <p:spPr bwMode="auto">
          <a:xfrm>
            <a:off x="8204126" y="2678535"/>
            <a:ext cx="1946997" cy="4207643"/>
          </a:xfrm>
          <a:prstGeom prst="rect">
            <a:avLst/>
          </a:prstGeom>
          <a:solidFill>
            <a:srgbClr val="005DA2"/>
          </a:solidFill>
          <a:ln>
            <a:noFill/>
          </a:ln>
        </p:spPr>
        <p:txBody>
          <a:bodyPr/>
          <a:lstStyle/>
          <a:p>
            <a:endParaRPr lang="zh-CN" altLang="en-US" sz="2800">
              <a:latin typeface="微软雅黑" pitchFamily="34" charset="-122"/>
              <a:ea typeface="微软雅黑" pitchFamily="34" charset="-122"/>
            </a:endParaRPr>
          </a:p>
        </p:txBody>
      </p:sp>
      <p:sp>
        <p:nvSpPr>
          <p:cNvPr id="69" name="TextBox 682"/>
          <p:cNvSpPr txBox="1"/>
          <p:nvPr/>
        </p:nvSpPr>
        <p:spPr>
          <a:xfrm>
            <a:off x="2130716" y="3792363"/>
            <a:ext cx="1244251" cy="70788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000" dirty="0" smtClean="0">
                <a:solidFill>
                  <a:schemeClr val="bg1"/>
                </a:solidFill>
                <a:latin typeface="微软雅黑" pitchFamily="34" charset="-122"/>
                <a:ea typeface="微软雅黑" pitchFamily="34" charset="-122"/>
                <a:cs typeface="Arial" pitchFamily="34" charset="0"/>
              </a:rPr>
              <a:t>52%</a:t>
            </a:r>
            <a:endParaRPr lang="zh-CN" altLang="en-US" sz="4000" dirty="0">
              <a:solidFill>
                <a:schemeClr val="bg1"/>
              </a:solidFill>
              <a:latin typeface="微软雅黑" pitchFamily="34" charset="-122"/>
              <a:ea typeface="微软雅黑" pitchFamily="34" charset="-122"/>
              <a:cs typeface="Arial" pitchFamily="34" charset="0"/>
            </a:endParaRPr>
          </a:p>
        </p:txBody>
      </p:sp>
      <p:sp>
        <p:nvSpPr>
          <p:cNvPr id="70" name="TextBox 682"/>
          <p:cNvSpPr txBox="1"/>
          <p:nvPr/>
        </p:nvSpPr>
        <p:spPr>
          <a:xfrm>
            <a:off x="4284145" y="4468835"/>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45%</a:t>
            </a:r>
            <a:endParaRPr lang="zh-CN" altLang="en-US" dirty="0">
              <a:solidFill>
                <a:schemeClr val="bg1"/>
              </a:solidFill>
            </a:endParaRPr>
          </a:p>
        </p:txBody>
      </p:sp>
      <p:sp>
        <p:nvSpPr>
          <p:cNvPr id="71" name="TextBox 682"/>
          <p:cNvSpPr txBox="1"/>
          <p:nvPr/>
        </p:nvSpPr>
        <p:spPr>
          <a:xfrm>
            <a:off x="6423641" y="5050789"/>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39%</a:t>
            </a:r>
            <a:endParaRPr lang="zh-CN" altLang="en-US" dirty="0">
              <a:solidFill>
                <a:schemeClr val="bg1"/>
              </a:solidFill>
            </a:endParaRPr>
          </a:p>
        </p:txBody>
      </p:sp>
      <p:sp>
        <p:nvSpPr>
          <p:cNvPr id="72" name="TextBox 682"/>
          <p:cNvSpPr txBox="1"/>
          <p:nvPr/>
        </p:nvSpPr>
        <p:spPr>
          <a:xfrm>
            <a:off x="8564365" y="2843248"/>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70%</a:t>
            </a:r>
            <a:endParaRPr lang="zh-CN" altLang="en-US" dirty="0">
              <a:solidFill>
                <a:schemeClr val="bg1"/>
              </a:solidFill>
            </a:endParaRPr>
          </a:p>
        </p:txBody>
      </p:sp>
      <p:sp>
        <p:nvSpPr>
          <p:cNvPr id="74" name="Copyright Notice"/>
          <p:cNvSpPr/>
          <p:nvPr/>
        </p:nvSpPr>
        <p:spPr bwMode="auto">
          <a:xfrm>
            <a:off x="1997968" y="3047473"/>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第一季度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5" name="Copyright Notice"/>
          <p:cNvSpPr/>
          <p:nvPr/>
        </p:nvSpPr>
        <p:spPr bwMode="auto">
          <a:xfrm>
            <a:off x="4214572" y="3732038"/>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第二季度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6" name="Copyright Notice"/>
          <p:cNvSpPr/>
          <p:nvPr/>
        </p:nvSpPr>
        <p:spPr bwMode="auto">
          <a:xfrm>
            <a:off x="6354068" y="4468835"/>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cap="small" dirty="0" smtClean="0">
                <a:solidFill>
                  <a:schemeClr val="tx1">
                    <a:lumMod val="85000"/>
                    <a:lumOff val="15000"/>
                  </a:schemeClr>
                </a:solidFill>
                <a:latin typeface="微软雅黑" pitchFamily="34" charset="-122"/>
                <a:ea typeface="微软雅黑" pitchFamily="34" charset="-122"/>
              </a:rPr>
              <a:t>第三季度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7" name="Copyright Notice"/>
          <p:cNvSpPr/>
          <p:nvPr/>
        </p:nvSpPr>
        <p:spPr bwMode="auto">
          <a:xfrm>
            <a:off x="8505450" y="2127662"/>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第四季度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16" name="矩形 15"/>
          <p:cNvSpPr/>
          <p:nvPr/>
        </p:nvSpPr>
        <p:spPr>
          <a:xfrm>
            <a:off x="1634679" y="1160959"/>
            <a:ext cx="4220286" cy="1692771"/>
          </a:xfrm>
          <a:prstGeom prst="rect">
            <a:avLst/>
          </a:prstGeom>
        </p:spPr>
        <p:txBody>
          <a:bodyPr wrap="square">
            <a:spAutoFit/>
          </a:bodyPr>
          <a:lstStyle/>
          <a:p>
            <a:pPr>
              <a:lnSpc>
                <a:spcPct val="200000"/>
              </a:lnSpc>
            </a:pPr>
            <a:r>
              <a:rPr lang="zh-CN" altLang="en-US" sz="2000" b="1" dirty="0" smtClean="0">
                <a:solidFill>
                  <a:srgbClr val="005DA2"/>
                </a:solidFill>
                <a:latin typeface="微软雅黑" pitchFamily="34" charset="-122"/>
                <a:ea typeface="微软雅黑" pitchFamily="34" charset="-122"/>
              </a:rPr>
              <a:t>点击添加小标题</a:t>
            </a:r>
            <a:endParaRPr lang="en-US" altLang="zh-CN" sz="2000" b="1" dirty="0" smtClean="0">
              <a:solidFill>
                <a:srgbClr val="005DA2"/>
              </a:solidFill>
              <a:latin typeface="微软雅黑" pitchFamily="34" charset="-122"/>
              <a:ea typeface="微软雅黑" pitchFamily="34" charset="-122"/>
            </a:endParaRPr>
          </a:p>
          <a:p>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9" name="文本框 2"/>
          <p:cNvSpPr txBox="1"/>
          <p:nvPr/>
        </p:nvSpPr>
        <p:spPr>
          <a:xfrm>
            <a:off x="67680"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350"/>
                            </p:stCondLst>
                            <p:childTnLst>
                              <p:par>
                                <p:cTn id="17" presetID="22" presetClass="entr" presetSubtype="4"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down)">
                                      <p:cBhvr>
                                        <p:cTn id="19" dur="500"/>
                                        <p:tgtEl>
                                          <p:spTgt spid="65"/>
                                        </p:tgtEl>
                                      </p:cBhvr>
                                    </p:animEffect>
                                  </p:childTnLst>
                                </p:cTn>
                              </p:par>
                            </p:childTnLst>
                          </p:cTn>
                        </p:par>
                        <p:par>
                          <p:cTn id="20" fill="hold">
                            <p:stCondLst>
                              <p:cond delay="1850"/>
                            </p:stCondLst>
                            <p:childTnLst>
                              <p:par>
                                <p:cTn id="21" presetID="14" presetClass="entr" presetSubtype="1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randombar(horizontal)">
                                      <p:cBhvr>
                                        <p:cTn id="23" dur="500"/>
                                        <p:tgtEl>
                                          <p:spTgt spid="69"/>
                                        </p:tgtEl>
                                      </p:cBhvr>
                                    </p:animEffect>
                                  </p:childTnLst>
                                </p:cTn>
                              </p:par>
                            </p:childTnLst>
                          </p:cTn>
                        </p:par>
                        <p:par>
                          <p:cTn id="24" fill="hold">
                            <p:stCondLst>
                              <p:cond delay="2350"/>
                            </p:stCondLst>
                            <p:childTnLst>
                              <p:par>
                                <p:cTn id="25" presetID="22" presetClass="entr" presetSubtype="4"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down)">
                                      <p:cBhvr>
                                        <p:cTn id="27" dur="500"/>
                                        <p:tgtEl>
                                          <p:spTgt spid="74"/>
                                        </p:tgtEl>
                                      </p:cBhvr>
                                    </p:animEffect>
                                  </p:childTnLst>
                                </p:cTn>
                              </p:par>
                            </p:childTnLst>
                          </p:cTn>
                        </p:par>
                        <p:par>
                          <p:cTn id="28" fill="hold">
                            <p:stCondLst>
                              <p:cond delay="2850"/>
                            </p:stCondLst>
                            <p:childTnLst>
                              <p:par>
                                <p:cTn id="29" presetID="22" presetClass="entr" presetSubtype="4"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down)">
                                      <p:cBhvr>
                                        <p:cTn id="31" dur="500"/>
                                        <p:tgtEl>
                                          <p:spTgt spid="66"/>
                                        </p:tgtEl>
                                      </p:cBhvr>
                                    </p:animEffect>
                                  </p:childTnLst>
                                </p:cTn>
                              </p:par>
                            </p:childTnLst>
                          </p:cTn>
                        </p:par>
                        <p:par>
                          <p:cTn id="32" fill="hold">
                            <p:stCondLst>
                              <p:cond delay="3350"/>
                            </p:stCondLst>
                            <p:childTnLst>
                              <p:par>
                                <p:cTn id="33" presetID="14" presetClass="entr" presetSubtype="10"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randombar(horizontal)">
                                      <p:cBhvr>
                                        <p:cTn id="35" dur="500"/>
                                        <p:tgtEl>
                                          <p:spTgt spid="70"/>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wipe(left)">
                                      <p:cBhvr>
                                        <p:cTn id="39" dur="500"/>
                                        <p:tgtEl>
                                          <p:spTgt spid="75"/>
                                        </p:tgtEl>
                                      </p:cBhvr>
                                    </p:animEffect>
                                  </p:childTnLst>
                                </p:cTn>
                              </p:par>
                            </p:childTnLst>
                          </p:cTn>
                        </p:par>
                        <p:par>
                          <p:cTn id="40" fill="hold">
                            <p:stCondLst>
                              <p:cond delay="4350"/>
                            </p:stCondLst>
                            <p:childTnLst>
                              <p:par>
                                <p:cTn id="41" presetID="22" presetClass="entr" presetSubtype="4"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500"/>
                                        <p:tgtEl>
                                          <p:spTgt spid="67"/>
                                        </p:tgtEl>
                                      </p:cBhvr>
                                    </p:animEffect>
                                  </p:childTnLst>
                                </p:cTn>
                              </p:par>
                            </p:childTnLst>
                          </p:cTn>
                        </p:par>
                        <p:par>
                          <p:cTn id="44" fill="hold">
                            <p:stCondLst>
                              <p:cond delay="4850"/>
                            </p:stCondLst>
                            <p:childTnLst>
                              <p:par>
                                <p:cTn id="45" presetID="14" presetClass="entr" presetSubtype="1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randombar(horizontal)">
                                      <p:cBhvr>
                                        <p:cTn id="47" dur="500"/>
                                        <p:tgtEl>
                                          <p:spTgt spid="71"/>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left)">
                                      <p:cBhvr>
                                        <p:cTn id="51" dur="500"/>
                                        <p:tgtEl>
                                          <p:spTgt spid="76"/>
                                        </p:tgtEl>
                                      </p:cBhvr>
                                    </p:animEffect>
                                  </p:childTnLst>
                                </p:cTn>
                              </p:par>
                            </p:childTnLst>
                          </p:cTn>
                        </p:par>
                        <p:par>
                          <p:cTn id="52" fill="hold">
                            <p:stCondLst>
                              <p:cond delay="5850"/>
                            </p:stCondLst>
                            <p:childTnLst>
                              <p:par>
                                <p:cTn id="53" presetID="22" presetClass="entr" presetSubtype="4"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500"/>
                                        <p:tgtEl>
                                          <p:spTgt spid="68"/>
                                        </p:tgtEl>
                                      </p:cBhvr>
                                    </p:animEffect>
                                  </p:childTnLst>
                                </p:cTn>
                              </p:par>
                            </p:childTnLst>
                          </p:cTn>
                        </p:par>
                        <p:par>
                          <p:cTn id="56" fill="hold">
                            <p:stCondLst>
                              <p:cond delay="6350"/>
                            </p:stCondLst>
                            <p:childTnLst>
                              <p:par>
                                <p:cTn id="57" presetID="14" presetClass="entr" presetSubtype="10"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randombar(horizontal)">
                                      <p:cBhvr>
                                        <p:cTn id="59" dur="500"/>
                                        <p:tgtEl>
                                          <p:spTgt spid="72"/>
                                        </p:tgtEl>
                                      </p:cBhvr>
                                    </p:animEffect>
                                  </p:childTnLst>
                                </p:cTn>
                              </p:par>
                            </p:childTnLst>
                          </p:cTn>
                        </p:par>
                        <p:par>
                          <p:cTn id="60" fill="hold">
                            <p:stCondLst>
                              <p:cond delay="6850"/>
                            </p:stCondLst>
                            <p:childTnLst>
                              <p:par>
                                <p:cTn id="61" presetID="22" presetClass="entr" presetSubtype="8" fill="hold" grpId="0"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2" name="组合 11"/>
          <p:cNvGrpSpPr/>
          <p:nvPr/>
        </p:nvGrpSpPr>
        <p:grpSpPr>
          <a:xfrm>
            <a:off x="1376249" y="2165588"/>
            <a:ext cx="4320480" cy="144016"/>
            <a:chOff x="1507396" y="1628800"/>
            <a:chExt cx="4320480" cy="144016"/>
          </a:xfrm>
        </p:grpSpPr>
        <p:cxnSp>
          <p:nvCxnSpPr>
            <p:cNvPr id="13" name="直接连接符 1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252091" y="2165588"/>
            <a:ext cx="4320480" cy="144016"/>
            <a:chOff x="1507396" y="1628800"/>
            <a:chExt cx="4320480" cy="144016"/>
          </a:xfrm>
        </p:grpSpPr>
        <p:cxnSp>
          <p:nvCxnSpPr>
            <p:cNvPr id="34" name="直接连接符 3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5507008"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6" name="TextBox 45"/>
          <p:cNvSpPr txBox="1"/>
          <p:nvPr/>
        </p:nvSpPr>
        <p:spPr>
          <a:xfrm>
            <a:off x="5034572"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554519"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8" name="TextBox 47"/>
          <p:cNvSpPr txBox="1"/>
          <p:nvPr/>
        </p:nvSpPr>
        <p:spPr>
          <a:xfrm>
            <a:off x="4074466"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9" name="TextBox 48"/>
          <p:cNvSpPr txBox="1"/>
          <p:nvPr/>
        </p:nvSpPr>
        <p:spPr>
          <a:xfrm>
            <a:off x="3594413"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0" name="TextBox 49"/>
          <p:cNvSpPr txBox="1"/>
          <p:nvPr/>
        </p:nvSpPr>
        <p:spPr>
          <a:xfrm>
            <a:off x="3114360"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1" name="TextBox 50"/>
          <p:cNvSpPr txBox="1"/>
          <p:nvPr/>
        </p:nvSpPr>
        <p:spPr>
          <a:xfrm>
            <a:off x="2634307"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2" name="TextBox 51"/>
          <p:cNvSpPr txBox="1"/>
          <p:nvPr/>
        </p:nvSpPr>
        <p:spPr>
          <a:xfrm>
            <a:off x="2154254"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3" name="TextBox 52"/>
          <p:cNvSpPr txBox="1"/>
          <p:nvPr/>
        </p:nvSpPr>
        <p:spPr>
          <a:xfrm>
            <a:off x="1674201"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4" name="TextBox 53"/>
          <p:cNvSpPr txBox="1"/>
          <p:nvPr/>
        </p:nvSpPr>
        <p:spPr>
          <a:xfrm>
            <a:off x="1149264" y="1867104"/>
            <a:ext cx="545342" cy="338554"/>
          </a:xfrm>
          <a:prstGeom prst="rect">
            <a:avLst/>
          </a:prstGeom>
          <a:noFill/>
        </p:spPr>
        <p:txBody>
          <a:bodyPr wrap="none" rtlCol="0">
            <a:spAutoFit/>
          </a:bodyPr>
          <a:lstStyle/>
          <a:p>
            <a:r>
              <a:rPr lang="en-US" altLang="zh-CN" sz="1600" dirty="0" smtClean="0">
                <a:solidFill>
                  <a:schemeClr val="tx1">
                    <a:lumMod val="85000"/>
                    <a:lumOff val="15000"/>
                  </a:schemeClr>
                </a:solidFill>
                <a:latin typeface="微软雅黑" pitchFamily="34" charset="-122"/>
                <a:ea typeface="微软雅黑" pitchFamily="34" charset="-122"/>
              </a:rPr>
              <a:t>100</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55" name="TextBox 54"/>
          <p:cNvSpPr txBox="1"/>
          <p:nvPr/>
        </p:nvSpPr>
        <p:spPr>
          <a:xfrm>
            <a:off x="6072118"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6" name="TextBox 55"/>
          <p:cNvSpPr txBox="1"/>
          <p:nvPr/>
        </p:nvSpPr>
        <p:spPr>
          <a:xfrm>
            <a:off x="6550043"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7" name="TextBox 56"/>
          <p:cNvSpPr txBox="1"/>
          <p:nvPr/>
        </p:nvSpPr>
        <p:spPr>
          <a:xfrm>
            <a:off x="7030096"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8" name="TextBox 57"/>
          <p:cNvSpPr txBox="1"/>
          <p:nvPr/>
        </p:nvSpPr>
        <p:spPr>
          <a:xfrm>
            <a:off x="7510149"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9" name="TextBox 58"/>
          <p:cNvSpPr txBox="1"/>
          <p:nvPr/>
        </p:nvSpPr>
        <p:spPr>
          <a:xfrm>
            <a:off x="7990202"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0" name="TextBox 59"/>
          <p:cNvSpPr txBox="1"/>
          <p:nvPr/>
        </p:nvSpPr>
        <p:spPr>
          <a:xfrm>
            <a:off x="8470255"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1" name="TextBox 60"/>
          <p:cNvSpPr txBox="1"/>
          <p:nvPr/>
        </p:nvSpPr>
        <p:spPr>
          <a:xfrm>
            <a:off x="8950308"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2" name="TextBox 61"/>
          <p:cNvSpPr txBox="1"/>
          <p:nvPr/>
        </p:nvSpPr>
        <p:spPr>
          <a:xfrm>
            <a:off x="9430361"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3" name="TextBox 62"/>
          <p:cNvSpPr txBox="1"/>
          <p:nvPr/>
        </p:nvSpPr>
        <p:spPr>
          <a:xfrm>
            <a:off x="9910414"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4" name="TextBox 63"/>
          <p:cNvSpPr txBox="1"/>
          <p:nvPr/>
        </p:nvSpPr>
        <p:spPr>
          <a:xfrm>
            <a:off x="10345586" y="1867104"/>
            <a:ext cx="545342"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5" name="五边形 64"/>
          <p:cNvSpPr/>
          <p:nvPr/>
        </p:nvSpPr>
        <p:spPr>
          <a:xfrm flipH="1">
            <a:off x="2518455" y="2707699"/>
            <a:ext cx="3178273"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6" name="五边形 65"/>
          <p:cNvSpPr/>
          <p:nvPr/>
        </p:nvSpPr>
        <p:spPr>
          <a:xfrm flipH="1">
            <a:off x="3742095" y="3259760"/>
            <a:ext cx="1954633"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7" name="五边形 66"/>
          <p:cNvSpPr/>
          <p:nvPr/>
        </p:nvSpPr>
        <p:spPr>
          <a:xfrm flipH="1">
            <a:off x="2998509" y="3811821"/>
            <a:ext cx="2698220"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8" name="五边形 67"/>
          <p:cNvSpPr/>
          <p:nvPr/>
        </p:nvSpPr>
        <p:spPr>
          <a:xfrm flipH="1">
            <a:off x="1407302" y="4363882"/>
            <a:ext cx="4289427"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9" name="五边形 68"/>
          <p:cNvSpPr/>
          <p:nvPr/>
        </p:nvSpPr>
        <p:spPr>
          <a:xfrm flipH="1">
            <a:off x="2154254" y="4915943"/>
            <a:ext cx="3542475"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0" name="五边形 69"/>
          <p:cNvSpPr/>
          <p:nvPr/>
        </p:nvSpPr>
        <p:spPr>
          <a:xfrm flipH="1">
            <a:off x="3296461" y="5468004"/>
            <a:ext cx="2400268"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1" name="五边形 70"/>
          <p:cNvSpPr/>
          <p:nvPr/>
        </p:nvSpPr>
        <p:spPr>
          <a:xfrm flipH="1">
            <a:off x="4256567" y="6020538"/>
            <a:ext cx="1440162"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2" name="TextBox 71"/>
          <p:cNvSpPr txBox="1"/>
          <p:nvPr/>
        </p:nvSpPr>
        <p:spPr>
          <a:xfrm>
            <a:off x="1532425"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a:t>
            </a:r>
            <a:r>
              <a:rPr lang="zh-CN" altLang="en-US" sz="1600" dirty="0" smtClean="0">
                <a:solidFill>
                  <a:schemeClr val="tx1">
                    <a:lumMod val="85000"/>
                    <a:lumOff val="15000"/>
                  </a:schemeClr>
                </a:solidFill>
                <a:latin typeface="微软雅黑" pitchFamily="34" charset="-122"/>
                <a:ea typeface="微软雅黑" pitchFamily="34" charset="-122"/>
              </a:rPr>
              <a:t>文字</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73" name="TextBox 72"/>
          <p:cNvSpPr txBox="1"/>
          <p:nvPr/>
        </p:nvSpPr>
        <p:spPr>
          <a:xfrm>
            <a:off x="2732166" y="3257207"/>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4" name="TextBox 73"/>
          <p:cNvSpPr txBox="1"/>
          <p:nvPr/>
        </p:nvSpPr>
        <p:spPr>
          <a:xfrm>
            <a:off x="2016514"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5" name="TextBox 74"/>
          <p:cNvSpPr txBox="1"/>
          <p:nvPr/>
        </p:nvSpPr>
        <p:spPr>
          <a:xfrm>
            <a:off x="482551"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6" name="TextBox 75"/>
          <p:cNvSpPr txBox="1"/>
          <p:nvPr/>
        </p:nvSpPr>
        <p:spPr>
          <a:xfrm>
            <a:off x="1234245"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7" name="TextBox 76"/>
          <p:cNvSpPr txBox="1"/>
          <p:nvPr/>
        </p:nvSpPr>
        <p:spPr>
          <a:xfrm>
            <a:off x="2284348"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8" name="TextBox 77"/>
          <p:cNvSpPr txBox="1"/>
          <p:nvPr/>
        </p:nvSpPr>
        <p:spPr>
          <a:xfrm>
            <a:off x="3236391"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9" name="五边形 78"/>
          <p:cNvSpPr/>
          <p:nvPr/>
        </p:nvSpPr>
        <p:spPr>
          <a:xfrm>
            <a:off x="6252091" y="2707699"/>
            <a:ext cx="1622260"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0" name="五边形 79"/>
          <p:cNvSpPr/>
          <p:nvPr/>
        </p:nvSpPr>
        <p:spPr>
          <a:xfrm>
            <a:off x="6252091" y="3259760"/>
            <a:ext cx="3062419"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1" name="五边形 80"/>
          <p:cNvSpPr/>
          <p:nvPr/>
        </p:nvSpPr>
        <p:spPr>
          <a:xfrm>
            <a:off x="6252091" y="3811821"/>
            <a:ext cx="1920212"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2" name="五边形 81"/>
          <p:cNvSpPr/>
          <p:nvPr/>
        </p:nvSpPr>
        <p:spPr>
          <a:xfrm>
            <a:off x="6252090" y="4363882"/>
            <a:ext cx="4093495"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3" name="五边形 82"/>
          <p:cNvSpPr/>
          <p:nvPr/>
        </p:nvSpPr>
        <p:spPr>
          <a:xfrm>
            <a:off x="6252091" y="4915943"/>
            <a:ext cx="3360371"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4" name="五边形 83"/>
          <p:cNvSpPr/>
          <p:nvPr/>
        </p:nvSpPr>
        <p:spPr>
          <a:xfrm>
            <a:off x="6252091" y="5468004"/>
            <a:ext cx="3658323"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5" name="五边形 84"/>
          <p:cNvSpPr/>
          <p:nvPr/>
        </p:nvSpPr>
        <p:spPr>
          <a:xfrm>
            <a:off x="6252091" y="6020538"/>
            <a:ext cx="2880318"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6" name="TextBox 85"/>
          <p:cNvSpPr txBox="1"/>
          <p:nvPr/>
        </p:nvSpPr>
        <p:spPr>
          <a:xfrm>
            <a:off x="7936172"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7" name="TextBox 86"/>
          <p:cNvSpPr txBox="1"/>
          <p:nvPr/>
        </p:nvSpPr>
        <p:spPr>
          <a:xfrm>
            <a:off x="9391111" y="3268496"/>
            <a:ext cx="543739" cy="307777"/>
          </a:xfrm>
          <a:prstGeom prst="rect">
            <a:avLst/>
          </a:prstGeom>
          <a:noFill/>
        </p:spPr>
        <p:txBody>
          <a:bodyPr wrap="none" rtlCol="0">
            <a:spAutoFit/>
          </a:bodyPr>
          <a:lstStyle/>
          <a:p>
            <a:r>
              <a:rPr lang="zh-CN" altLang="en-US" sz="1400" smtClean="0">
                <a:solidFill>
                  <a:schemeClr val="tx1">
                    <a:lumMod val="85000"/>
                    <a:lumOff val="15000"/>
                  </a:schemeClr>
                </a:solidFill>
                <a:latin typeface="微软雅黑" pitchFamily="34" charset="-122"/>
                <a:ea typeface="微软雅黑" pitchFamily="34" charset="-122"/>
              </a:rPr>
              <a:t>文字</a:t>
            </a:r>
            <a:endParaRPr lang="zh-CN" altLang="en-US" sz="1400">
              <a:solidFill>
                <a:schemeClr val="tx1">
                  <a:lumMod val="85000"/>
                  <a:lumOff val="15000"/>
                </a:schemeClr>
              </a:solidFill>
              <a:latin typeface="微软雅黑" pitchFamily="34" charset="-122"/>
              <a:ea typeface="微软雅黑" pitchFamily="34" charset="-122"/>
            </a:endParaRPr>
          </a:p>
        </p:txBody>
      </p:sp>
      <p:sp>
        <p:nvSpPr>
          <p:cNvPr id="88" name="TextBox 87"/>
          <p:cNvSpPr txBox="1"/>
          <p:nvPr/>
        </p:nvSpPr>
        <p:spPr>
          <a:xfrm>
            <a:off x="8216405"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9" name="TextBox 88"/>
          <p:cNvSpPr txBox="1"/>
          <p:nvPr/>
        </p:nvSpPr>
        <p:spPr>
          <a:xfrm>
            <a:off x="10323008"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0" name="TextBox 89"/>
          <p:cNvSpPr txBox="1"/>
          <p:nvPr/>
        </p:nvSpPr>
        <p:spPr>
          <a:xfrm>
            <a:off x="9663386"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1" name="TextBox 90"/>
          <p:cNvSpPr txBox="1"/>
          <p:nvPr/>
        </p:nvSpPr>
        <p:spPr>
          <a:xfrm>
            <a:off x="9928557"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2" name="TextBox 91"/>
          <p:cNvSpPr txBox="1"/>
          <p:nvPr/>
        </p:nvSpPr>
        <p:spPr>
          <a:xfrm>
            <a:off x="9228246"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3" name="TextBox 92"/>
          <p:cNvSpPr txBox="1"/>
          <p:nvPr/>
        </p:nvSpPr>
        <p:spPr>
          <a:xfrm>
            <a:off x="5791507" y="2669644"/>
            <a:ext cx="365806"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A</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4" name="TextBox 93"/>
          <p:cNvSpPr txBox="1"/>
          <p:nvPr/>
        </p:nvSpPr>
        <p:spPr>
          <a:xfrm>
            <a:off x="5791507" y="3221705"/>
            <a:ext cx="344966"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B</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5" name="TextBox 94"/>
          <p:cNvSpPr txBox="1"/>
          <p:nvPr/>
        </p:nvSpPr>
        <p:spPr>
          <a:xfrm>
            <a:off x="5791507" y="3773766"/>
            <a:ext cx="356188"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C</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6" name="TextBox 95"/>
          <p:cNvSpPr txBox="1"/>
          <p:nvPr/>
        </p:nvSpPr>
        <p:spPr>
          <a:xfrm>
            <a:off x="5791507" y="4325827"/>
            <a:ext cx="380232"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D</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7" name="TextBox 96"/>
          <p:cNvSpPr txBox="1"/>
          <p:nvPr/>
        </p:nvSpPr>
        <p:spPr>
          <a:xfrm>
            <a:off x="5791507" y="4877888"/>
            <a:ext cx="325730"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E</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8" name="TextBox 97"/>
          <p:cNvSpPr txBox="1"/>
          <p:nvPr/>
        </p:nvSpPr>
        <p:spPr>
          <a:xfrm>
            <a:off x="5791507" y="5429949"/>
            <a:ext cx="320922"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F</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9" name="TextBox 98"/>
          <p:cNvSpPr txBox="1"/>
          <p:nvPr/>
        </p:nvSpPr>
        <p:spPr>
          <a:xfrm>
            <a:off x="5791507" y="5982012"/>
            <a:ext cx="375424"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G</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100" name="矩形 99"/>
          <p:cNvSpPr/>
          <p:nvPr/>
        </p:nvSpPr>
        <p:spPr>
          <a:xfrm>
            <a:off x="4154959" y="1053530"/>
            <a:ext cx="38424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02" name="文本框 2"/>
          <p:cNvSpPr txBox="1"/>
          <p:nvPr/>
        </p:nvSpPr>
        <p:spPr>
          <a:xfrm>
            <a:off x="67680"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2"/>
                                        </p:tgtEl>
                                        <p:attrNameLst>
                                          <p:attrName>style.visibility</p:attrName>
                                        </p:attrNameLst>
                                      </p:cBhvr>
                                      <p:to>
                                        <p:strVal val="visible"/>
                                      </p:to>
                                    </p:set>
                                    <p:anim calcmode="lin" valueType="num">
                                      <p:cBhvr>
                                        <p:cTn id="7" dur="500" fill="hold"/>
                                        <p:tgtEl>
                                          <p:spTgt spid="10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2"/>
                                        </p:tgtEl>
                                        <p:attrNameLst>
                                          <p:attrName>ppt_y</p:attrName>
                                        </p:attrNameLst>
                                      </p:cBhvr>
                                      <p:tavLst>
                                        <p:tav tm="0">
                                          <p:val>
                                            <p:strVal val="#ppt_y"/>
                                          </p:val>
                                        </p:tav>
                                        <p:tav tm="100000">
                                          <p:val>
                                            <p:strVal val="#ppt_y"/>
                                          </p:val>
                                        </p:tav>
                                      </p:tavLst>
                                    </p:anim>
                                    <p:anim calcmode="lin" valueType="num">
                                      <p:cBhvr>
                                        <p:cTn id="9" dur="500" fill="hold"/>
                                        <p:tgtEl>
                                          <p:spTgt spid="10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2"/>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barn(outVertical)">
                                      <p:cBhvr>
                                        <p:cTn id="15" dur="500"/>
                                        <p:tgtEl>
                                          <p:spTgt spid="100"/>
                                        </p:tgtEl>
                                      </p:cBhvr>
                                    </p:animEffect>
                                  </p:childTnLst>
                                </p:cTn>
                              </p:par>
                            </p:childTnLst>
                          </p:cTn>
                        </p:par>
                        <p:par>
                          <p:cTn id="16" fill="hold">
                            <p:stCondLst>
                              <p:cond delay="135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47"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anim calcmode="lin" valueType="num">
                                      <p:cBhvr>
                                        <p:cTn id="31" dur="1000" fill="hold"/>
                                        <p:tgtEl>
                                          <p:spTgt spid="45"/>
                                        </p:tgtEl>
                                        <p:attrNameLst>
                                          <p:attrName>ppt_x</p:attrName>
                                        </p:attrNameLst>
                                      </p:cBhvr>
                                      <p:tavLst>
                                        <p:tav tm="0">
                                          <p:val>
                                            <p:strVal val="#ppt_x"/>
                                          </p:val>
                                        </p:tav>
                                        <p:tav tm="100000">
                                          <p:val>
                                            <p:strVal val="#ppt_x"/>
                                          </p:val>
                                        </p:tav>
                                      </p:tavLst>
                                    </p:anim>
                                    <p:anim calcmode="lin" valueType="num">
                                      <p:cBhvr>
                                        <p:cTn id="32" dur="1000" fill="hold"/>
                                        <p:tgtEl>
                                          <p:spTgt spid="4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0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20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1000"/>
                                        <p:tgtEl>
                                          <p:spTgt spid="47"/>
                                        </p:tgtEl>
                                      </p:cBhvr>
                                    </p:animEffect>
                                    <p:anim calcmode="lin" valueType="num">
                                      <p:cBhvr>
                                        <p:cTn id="41" dur="1000" fill="hold"/>
                                        <p:tgtEl>
                                          <p:spTgt spid="47"/>
                                        </p:tgtEl>
                                        <p:attrNameLst>
                                          <p:attrName>ppt_x</p:attrName>
                                        </p:attrNameLst>
                                      </p:cBhvr>
                                      <p:tavLst>
                                        <p:tav tm="0">
                                          <p:val>
                                            <p:strVal val="#ppt_x"/>
                                          </p:val>
                                        </p:tav>
                                        <p:tav tm="100000">
                                          <p:val>
                                            <p:strVal val="#ppt_x"/>
                                          </p:val>
                                        </p:tav>
                                      </p:tavLst>
                                    </p:anim>
                                    <p:anim calcmode="lin" valueType="num">
                                      <p:cBhvr>
                                        <p:cTn id="42" dur="1000" fill="hold"/>
                                        <p:tgtEl>
                                          <p:spTgt spid="4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30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1000"/>
                                        <p:tgtEl>
                                          <p:spTgt spid="48"/>
                                        </p:tgtEl>
                                      </p:cBhvr>
                                    </p:animEffect>
                                    <p:anim calcmode="lin" valueType="num">
                                      <p:cBhvr>
                                        <p:cTn id="46" dur="1000" fill="hold"/>
                                        <p:tgtEl>
                                          <p:spTgt spid="48"/>
                                        </p:tgtEl>
                                        <p:attrNameLst>
                                          <p:attrName>ppt_x</p:attrName>
                                        </p:attrNameLst>
                                      </p:cBhvr>
                                      <p:tavLst>
                                        <p:tav tm="0">
                                          <p:val>
                                            <p:strVal val="#ppt_x"/>
                                          </p:val>
                                        </p:tav>
                                        <p:tav tm="100000">
                                          <p:val>
                                            <p:strVal val="#ppt_x"/>
                                          </p:val>
                                        </p:tav>
                                      </p:tavLst>
                                    </p:anim>
                                    <p:anim calcmode="lin" valueType="num">
                                      <p:cBhvr>
                                        <p:cTn id="47" dur="1000" fill="hold"/>
                                        <p:tgtEl>
                                          <p:spTgt spid="4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5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1000"/>
                                        <p:tgtEl>
                                          <p:spTgt spid="50"/>
                                        </p:tgtEl>
                                      </p:cBhvr>
                                    </p:animEffect>
                                    <p:anim calcmode="lin" valueType="num">
                                      <p:cBhvr>
                                        <p:cTn id="56" dur="1000" fill="hold"/>
                                        <p:tgtEl>
                                          <p:spTgt spid="50"/>
                                        </p:tgtEl>
                                        <p:attrNameLst>
                                          <p:attrName>ppt_x</p:attrName>
                                        </p:attrNameLst>
                                      </p:cBhvr>
                                      <p:tavLst>
                                        <p:tav tm="0">
                                          <p:val>
                                            <p:strVal val="#ppt_x"/>
                                          </p:val>
                                        </p:tav>
                                        <p:tav tm="100000">
                                          <p:val>
                                            <p:strVal val="#ppt_x"/>
                                          </p:val>
                                        </p:tav>
                                      </p:tavLst>
                                    </p:anim>
                                    <p:anim calcmode="lin" valueType="num">
                                      <p:cBhvr>
                                        <p:cTn id="57" dur="1000" fill="hold"/>
                                        <p:tgtEl>
                                          <p:spTgt spid="50"/>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60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70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ppt_x</p:attrName>
                                        </p:attrNameLst>
                                      </p:cBhvr>
                                      <p:tavLst>
                                        <p:tav tm="0">
                                          <p:val>
                                            <p:strVal val="#ppt_x"/>
                                          </p:val>
                                        </p:tav>
                                        <p:tav tm="100000">
                                          <p:val>
                                            <p:strVal val="#ppt_x"/>
                                          </p:val>
                                        </p:tav>
                                      </p:tavLst>
                                    </p:anim>
                                    <p:anim calcmode="lin" valueType="num">
                                      <p:cBhvr>
                                        <p:cTn id="67" dur="1000" fill="hold"/>
                                        <p:tgtEl>
                                          <p:spTgt spid="52"/>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80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90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10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20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1000"/>
                                        <p:tgtEl>
                                          <p:spTgt spid="57"/>
                                        </p:tgtEl>
                                      </p:cBhvr>
                                    </p:animEffect>
                                    <p:anim calcmode="lin" valueType="num">
                                      <p:cBhvr>
                                        <p:cTn id="91" dur="1000" fill="hold"/>
                                        <p:tgtEl>
                                          <p:spTgt spid="57"/>
                                        </p:tgtEl>
                                        <p:attrNameLst>
                                          <p:attrName>ppt_x</p:attrName>
                                        </p:attrNameLst>
                                      </p:cBhvr>
                                      <p:tavLst>
                                        <p:tav tm="0">
                                          <p:val>
                                            <p:strVal val="#ppt_x"/>
                                          </p:val>
                                        </p:tav>
                                        <p:tav tm="100000">
                                          <p:val>
                                            <p:strVal val="#ppt_x"/>
                                          </p:val>
                                        </p:tav>
                                      </p:tavLst>
                                    </p:anim>
                                    <p:anim calcmode="lin" valueType="num">
                                      <p:cBhvr>
                                        <p:cTn id="92" dur="1000" fill="hold"/>
                                        <p:tgtEl>
                                          <p:spTgt spid="5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30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40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1000"/>
                                        <p:tgtEl>
                                          <p:spTgt spid="59"/>
                                        </p:tgtEl>
                                      </p:cBhvr>
                                    </p:animEffect>
                                    <p:anim calcmode="lin" valueType="num">
                                      <p:cBhvr>
                                        <p:cTn id="101" dur="1000" fill="hold"/>
                                        <p:tgtEl>
                                          <p:spTgt spid="59"/>
                                        </p:tgtEl>
                                        <p:attrNameLst>
                                          <p:attrName>ppt_x</p:attrName>
                                        </p:attrNameLst>
                                      </p:cBhvr>
                                      <p:tavLst>
                                        <p:tav tm="0">
                                          <p:val>
                                            <p:strVal val="#ppt_x"/>
                                          </p:val>
                                        </p:tav>
                                        <p:tav tm="100000">
                                          <p:val>
                                            <p:strVal val="#ppt_x"/>
                                          </p:val>
                                        </p:tav>
                                      </p:tavLst>
                                    </p:anim>
                                    <p:anim calcmode="lin" valueType="num">
                                      <p:cBhvr>
                                        <p:cTn id="102" dur="1000" fill="hold"/>
                                        <p:tgtEl>
                                          <p:spTgt spid="59"/>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500"/>
                                  </p:stCondLst>
                                  <p:childTnLst>
                                    <p:set>
                                      <p:cBhvr>
                                        <p:cTn id="104" dur="1" fill="hold">
                                          <p:stCondLst>
                                            <p:cond delay="0"/>
                                          </p:stCondLst>
                                        </p:cTn>
                                        <p:tgtEl>
                                          <p:spTgt spid="60"/>
                                        </p:tgtEl>
                                        <p:attrNameLst>
                                          <p:attrName>style.visibility</p:attrName>
                                        </p:attrNameLst>
                                      </p:cBhvr>
                                      <p:to>
                                        <p:strVal val="visible"/>
                                      </p:to>
                                    </p:set>
                                    <p:animEffect transition="in" filter="fade">
                                      <p:cBhvr>
                                        <p:cTn id="105" dur="1000"/>
                                        <p:tgtEl>
                                          <p:spTgt spid="60"/>
                                        </p:tgtEl>
                                      </p:cBhvr>
                                    </p:animEffect>
                                    <p:anim calcmode="lin" valueType="num">
                                      <p:cBhvr>
                                        <p:cTn id="106" dur="1000" fill="hold"/>
                                        <p:tgtEl>
                                          <p:spTgt spid="60"/>
                                        </p:tgtEl>
                                        <p:attrNameLst>
                                          <p:attrName>ppt_x</p:attrName>
                                        </p:attrNameLst>
                                      </p:cBhvr>
                                      <p:tavLst>
                                        <p:tav tm="0">
                                          <p:val>
                                            <p:strVal val="#ppt_x"/>
                                          </p:val>
                                        </p:tav>
                                        <p:tav tm="100000">
                                          <p:val>
                                            <p:strVal val="#ppt_x"/>
                                          </p:val>
                                        </p:tav>
                                      </p:tavLst>
                                    </p:anim>
                                    <p:anim calcmode="lin" valueType="num">
                                      <p:cBhvr>
                                        <p:cTn id="107" dur="1000" fill="hold"/>
                                        <p:tgtEl>
                                          <p:spTgt spid="60"/>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60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1000"/>
                                        <p:tgtEl>
                                          <p:spTgt spid="61"/>
                                        </p:tgtEl>
                                      </p:cBhvr>
                                    </p:animEffect>
                                    <p:anim calcmode="lin" valueType="num">
                                      <p:cBhvr>
                                        <p:cTn id="111" dur="1000" fill="hold"/>
                                        <p:tgtEl>
                                          <p:spTgt spid="61"/>
                                        </p:tgtEl>
                                        <p:attrNameLst>
                                          <p:attrName>ppt_x</p:attrName>
                                        </p:attrNameLst>
                                      </p:cBhvr>
                                      <p:tavLst>
                                        <p:tav tm="0">
                                          <p:val>
                                            <p:strVal val="#ppt_x"/>
                                          </p:val>
                                        </p:tav>
                                        <p:tav tm="100000">
                                          <p:val>
                                            <p:strVal val="#ppt_x"/>
                                          </p:val>
                                        </p:tav>
                                      </p:tavLst>
                                    </p:anim>
                                    <p:anim calcmode="lin" valueType="num">
                                      <p:cBhvr>
                                        <p:cTn id="112" dur="1000" fill="hold"/>
                                        <p:tgtEl>
                                          <p:spTgt spid="61"/>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70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1000"/>
                                        <p:tgtEl>
                                          <p:spTgt spid="62"/>
                                        </p:tgtEl>
                                      </p:cBhvr>
                                    </p:animEffect>
                                    <p:anim calcmode="lin" valueType="num">
                                      <p:cBhvr>
                                        <p:cTn id="116" dur="1000" fill="hold"/>
                                        <p:tgtEl>
                                          <p:spTgt spid="62"/>
                                        </p:tgtEl>
                                        <p:attrNameLst>
                                          <p:attrName>ppt_x</p:attrName>
                                        </p:attrNameLst>
                                      </p:cBhvr>
                                      <p:tavLst>
                                        <p:tav tm="0">
                                          <p:val>
                                            <p:strVal val="#ppt_x"/>
                                          </p:val>
                                        </p:tav>
                                        <p:tav tm="100000">
                                          <p:val>
                                            <p:strVal val="#ppt_x"/>
                                          </p:val>
                                        </p:tav>
                                      </p:tavLst>
                                    </p:anim>
                                    <p:anim calcmode="lin" valueType="num">
                                      <p:cBhvr>
                                        <p:cTn id="117" dur="1000" fill="hold"/>
                                        <p:tgtEl>
                                          <p:spTgt spid="62"/>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800"/>
                                  </p:stCondLst>
                                  <p:childTnLst>
                                    <p:set>
                                      <p:cBhvr>
                                        <p:cTn id="119" dur="1" fill="hold">
                                          <p:stCondLst>
                                            <p:cond delay="0"/>
                                          </p:stCondLst>
                                        </p:cTn>
                                        <p:tgtEl>
                                          <p:spTgt spid="63"/>
                                        </p:tgtEl>
                                        <p:attrNameLst>
                                          <p:attrName>style.visibility</p:attrName>
                                        </p:attrNameLst>
                                      </p:cBhvr>
                                      <p:to>
                                        <p:strVal val="visible"/>
                                      </p:to>
                                    </p:set>
                                    <p:animEffect transition="in" filter="fade">
                                      <p:cBhvr>
                                        <p:cTn id="120" dur="1000"/>
                                        <p:tgtEl>
                                          <p:spTgt spid="63"/>
                                        </p:tgtEl>
                                      </p:cBhvr>
                                    </p:animEffect>
                                    <p:anim calcmode="lin" valueType="num">
                                      <p:cBhvr>
                                        <p:cTn id="121" dur="1000" fill="hold"/>
                                        <p:tgtEl>
                                          <p:spTgt spid="63"/>
                                        </p:tgtEl>
                                        <p:attrNameLst>
                                          <p:attrName>ppt_x</p:attrName>
                                        </p:attrNameLst>
                                      </p:cBhvr>
                                      <p:tavLst>
                                        <p:tav tm="0">
                                          <p:val>
                                            <p:strVal val="#ppt_x"/>
                                          </p:val>
                                        </p:tav>
                                        <p:tav tm="100000">
                                          <p:val>
                                            <p:strVal val="#ppt_x"/>
                                          </p:val>
                                        </p:tav>
                                      </p:tavLst>
                                    </p:anim>
                                    <p:anim calcmode="lin" valueType="num">
                                      <p:cBhvr>
                                        <p:cTn id="122" dur="1000" fill="hold"/>
                                        <p:tgtEl>
                                          <p:spTgt spid="63"/>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900"/>
                                  </p:stCondLst>
                                  <p:childTnLst>
                                    <p:set>
                                      <p:cBhvr>
                                        <p:cTn id="124" dur="1" fill="hold">
                                          <p:stCondLst>
                                            <p:cond delay="0"/>
                                          </p:stCondLst>
                                        </p:cTn>
                                        <p:tgtEl>
                                          <p:spTgt spid="64"/>
                                        </p:tgtEl>
                                        <p:attrNameLst>
                                          <p:attrName>style.visibility</p:attrName>
                                        </p:attrNameLst>
                                      </p:cBhvr>
                                      <p:to>
                                        <p:strVal val="visible"/>
                                      </p:to>
                                    </p:set>
                                    <p:animEffect transition="in" filter="fade">
                                      <p:cBhvr>
                                        <p:cTn id="125" dur="1000"/>
                                        <p:tgtEl>
                                          <p:spTgt spid="64"/>
                                        </p:tgtEl>
                                      </p:cBhvr>
                                    </p:animEffect>
                                    <p:anim calcmode="lin" valueType="num">
                                      <p:cBhvr>
                                        <p:cTn id="126" dur="1000" fill="hold"/>
                                        <p:tgtEl>
                                          <p:spTgt spid="64"/>
                                        </p:tgtEl>
                                        <p:attrNameLst>
                                          <p:attrName>ppt_x</p:attrName>
                                        </p:attrNameLst>
                                      </p:cBhvr>
                                      <p:tavLst>
                                        <p:tav tm="0">
                                          <p:val>
                                            <p:strVal val="#ppt_x"/>
                                          </p:val>
                                        </p:tav>
                                        <p:tav tm="100000">
                                          <p:val>
                                            <p:strVal val="#ppt_x"/>
                                          </p:val>
                                        </p:tav>
                                      </p:tavLst>
                                    </p:anim>
                                    <p:anim calcmode="lin" valueType="num">
                                      <p:cBhvr>
                                        <p:cTn id="127" dur="1000" fill="hold"/>
                                        <p:tgtEl>
                                          <p:spTgt spid="64"/>
                                        </p:tgtEl>
                                        <p:attrNameLst>
                                          <p:attrName>ppt_y</p:attrName>
                                        </p:attrNameLst>
                                      </p:cBhvr>
                                      <p:tavLst>
                                        <p:tav tm="0">
                                          <p:val>
                                            <p:strVal val="#ppt_y-.1"/>
                                          </p:val>
                                        </p:tav>
                                        <p:tav tm="100000">
                                          <p:val>
                                            <p:strVal val="#ppt_y"/>
                                          </p:val>
                                        </p:tav>
                                      </p:tavLst>
                                    </p:anim>
                                  </p:childTnLst>
                                </p:cTn>
                              </p:par>
                            </p:childTnLst>
                          </p:cTn>
                        </p:par>
                        <p:par>
                          <p:cTn id="128" fill="hold">
                            <p:stCondLst>
                              <p:cond delay="4250"/>
                            </p:stCondLst>
                            <p:childTnLst>
                              <p:par>
                                <p:cTn id="129" presetID="2" presetClass="entr" presetSubtype="4" decel="100000" fill="hold" grpId="0" nodeType="afterEffect">
                                  <p:stCondLst>
                                    <p:cond delay="0"/>
                                  </p:stCondLst>
                                  <p:childTnLst>
                                    <p:set>
                                      <p:cBhvr>
                                        <p:cTn id="130" dur="1" fill="hold">
                                          <p:stCondLst>
                                            <p:cond delay="0"/>
                                          </p:stCondLst>
                                        </p:cTn>
                                        <p:tgtEl>
                                          <p:spTgt spid="93"/>
                                        </p:tgtEl>
                                        <p:attrNameLst>
                                          <p:attrName>style.visibility</p:attrName>
                                        </p:attrNameLst>
                                      </p:cBhvr>
                                      <p:to>
                                        <p:strVal val="visible"/>
                                      </p:to>
                                    </p:set>
                                    <p:anim calcmode="lin" valueType="num">
                                      <p:cBhvr additive="base">
                                        <p:cTn id="131" dur="500" fill="hold"/>
                                        <p:tgtEl>
                                          <p:spTgt spid="93"/>
                                        </p:tgtEl>
                                        <p:attrNameLst>
                                          <p:attrName>ppt_x</p:attrName>
                                        </p:attrNameLst>
                                      </p:cBhvr>
                                      <p:tavLst>
                                        <p:tav tm="0">
                                          <p:val>
                                            <p:strVal val="#ppt_x"/>
                                          </p:val>
                                        </p:tav>
                                        <p:tav tm="100000">
                                          <p:val>
                                            <p:strVal val="#ppt_x"/>
                                          </p:val>
                                        </p:tav>
                                      </p:tavLst>
                                    </p:anim>
                                    <p:anim calcmode="lin" valueType="num">
                                      <p:cBhvr additive="base">
                                        <p:cTn id="132" dur="500" fill="hold"/>
                                        <p:tgtEl>
                                          <p:spTgt spid="93"/>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94"/>
                                        </p:tgtEl>
                                        <p:attrNameLst>
                                          <p:attrName>style.visibility</p:attrName>
                                        </p:attrNameLst>
                                      </p:cBhvr>
                                      <p:to>
                                        <p:strVal val="visible"/>
                                      </p:to>
                                    </p:set>
                                    <p:anim calcmode="lin" valueType="num">
                                      <p:cBhvr additive="base">
                                        <p:cTn id="135" dur="500" fill="hold"/>
                                        <p:tgtEl>
                                          <p:spTgt spid="94"/>
                                        </p:tgtEl>
                                        <p:attrNameLst>
                                          <p:attrName>ppt_x</p:attrName>
                                        </p:attrNameLst>
                                      </p:cBhvr>
                                      <p:tavLst>
                                        <p:tav tm="0">
                                          <p:val>
                                            <p:strVal val="#ppt_x"/>
                                          </p:val>
                                        </p:tav>
                                        <p:tav tm="100000">
                                          <p:val>
                                            <p:strVal val="#ppt_x"/>
                                          </p:val>
                                        </p:tav>
                                      </p:tavLst>
                                    </p:anim>
                                    <p:anim calcmode="lin" valueType="num">
                                      <p:cBhvr additive="base">
                                        <p:cTn id="136" dur="500" fill="hold"/>
                                        <p:tgtEl>
                                          <p:spTgt spid="94"/>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95"/>
                                        </p:tgtEl>
                                        <p:attrNameLst>
                                          <p:attrName>style.visibility</p:attrName>
                                        </p:attrNameLst>
                                      </p:cBhvr>
                                      <p:to>
                                        <p:strVal val="visible"/>
                                      </p:to>
                                    </p:set>
                                    <p:anim calcmode="lin" valueType="num">
                                      <p:cBhvr additive="base">
                                        <p:cTn id="139" dur="500" fill="hold"/>
                                        <p:tgtEl>
                                          <p:spTgt spid="95"/>
                                        </p:tgtEl>
                                        <p:attrNameLst>
                                          <p:attrName>ppt_x</p:attrName>
                                        </p:attrNameLst>
                                      </p:cBhvr>
                                      <p:tavLst>
                                        <p:tav tm="0">
                                          <p:val>
                                            <p:strVal val="#ppt_x"/>
                                          </p:val>
                                        </p:tav>
                                        <p:tav tm="100000">
                                          <p:val>
                                            <p:strVal val="#ppt_x"/>
                                          </p:val>
                                        </p:tav>
                                      </p:tavLst>
                                    </p:anim>
                                    <p:anim calcmode="lin" valueType="num">
                                      <p:cBhvr additive="base">
                                        <p:cTn id="140" dur="500" fill="hold"/>
                                        <p:tgtEl>
                                          <p:spTgt spid="95"/>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96"/>
                                        </p:tgtEl>
                                        <p:attrNameLst>
                                          <p:attrName>style.visibility</p:attrName>
                                        </p:attrNameLst>
                                      </p:cBhvr>
                                      <p:to>
                                        <p:strVal val="visible"/>
                                      </p:to>
                                    </p:set>
                                    <p:anim calcmode="lin" valueType="num">
                                      <p:cBhvr additive="base">
                                        <p:cTn id="143" dur="500" fill="hold"/>
                                        <p:tgtEl>
                                          <p:spTgt spid="96"/>
                                        </p:tgtEl>
                                        <p:attrNameLst>
                                          <p:attrName>ppt_x</p:attrName>
                                        </p:attrNameLst>
                                      </p:cBhvr>
                                      <p:tavLst>
                                        <p:tav tm="0">
                                          <p:val>
                                            <p:strVal val="#ppt_x"/>
                                          </p:val>
                                        </p:tav>
                                        <p:tav tm="100000">
                                          <p:val>
                                            <p:strVal val="#ppt_x"/>
                                          </p:val>
                                        </p:tav>
                                      </p:tavLst>
                                    </p:anim>
                                    <p:anim calcmode="lin" valueType="num">
                                      <p:cBhvr additive="base">
                                        <p:cTn id="144" dur="500" fill="hold"/>
                                        <p:tgtEl>
                                          <p:spTgt spid="96"/>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97"/>
                                        </p:tgtEl>
                                        <p:attrNameLst>
                                          <p:attrName>style.visibility</p:attrName>
                                        </p:attrNameLst>
                                      </p:cBhvr>
                                      <p:to>
                                        <p:strVal val="visible"/>
                                      </p:to>
                                    </p:set>
                                    <p:anim calcmode="lin" valueType="num">
                                      <p:cBhvr additive="base">
                                        <p:cTn id="147" dur="500" fill="hold"/>
                                        <p:tgtEl>
                                          <p:spTgt spid="97"/>
                                        </p:tgtEl>
                                        <p:attrNameLst>
                                          <p:attrName>ppt_x</p:attrName>
                                        </p:attrNameLst>
                                      </p:cBhvr>
                                      <p:tavLst>
                                        <p:tav tm="0">
                                          <p:val>
                                            <p:strVal val="#ppt_x"/>
                                          </p:val>
                                        </p:tav>
                                        <p:tav tm="100000">
                                          <p:val>
                                            <p:strVal val="#ppt_x"/>
                                          </p:val>
                                        </p:tav>
                                      </p:tavLst>
                                    </p:anim>
                                    <p:anim calcmode="lin" valueType="num">
                                      <p:cBhvr additive="base">
                                        <p:cTn id="148" dur="500" fill="hold"/>
                                        <p:tgtEl>
                                          <p:spTgt spid="97"/>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98"/>
                                        </p:tgtEl>
                                        <p:attrNameLst>
                                          <p:attrName>style.visibility</p:attrName>
                                        </p:attrNameLst>
                                      </p:cBhvr>
                                      <p:to>
                                        <p:strVal val="visible"/>
                                      </p:to>
                                    </p:set>
                                    <p:anim calcmode="lin" valueType="num">
                                      <p:cBhvr additive="base">
                                        <p:cTn id="151" dur="500" fill="hold"/>
                                        <p:tgtEl>
                                          <p:spTgt spid="98"/>
                                        </p:tgtEl>
                                        <p:attrNameLst>
                                          <p:attrName>ppt_x</p:attrName>
                                        </p:attrNameLst>
                                      </p:cBhvr>
                                      <p:tavLst>
                                        <p:tav tm="0">
                                          <p:val>
                                            <p:strVal val="#ppt_x"/>
                                          </p:val>
                                        </p:tav>
                                        <p:tav tm="100000">
                                          <p:val>
                                            <p:strVal val="#ppt_x"/>
                                          </p:val>
                                        </p:tav>
                                      </p:tavLst>
                                    </p:anim>
                                    <p:anim calcmode="lin" valueType="num">
                                      <p:cBhvr additive="base">
                                        <p:cTn id="152" dur="500" fill="hold"/>
                                        <p:tgtEl>
                                          <p:spTgt spid="98"/>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99"/>
                                        </p:tgtEl>
                                        <p:attrNameLst>
                                          <p:attrName>style.visibility</p:attrName>
                                        </p:attrNameLst>
                                      </p:cBhvr>
                                      <p:to>
                                        <p:strVal val="visible"/>
                                      </p:to>
                                    </p:set>
                                    <p:anim calcmode="lin" valueType="num">
                                      <p:cBhvr additive="base">
                                        <p:cTn id="155" dur="500" fill="hold"/>
                                        <p:tgtEl>
                                          <p:spTgt spid="99"/>
                                        </p:tgtEl>
                                        <p:attrNameLst>
                                          <p:attrName>ppt_x</p:attrName>
                                        </p:attrNameLst>
                                      </p:cBhvr>
                                      <p:tavLst>
                                        <p:tav tm="0">
                                          <p:val>
                                            <p:strVal val="#ppt_x"/>
                                          </p:val>
                                        </p:tav>
                                        <p:tav tm="100000">
                                          <p:val>
                                            <p:strVal val="#ppt_x"/>
                                          </p:val>
                                        </p:tav>
                                      </p:tavLst>
                                    </p:anim>
                                    <p:anim calcmode="lin" valueType="num">
                                      <p:cBhvr additive="base">
                                        <p:cTn id="156" dur="500" fill="hold"/>
                                        <p:tgtEl>
                                          <p:spTgt spid="99"/>
                                        </p:tgtEl>
                                        <p:attrNameLst>
                                          <p:attrName>ppt_y</p:attrName>
                                        </p:attrNameLst>
                                      </p:cBhvr>
                                      <p:tavLst>
                                        <p:tav tm="0">
                                          <p:val>
                                            <p:strVal val="1+#ppt_h/2"/>
                                          </p:val>
                                        </p:tav>
                                        <p:tav tm="100000">
                                          <p:val>
                                            <p:strVal val="#ppt_y"/>
                                          </p:val>
                                        </p:tav>
                                      </p:tavLst>
                                    </p:anim>
                                  </p:childTnLst>
                                </p:cTn>
                              </p:par>
                            </p:childTnLst>
                          </p:cTn>
                        </p:par>
                        <p:par>
                          <p:cTn id="157" fill="hold">
                            <p:stCondLst>
                              <p:cond delay="4750"/>
                            </p:stCondLst>
                            <p:childTnLst>
                              <p:par>
                                <p:cTn id="158" presetID="22" presetClass="entr" presetSubtype="8" fill="hold" grpId="0" nodeType="afterEffect">
                                  <p:stCondLst>
                                    <p:cond delay="0"/>
                                  </p:stCondLst>
                                  <p:childTnLst>
                                    <p:set>
                                      <p:cBhvr>
                                        <p:cTn id="159" dur="1" fill="hold">
                                          <p:stCondLst>
                                            <p:cond delay="0"/>
                                          </p:stCondLst>
                                        </p:cTn>
                                        <p:tgtEl>
                                          <p:spTgt spid="79"/>
                                        </p:tgtEl>
                                        <p:attrNameLst>
                                          <p:attrName>style.visibility</p:attrName>
                                        </p:attrNameLst>
                                      </p:cBhvr>
                                      <p:to>
                                        <p:strVal val="visible"/>
                                      </p:to>
                                    </p:set>
                                    <p:animEffect transition="in" filter="wipe(left)">
                                      <p:cBhvr>
                                        <p:cTn id="160" dur="500"/>
                                        <p:tgtEl>
                                          <p:spTgt spid="79"/>
                                        </p:tgtEl>
                                      </p:cBhvr>
                                    </p:animEffect>
                                  </p:childTnLst>
                                </p:cTn>
                              </p:par>
                              <p:par>
                                <p:cTn id="161" presetID="22" presetClass="entr" presetSubtype="8" fill="hold" grpId="0" nodeType="withEffect">
                                  <p:stCondLst>
                                    <p:cond delay="100"/>
                                  </p:stCondLst>
                                  <p:childTnLst>
                                    <p:set>
                                      <p:cBhvr>
                                        <p:cTn id="162" dur="1" fill="hold">
                                          <p:stCondLst>
                                            <p:cond delay="0"/>
                                          </p:stCondLst>
                                        </p:cTn>
                                        <p:tgtEl>
                                          <p:spTgt spid="80"/>
                                        </p:tgtEl>
                                        <p:attrNameLst>
                                          <p:attrName>style.visibility</p:attrName>
                                        </p:attrNameLst>
                                      </p:cBhvr>
                                      <p:to>
                                        <p:strVal val="visible"/>
                                      </p:to>
                                    </p:set>
                                    <p:animEffect transition="in" filter="wipe(left)">
                                      <p:cBhvr>
                                        <p:cTn id="163" dur="500"/>
                                        <p:tgtEl>
                                          <p:spTgt spid="80"/>
                                        </p:tgtEl>
                                      </p:cBhvr>
                                    </p:animEffect>
                                  </p:childTnLst>
                                </p:cTn>
                              </p:par>
                              <p:par>
                                <p:cTn id="164" presetID="22" presetClass="entr" presetSubtype="8" fill="hold" grpId="0" nodeType="withEffect">
                                  <p:stCondLst>
                                    <p:cond delay="200"/>
                                  </p:stCondLst>
                                  <p:childTnLst>
                                    <p:set>
                                      <p:cBhvr>
                                        <p:cTn id="165" dur="1" fill="hold">
                                          <p:stCondLst>
                                            <p:cond delay="0"/>
                                          </p:stCondLst>
                                        </p:cTn>
                                        <p:tgtEl>
                                          <p:spTgt spid="81"/>
                                        </p:tgtEl>
                                        <p:attrNameLst>
                                          <p:attrName>style.visibility</p:attrName>
                                        </p:attrNameLst>
                                      </p:cBhvr>
                                      <p:to>
                                        <p:strVal val="visible"/>
                                      </p:to>
                                    </p:set>
                                    <p:animEffect transition="in" filter="wipe(left)">
                                      <p:cBhvr>
                                        <p:cTn id="166" dur="500"/>
                                        <p:tgtEl>
                                          <p:spTgt spid="81"/>
                                        </p:tgtEl>
                                      </p:cBhvr>
                                    </p:animEffect>
                                  </p:childTnLst>
                                </p:cTn>
                              </p:par>
                              <p:par>
                                <p:cTn id="167" presetID="22" presetClass="entr" presetSubtype="8" fill="hold" grpId="0" nodeType="withEffect">
                                  <p:stCondLst>
                                    <p:cond delay="300"/>
                                  </p:stCondLst>
                                  <p:childTnLst>
                                    <p:set>
                                      <p:cBhvr>
                                        <p:cTn id="168" dur="1" fill="hold">
                                          <p:stCondLst>
                                            <p:cond delay="0"/>
                                          </p:stCondLst>
                                        </p:cTn>
                                        <p:tgtEl>
                                          <p:spTgt spid="82"/>
                                        </p:tgtEl>
                                        <p:attrNameLst>
                                          <p:attrName>style.visibility</p:attrName>
                                        </p:attrNameLst>
                                      </p:cBhvr>
                                      <p:to>
                                        <p:strVal val="visible"/>
                                      </p:to>
                                    </p:set>
                                    <p:animEffect transition="in" filter="wipe(left)">
                                      <p:cBhvr>
                                        <p:cTn id="169" dur="500"/>
                                        <p:tgtEl>
                                          <p:spTgt spid="82"/>
                                        </p:tgtEl>
                                      </p:cBhvr>
                                    </p:animEffect>
                                  </p:childTnLst>
                                </p:cTn>
                              </p:par>
                              <p:par>
                                <p:cTn id="170" presetID="22" presetClass="entr" presetSubtype="8" fill="hold" grpId="0" nodeType="withEffect">
                                  <p:stCondLst>
                                    <p:cond delay="400"/>
                                  </p:stCondLst>
                                  <p:childTnLst>
                                    <p:set>
                                      <p:cBhvr>
                                        <p:cTn id="171" dur="1" fill="hold">
                                          <p:stCondLst>
                                            <p:cond delay="0"/>
                                          </p:stCondLst>
                                        </p:cTn>
                                        <p:tgtEl>
                                          <p:spTgt spid="83"/>
                                        </p:tgtEl>
                                        <p:attrNameLst>
                                          <p:attrName>style.visibility</p:attrName>
                                        </p:attrNameLst>
                                      </p:cBhvr>
                                      <p:to>
                                        <p:strVal val="visible"/>
                                      </p:to>
                                    </p:set>
                                    <p:animEffect transition="in" filter="wipe(left)">
                                      <p:cBhvr>
                                        <p:cTn id="172" dur="500"/>
                                        <p:tgtEl>
                                          <p:spTgt spid="83"/>
                                        </p:tgtEl>
                                      </p:cBhvr>
                                    </p:animEffect>
                                  </p:childTnLst>
                                </p:cTn>
                              </p:par>
                              <p:par>
                                <p:cTn id="173" presetID="22" presetClass="entr" presetSubtype="8" fill="hold" grpId="0" nodeType="withEffect">
                                  <p:stCondLst>
                                    <p:cond delay="500"/>
                                  </p:stCondLst>
                                  <p:childTnLst>
                                    <p:set>
                                      <p:cBhvr>
                                        <p:cTn id="174" dur="1" fill="hold">
                                          <p:stCondLst>
                                            <p:cond delay="0"/>
                                          </p:stCondLst>
                                        </p:cTn>
                                        <p:tgtEl>
                                          <p:spTgt spid="84"/>
                                        </p:tgtEl>
                                        <p:attrNameLst>
                                          <p:attrName>style.visibility</p:attrName>
                                        </p:attrNameLst>
                                      </p:cBhvr>
                                      <p:to>
                                        <p:strVal val="visible"/>
                                      </p:to>
                                    </p:set>
                                    <p:animEffect transition="in" filter="wipe(left)">
                                      <p:cBhvr>
                                        <p:cTn id="175" dur="500"/>
                                        <p:tgtEl>
                                          <p:spTgt spid="84"/>
                                        </p:tgtEl>
                                      </p:cBhvr>
                                    </p:animEffect>
                                  </p:childTnLst>
                                </p:cTn>
                              </p:par>
                              <p:par>
                                <p:cTn id="176" presetID="22" presetClass="entr" presetSubtype="8" fill="hold" grpId="0" nodeType="withEffect">
                                  <p:stCondLst>
                                    <p:cond delay="600"/>
                                  </p:stCondLst>
                                  <p:childTnLst>
                                    <p:set>
                                      <p:cBhvr>
                                        <p:cTn id="177" dur="1" fill="hold">
                                          <p:stCondLst>
                                            <p:cond delay="0"/>
                                          </p:stCondLst>
                                        </p:cTn>
                                        <p:tgtEl>
                                          <p:spTgt spid="85"/>
                                        </p:tgtEl>
                                        <p:attrNameLst>
                                          <p:attrName>style.visibility</p:attrName>
                                        </p:attrNameLst>
                                      </p:cBhvr>
                                      <p:to>
                                        <p:strVal val="visible"/>
                                      </p:to>
                                    </p:set>
                                    <p:animEffect transition="in" filter="wipe(left)">
                                      <p:cBhvr>
                                        <p:cTn id="178" dur="500"/>
                                        <p:tgtEl>
                                          <p:spTgt spid="85"/>
                                        </p:tgtEl>
                                      </p:cBhvr>
                                    </p:animEffect>
                                  </p:childTnLst>
                                </p:cTn>
                              </p:par>
                              <p:par>
                                <p:cTn id="179" presetID="22" presetClass="entr" presetSubtype="2" fill="hold" grpId="0" nodeType="withEffect">
                                  <p:stCondLst>
                                    <p:cond delay="0"/>
                                  </p:stCondLst>
                                  <p:childTnLst>
                                    <p:set>
                                      <p:cBhvr>
                                        <p:cTn id="180" dur="1" fill="hold">
                                          <p:stCondLst>
                                            <p:cond delay="0"/>
                                          </p:stCondLst>
                                        </p:cTn>
                                        <p:tgtEl>
                                          <p:spTgt spid="65"/>
                                        </p:tgtEl>
                                        <p:attrNameLst>
                                          <p:attrName>style.visibility</p:attrName>
                                        </p:attrNameLst>
                                      </p:cBhvr>
                                      <p:to>
                                        <p:strVal val="visible"/>
                                      </p:to>
                                    </p:set>
                                    <p:animEffect transition="in" filter="wipe(right)">
                                      <p:cBhvr>
                                        <p:cTn id="181" dur="500"/>
                                        <p:tgtEl>
                                          <p:spTgt spid="65"/>
                                        </p:tgtEl>
                                      </p:cBhvr>
                                    </p:animEffect>
                                  </p:childTnLst>
                                </p:cTn>
                              </p:par>
                              <p:par>
                                <p:cTn id="182" presetID="22" presetClass="entr" presetSubtype="2" fill="hold" grpId="0" nodeType="withEffect">
                                  <p:stCondLst>
                                    <p:cond delay="100"/>
                                  </p:stCondLst>
                                  <p:childTnLst>
                                    <p:set>
                                      <p:cBhvr>
                                        <p:cTn id="183" dur="1" fill="hold">
                                          <p:stCondLst>
                                            <p:cond delay="0"/>
                                          </p:stCondLst>
                                        </p:cTn>
                                        <p:tgtEl>
                                          <p:spTgt spid="66"/>
                                        </p:tgtEl>
                                        <p:attrNameLst>
                                          <p:attrName>style.visibility</p:attrName>
                                        </p:attrNameLst>
                                      </p:cBhvr>
                                      <p:to>
                                        <p:strVal val="visible"/>
                                      </p:to>
                                    </p:set>
                                    <p:animEffect transition="in" filter="wipe(right)">
                                      <p:cBhvr>
                                        <p:cTn id="184" dur="500"/>
                                        <p:tgtEl>
                                          <p:spTgt spid="66"/>
                                        </p:tgtEl>
                                      </p:cBhvr>
                                    </p:animEffect>
                                  </p:childTnLst>
                                </p:cTn>
                              </p:par>
                              <p:par>
                                <p:cTn id="185" presetID="22" presetClass="entr" presetSubtype="2" fill="hold" grpId="0" nodeType="withEffect">
                                  <p:stCondLst>
                                    <p:cond delay="200"/>
                                  </p:stCondLst>
                                  <p:childTnLst>
                                    <p:set>
                                      <p:cBhvr>
                                        <p:cTn id="186" dur="1" fill="hold">
                                          <p:stCondLst>
                                            <p:cond delay="0"/>
                                          </p:stCondLst>
                                        </p:cTn>
                                        <p:tgtEl>
                                          <p:spTgt spid="67"/>
                                        </p:tgtEl>
                                        <p:attrNameLst>
                                          <p:attrName>style.visibility</p:attrName>
                                        </p:attrNameLst>
                                      </p:cBhvr>
                                      <p:to>
                                        <p:strVal val="visible"/>
                                      </p:to>
                                    </p:set>
                                    <p:animEffect transition="in" filter="wipe(right)">
                                      <p:cBhvr>
                                        <p:cTn id="187" dur="500"/>
                                        <p:tgtEl>
                                          <p:spTgt spid="67"/>
                                        </p:tgtEl>
                                      </p:cBhvr>
                                    </p:animEffect>
                                  </p:childTnLst>
                                </p:cTn>
                              </p:par>
                              <p:par>
                                <p:cTn id="188" presetID="22" presetClass="entr" presetSubtype="2" fill="hold" grpId="0" nodeType="withEffect">
                                  <p:stCondLst>
                                    <p:cond delay="300"/>
                                  </p:stCondLst>
                                  <p:childTnLst>
                                    <p:set>
                                      <p:cBhvr>
                                        <p:cTn id="189" dur="1" fill="hold">
                                          <p:stCondLst>
                                            <p:cond delay="0"/>
                                          </p:stCondLst>
                                        </p:cTn>
                                        <p:tgtEl>
                                          <p:spTgt spid="68"/>
                                        </p:tgtEl>
                                        <p:attrNameLst>
                                          <p:attrName>style.visibility</p:attrName>
                                        </p:attrNameLst>
                                      </p:cBhvr>
                                      <p:to>
                                        <p:strVal val="visible"/>
                                      </p:to>
                                    </p:set>
                                    <p:animEffect transition="in" filter="wipe(right)">
                                      <p:cBhvr>
                                        <p:cTn id="190" dur="500"/>
                                        <p:tgtEl>
                                          <p:spTgt spid="68"/>
                                        </p:tgtEl>
                                      </p:cBhvr>
                                    </p:animEffect>
                                  </p:childTnLst>
                                </p:cTn>
                              </p:par>
                              <p:par>
                                <p:cTn id="191" presetID="22" presetClass="entr" presetSubtype="2" fill="hold" grpId="0" nodeType="withEffect">
                                  <p:stCondLst>
                                    <p:cond delay="400"/>
                                  </p:stCondLst>
                                  <p:childTnLst>
                                    <p:set>
                                      <p:cBhvr>
                                        <p:cTn id="192" dur="1" fill="hold">
                                          <p:stCondLst>
                                            <p:cond delay="0"/>
                                          </p:stCondLst>
                                        </p:cTn>
                                        <p:tgtEl>
                                          <p:spTgt spid="69"/>
                                        </p:tgtEl>
                                        <p:attrNameLst>
                                          <p:attrName>style.visibility</p:attrName>
                                        </p:attrNameLst>
                                      </p:cBhvr>
                                      <p:to>
                                        <p:strVal val="visible"/>
                                      </p:to>
                                    </p:set>
                                    <p:animEffect transition="in" filter="wipe(right)">
                                      <p:cBhvr>
                                        <p:cTn id="193" dur="500"/>
                                        <p:tgtEl>
                                          <p:spTgt spid="69"/>
                                        </p:tgtEl>
                                      </p:cBhvr>
                                    </p:animEffect>
                                  </p:childTnLst>
                                </p:cTn>
                              </p:par>
                              <p:par>
                                <p:cTn id="194" presetID="22" presetClass="entr" presetSubtype="2" fill="hold" grpId="0" nodeType="withEffect">
                                  <p:stCondLst>
                                    <p:cond delay="500"/>
                                  </p:stCondLst>
                                  <p:childTnLst>
                                    <p:set>
                                      <p:cBhvr>
                                        <p:cTn id="195" dur="1" fill="hold">
                                          <p:stCondLst>
                                            <p:cond delay="0"/>
                                          </p:stCondLst>
                                        </p:cTn>
                                        <p:tgtEl>
                                          <p:spTgt spid="70"/>
                                        </p:tgtEl>
                                        <p:attrNameLst>
                                          <p:attrName>style.visibility</p:attrName>
                                        </p:attrNameLst>
                                      </p:cBhvr>
                                      <p:to>
                                        <p:strVal val="visible"/>
                                      </p:to>
                                    </p:set>
                                    <p:animEffect transition="in" filter="wipe(right)">
                                      <p:cBhvr>
                                        <p:cTn id="196" dur="500"/>
                                        <p:tgtEl>
                                          <p:spTgt spid="70"/>
                                        </p:tgtEl>
                                      </p:cBhvr>
                                    </p:animEffect>
                                  </p:childTnLst>
                                </p:cTn>
                              </p:par>
                              <p:par>
                                <p:cTn id="197" presetID="22" presetClass="entr" presetSubtype="2" fill="hold" grpId="0" nodeType="withEffect">
                                  <p:stCondLst>
                                    <p:cond delay="600"/>
                                  </p:stCondLst>
                                  <p:childTnLst>
                                    <p:set>
                                      <p:cBhvr>
                                        <p:cTn id="198" dur="1" fill="hold">
                                          <p:stCondLst>
                                            <p:cond delay="0"/>
                                          </p:stCondLst>
                                        </p:cTn>
                                        <p:tgtEl>
                                          <p:spTgt spid="71"/>
                                        </p:tgtEl>
                                        <p:attrNameLst>
                                          <p:attrName>style.visibility</p:attrName>
                                        </p:attrNameLst>
                                      </p:cBhvr>
                                      <p:to>
                                        <p:strVal val="visible"/>
                                      </p:to>
                                    </p:set>
                                    <p:animEffect transition="in" filter="wipe(right)">
                                      <p:cBhvr>
                                        <p:cTn id="199" dur="500"/>
                                        <p:tgtEl>
                                          <p:spTgt spid="71"/>
                                        </p:tgtEl>
                                      </p:cBhvr>
                                    </p:animEffect>
                                  </p:childTnLst>
                                </p:cTn>
                              </p:par>
                            </p:childTnLst>
                          </p:cTn>
                        </p:par>
                        <p:par>
                          <p:cTn id="200" fill="hold">
                            <p:stCondLst>
                              <p:cond delay="5850"/>
                            </p:stCondLst>
                            <p:childTnLst>
                              <p:par>
                                <p:cTn id="201" presetID="22" presetClass="entr" presetSubtype="8" fill="hold" grpId="0" nodeType="afterEffect">
                                  <p:stCondLst>
                                    <p:cond delay="0"/>
                                  </p:stCondLst>
                                  <p:childTnLst>
                                    <p:set>
                                      <p:cBhvr>
                                        <p:cTn id="202" dur="1" fill="hold">
                                          <p:stCondLst>
                                            <p:cond delay="0"/>
                                          </p:stCondLst>
                                        </p:cTn>
                                        <p:tgtEl>
                                          <p:spTgt spid="86"/>
                                        </p:tgtEl>
                                        <p:attrNameLst>
                                          <p:attrName>style.visibility</p:attrName>
                                        </p:attrNameLst>
                                      </p:cBhvr>
                                      <p:to>
                                        <p:strVal val="visible"/>
                                      </p:to>
                                    </p:set>
                                    <p:animEffect transition="in" filter="wipe(left)">
                                      <p:cBhvr>
                                        <p:cTn id="203" dur="500"/>
                                        <p:tgtEl>
                                          <p:spTgt spid="86"/>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87"/>
                                        </p:tgtEl>
                                        <p:attrNameLst>
                                          <p:attrName>style.visibility</p:attrName>
                                        </p:attrNameLst>
                                      </p:cBhvr>
                                      <p:to>
                                        <p:strVal val="visible"/>
                                      </p:to>
                                    </p:set>
                                    <p:animEffect transition="in" filter="wipe(left)">
                                      <p:cBhvr>
                                        <p:cTn id="206" dur="500"/>
                                        <p:tgtEl>
                                          <p:spTgt spid="87"/>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88"/>
                                        </p:tgtEl>
                                        <p:attrNameLst>
                                          <p:attrName>style.visibility</p:attrName>
                                        </p:attrNameLst>
                                      </p:cBhvr>
                                      <p:to>
                                        <p:strVal val="visible"/>
                                      </p:to>
                                    </p:set>
                                    <p:animEffect transition="in" filter="wipe(left)">
                                      <p:cBhvr>
                                        <p:cTn id="209" dur="500"/>
                                        <p:tgtEl>
                                          <p:spTgt spid="88"/>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89"/>
                                        </p:tgtEl>
                                        <p:attrNameLst>
                                          <p:attrName>style.visibility</p:attrName>
                                        </p:attrNameLst>
                                      </p:cBhvr>
                                      <p:to>
                                        <p:strVal val="visible"/>
                                      </p:to>
                                    </p:set>
                                    <p:animEffect transition="in" filter="wipe(left)">
                                      <p:cBhvr>
                                        <p:cTn id="212" dur="500"/>
                                        <p:tgtEl>
                                          <p:spTgt spid="89"/>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90"/>
                                        </p:tgtEl>
                                        <p:attrNameLst>
                                          <p:attrName>style.visibility</p:attrName>
                                        </p:attrNameLst>
                                      </p:cBhvr>
                                      <p:to>
                                        <p:strVal val="visible"/>
                                      </p:to>
                                    </p:set>
                                    <p:animEffect transition="in" filter="wipe(left)">
                                      <p:cBhvr>
                                        <p:cTn id="215" dur="500"/>
                                        <p:tgtEl>
                                          <p:spTgt spid="90"/>
                                        </p:tgtEl>
                                      </p:cBhvr>
                                    </p:animEffect>
                                  </p:childTnLst>
                                </p:cTn>
                              </p:par>
                              <p:par>
                                <p:cTn id="216" presetID="22" presetClass="entr" presetSubtype="8" fill="hold" grpId="0" nodeType="withEffect">
                                  <p:stCondLst>
                                    <p:cond delay="0"/>
                                  </p:stCondLst>
                                  <p:childTnLst>
                                    <p:set>
                                      <p:cBhvr>
                                        <p:cTn id="217" dur="1" fill="hold">
                                          <p:stCondLst>
                                            <p:cond delay="0"/>
                                          </p:stCondLst>
                                        </p:cTn>
                                        <p:tgtEl>
                                          <p:spTgt spid="91"/>
                                        </p:tgtEl>
                                        <p:attrNameLst>
                                          <p:attrName>style.visibility</p:attrName>
                                        </p:attrNameLst>
                                      </p:cBhvr>
                                      <p:to>
                                        <p:strVal val="visible"/>
                                      </p:to>
                                    </p:set>
                                    <p:animEffect transition="in" filter="wipe(left)">
                                      <p:cBhvr>
                                        <p:cTn id="218" dur="500"/>
                                        <p:tgtEl>
                                          <p:spTgt spid="91"/>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92"/>
                                        </p:tgtEl>
                                        <p:attrNameLst>
                                          <p:attrName>style.visibility</p:attrName>
                                        </p:attrNameLst>
                                      </p:cBhvr>
                                      <p:to>
                                        <p:strVal val="visible"/>
                                      </p:to>
                                    </p:set>
                                    <p:animEffect transition="in" filter="wipe(left)">
                                      <p:cBhvr>
                                        <p:cTn id="221" dur="500"/>
                                        <p:tgtEl>
                                          <p:spTgt spid="92"/>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72"/>
                                        </p:tgtEl>
                                        <p:attrNameLst>
                                          <p:attrName>style.visibility</p:attrName>
                                        </p:attrNameLst>
                                      </p:cBhvr>
                                      <p:to>
                                        <p:strVal val="visible"/>
                                      </p:to>
                                    </p:set>
                                    <p:animEffect transition="in" filter="wipe(right)">
                                      <p:cBhvr>
                                        <p:cTn id="224" dur="500"/>
                                        <p:tgtEl>
                                          <p:spTgt spid="72"/>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73"/>
                                        </p:tgtEl>
                                        <p:attrNameLst>
                                          <p:attrName>style.visibility</p:attrName>
                                        </p:attrNameLst>
                                      </p:cBhvr>
                                      <p:to>
                                        <p:strVal val="visible"/>
                                      </p:to>
                                    </p:set>
                                    <p:animEffect transition="in" filter="wipe(right)">
                                      <p:cBhvr>
                                        <p:cTn id="227" dur="500"/>
                                        <p:tgtEl>
                                          <p:spTgt spid="73"/>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74"/>
                                        </p:tgtEl>
                                        <p:attrNameLst>
                                          <p:attrName>style.visibility</p:attrName>
                                        </p:attrNameLst>
                                      </p:cBhvr>
                                      <p:to>
                                        <p:strVal val="visible"/>
                                      </p:to>
                                    </p:set>
                                    <p:animEffect transition="in" filter="wipe(right)">
                                      <p:cBhvr>
                                        <p:cTn id="230" dur="500"/>
                                        <p:tgtEl>
                                          <p:spTgt spid="74"/>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75"/>
                                        </p:tgtEl>
                                        <p:attrNameLst>
                                          <p:attrName>style.visibility</p:attrName>
                                        </p:attrNameLst>
                                      </p:cBhvr>
                                      <p:to>
                                        <p:strVal val="visible"/>
                                      </p:to>
                                    </p:set>
                                    <p:animEffect transition="in" filter="wipe(right)">
                                      <p:cBhvr>
                                        <p:cTn id="233" dur="500"/>
                                        <p:tgtEl>
                                          <p:spTgt spid="75"/>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76"/>
                                        </p:tgtEl>
                                        <p:attrNameLst>
                                          <p:attrName>style.visibility</p:attrName>
                                        </p:attrNameLst>
                                      </p:cBhvr>
                                      <p:to>
                                        <p:strVal val="visible"/>
                                      </p:to>
                                    </p:set>
                                    <p:animEffect transition="in" filter="wipe(right)">
                                      <p:cBhvr>
                                        <p:cTn id="236" dur="500"/>
                                        <p:tgtEl>
                                          <p:spTgt spid="76"/>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77"/>
                                        </p:tgtEl>
                                        <p:attrNameLst>
                                          <p:attrName>style.visibility</p:attrName>
                                        </p:attrNameLst>
                                      </p:cBhvr>
                                      <p:to>
                                        <p:strVal val="visible"/>
                                      </p:to>
                                    </p:set>
                                    <p:animEffect transition="in" filter="wipe(right)">
                                      <p:cBhvr>
                                        <p:cTn id="239" dur="500"/>
                                        <p:tgtEl>
                                          <p:spTgt spid="77"/>
                                        </p:tgtEl>
                                      </p:cBhvr>
                                    </p:animEffect>
                                  </p:childTnLst>
                                </p:cTn>
                              </p:par>
                              <p:par>
                                <p:cTn id="240" presetID="22" presetClass="entr" presetSubtype="2" fill="hold" grpId="0" nodeType="withEffect">
                                  <p:stCondLst>
                                    <p:cond delay="0"/>
                                  </p:stCondLst>
                                  <p:childTnLst>
                                    <p:set>
                                      <p:cBhvr>
                                        <p:cTn id="241" dur="1" fill="hold">
                                          <p:stCondLst>
                                            <p:cond delay="0"/>
                                          </p:stCondLst>
                                        </p:cTn>
                                        <p:tgtEl>
                                          <p:spTgt spid="78"/>
                                        </p:tgtEl>
                                        <p:attrNameLst>
                                          <p:attrName>style.visibility</p:attrName>
                                        </p:attrNameLst>
                                      </p:cBhvr>
                                      <p:to>
                                        <p:strVal val="visible"/>
                                      </p:to>
                                    </p:set>
                                    <p:animEffect transition="in" filter="wipe(right)">
                                      <p:cBhvr>
                                        <p:cTn id="24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animBg="1"/>
      <p:bldP spid="80" grpId="0" animBg="1"/>
      <p:bldP spid="81" grpId="0" animBg="1"/>
      <p:bldP spid="82" grpId="0" animBg="1"/>
      <p:bldP spid="83" grpId="0" animBg="1"/>
      <p:bldP spid="84" grpId="0" animBg="1"/>
      <p:bldP spid="85" grpId="0" animBg="1"/>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animBg="1"/>
      <p:bldP spid="10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椭圆 12"/>
          <p:cNvSpPr/>
          <p:nvPr/>
        </p:nvSpPr>
        <p:spPr bwMode="auto">
          <a:xfrm rot="351052">
            <a:off x="1300932" y="5480042"/>
            <a:ext cx="288926"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14" name="椭圆 13"/>
          <p:cNvSpPr/>
          <p:nvPr/>
        </p:nvSpPr>
        <p:spPr bwMode="auto">
          <a:xfrm rot="285728">
            <a:off x="2099162" y="4754032"/>
            <a:ext cx="288926"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15" name="椭圆 14"/>
          <p:cNvSpPr/>
          <p:nvPr/>
        </p:nvSpPr>
        <p:spPr bwMode="auto">
          <a:xfrm rot="20925770">
            <a:off x="3155569" y="4072680"/>
            <a:ext cx="2873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25" name="椭圆 24"/>
          <p:cNvSpPr/>
          <p:nvPr/>
        </p:nvSpPr>
        <p:spPr bwMode="auto">
          <a:xfrm rot="21146216">
            <a:off x="3957140" y="4849587"/>
            <a:ext cx="288926"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26" name="椭圆 25"/>
          <p:cNvSpPr/>
          <p:nvPr/>
        </p:nvSpPr>
        <p:spPr bwMode="auto">
          <a:xfrm rot="372077">
            <a:off x="5872420" y="4355137"/>
            <a:ext cx="2873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27" name="椭圆 26"/>
          <p:cNvSpPr/>
          <p:nvPr/>
        </p:nvSpPr>
        <p:spPr bwMode="auto">
          <a:xfrm rot="444650">
            <a:off x="6792701" y="3778324"/>
            <a:ext cx="287338" cy="293687"/>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28" name="椭圆 27"/>
          <p:cNvSpPr/>
          <p:nvPr/>
        </p:nvSpPr>
        <p:spPr bwMode="auto">
          <a:xfrm rot="411978">
            <a:off x="7495891" y="3065558"/>
            <a:ext cx="288926" cy="293688"/>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29" name="椭圆 28"/>
          <p:cNvSpPr/>
          <p:nvPr/>
        </p:nvSpPr>
        <p:spPr bwMode="auto">
          <a:xfrm rot="434902">
            <a:off x="8982081" y="2146979"/>
            <a:ext cx="288926" cy="293687"/>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30" name="椭圆 29"/>
          <p:cNvSpPr/>
          <p:nvPr/>
        </p:nvSpPr>
        <p:spPr bwMode="auto">
          <a:xfrm rot="1654378">
            <a:off x="10113039" y="1552762"/>
            <a:ext cx="2873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31" name="文本框 30"/>
          <p:cNvSpPr txBox="1">
            <a:spLocks noChangeArrowheads="1"/>
          </p:cNvSpPr>
          <p:nvPr/>
        </p:nvSpPr>
        <p:spPr bwMode="auto">
          <a:xfrm>
            <a:off x="1096582" y="6131039"/>
            <a:ext cx="780983" cy="369332"/>
          </a:xfrm>
          <a:prstGeom prst="rect">
            <a:avLst/>
          </a:prstGeom>
          <a:noFill/>
          <a:ln w="9525">
            <a:noFill/>
            <a:miter lim="800000"/>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3</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2" name="文本框 31"/>
          <p:cNvSpPr txBox="1">
            <a:spLocks noChangeArrowheads="1"/>
          </p:cNvSpPr>
          <p:nvPr/>
        </p:nvSpPr>
        <p:spPr bwMode="auto">
          <a:xfrm>
            <a:off x="1914373" y="6131039"/>
            <a:ext cx="780983" cy="369332"/>
          </a:xfrm>
          <a:prstGeom prst="rect">
            <a:avLst/>
          </a:prstGeom>
          <a:noFill/>
          <a:ln w="9525">
            <a:noFill/>
            <a:miter lim="800000"/>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4</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3" name="文本框 32"/>
          <p:cNvSpPr txBox="1">
            <a:spLocks noChangeArrowheads="1"/>
          </p:cNvSpPr>
          <p:nvPr/>
        </p:nvSpPr>
        <p:spPr bwMode="auto">
          <a:xfrm>
            <a:off x="2944432" y="6131039"/>
            <a:ext cx="780983" cy="369332"/>
          </a:xfrm>
          <a:prstGeom prst="rect">
            <a:avLst/>
          </a:prstGeom>
          <a:noFill/>
          <a:ln w="9525">
            <a:noFill/>
            <a:miter lim="800000"/>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5</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4" name="文本框 33"/>
          <p:cNvSpPr txBox="1">
            <a:spLocks noChangeArrowheads="1"/>
          </p:cNvSpPr>
          <p:nvPr/>
        </p:nvSpPr>
        <p:spPr bwMode="auto">
          <a:xfrm>
            <a:off x="3714369" y="6131039"/>
            <a:ext cx="780983" cy="369332"/>
          </a:xfrm>
          <a:prstGeom prst="rect">
            <a:avLst/>
          </a:prstGeom>
          <a:noFill/>
          <a:ln w="9525">
            <a:noFill/>
            <a:miter lim="800000"/>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6</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5" name="文本框 34"/>
          <p:cNvSpPr txBox="1">
            <a:spLocks noChangeArrowheads="1"/>
          </p:cNvSpPr>
          <p:nvPr/>
        </p:nvSpPr>
        <p:spPr bwMode="auto">
          <a:xfrm>
            <a:off x="5713032" y="6131039"/>
            <a:ext cx="780983" cy="369332"/>
          </a:xfrm>
          <a:prstGeom prst="rect">
            <a:avLst/>
          </a:prstGeom>
          <a:noFill/>
          <a:ln w="9525">
            <a:noFill/>
            <a:miter lim="800000"/>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8</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6" name="文本框 35"/>
          <p:cNvSpPr txBox="1">
            <a:spLocks noChangeArrowheads="1"/>
          </p:cNvSpPr>
          <p:nvPr/>
        </p:nvSpPr>
        <p:spPr bwMode="auto">
          <a:xfrm>
            <a:off x="6672792" y="6131039"/>
            <a:ext cx="780983" cy="369332"/>
          </a:xfrm>
          <a:prstGeom prst="rect">
            <a:avLst/>
          </a:prstGeom>
          <a:noFill/>
          <a:ln w="9525">
            <a:noFill/>
            <a:miter lim="800000"/>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9</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7" name="文本框 36"/>
          <p:cNvSpPr txBox="1">
            <a:spLocks noChangeArrowheads="1"/>
          </p:cNvSpPr>
          <p:nvPr/>
        </p:nvSpPr>
        <p:spPr bwMode="auto">
          <a:xfrm>
            <a:off x="7469943" y="6131039"/>
            <a:ext cx="915635" cy="369332"/>
          </a:xfrm>
          <a:prstGeom prst="rect">
            <a:avLst/>
          </a:prstGeom>
          <a:noFill/>
          <a:ln w="9525">
            <a:noFill/>
            <a:miter lim="800000"/>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10</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8" name="文本框 37"/>
          <p:cNvSpPr txBox="1">
            <a:spLocks noChangeArrowheads="1"/>
          </p:cNvSpPr>
          <p:nvPr/>
        </p:nvSpPr>
        <p:spPr bwMode="auto">
          <a:xfrm>
            <a:off x="8836101" y="6131039"/>
            <a:ext cx="915635" cy="369332"/>
          </a:xfrm>
          <a:prstGeom prst="rect">
            <a:avLst/>
          </a:prstGeom>
          <a:noFill/>
          <a:ln w="9525">
            <a:noFill/>
            <a:miter lim="800000"/>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11</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9" name="文本框 38"/>
          <p:cNvSpPr txBox="1">
            <a:spLocks noChangeArrowheads="1"/>
          </p:cNvSpPr>
          <p:nvPr/>
        </p:nvSpPr>
        <p:spPr bwMode="auto">
          <a:xfrm>
            <a:off x="9966630" y="6131039"/>
            <a:ext cx="915635" cy="369332"/>
          </a:xfrm>
          <a:prstGeom prst="rect">
            <a:avLst/>
          </a:prstGeom>
          <a:noFill/>
          <a:ln w="9525">
            <a:noFill/>
            <a:miter lim="800000"/>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12</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40" name="文本框 39"/>
          <p:cNvSpPr txBox="1">
            <a:spLocks noChangeArrowheads="1"/>
          </p:cNvSpPr>
          <p:nvPr/>
        </p:nvSpPr>
        <p:spPr bwMode="auto">
          <a:xfrm>
            <a:off x="1747505" y="5414665"/>
            <a:ext cx="1569660" cy="369332"/>
          </a:xfrm>
          <a:prstGeom prst="rect">
            <a:avLst/>
          </a:prstGeom>
          <a:noFill/>
          <a:ln w="9525">
            <a:noFill/>
            <a:miter lim="800000"/>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41" name="文本框 40"/>
          <p:cNvSpPr txBox="1">
            <a:spLocks noChangeArrowheads="1"/>
          </p:cNvSpPr>
          <p:nvPr/>
        </p:nvSpPr>
        <p:spPr bwMode="auto">
          <a:xfrm>
            <a:off x="482551" y="4680060"/>
            <a:ext cx="1569660" cy="369332"/>
          </a:xfrm>
          <a:prstGeom prst="rect">
            <a:avLst/>
          </a:prstGeom>
          <a:noFill/>
          <a:ln w="9525">
            <a:noFill/>
            <a:miter lim="800000"/>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42" name="文本框 41"/>
          <p:cNvSpPr txBox="1">
            <a:spLocks noChangeArrowheads="1"/>
          </p:cNvSpPr>
          <p:nvPr/>
        </p:nvSpPr>
        <p:spPr bwMode="auto">
          <a:xfrm>
            <a:off x="2680110" y="3642736"/>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3" name="文本框 42"/>
          <p:cNvSpPr txBox="1">
            <a:spLocks noChangeArrowheads="1"/>
          </p:cNvSpPr>
          <p:nvPr/>
        </p:nvSpPr>
        <p:spPr bwMode="auto">
          <a:xfrm>
            <a:off x="3875465" y="4436783"/>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4" name="文本框 43"/>
          <p:cNvSpPr txBox="1">
            <a:spLocks noChangeArrowheads="1"/>
          </p:cNvSpPr>
          <p:nvPr/>
        </p:nvSpPr>
        <p:spPr bwMode="auto">
          <a:xfrm>
            <a:off x="6217371" y="4350159"/>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5" name="文本框 44"/>
          <p:cNvSpPr txBox="1">
            <a:spLocks noChangeArrowheads="1"/>
          </p:cNvSpPr>
          <p:nvPr/>
        </p:nvSpPr>
        <p:spPr bwMode="auto">
          <a:xfrm>
            <a:off x="7140738" y="3791221"/>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6" name="文本框 45"/>
          <p:cNvSpPr txBox="1">
            <a:spLocks noChangeArrowheads="1"/>
          </p:cNvSpPr>
          <p:nvPr/>
        </p:nvSpPr>
        <p:spPr bwMode="auto">
          <a:xfrm>
            <a:off x="7913307" y="3048216"/>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7" name="文本框 46"/>
          <p:cNvSpPr txBox="1">
            <a:spLocks noChangeArrowheads="1"/>
          </p:cNvSpPr>
          <p:nvPr/>
        </p:nvSpPr>
        <p:spPr bwMode="auto">
          <a:xfrm>
            <a:off x="9403096" y="2137103"/>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cxnSp>
        <p:nvCxnSpPr>
          <p:cNvPr id="48" name="直接连接符 47"/>
          <p:cNvCxnSpPr>
            <a:stCxn id="13" idx="7"/>
            <a:endCxn id="14" idx="3"/>
          </p:cNvCxnSpPr>
          <p:nvPr/>
        </p:nvCxnSpPr>
        <p:spPr>
          <a:xfrm flipV="1">
            <a:off x="1557656" y="4997224"/>
            <a:ext cx="575504" cy="5370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2354090" y="4248315"/>
            <a:ext cx="804233" cy="5578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3419223" y="4302915"/>
            <a:ext cx="567377" cy="60426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4794322" y="5352884"/>
            <a:ext cx="288926"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cxnSp>
        <p:nvCxnSpPr>
          <p:cNvPr id="52" name="直接连接符 51"/>
          <p:cNvCxnSpPr>
            <a:stCxn id="25" idx="5"/>
            <a:endCxn id="51" idx="2"/>
          </p:cNvCxnSpPr>
          <p:nvPr/>
        </p:nvCxnSpPr>
        <p:spPr>
          <a:xfrm>
            <a:off x="4216606" y="5087267"/>
            <a:ext cx="581880" cy="37881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5062877" y="4595585"/>
            <a:ext cx="840940" cy="827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6128361" y="4015031"/>
            <a:ext cx="693876" cy="39493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7050503" y="3303279"/>
            <a:ext cx="476019" cy="5320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7754186" y="2383939"/>
            <a:ext cx="1257922" cy="73758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9240980" y="1745915"/>
            <a:ext cx="877355" cy="45779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5158025" y="5338463"/>
            <a:ext cx="1569660" cy="369332"/>
          </a:xfrm>
          <a:prstGeom prst="rect">
            <a:avLst/>
          </a:prstGeom>
          <a:noFill/>
          <a:ln w="9525">
            <a:noFill/>
            <a:miter lim="800000"/>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59" name="文本框 33"/>
          <p:cNvSpPr txBox="1">
            <a:spLocks noChangeArrowheads="1"/>
          </p:cNvSpPr>
          <p:nvPr/>
        </p:nvSpPr>
        <p:spPr bwMode="auto">
          <a:xfrm>
            <a:off x="4599212" y="6131039"/>
            <a:ext cx="780983" cy="369332"/>
          </a:xfrm>
          <a:prstGeom prst="rect">
            <a:avLst/>
          </a:prstGeom>
          <a:noFill/>
          <a:ln w="9525">
            <a:noFill/>
            <a:miter lim="800000"/>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7</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60" name="文本框 46"/>
          <p:cNvSpPr txBox="1">
            <a:spLocks noChangeArrowheads="1"/>
          </p:cNvSpPr>
          <p:nvPr/>
        </p:nvSpPr>
        <p:spPr bwMode="auto">
          <a:xfrm>
            <a:off x="9546001" y="1125538"/>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grpSp>
        <p:nvGrpSpPr>
          <p:cNvPr id="61" name="组合 60"/>
          <p:cNvGrpSpPr/>
          <p:nvPr/>
        </p:nvGrpSpPr>
        <p:grpSpPr>
          <a:xfrm>
            <a:off x="545040" y="5952187"/>
            <a:ext cx="10744200" cy="10224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1302825" y="1197546"/>
            <a:ext cx="4220286" cy="1692771"/>
          </a:xfrm>
          <a:prstGeom prst="rect">
            <a:avLst/>
          </a:prstGeom>
        </p:spPr>
        <p:txBody>
          <a:bodyPr wrap="square">
            <a:spAutoFit/>
          </a:bodyPr>
          <a:lstStyle/>
          <a:p>
            <a:pPr>
              <a:lnSpc>
                <a:spcPct val="200000"/>
              </a:lnSpc>
            </a:pPr>
            <a:r>
              <a:rPr lang="zh-CN" altLang="en-US" sz="2000" b="1" dirty="0" smtClean="0">
                <a:solidFill>
                  <a:srgbClr val="005DA2"/>
                </a:solidFill>
                <a:latin typeface="微软雅黑" pitchFamily="34" charset="-122"/>
                <a:ea typeface="微软雅黑" pitchFamily="34" charset="-122"/>
              </a:rPr>
              <a:t>点击添加小标题</a:t>
            </a:r>
            <a:endParaRPr lang="en-US" altLang="zh-CN" sz="2000" b="1" dirty="0" smtClean="0">
              <a:solidFill>
                <a:srgbClr val="005DA2"/>
              </a:solidFill>
              <a:latin typeface="微软雅黑" pitchFamily="34" charset="-122"/>
              <a:ea typeface="微软雅黑" pitchFamily="34" charset="-122"/>
            </a:endParaRPr>
          </a:p>
          <a:p>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75" name="文本框 2"/>
          <p:cNvSpPr txBox="1"/>
          <p:nvPr/>
        </p:nvSpPr>
        <p:spPr>
          <a:xfrm>
            <a:off x="67680"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down)">
                                      <p:cBhvr>
                                        <p:cTn id="7" dur="500"/>
                                        <p:tgtEl>
                                          <p:spTgt spid="5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3"/>
                                        </p:tgtEl>
                                        <p:attrNameLst>
                                          <p:attrName>style.visibility</p:attrName>
                                        </p:attrNameLst>
                                      </p:cBhvr>
                                      <p:to>
                                        <p:strVal val="visible"/>
                                      </p:to>
                                    </p:set>
                                    <p:animEffect transition="in" filter="wipe(left)">
                                      <p:cBhvr>
                                        <p:cTn id="11" dur="500"/>
                                        <p:tgtEl>
                                          <p:spTgt spid="7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61"/>
                                        </p:tgtEl>
                                        <p:attrNameLst>
                                          <p:attrName>style.visibility</p:attrName>
                                        </p:attrNameLst>
                                      </p:cBhvr>
                                      <p:to>
                                        <p:strVal val="visible"/>
                                      </p:to>
                                    </p:set>
                                    <p:animEffect transition="in" filter="wipe(left)">
                                      <p:cBhvr>
                                        <p:cTn id="15" dur="500"/>
                                        <p:tgtEl>
                                          <p:spTgt spid="61"/>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up)">
                                      <p:cBhvr>
                                        <p:cTn id="19" dur="500"/>
                                        <p:tgtEl>
                                          <p:spTgt spid="31"/>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up)">
                                      <p:cBhvr>
                                        <p:cTn id="22" dur="500"/>
                                        <p:tgtEl>
                                          <p:spTgt spid="32"/>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up)">
                                      <p:cBhvr>
                                        <p:cTn id="25" dur="500"/>
                                        <p:tgtEl>
                                          <p:spTgt spid="33"/>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up)">
                                      <p:cBhvr>
                                        <p:cTn id="28" dur="500"/>
                                        <p:tgtEl>
                                          <p:spTgt spid="34"/>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wipe(up)">
                                      <p:cBhvr>
                                        <p:cTn id="31" dur="500"/>
                                        <p:tgtEl>
                                          <p:spTgt spid="59"/>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up)">
                                      <p:cBhvr>
                                        <p:cTn id="37" dur="500"/>
                                        <p:tgtEl>
                                          <p:spTgt spid="36"/>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up)">
                                      <p:cBhvr>
                                        <p:cTn id="40" dur="500"/>
                                        <p:tgtEl>
                                          <p:spTgt spid="37"/>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wipe(up)">
                                      <p:cBhvr>
                                        <p:cTn id="43" dur="500"/>
                                        <p:tgtEl>
                                          <p:spTgt spid="38"/>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wipe(up)">
                                      <p:cBhvr>
                                        <p:cTn id="46" dur="500"/>
                                        <p:tgtEl>
                                          <p:spTgt spid="39"/>
                                        </p:tgtEl>
                                      </p:cBhvr>
                                    </p:animEffect>
                                  </p:childTnLst>
                                </p:cTn>
                              </p:par>
                            </p:childTnLst>
                          </p:cTn>
                        </p:par>
                        <p:par>
                          <p:cTn id="47" fill="hold">
                            <p:stCondLst>
                              <p:cond delay="2000"/>
                            </p:stCondLst>
                            <p:childTnLst>
                              <p:par>
                                <p:cTn id="48" presetID="10" presetClass="entr" presetSubtype="0"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down)">
                                      <p:cBhvr>
                                        <p:cTn id="53" dur="500"/>
                                        <p:tgtEl>
                                          <p:spTgt spid="40"/>
                                        </p:tgtEl>
                                      </p:cBhvr>
                                    </p:animEffect>
                                  </p:childTnLst>
                                </p:cTn>
                              </p:par>
                            </p:childTnLst>
                          </p:cTn>
                        </p:par>
                        <p:par>
                          <p:cTn id="54" fill="hold">
                            <p:stCondLst>
                              <p:cond delay="2500"/>
                            </p:stCondLst>
                            <p:childTnLst>
                              <p:par>
                                <p:cTn id="55" presetID="22" presetClass="entr" presetSubtype="4" fill="hold" nodeType="after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wipe(down)">
                                      <p:cBhvr>
                                        <p:cTn id="57" dur="500"/>
                                        <p:tgtEl>
                                          <p:spTgt spid="48"/>
                                        </p:tgtEl>
                                      </p:cBhvr>
                                    </p:animEffect>
                                  </p:childTnLst>
                                </p:cTn>
                              </p:par>
                            </p:childTnLst>
                          </p:cTn>
                        </p:par>
                        <p:par>
                          <p:cTn id="58" fill="hold">
                            <p:stCondLst>
                              <p:cond delay="3000"/>
                            </p:stCondLst>
                            <p:childTnLst>
                              <p:par>
                                <p:cTn id="59" presetID="10"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wipe(down)">
                                      <p:cBhvr>
                                        <p:cTn id="64" dur="500"/>
                                        <p:tgtEl>
                                          <p:spTgt spid="41"/>
                                        </p:tgtEl>
                                      </p:cBhvr>
                                    </p:animEffect>
                                  </p:childTnLst>
                                </p:cTn>
                              </p:par>
                            </p:childTnLst>
                          </p:cTn>
                        </p:par>
                        <p:par>
                          <p:cTn id="65" fill="hold">
                            <p:stCondLst>
                              <p:cond delay="3500"/>
                            </p:stCondLst>
                            <p:childTnLst>
                              <p:par>
                                <p:cTn id="66" presetID="22" presetClass="entr" presetSubtype="4" fill="hold" nodeType="afterEffect">
                                  <p:stCondLst>
                                    <p:cond delay="0"/>
                                  </p:stCondLst>
                                  <p:childTnLst>
                                    <p:set>
                                      <p:cBhvr>
                                        <p:cTn id="67" dur="1" fill="hold">
                                          <p:stCondLst>
                                            <p:cond delay="0"/>
                                          </p:stCondLst>
                                        </p:cTn>
                                        <p:tgtEl>
                                          <p:spTgt spid="49"/>
                                        </p:tgtEl>
                                        <p:attrNameLst>
                                          <p:attrName>style.visibility</p:attrName>
                                        </p:attrNameLst>
                                      </p:cBhvr>
                                      <p:to>
                                        <p:strVal val="visible"/>
                                      </p:to>
                                    </p:set>
                                    <p:animEffect transition="in" filter="wipe(down)">
                                      <p:cBhvr>
                                        <p:cTn id="68" dur="500"/>
                                        <p:tgtEl>
                                          <p:spTgt spid="49"/>
                                        </p:tgtEl>
                                      </p:cBhvr>
                                    </p:animEffect>
                                  </p:childTnLst>
                                </p:cTn>
                              </p:par>
                            </p:childTnLst>
                          </p:cTn>
                        </p:par>
                        <p:par>
                          <p:cTn id="69" fill="hold">
                            <p:stCondLst>
                              <p:cond delay="4000"/>
                            </p:stCondLst>
                            <p:childTnLst>
                              <p:par>
                                <p:cTn id="70" presetID="10" presetClass="entr" presetSubtype="0"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fade">
                                      <p:cBhvr>
                                        <p:cTn id="72" dur="500"/>
                                        <p:tgtEl>
                                          <p:spTgt spid="15"/>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wipe(down)">
                                      <p:cBhvr>
                                        <p:cTn id="75" dur="500"/>
                                        <p:tgtEl>
                                          <p:spTgt spid="42"/>
                                        </p:tgtEl>
                                      </p:cBhvr>
                                    </p:animEffect>
                                  </p:childTnLst>
                                </p:cTn>
                              </p:par>
                            </p:childTnLst>
                          </p:cTn>
                        </p:par>
                        <p:par>
                          <p:cTn id="76" fill="hold">
                            <p:stCondLst>
                              <p:cond delay="4500"/>
                            </p:stCondLst>
                            <p:childTnLst>
                              <p:par>
                                <p:cTn id="77" presetID="22" presetClass="entr" presetSubtype="1" fill="hold" nodeType="after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wipe(up)">
                                      <p:cBhvr>
                                        <p:cTn id="79" dur="500"/>
                                        <p:tgtEl>
                                          <p:spTgt spid="50"/>
                                        </p:tgtEl>
                                      </p:cBhvr>
                                    </p:animEffect>
                                  </p:childTnLst>
                                </p:cTn>
                              </p:par>
                            </p:childTnLst>
                          </p:cTn>
                        </p:par>
                        <p:par>
                          <p:cTn id="80" fill="hold">
                            <p:stCondLst>
                              <p:cond delay="5000"/>
                            </p:stCondLst>
                            <p:childTnLst>
                              <p:par>
                                <p:cTn id="81" presetID="10" presetClass="entr" presetSubtype="0" fill="hold" grpId="0"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500"/>
                                        <p:tgtEl>
                                          <p:spTgt spid="25"/>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wipe(down)">
                                      <p:cBhvr>
                                        <p:cTn id="86" dur="500"/>
                                        <p:tgtEl>
                                          <p:spTgt spid="43"/>
                                        </p:tgtEl>
                                      </p:cBhvr>
                                    </p:animEffect>
                                  </p:childTnLst>
                                </p:cTn>
                              </p:par>
                            </p:childTnLst>
                          </p:cTn>
                        </p:par>
                        <p:par>
                          <p:cTn id="87" fill="hold">
                            <p:stCondLst>
                              <p:cond delay="5500"/>
                            </p:stCondLst>
                            <p:childTnLst>
                              <p:par>
                                <p:cTn id="88" presetID="22" presetClass="entr" presetSubtype="1" fill="hold" nodeType="afterEffect">
                                  <p:stCondLst>
                                    <p:cond delay="0"/>
                                  </p:stCondLst>
                                  <p:childTnLst>
                                    <p:set>
                                      <p:cBhvr>
                                        <p:cTn id="89" dur="1" fill="hold">
                                          <p:stCondLst>
                                            <p:cond delay="0"/>
                                          </p:stCondLst>
                                        </p:cTn>
                                        <p:tgtEl>
                                          <p:spTgt spid="52"/>
                                        </p:tgtEl>
                                        <p:attrNameLst>
                                          <p:attrName>style.visibility</p:attrName>
                                        </p:attrNameLst>
                                      </p:cBhvr>
                                      <p:to>
                                        <p:strVal val="visible"/>
                                      </p:to>
                                    </p:set>
                                    <p:animEffect transition="in" filter="wipe(up)">
                                      <p:cBhvr>
                                        <p:cTn id="90" dur="500"/>
                                        <p:tgtEl>
                                          <p:spTgt spid="52"/>
                                        </p:tgtEl>
                                      </p:cBhvr>
                                    </p:animEffect>
                                  </p:childTnLst>
                                </p:cTn>
                              </p:par>
                            </p:childTnLst>
                          </p:cTn>
                        </p:par>
                        <p:par>
                          <p:cTn id="91" fill="hold">
                            <p:stCondLst>
                              <p:cond delay="6000"/>
                            </p:stCondLst>
                            <p:childTnLst>
                              <p:par>
                                <p:cTn id="92" presetID="10" presetClass="entr" presetSubtype="0" fill="hold" grpId="0" nodeType="afterEffect">
                                  <p:stCondLst>
                                    <p:cond delay="0"/>
                                  </p:stCondLst>
                                  <p:childTnLst>
                                    <p:set>
                                      <p:cBhvr>
                                        <p:cTn id="93" dur="1" fill="hold">
                                          <p:stCondLst>
                                            <p:cond delay="0"/>
                                          </p:stCondLst>
                                        </p:cTn>
                                        <p:tgtEl>
                                          <p:spTgt spid="51"/>
                                        </p:tgtEl>
                                        <p:attrNameLst>
                                          <p:attrName>style.visibility</p:attrName>
                                        </p:attrNameLst>
                                      </p:cBhvr>
                                      <p:to>
                                        <p:strVal val="visible"/>
                                      </p:to>
                                    </p:set>
                                    <p:animEffect transition="in" filter="fade">
                                      <p:cBhvr>
                                        <p:cTn id="94" dur="500"/>
                                        <p:tgtEl>
                                          <p:spTgt spid="51"/>
                                        </p:tgtEl>
                                      </p:cBhvr>
                                    </p:animEffect>
                                  </p:childTnLst>
                                </p:cTn>
                              </p:par>
                            </p:childTnLst>
                          </p:cTn>
                        </p:par>
                        <p:par>
                          <p:cTn id="95" fill="hold">
                            <p:stCondLst>
                              <p:cond delay="6500"/>
                            </p:stCondLst>
                            <p:childTnLst>
                              <p:par>
                                <p:cTn id="96" presetID="22" presetClass="entr" presetSubtype="4" fill="hold" nodeType="afterEffect">
                                  <p:stCondLst>
                                    <p:cond delay="0"/>
                                  </p:stCondLst>
                                  <p:childTnLst>
                                    <p:set>
                                      <p:cBhvr>
                                        <p:cTn id="97" dur="1" fill="hold">
                                          <p:stCondLst>
                                            <p:cond delay="0"/>
                                          </p:stCondLst>
                                        </p:cTn>
                                        <p:tgtEl>
                                          <p:spTgt spid="53"/>
                                        </p:tgtEl>
                                        <p:attrNameLst>
                                          <p:attrName>style.visibility</p:attrName>
                                        </p:attrNameLst>
                                      </p:cBhvr>
                                      <p:to>
                                        <p:strVal val="visible"/>
                                      </p:to>
                                    </p:set>
                                    <p:animEffect transition="in" filter="wipe(down)">
                                      <p:cBhvr>
                                        <p:cTn id="98" dur="500"/>
                                        <p:tgtEl>
                                          <p:spTgt spid="53"/>
                                        </p:tgtEl>
                                      </p:cBhvr>
                                    </p:animEffect>
                                  </p:childTnLst>
                                </p:cTn>
                              </p:par>
                            </p:childTnLst>
                          </p:cTn>
                        </p:par>
                        <p:par>
                          <p:cTn id="99" fill="hold">
                            <p:stCondLst>
                              <p:cond delay="7000"/>
                            </p:stCondLst>
                            <p:childTnLst>
                              <p:par>
                                <p:cTn id="100" presetID="10" presetClass="entr" presetSubtype="0" fill="hold" grpId="0" nodeType="afterEffect">
                                  <p:stCondLst>
                                    <p:cond delay="0"/>
                                  </p:stCondLst>
                                  <p:childTnLst>
                                    <p:set>
                                      <p:cBhvr>
                                        <p:cTn id="101" dur="1" fill="hold">
                                          <p:stCondLst>
                                            <p:cond delay="0"/>
                                          </p:stCondLst>
                                        </p:cTn>
                                        <p:tgtEl>
                                          <p:spTgt spid="26"/>
                                        </p:tgtEl>
                                        <p:attrNameLst>
                                          <p:attrName>style.visibility</p:attrName>
                                        </p:attrNameLst>
                                      </p:cBhvr>
                                      <p:to>
                                        <p:strVal val="visible"/>
                                      </p:to>
                                    </p:set>
                                    <p:animEffect transition="in" filter="fade">
                                      <p:cBhvr>
                                        <p:cTn id="102" dur="500"/>
                                        <p:tgtEl>
                                          <p:spTgt spid="26"/>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wipe(down)">
                                      <p:cBhvr>
                                        <p:cTn id="105" dur="500"/>
                                        <p:tgtEl>
                                          <p:spTgt spid="44"/>
                                        </p:tgtEl>
                                      </p:cBhvr>
                                    </p:animEffect>
                                  </p:childTnLst>
                                </p:cTn>
                              </p:par>
                            </p:childTnLst>
                          </p:cTn>
                        </p:par>
                        <p:par>
                          <p:cTn id="106" fill="hold">
                            <p:stCondLst>
                              <p:cond delay="7500"/>
                            </p:stCondLst>
                            <p:childTnLst>
                              <p:par>
                                <p:cTn id="107" presetID="22" presetClass="entr" presetSubtype="4" fill="hold" nodeType="afterEffect">
                                  <p:stCondLst>
                                    <p:cond delay="0"/>
                                  </p:stCondLst>
                                  <p:childTnLst>
                                    <p:set>
                                      <p:cBhvr>
                                        <p:cTn id="108" dur="1" fill="hold">
                                          <p:stCondLst>
                                            <p:cond delay="0"/>
                                          </p:stCondLst>
                                        </p:cTn>
                                        <p:tgtEl>
                                          <p:spTgt spid="54"/>
                                        </p:tgtEl>
                                        <p:attrNameLst>
                                          <p:attrName>style.visibility</p:attrName>
                                        </p:attrNameLst>
                                      </p:cBhvr>
                                      <p:to>
                                        <p:strVal val="visible"/>
                                      </p:to>
                                    </p:set>
                                    <p:animEffect transition="in" filter="wipe(down)">
                                      <p:cBhvr>
                                        <p:cTn id="109" dur="500"/>
                                        <p:tgtEl>
                                          <p:spTgt spid="54"/>
                                        </p:tgtEl>
                                      </p:cBhvr>
                                    </p:animEffect>
                                  </p:childTnLst>
                                </p:cTn>
                              </p:par>
                            </p:childTnLst>
                          </p:cTn>
                        </p:par>
                        <p:par>
                          <p:cTn id="110" fill="hold">
                            <p:stCondLst>
                              <p:cond delay="8000"/>
                            </p:stCondLst>
                            <p:childTnLst>
                              <p:par>
                                <p:cTn id="111" presetID="10" presetClass="entr" presetSubtype="0" fill="hold" grpId="0" nodeType="afterEffect">
                                  <p:stCondLst>
                                    <p:cond delay="0"/>
                                  </p:stCondLst>
                                  <p:childTnLst>
                                    <p:set>
                                      <p:cBhvr>
                                        <p:cTn id="112" dur="1" fill="hold">
                                          <p:stCondLst>
                                            <p:cond delay="0"/>
                                          </p:stCondLst>
                                        </p:cTn>
                                        <p:tgtEl>
                                          <p:spTgt spid="27"/>
                                        </p:tgtEl>
                                        <p:attrNameLst>
                                          <p:attrName>style.visibility</p:attrName>
                                        </p:attrNameLst>
                                      </p:cBhvr>
                                      <p:to>
                                        <p:strVal val="visible"/>
                                      </p:to>
                                    </p:set>
                                    <p:animEffect transition="in" filter="fade">
                                      <p:cBhvr>
                                        <p:cTn id="113" dur="500"/>
                                        <p:tgtEl>
                                          <p:spTgt spid="27"/>
                                        </p:tgtEl>
                                      </p:cBhvr>
                                    </p:animEffect>
                                  </p:childTnLst>
                                </p:cTn>
                              </p:par>
                              <p:par>
                                <p:cTn id="114" presetID="22" presetClass="entr" presetSubtype="4" fill="hold" grpId="0" nodeType="withEffect">
                                  <p:stCondLst>
                                    <p:cond delay="0"/>
                                  </p:stCondLst>
                                  <p:childTnLst>
                                    <p:set>
                                      <p:cBhvr>
                                        <p:cTn id="115" dur="1" fill="hold">
                                          <p:stCondLst>
                                            <p:cond delay="0"/>
                                          </p:stCondLst>
                                        </p:cTn>
                                        <p:tgtEl>
                                          <p:spTgt spid="45"/>
                                        </p:tgtEl>
                                        <p:attrNameLst>
                                          <p:attrName>style.visibility</p:attrName>
                                        </p:attrNameLst>
                                      </p:cBhvr>
                                      <p:to>
                                        <p:strVal val="visible"/>
                                      </p:to>
                                    </p:set>
                                    <p:animEffect transition="in" filter="wipe(down)">
                                      <p:cBhvr>
                                        <p:cTn id="116" dur="500"/>
                                        <p:tgtEl>
                                          <p:spTgt spid="45"/>
                                        </p:tgtEl>
                                      </p:cBhvr>
                                    </p:animEffect>
                                  </p:childTnLst>
                                </p:cTn>
                              </p:par>
                            </p:childTnLst>
                          </p:cTn>
                        </p:par>
                        <p:par>
                          <p:cTn id="117" fill="hold">
                            <p:stCondLst>
                              <p:cond delay="8500"/>
                            </p:stCondLst>
                            <p:childTnLst>
                              <p:par>
                                <p:cTn id="118" presetID="22" presetClass="entr" presetSubtype="4" fill="hold" nodeType="afterEffect">
                                  <p:stCondLst>
                                    <p:cond delay="0"/>
                                  </p:stCondLst>
                                  <p:childTnLst>
                                    <p:set>
                                      <p:cBhvr>
                                        <p:cTn id="119" dur="1" fill="hold">
                                          <p:stCondLst>
                                            <p:cond delay="0"/>
                                          </p:stCondLst>
                                        </p:cTn>
                                        <p:tgtEl>
                                          <p:spTgt spid="55"/>
                                        </p:tgtEl>
                                        <p:attrNameLst>
                                          <p:attrName>style.visibility</p:attrName>
                                        </p:attrNameLst>
                                      </p:cBhvr>
                                      <p:to>
                                        <p:strVal val="visible"/>
                                      </p:to>
                                    </p:set>
                                    <p:animEffect transition="in" filter="wipe(down)">
                                      <p:cBhvr>
                                        <p:cTn id="120" dur="500"/>
                                        <p:tgtEl>
                                          <p:spTgt spid="55"/>
                                        </p:tgtEl>
                                      </p:cBhvr>
                                    </p:animEffect>
                                  </p:childTnLst>
                                </p:cTn>
                              </p:par>
                            </p:childTnLst>
                          </p:cTn>
                        </p:par>
                        <p:par>
                          <p:cTn id="121" fill="hold">
                            <p:stCondLst>
                              <p:cond delay="9000"/>
                            </p:stCondLst>
                            <p:childTnLst>
                              <p:par>
                                <p:cTn id="122" presetID="10" presetClass="entr" presetSubtype="0" fill="hold" grpId="0" nodeType="afterEffect">
                                  <p:stCondLst>
                                    <p:cond delay="0"/>
                                  </p:stCondLst>
                                  <p:childTnLst>
                                    <p:set>
                                      <p:cBhvr>
                                        <p:cTn id="123" dur="1" fill="hold">
                                          <p:stCondLst>
                                            <p:cond delay="0"/>
                                          </p:stCondLst>
                                        </p:cTn>
                                        <p:tgtEl>
                                          <p:spTgt spid="28"/>
                                        </p:tgtEl>
                                        <p:attrNameLst>
                                          <p:attrName>style.visibility</p:attrName>
                                        </p:attrNameLst>
                                      </p:cBhvr>
                                      <p:to>
                                        <p:strVal val="visible"/>
                                      </p:to>
                                    </p:set>
                                    <p:animEffect transition="in" filter="fade">
                                      <p:cBhvr>
                                        <p:cTn id="124" dur="500"/>
                                        <p:tgtEl>
                                          <p:spTgt spid="28"/>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46"/>
                                        </p:tgtEl>
                                        <p:attrNameLst>
                                          <p:attrName>style.visibility</p:attrName>
                                        </p:attrNameLst>
                                      </p:cBhvr>
                                      <p:to>
                                        <p:strVal val="visible"/>
                                      </p:to>
                                    </p:set>
                                    <p:animEffect transition="in" filter="wipe(down)">
                                      <p:cBhvr>
                                        <p:cTn id="127" dur="500"/>
                                        <p:tgtEl>
                                          <p:spTgt spid="46"/>
                                        </p:tgtEl>
                                      </p:cBhvr>
                                    </p:animEffect>
                                  </p:childTnLst>
                                </p:cTn>
                              </p:par>
                            </p:childTnLst>
                          </p:cTn>
                        </p:par>
                        <p:par>
                          <p:cTn id="128" fill="hold">
                            <p:stCondLst>
                              <p:cond delay="9500"/>
                            </p:stCondLst>
                            <p:childTnLst>
                              <p:par>
                                <p:cTn id="129" presetID="22" presetClass="entr" presetSubtype="4" fill="hold" nodeType="afterEffect">
                                  <p:stCondLst>
                                    <p:cond delay="0"/>
                                  </p:stCondLst>
                                  <p:childTnLst>
                                    <p:set>
                                      <p:cBhvr>
                                        <p:cTn id="130" dur="1" fill="hold">
                                          <p:stCondLst>
                                            <p:cond delay="0"/>
                                          </p:stCondLst>
                                        </p:cTn>
                                        <p:tgtEl>
                                          <p:spTgt spid="56"/>
                                        </p:tgtEl>
                                        <p:attrNameLst>
                                          <p:attrName>style.visibility</p:attrName>
                                        </p:attrNameLst>
                                      </p:cBhvr>
                                      <p:to>
                                        <p:strVal val="visible"/>
                                      </p:to>
                                    </p:set>
                                    <p:animEffect transition="in" filter="wipe(down)">
                                      <p:cBhvr>
                                        <p:cTn id="131" dur="500"/>
                                        <p:tgtEl>
                                          <p:spTgt spid="56"/>
                                        </p:tgtEl>
                                      </p:cBhvr>
                                    </p:animEffect>
                                  </p:childTnLst>
                                </p:cTn>
                              </p:par>
                            </p:childTnLst>
                          </p:cTn>
                        </p:par>
                        <p:par>
                          <p:cTn id="132" fill="hold">
                            <p:stCondLst>
                              <p:cond delay="10000"/>
                            </p:stCondLst>
                            <p:childTnLst>
                              <p:par>
                                <p:cTn id="133" presetID="10" presetClass="entr" presetSubtype="0" fill="hold" grpId="0" nodeType="afterEffect">
                                  <p:stCondLst>
                                    <p:cond delay="0"/>
                                  </p:stCondLst>
                                  <p:childTnLst>
                                    <p:set>
                                      <p:cBhvr>
                                        <p:cTn id="134" dur="1" fill="hold">
                                          <p:stCondLst>
                                            <p:cond delay="0"/>
                                          </p:stCondLst>
                                        </p:cTn>
                                        <p:tgtEl>
                                          <p:spTgt spid="29"/>
                                        </p:tgtEl>
                                        <p:attrNameLst>
                                          <p:attrName>style.visibility</p:attrName>
                                        </p:attrNameLst>
                                      </p:cBhvr>
                                      <p:to>
                                        <p:strVal val="visible"/>
                                      </p:to>
                                    </p:set>
                                    <p:animEffect transition="in" filter="fade">
                                      <p:cBhvr>
                                        <p:cTn id="135" dur="500"/>
                                        <p:tgtEl>
                                          <p:spTgt spid="29"/>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47"/>
                                        </p:tgtEl>
                                        <p:attrNameLst>
                                          <p:attrName>style.visibility</p:attrName>
                                        </p:attrNameLst>
                                      </p:cBhvr>
                                      <p:to>
                                        <p:strVal val="visible"/>
                                      </p:to>
                                    </p:set>
                                    <p:animEffect transition="in" filter="wipe(down)">
                                      <p:cBhvr>
                                        <p:cTn id="138" dur="500"/>
                                        <p:tgtEl>
                                          <p:spTgt spid="47"/>
                                        </p:tgtEl>
                                      </p:cBhvr>
                                    </p:animEffect>
                                  </p:childTnLst>
                                </p:cTn>
                              </p:par>
                            </p:childTnLst>
                          </p:cTn>
                        </p:par>
                        <p:par>
                          <p:cTn id="139" fill="hold">
                            <p:stCondLst>
                              <p:cond delay="10500"/>
                            </p:stCondLst>
                            <p:childTnLst>
                              <p:par>
                                <p:cTn id="140" presetID="22" presetClass="entr" presetSubtype="4" fill="hold" nodeType="afterEffect">
                                  <p:stCondLst>
                                    <p:cond delay="0"/>
                                  </p:stCondLst>
                                  <p:childTnLst>
                                    <p:set>
                                      <p:cBhvr>
                                        <p:cTn id="141" dur="1" fill="hold">
                                          <p:stCondLst>
                                            <p:cond delay="0"/>
                                          </p:stCondLst>
                                        </p:cTn>
                                        <p:tgtEl>
                                          <p:spTgt spid="57"/>
                                        </p:tgtEl>
                                        <p:attrNameLst>
                                          <p:attrName>style.visibility</p:attrName>
                                        </p:attrNameLst>
                                      </p:cBhvr>
                                      <p:to>
                                        <p:strVal val="visible"/>
                                      </p:to>
                                    </p:set>
                                    <p:animEffect transition="in" filter="wipe(down)">
                                      <p:cBhvr>
                                        <p:cTn id="142" dur="500"/>
                                        <p:tgtEl>
                                          <p:spTgt spid="57"/>
                                        </p:tgtEl>
                                      </p:cBhvr>
                                    </p:animEffect>
                                  </p:childTnLst>
                                </p:cTn>
                              </p:par>
                            </p:childTnLst>
                          </p:cTn>
                        </p:par>
                        <p:par>
                          <p:cTn id="143" fill="hold">
                            <p:stCondLst>
                              <p:cond delay="11000"/>
                            </p:stCondLst>
                            <p:childTnLst>
                              <p:par>
                                <p:cTn id="144" presetID="10" presetClass="entr" presetSubtype="0" fill="hold" grpId="0" nodeType="afterEffect">
                                  <p:stCondLst>
                                    <p:cond delay="0"/>
                                  </p:stCondLst>
                                  <p:childTnLst>
                                    <p:set>
                                      <p:cBhvr>
                                        <p:cTn id="145" dur="1" fill="hold">
                                          <p:stCondLst>
                                            <p:cond delay="0"/>
                                          </p:stCondLst>
                                        </p:cTn>
                                        <p:tgtEl>
                                          <p:spTgt spid="30"/>
                                        </p:tgtEl>
                                        <p:attrNameLst>
                                          <p:attrName>style.visibility</p:attrName>
                                        </p:attrNameLst>
                                      </p:cBhvr>
                                      <p:to>
                                        <p:strVal val="visible"/>
                                      </p:to>
                                    </p:set>
                                    <p:animEffect transition="in" filter="fade">
                                      <p:cBhvr>
                                        <p:cTn id="146" dur="500"/>
                                        <p:tgtEl>
                                          <p:spTgt spid="30"/>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60"/>
                                        </p:tgtEl>
                                        <p:attrNameLst>
                                          <p:attrName>style.visibility</p:attrName>
                                        </p:attrNameLst>
                                      </p:cBhvr>
                                      <p:to>
                                        <p:strVal val="visible"/>
                                      </p:to>
                                    </p:set>
                                    <p:animEffect transition="in" filter="wipe(down)">
                                      <p:cBhvr>
                                        <p:cTn id="149" dur="500"/>
                                        <p:tgtEl>
                                          <p:spTgt spid="60"/>
                                        </p:tgtEl>
                                      </p:cBhvr>
                                    </p:animEffect>
                                  </p:childTnLst>
                                </p:cTn>
                              </p:par>
                            </p:childTnLst>
                          </p:cTn>
                        </p:par>
                        <p:par>
                          <p:cTn id="150" fill="hold">
                            <p:stCondLst>
                              <p:cond delay="11500"/>
                            </p:stCondLst>
                            <p:childTnLst>
                              <p:par>
                                <p:cTn id="151" presetID="41" presetClass="entr" presetSubtype="0" fill="hold" grpId="0" nodeType="afterEffect">
                                  <p:stCondLst>
                                    <p:cond delay="0"/>
                                  </p:stCondLst>
                                  <p:iterate type="lt">
                                    <p:tmPct val="10000"/>
                                  </p:iterate>
                                  <p:childTnLst>
                                    <p:set>
                                      <p:cBhvr>
                                        <p:cTn id="152" dur="1" fill="hold">
                                          <p:stCondLst>
                                            <p:cond delay="0"/>
                                          </p:stCondLst>
                                        </p:cTn>
                                        <p:tgtEl>
                                          <p:spTgt spid="75"/>
                                        </p:tgtEl>
                                        <p:attrNameLst>
                                          <p:attrName>style.visibility</p:attrName>
                                        </p:attrNameLst>
                                      </p:cBhvr>
                                      <p:to>
                                        <p:strVal val="visible"/>
                                      </p:to>
                                    </p:set>
                                    <p:anim calcmode="lin" valueType="num">
                                      <p:cBhvr>
                                        <p:cTn id="153"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154" dur="500" fill="hold"/>
                                        <p:tgtEl>
                                          <p:spTgt spid="75"/>
                                        </p:tgtEl>
                                        <p:attrNameLst>
                                          <p:attrName>ppt_y</p:attrName>
                                        </p:attrNameLst>
                                      </p:cBhvr>
                                      <p:tavLst>
                                        <p:tav tm="0">
                                          <p:val>
                                            <p:strVal val="#ppt_y"/>
                                          </p:val>
                                        </p:tav>
                                        <p:tav tm="100000">
                                          <p:val>
                                            <p:strVal val="#ppt_y"/>
                                          </p:val>
                                        </p:tav>
                                      </p:tavLst>
                                    </p:anim>
                                    <p:anim calcmode="lin" valueType="num">
                                      <p:cBhvr>
                                        <p:cTn id="155"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156"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157" dur="500" tmFilter="0,0; .5, 1; 1, 1"/>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P spid="7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21505" y="1"/>
            <a:ext cx="12191774" cy="6859587"/>
          </a:xfrm>
          <a:prstGeom prst="rect">
            <a:avLst/>
          </a:prstGeom>
        </p:spPr>
      </p:pic>
      <p:sp>
        <p:nvSpPr>
          <p:cNvPr id="31" name="圆角矩形 30"/>
          <p:cNvSpPr/>
          <p:nvPr/>
        </p:nvSpPr>
        <p:spPr>
          <a:xfrm>
            <a:off x="5457006" y="1573726"/>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1</a:t>
            </a:r>
            <a:endParaRPr lang="zh-CN" altLang="en-US" sz="3600" dirty="0">
              <a:latin typeface="+mj-lt"/>
              <a:ea typeface="Arial Unicode MS" pitchFamily="34" charset="-122"/>
              <a:cs typeface="Arial Unicode MS"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年度工作概述</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3" name="圆角矩形 32"/>
          <p:cNvSpPr/>
          <p:nvPr/>
        </p:nvSpPr>
        <p:spPr>
          <a:xfrm>
            <a:off x="5457006" y="2410178"/>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2</a:t>
            </a:r>
            <a:endParaRPr lang="zh-CN" altLang="en-US" sz="3600" dirty="0">
              <a:latin typeface="+mj-lt"/>
              <a:ea typeface="Arial Unicode MS" pitchFamily="34" charset="-122"/>
              <a:cs typeface="Arial Unicode MS"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工作完成情况</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6" name="圆角矩形 35"/>
          <p:cNvSpPr/>
          <p:nvPr/>
        </p:nvSpPr>
        <p:spPr>
          <a:xfrm>
            <a:off x="5457006" y="3296031"/>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3</a:t>
            </a:r>
            <a:endParaRPr lang="zh-CN" altLang="en-US" sz="3600" dirty="0">
              <a:latin typeface="+mj-lt"/>
              <a:ea typeface="Arial Unicode MS" pitchFamily="34" charset="-122"/>
              <a:cs typeface="Arial Unicode MS"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成功项目展示</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8" name="圆角矩形 37"/>
          <p:cNvSpPr/>
          <p:nvPr/>
        </p:nvSpPr>
        <p:spPr>
          <a:xfrm>
            <a:off x="5457006" y="418090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4</a:t>
            </a:r>
            <a:endParaRPr lang="zh-CN" altLang="en-US" sz="3600" dirty="0">
              <a:latin typeface="+mj-lt"/>
              <a:ea typeface="Arial Unicode MS" pitchFamily="34" charset="-122"/>
              <a:cs typeface="Arial Unicode MS"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工作存在不足</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19" name="圆角矩形 18"/>
          <p:cNvSpPr/>
          <p:nvPr/>
        </p:nvSpPr>
        <p:spPr>
          <a:xfrm>
            <a:off x="5457136" y="505748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itchFamily="34" charset="-122"/>
                <a:cs typeface="Arial Unicode MS" pitchFamily="34" charset="-122"/>
              </a:rPr>
              <a:t>5</a:t>
            </a:r>
            <a:endParaRPr lang="zh-CN" altLang="en-US" sz="3600" dirty="0">
              <a:latin typeface="+mj-lt"/>
              <a:ea typeface="Arial Unicode MS" pitchFamily="34" charset="-122"/>
              <a:cs typeface="Arial Unicode MS"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明年工作计划</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0070C0"/>
                </a:solidFill>
                <a:latin typeface="微软雅黑" pitchFamily="34" charset="-122"/>
                <a:ea typeface="微软雅黑" pitchFamily="34" charset="-122"/>
              </a:rPr>
              <a:t>目录 </a:t>
            </a:r>
            <a:endParaRPr lang="en-US" altLang="zh-CN" sz="4800" b="1" spc="200" dirty="0" smtClean="0">
              <a:solidFill>
                <a:srgbClr val="0070C0"/>
              </a:solidFill>
              <a:latin typeface="微软雅黑" pitchFamily="34" charset="-122"/>
              <a:ea typeface="微软雅黑" pitchFamily="34" charset="-122"/>
            </a:endParaRPr>
          </a:p>
          <a:p>
            <a:pPr algn="r">
              <a:defRPr/>
            </a:pPr>
            <a:r>
              <a:rPr lang="en-US" altLang="zh-CN" sz="3200" b="1" spc="200" dirty="0" smtClean="0">
                <a:solidFill>
                  <a:srgbClr val="0070C0"/>
                </a:solidFill>
                <a:latin typeface="微软雅黑" pitchFamily="34" charset="-122"/>
                <a:ea typeface="微软雅黑" pitchFamily="34" charset="-122"/>
              </a:rPr>
              <a:t>CONTENTS</a:t>
            </a:r>
            <a:endParaRPr lang="zh-CN" altLang="en-US" sz="3200" b="1" spc="200" dirty="0">
              <a:solidFill>
                <a:srgbClr val="0070C0"/>
              </a:solidFill>
              <a:latin typeface="微软雅黑" pitchFamily="34" charset="-122"/>
              <a:ea typeface="微软雅黑" pitchFamily="34" charset="-122"/>
            </a:endParaRPr>
          </a:p>
        </p:txBody>
      </p:sp>
      <p:sp>
        <p:nvSpPr>
          <p:cNvPr id="2" name="下箭头 1"/>
          <p:cNvSpPr/>
          <p:nvPr/>
        </p:nvSpPr>
        <p:spPr>
          <a:xfrm rot="16200000">
            <a:off x="4278849" y="2369799"/>
            <a:ext cx="576064" cy="679828"/>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3"/>
                                        </p:tgtEl>
                                      </p:cBhvr>
                                    </p:animEffect>
                                    <p:animScale>
                                      <p:cBhvr>
                                        <p:cTn id="12" dur="250" autoRev="1" fill="hold"/>
                                        <p:tgtEl>
                                          <p:spTgt spid="33"/>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5"/>
                                        </p:tgtEl>
                                      </p:cBhvr>
                                    </p:animEffect>
                                    <p:animScale>
                                      <p:cBhvr>
                                        <p:cTn id="15"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2" animBg="1"/>
      <p:bldP spid="2"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TotalTime>
  <Words>3248</Words>
  <Application>Microsoft Office PowerPoint</Application>
  <PresentationFormat>自定义</PresentationFormat>
  <Paragraphs>463</Paragraphs>
  <Slides>37</Slides>
  <Notes>36</Notes>
  <HiddenSlides>0</HiddenSlides>
  <MMClips>2</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37</vt:i4>
      </vt:variant>
    </vt:vector>
  </HeadingPairs>
  <TitlesOfParts>
    <vt:vector size="53" baseType="lpstr">
      <vt:lpstr>Arial</vt:lpstr>
      <vt:lpstr>宋体</vt:lpstr>
      <vt:lpstr>Calibri</vt:lpstr>
      <vt:lpstr>맑은 고딕</vt:lpstr>
      <vt:lpstr>Arial Black</vt:lpstr>
      <vt:lpstr>Impact</vt:lpstr>
      <vt:lpstr>造字工房悦黑体验版常规体</vt:lpstr>
      <vt:lpstr>方正大黑简体</vt:lpstr>
      <vt:lpstr>Arial Unicode MS</vt:lpstr>
      <vt:lpstr>굴림</vt:lpstr>
      <vt:lpstr>微软雅黑</vt:lpstr>
      <vt:lpstr>Roboto condensed</vt:lpstr>
      <vt:lpstr>华文黑体</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常董</dc:creator>
  <cp:lastModifiedBy>Administrator</cp:lastModifiedBy>
  <cp:revision>71</cp:revision>
  <dcterms:created xsi:type="dcterms:W3CDTF">2014-08-23T07:50:00Z</dcterms:created>
  <dcterms:modified xsi:type="dcterms:W3CDTF">2016-08-22T03:44:24Z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2052-10.1.0.5399</vt:lpwstr>
  </property>
</Properties>
</file>