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31.jpg" ContentType="image/p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0" r:id="rId2"/>
    <p:sldId id="262" r:id="rId3"/>
    <p:sldId id="263" r:id="rId4"/>
    <p:sldId id="294" r:id="rId5"/>
    <p:sldId id="303" r:id="rId6"/>
    <p:sldId id="304" r:id="rId7"/>
    <p:sldId id="289" r:id="rId8"/>
    <p:sldId id="305" r:id="rId9"/>
    <p:sldId id="280" r:id="rId10"/>
    <p:sldId id="286" r:id="rId11"/>
    <p:sldId id="306" r:id="rId12"/>
    <p:sldId id="269" r:id="rId13"/>
    <p:sldId id="295" r:id="rId14"/>
    <p:sldId id="293" r:id="rId15"/>
    <p:sldId id="271" r:id="rId16"/>
    <p:sldId id="298" r:id="rId17"/>
    <p:sldId id="287" r:id="rId18"/>
    <p:sldId id="290" r:id="rId19"/>
    <p:sldId id="299" r:id="rId20"/>
    <p:sldId id="285" r:id="rId21"/>
    <p:sldId id="292" r:id="rId22"/>
    <p:sldId id="296" r:id="rId23"/>
    <p:sldId id="288" r:id="rId24"/>
    <p:sldId id="270" r:id="rId25"/>
    <p:sldId id="291" r:id="rId26"/>
    <p:sldId id="301" r:id="rId27"/>
    <p:sldId id="297" r:id="rId28"/>
    <p:sldId id="278" r:id="rId29"/>
    <p:sldId id="300" r:id="rId30"/>
    <p:sldId id="307"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4" autoAdjust="0"/>
    <p:restoredTop sz="94660"/>
  </p:normalViewPr>
  <p:slideViewPr>
    <p:cSldViewPr snapToGrid="0" showGuides="1">
      <p:cViewPr varScale="1">
        <p:scale>
          <a:sx n="74" d="100"/>
          <a:sy n="74" d="100"/>
        </p:scale>
        <p:origin x="66" y="72"/>
      </p:cViewPr>
      <p:guideLst>
        <p:guide orient="horz" pos="2160"/>
        <p:guide pos="3840"/>
      </p:guideLst>
    </p:cSldViewPr>
  </p:slideViewPr>
  <p:notesTextViewPr>
    <p:cViewPr>
      <p:scale>
        <a:sx n="1" d="1"/>
        <a:sy n="1" d="1"/>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F4B74E-6952-4F07-9242-C96EF62A68C0}"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0C1E86-8444-47B7-9464-0096FBE1A174}" type="slidenum">
              <a:rPr lang="zh-CN" altLang="en-US" smtClean="0"/>
              <a:t>‹#›</a:t>
            </a:fld>
            <a:endParaRPr lang="zh-CN" altLang="en-US"/>
          </a:p>
        </p:txBody>
      </p:sp>
    </p:spTree>
    <p:extLst>
      <p:ext uri="{BB962C8B-B14F-4D97-AF65-F5344CB8AC3E}">
        <p14:creationId xmlns:p14="http://schemas.microsoft.com/office/powerpoint/2010/main" val="532842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1</a:t>
            </a:fld>
            <a:endParaRPr lang="zh-CN" altLang="en-US"/>
          </a:p>
        </p:txBody>
      </p:sp>
    </p:spTree>
    <p:extLst>
      <p:ext uri="{BB962C8B-B14F-4D97-AF65-F5344CB8AC3E}">
        <p14:creationId xmlns:p14="http://schemas.microsoft.com/office/powerpoint/2010/main" val="156852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15</a:t>
            </a:fld>
            <a:endParaRPr lang="zh-CN" altLang="en-US"/>
          </a:p>
        </p:txBody>
      </p:sp>
    </p:spTree>
    <p:extLst>
      <p:ext uri="{BB962C8B-B14F-4D97-AF65-F5344CB8AC3E}">
        <p14:creationId xmlns:p14="http://schemas.microsoft.com/office/powerpoint/2010/main" val="2414421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17</a:t>
            </a:fld>
            <a:endParaRPr lang="zh-CN" altLang="en-US"/>
          </a:p>
        </p:txBody>
      </p:sp>
    </p:spTree>
    <p:extLst>
      <p:ext uri="{BB962C8B-B14F-4D97-AF65-F5344CB8AC3E}">
        <p14:creationId xmlns:p14="http://schemas.microsoft.com/office/powerpoint/2010/main" val="2991247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F7110-CC78-45D0-803B-228ACEDD6071}" type="slidenum">
              <a:rPr lang="zh-CN" altLang="en-US" smtClean="0"/>
              <a:t>18</a:t>
            </a:fld>
            <a:endParaRPr lang="zh-CN" altLang="en-US"/>
          </a:p>
        </p:txBody>
      </p:sp>
    </p:spTree>
    <p:extLst>
      <p:ext uri="{BB962C8B-B14F-4D97-AF65-F5344CB8AC3E}">
        <p14:creationId xmlns:p14="http://schemas.microsoft.com/office/powerpoint/2010/main" val="2255224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1A8354-A9B4-4787-B239-E3F6EEF350EE}" type="slidenum">
              <a:rPr lang="zh-CN" altLang="en-US" smtClean="0"/>
              <a:t>20</a:t>
            </a:fld>
            <a:endParaRPr lang="zh-CN" altLang="en-US"/>
          </a:p>
        </p:txBody>
      </p:sp>
    </p:spTree>
    <p:extLst>
      <p:ext uri="{BB962C8B-B14F-4D97-AF65-F5344CB8AC3E}">
        <p14:creationId xmlns:p14="http://schemas.microsoft.com/office/powerpoint/2010/main" val="1173881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F7110-CC78-45D0-803B-228ACEDD6071}" type="slidenum">
              <a:rPr lang="zh-CN" altLang="en-US" smtClean="0"/>
              <a:t>21</a:t>
            </a:fld>
            <a:endParaRPr lang="zh-CN" altLang="en-US"/>
          </a:p>
        </p:txBody>
      </p:sp>
    </p:spTree>
    <p:extLst>
      <p:ext uri="{BB962C8B-B14F-4D97-AF65-F5344CB8AC3E}">
        <p14:creationId xmlns:p14="http://schemas.microsoft.com/office/powerpoint/2010/main" val="2670951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23</a:t>
            </a:fld>
            <a:endParaRPr lang="zh-CN" altLang="en-US"/>
          </a:p>
        </p:txBody>
      </p:sp>
    </p:spTree>
    <p:extLst>
      <p:ext uri="{BB962C8B-B14F-4D97-AF65-F5344CB8AC3E}">
        <p14:creationId xmlns:p14="http://schemas.microsoft.com/office/powerpoint/2010/main" val="1114710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24</a:t>
            </a:fld>
            <a:endParaRPr lang="zh-CN" altLang="en-US"/>
          </a:p>
        </p:txBody>
      </p:sp>
    </p:spTree>
    <p:extLst>
      <p:ext uri="{BB962C8B-B14F-4D97-AF65-F5344CB8AC3E}">
        <p14:creationId xmlns:p14="http://schemas.microsoft.com/office/powerpoint/2010/main" val="3794309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F7110-CC78-45D0-803B-228ACEDD6071}" type="slidenum">
              <a:rPr lang="zh-CN" altLang="en-US" smtClean="0"/>
              <a:t>25</a:t>
            </a:fld>
            <a:endParaRPr lang="zh-CN" altLang="en-US"/>
          </a:p>
        </p:txBody>
      </p:sp>
    </p:spTree>
    <p:extLst>
      <p:ext uri="{BB962C8B-B14F-4D97-AF65-F5344CB8AC3E}">
        <p14:creationId xmlns:p14="http://schemas.microsoft.com/office/powerpoint/2010/main" val="2491136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28</a:t>
            </a:fld>
            <a:endParaRPr lang="zh-CN" altLang="en-US"/>
          </a:p>
        </p:txBody>
      </p:sp>
    </p:spTree>
    <p:extLst>
      <p:ext uri="{BB962C8B-B14F-4D97-AF65-F5344CB8AC3E}">
        <p14:creationId xmlns:p14="http://schemas.microsoft.com/office/powerpoint/2010/main" val="349988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30</a:t>
            </a:fld>
            <a:endParaRPr lang="zh-CN" altLang="en-US"/>
          </a:p>
        </p:txBody>
      </p:sp>
    </p:spTree>
    <p:extLst>
      <p:ext uri="{BB962C8B-B14F-4D97-AF65-F5344CB8AC3E}">
        <p14:creationId xmlns:p14="http://schemas.microsoft.com/office/powerpoint/2010/main" val="36872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2</a:t>
            </a:fld>
            <a:endParaRPr lang="zh-CN" altLang="en-US"/>
          </a:p>
        </p:txBody>
      </p:sp>
    </p:spTree>
    <p:extLst>
      <p:ext uri="{BB962C8B-B14F-4D97-AF65-F5344CB8AC3E}">
        <p14:creationId xmlns:p14="http://schemas.microsoft.com/office/powerpoint/2010/main" val="19415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3</a:t>
            </a:fld>
            <a:endParaRPr lang="zh-CN" altLang="en-US"/>
          </a:p>
        </p:txBody>
      </p:sp>
    </p:spTree>
    <p:extLst>
      <p:ext uri="{BB962C8B-B14F-4D97-AF65-F5344CB8AC3E}">
        <p14:creationId xmlns:p14="http://schemas.microsoft.com/office/powerpoint/2010/main" val="1328346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F7110-CC78-45D0-803B-228ACEDD6071}" type="slidenum">
              <a:rPr lang="zh-CN" altLang="en-US" smtClean="0"/>
              <a:t>4</a:t>
            </a:fld>
            <a:endParaRPr lang="zh-CN" altLang="en-US"/>
          </a:p>
        </p:txBody>
      </p:sp>
    </p:spTree>
    <p:extLst>
      <p:ext uri="{BB962C8B-B14F-4D97-AF65-F5344CB8AC3E}">
        <p14:creationId xmlns:p14="http://schemas.microsoft.com/office/powerpoint/2010/main" val="2734165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F7110-CC78-45D0-803B-228ACEDD6071}" type="slidenum">
              <a:rPr lang="zh-CN" altLang="en-US" smtClean="0"/>
              <a:t>7</a:t>
            </a:fld>
            <a:endParaRPr lang="zh-CN" altLang="en-US"/>
          </a:p>
        </p:txBody>
      </p:sp>
    </p:spTree>
    <p:extLst>
      <p:ext uri="{BB962C8B-B14F-4D97-AF65-F5344CB8AC3E}">
        <p14:creationId xmlns:p14="http://schemas.microsoft.com/office/powerpoint/2010/main" val="1224502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9</a:t>
            </a:fld>
            <a:endParaRPr lang="zh-CN" altLang="en-US"/>
          </a:p>
        </p:txBody>
      </p:sp>
    </p:spTree>
    <p:extLst>
      <p:ext uri="{BB962C8B-B14F-4D97-AF65-F5344CB8AC3E}">
        <p14:creationId xmlns:p14="http://schemas.microsoft.com/office/powerpoint/2010/main" val="3842993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10</a:t>
            </a:fld>
            <a:endParaRPr lang="zh-CN" altLang="en-US"/>
          </a:p>
        </p:txBody>
      </p:sp>
    </p:spTree>
    <p:extLst>
      <p:ext uri="{BB962C8B-B14F-4D97-AF65-F5344CB8AC3E}">
        <p14:creationId xmlns:p14="http://schemas.microsoft.com/office/powerpoint/2010/main" val="3910541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C1E86-8444-47B7-9464-0096FBE1A174}" type="slidenum">
              <a:rPr lang="zh-CN" altLang="en-US" smtClean="0"/>
              <a:t>12</a:t>
            </a:fld>
            <a:endParaRPr lang="zh-CN" altLang="en-US"/>
          </a:p>
        </p:txBody>
      </p:sp>
    </p:spTree>
    <p:extLst>
      <p:ext uri="{BB962C8B-B14F-4D97-AF65-F5344CB8AC3E}">
        <p14:creationId xmlns:p14="http://schemas.microsoft.com/office/powerpoint/2010/main" val="2450679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F7110-CC78-45D0-803B-228ACEDD6071}" type="slidenum">
              <a:rPr lang="zh-CN" altLang="en-US" smtClean="0"/>
              <a:t>14</a:t>
            </a:fld>
            <a:endParaRPr lang="zh-CN" altLang="en-US"/>
          </a:p>
        </p:txBody>
      </p:sp>
    </p:spTree>
    <p:extLst>
      <p:ext uri="{BB962C8B-B14F-4D97-AF65-F5344CB8AC3E}">
        <p14:creationId xmlns:p14="http://schemas.microsoft.com/office/powerpoint/2010/main" val="1226215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836439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386539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3408866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15498"/>
          <a:stretch/>
        </p:blipFill>
        <p:spPr>
          <a:xfrm rot="16200000">
            <a:off x="2662136" y="-2662136"/>
            <a:ext cx="6867728" cy="12192000"/>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9728"/>
            <a:ext cx="4571570" cy="6858000"/>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72235" y="4863"/>
            <a:ext cx="4571570" cy="6858000"/>
          </a:xfrm>
          <a:prstGeom prst="rect">
            <a:avLst/>
          </a:prstGeom>
        </p:spPr>
      </p:pic>
      <p:pic>
        <p:nvPicPr>
          <p:cNvPr id="6" name="图片 5"/>
          <p:cNvPicPr>
            <a:picLocks noChangeAspect="1"/>
          </p:cNvPicPr>
          <p:nvPr userDrawn="1"/>
        </p:nvPicPr>
        <p:blipFill rotWithShape="1">
          <a:blip r:embed="rId3" cstate="print">
            <a:extLst>
              <a:ext uri="{28A0092B-C50C-407E-A947-70E740481C1C}">
                <a14:useLocalDpi xmlns:a14="http://schemas.microsoft.com/office/drawing/2010/main" val="0"/>
              </a:ext>
            </a:extLst>
          </a:blip>
          <a:srcRect r="37145"/>
          <a:stretch/>
        </p:blipFill>
        <p:spPr>
          <a:xfrm>
            <a:off x="9344470" y="-2"/>
            <a:ext cx="2873470" cy="6858000"/>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3925" y="545100"/>
            <a:ext cx="785423" cy="6197147"/>
          </a:xfrm>
          <a:prstGeom prst="rect">
            <a:avLst/>
          </a:prstGeom>
        </p:spPr>
      </p:pic>
      <p:grpSp>
        <p:nvGrpSpPr>
          <p:cNvPr id="28" name="组合 27"/>
          <p:cNvGrpSpPr/>
          <p:nvPr userDrawn="1"/>
        </p:nvGrpSpPr>
        <p:grpSpPr>
          <a:xfrm>
            <a:off x="1079981" y="756873"/>
            <a:ext cx="10032037" cy="5344250"/>
            <a:chOff x="380111" y="372530"/>
            <a:chExt cx="11431777" cy="6172200"/>
          </a:xfrm>
        </p:grpSpPr>
        <p:sp>
          <p:nvSpPr>
            <p:cNvPr id="8" name="矩形 7"/>
            <p:cNvSpPr/>
            <p:nvPr userDrawn="1"/>
          </p:nvSpPr>
          <p:spPr>
            <a:xfrm>
              <a:off x="380111" y="372530"/>
              <a:ext cx="11431777" cy="6172200"/>
            </a:xfrm>
            <a:prstGeom prst="rect">
              <a:avLst/>
            </a:prstGeom>
            <a:solidFill>
              <a:srgbClr val="F2DEC3"/>
            </a:solidFill>
            <a:ln w="57150">
              <a:solidFill>
                <a:srgbClr val="9856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11600" y="407475"/>
              <a:ext cx="11368800" cy="577234"/>
            </a:xfrm>
            <a:prstGeom prst="rect">
              <a:avLst/>
            </a:prstGeom>
            <a:solidFill>
              <a:srgbClr val="9E8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8836223" y="5031437"/>
            <a:ext cx="3128841" cy="1522257"/>
          </a:xfrm>
          <a:prstGeom prst="rect">
            <a:avLst/>
          </a:prstGeom>
        </p:spPr>
      </p:pic>
    </p:spTree>
    <p:extLst>
      <p:ext uri="{BB962C8B-B14F-4D97-AF65-F5344CB8AC3E}">
        <p14:creationId xmlns:p14="http://schemas.microsoft.com/office/powerpoint/2010/main" val="1405310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1422633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2395591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2611786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351284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3507374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
        <p:nvSpPr>
          <p:cNvPr id="5" name="矩形 4"/>
          <p:cNvSpPr/>
          <p:nvPr userDrawn="1"/>
        </p:nvSpPr>
        <p:spPr>
          <a:xfrm>
            <a:off x="538480" y="731520"/>
            <a:ext cx="11125200" cy="5415280"/>
          </a:xfrm>
          <a:prstGeom prst="rect">
            <a:avLst/>
          </a:prstGeom>
          <a:solidFill>
            <a:schemeClr val="bg1"/>
          </a:solidFill>
          <a:ln>
            <a:noFill/>
          </a:ln>
          <a:effectLst>
            <a:outerShdw blurRad="101600" dist="12700" sx="101000" sy="101000" algn="ctr" rotWithShape="0">
              <a:schemeClr val="tx1">
                <a:lumMod val="75000"/>
                <a:lumOff val="2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8982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2145953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2019/3/27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extLst>
      <p:ext uri="{BB962C8B-B14F-4D97-AF65-F5344CB8AC3E}">
        <p14:creationId xmlns:p14="http://schemas.microsoft.com/office/powerpoint/2010/main" val="4202670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矩形 6"/>
          <p:cNvSpPr/>
          <p:nvPr userDrawn="1"/>
        </p:nvSpPr>
        <p:spPr>
          <a:xfrm>
            <a:off x="2943628" y="2522373"/>
            <a:ext cx="6312131" cy="1384995"/>
          </a:xfrm>
          <a:prstGeom prst="rect">
            <a:avLst/>
          </a:prstGeom>
        </p:spPr>
        <p:txBody>
          <a:bodyPr wrap="square">
            <a:spAutoFit/>
          </a:bodyPr>
          <a:lstStyle/>
          <a:p>
            <a:pPr algn="ctr">
              <a:lnSpc>
                <a:spcPct val="200000"/>
              </a:lnSpc>
            </a:pPr>
            <a:r>
              <a:rPr lang="zh-CN" altLang="en-US"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感谢您下载包图网平台上提供的</a:t>
            </a:r>
            <a:r>
              <a:rPr lang="en-US" altLang="zh-CN"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PPT</a:t>
            </a:r>
            <a:r>
              <a:rPr lang="zh-CN" altLang="en-US"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endParaRPr>
          </a:p>
        </p:txBody>
      </p:sp>
    </p:spTree>
    <p:extLst>
      <p:ext uri="{BB962C8B-B14F-4D97-AF65-F5344CB8AC3E}">
        <p14:creationId xmlns:p14="http://schemas.microsoft.com/office/powerpoint/2010/main" val="2493231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 Id="rId1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0.png"/><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6.wdp"/></Relationships>
</file>

<file path=ppt/slides/_rels/slide2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45.png"/><Relationship Id="rId4" Type="http://schemas.microsoft.com/office/2007/relationships/hdphoto" Target="../media/hdphoto7.wdp"/></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8.png"/><Relationship Id="rId4" Type="http://schemas.microsoft.com/office/2007/relationships/hdphoto" Target="../media/hdphoto9.wdp"/></Relationships>
</file>

<file path=ppt/slides/_rels/slide2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9.xml"/><Relationship Id="rId9" Type="http://schemas.openxmlformats.org/officeDocument/2006/relationships/image" Target="../media/image9.png"/><Relationship Id="rId1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552" y="-162560"/>
            <a:ext cx="2210544" cy="330200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1433" y="5634533"/>
            <a:ext cx="1611582" cy="1338533"/>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27902" y="4936171"/>
            <a:ext cx="1879628" cy="1879628"/>
          </a:xfrm>
          <a:prstGeom prst="rect">
            <a:avLst/>
          </a:prstGeom>
        </p:spPr>
      </p:pic>
      <p:pic>
        <p:nvPicPr>
          <p:cNvPr id="17" name="麦振鸿 - 琴箫和鸣">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13180275" y="3225800"/>
            <a:ext cx="406400" cy="406400"/>
          </a:xfrm>
          <a:prstGeom prst="rect">
            <a:avLst/>
          </a:prstGeom>
        </p:spPr>
      </p:pic>
      <p:grpSp>
        <p:nvGrpSpPr>
          <p:cNvPr id="30" name="组合 29"/>
          <p:cNvGrpSpPr/>
          <p:nvPr/>
        </p:nvGrpSpPr>
        <p:grpSpPr>
          <a:xfrm>
            <a:off x="2799398" y="1216729"/>
            <a:ext cx="2578854" cy="4139119"/>
            <a:chOff x="2173755" y="1603440"/>
            <a:chExt cx="2578854" cy="4139119"/>
          </a:xfrm>
        </p:grpSpPr>
        <p:pic>
          <p:nvPicPr>
            <p:cNvPr id="31" name="图片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95911" y="1603440"/>
              <a:ext cx="1329032" cy="4139119"/>
            </a:xfrm>
            <a:prstGeom prst="rect">
              <a:avLst/>
            </a:prstGeom>
          </p:spPr>
        </p:pic>
        <p:sp>
          <p:nvSpPr>
            <p:cNvPr id="32" name="文本框 31"/>
            <p:cNvSpPr txBox="1"/>
            <p:nvPr/>
          </p:nvSpPr>
          <p:spPr>
            <a:xfrm>
              <a:off x="2173755" y="2231093"/>
              <a:ext cx="1415772" cy="2123658"/>
            </a:xfrm>
            <a:prstGeom prst="rect">
              <a:avLst/>
            </a:prstGeom>
            <a:noFill/>
          </p:spPr>
          <p:txBody>
            <a:bodyPr vert="horz" wrap="square" rtlCol="0">
              <a:spAutoFit/>
            </a:bodyPr>
            <a:lstStyle/>
            <a:p>
              <a:pPr algn="ctr">
                <a:lnSpc>
                  <a:spcPct val="80000"/>
                </a:lnSpc>
              </a:pPr>
              <a:r>
                <a:rPr lang="zh-CN" altLang="en-US" sz="8000" dirty="0">
                  <a:latin typeface="华文隶书" panose="02010800040101010101" pitchFamily="2" charset="-122"/>
                  <a:ea typeface="汉鼎繁颜体" panose="02010609000101010101" pitchFamily="49" charset="-122"/>
                </a:rPr>
                <a:t>诗歌</a:t>
              </a:r>
            </a:p>
          </p:txBody>
        </p:sp>
        <p:sp>
          <p:nvSpPr>
            <p:cNvPr id="33" name="文本框 32"/>
            <p:cNvSpPr txBox="1"/>
            <p:nvPr/>
          </p:nvSpPr>
          <p:spPr>
            <a:xfrm>
              <a:off x="3336837" y="3407424"/>
              <a:ext cx="1415772" cy="2123658"/>
            </a:xfrm>
            <a:prstGeom prst="rect">
              <a:avLst/>
            </a:prstGeom>
            <a:noFill/>
          </p:spPr>
          <p:txBody>
            <a:bodyPr vert="horz" wrap="square" rtlCol="0">
              <a:spAutoFit/>
            </a:bodyPr>
            <a:lstStyle/>
            <a:p>
              <a:pPr algn="ctr">
                <a:lnSpc>
                  <a:spcPct val="80000"/>
                </a:lnSpc>
              </a:pPr>
              <a:r>
                <a:rPr lang="zh-CN" altLang="en-US" sz="8000" dirty="0">
                  <a:latin typeface="华文隶书" panose="02010800040101010101" pitchFamily="2" charset="-122"/>
                  <a:ea typeface="汉鼎繁颜体" panose="02010609000101010101" pitchFamily="49" charset="-122"/>
                </a:rPr>
                <a:t>朗诵</a:t>
              </a:r>
            </a:p>
          </p:txBody>
        </p:sp>
        <p:pic>
          <p:nvPicPr>
            <p:cNvPr id="34" name="图片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05815" y="1908549"/>
              <a:ext cx="156667" cy="1440000"/>
            </a:xfrm>
            <a:prstGeom prst="rect">
              <a:avLst/>
            </a:prstGeom>
          </p:spPr>
        </p:pic>
        <p:pic>
          <p:nvPicPr>
            <p:cNvPr id="35" name="图片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29726" y="2855513"/>
              <a:ext cx="270000" cy="288000"/>
            </a:xfrm>
            <a:prstGeom prst="rect">
              <a:avLst/>
            </a:prstGeom>
          </p:spPr>
        </p:pic>
        <p:pic>
          <p:nvPicPr>
            <p:cNvPr id="36" name="图片 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1020" y="4202305"/>
              <a:ext cx="537718" cy="846349"/>
            </a:xfrm>
            <a:prstGeom prst="rect">
              <a:avLst/>
            </a:prstGeom>
          </p:spPr>
        </p:pic>
        <p:pic>
          <p:nvPicPr>
            <p:cNvPr id="37" name="图片 3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01678" y="5287218"/>
              <a:ext cx="477181" cy="360000"/>
            </a:xfrm>
            <a:prstGeom prst="rect">
              <a:avLst/>
            </a:prstGeom>
          </p:spPr>
        </p:pic>
      </p:grpSp>
      <p:grpSp>
        <p:nvGrpSpPr>
          <p:cNvPr id="40" name="组合 39"/>
          <p:cNvGrpSpPr/>
          <p:nvPr/>
        </p:nvGrpSpPr>
        <p:grpSpPr>
          <a:xfrm>
            <a:off x="2207478" y="1844383"/>
            <a:ext cx="519440" cy="2571978"/>
            <a:chOff x="2207478" y="1844383"/>
            <a:chExt cx="519440" cy="2571978"/>
          </a:xfrm>
        </p:grpSpPr>
        <p:sp>
          <p:nvSpPr>
            <p:cNvPr id="19" name="矩形 18"/>
            <p:cNvSpPr/>
            <p:nvPr/>
          </p:nvSpPr>
          <p:spPr>
            <a:xfrm>
              <a:off x="2207478" y="1844383"/>
              <a:ext cx="519440" cy="24187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218189" y="2035238"/>
              <a:ext cx="492443" cy="2381123"/>
            </a:xfrm>
            <a:prstGeom prst="rect">
              <a:avLst/>
            </a:prstGeom>
          </p:spPr>
          <p:txBody>
            <a:bodyPr vert="eaVert" wrap="square">
              <a:spAutoFit/>
            </a:bodyPr>
            <a:lstStyle/>
            <a:p>
              <a:pPr>
                <a:spcAft>
                  <a:spcPts val="0"/>
                </a:spcAft>
              </a:pPr>
              <a:r>
                <a:rPr lang="zh-CN" altLang="en-US" sz="2000" kern="100" spc="600" dirty="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rPr>
                <a:t>传承国学经典</a:t>
              </a:r>
              <a:endParaRPr lang="zh-CN" altLang="zh-CN" sz="2000" kern="100" spc="600" dirty="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39" name="矩形 38"/>
            <p:cNvSpPr/>
            <p:nvPr/>
          </p:nvSpPr>
          <p:spPr>
            <a:xfrm>
              <a:off x="2239411" y="1906443"/>
              <a:ext cx="443023" cy="2246420"/>
            </a:xfrm>
            <a:prstGeom prst="rect">
              <a:avLst/>
            </a:prstGeom>
            <a:no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图片 4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579492" y="1039132"/>
            <a:ext cx="4610477" cy="5818868"/>
          </a:xfrm>
          <a:prstGeom prst="rect">
            <a:avLst/>
          </a:prstGeom>
        </p:spPr>
      </p:pic>
      <p:sp>
        <p:nvSpPr>
          <p:cNvPr id="2" name="矩形 1">
            <a:extLst>
              <a:ext uri="{FF2B5EF4-FFF2-40B4-BE49-F238E27FC236}">
                <a16:creationId xmlns:a16="http://schemas.microsoft.com/office/drawing/2014/main" id="{897BC5B2-7E81-428E-A54F-F4E6B6ED72D1}"/>
              </a:ext>
            </a:extLst>
          </p:cNvPr>
          <p:cNvSpPr/>
          <p:nvPr/>
        </p:nvSpPr>
        <p:spPr>
          <a:xfrm>
            <a:off x="1307231" y="6446467"/>
            <a:ext cx="1617751" cy="369332"/>
          </a:xfrm>
          <a:prstGeom prst="rect">
            <a:avLst/>
          </a:prstGeom>
        </p:spPr>
        <p:txBody>
          <a:bodyPr wrap="none">
            <a:spAutoFit/>
          </a:bodyPr>
          <a:lstStyle/>
          <a:p>
            <a:pPr>
              <a:spcAft>
                <a:spcPts val="0"/>
              </a:spcAft>
            </a:pPr>
            <a:r>
              <a:rPr lang="zh-CN" altLang="en-US" kern="100" dirty="0">
                <a:solidFill>
                  <a:sysClr val="windowText" lastClr="000000"/>
                </a:solidFill>
                <a:latin typeface="华康标题宋W9(P)" panose="02020900000000000000" pitchFamily="18" charset="-122"/>
                <a:ea typeface="华康标题宋W9(P)" panose="02020900000000000000" pitchFamily="18" charset="-122"/>
                <a:cs typeface="Times New Roman" panose="02020603050405020304" pitchFamily="18" charset="0"/>
              </a:rPr>
              <a:t>汇报人：</a:t>
            </a:r>
            <a:r>
              <a:rPr lang="en-US" altLang="zh-CN" kern="100" dirty="0">
                <a:solidFill>
                  <a:sysClr val="windowText" lastClr="000000"/>
                </a:solidFill>
                <a:latin typeface="华康标题宋W9(P)" panose="02020900000000000000" pitchFamily="18" charset="-122"/>
                <a:ea typeface="华康标题宋W9(P)" panose="02020900000000000000" pitchFamily="18" charset="-122"/>
                <a:cs typeface="Times New Roman" panose="02020603050405020304" pitchFamily="18" charset="0"/>
              </a:rPr>
              <a:t>XXX</a:t>
            </a:r>
            <a:endParaRPr lang="zh-CN" altLang="zh-CN" kern="100" dirty="0">
              <a:solidFill>
                <a:sysClr val="windowText" lastClr="0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Tree>
    <p:extLst>
      <p:ext uri="{BB962C8B-B14F-4D97-AF65-F5344CB8AC3E}">
        <p14:creationId xmlns:p14="http://schemas.microsoft.com/office/powerpoint/2010/main" val="407421750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000"/>
                                        <p:tgtEl>
                                          <p:spTgt spid="41"/>
                                        </p:tgtEl>
                                      </p:cBhvr>
                                    </p:animEffect>
                                    <p:anim calcmode="lin" valueType="num">
                                      <p:cBhvr>
                                        <p:cTn id="19" dur="1000" fill="hold"/>
                                        <p:tgtEl>
                                          <p:spTgt spid="41"/>
                                        </p:tgtEl>
                                        <p:attrNameLst>
                                          <p:attrName>ppt_x</p:attrName>
                                        </p:attrNameLst>
                                      </p:cBhvr>
                                      <p:tavLst>
                                        <p:tav tm="0">
                                          <p:val>
                                            <p:strVal val="#ppt_x"/>
                                          </p:val>
                                        </p:tav>
                                        <p:tav tm="100000">
                                          <p:val>
                                            <p:strVal val="#ppt_x"/>
                                          </p:val>
                                        </p:tav>
                                      </p:tavLst>
                                    </p:anim>
                                    <p:anim calcmode="lin" valueType="num">
                                      <p:cBhvr>
                                        <p:cTn id="20" dur="1000" fill="hold"/>
                                        <p:tgtEl>
                                          <p:spTgt spid="41"/>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1000"/>
                                        <p:tgtEl>
                                          <p:spTgt spid="21"/>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inVertical)">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38480" y="731520"/>
            <a:ext cx="11125200" cy="5415280"/>
          </a:xfrm>
          <a:prstGeom prst="rect">
            <a:avLst/>
          </a:prstGeom>
          <a:solidFill>
            <a:schemeClr val="bg1"/>
          </a:solidFill>
          <a:ln>
            <a:noFill/>
          </a:ln>
          <a:effectLst>
            <a:outerShdw blurRad="101600" dist="12700" sx="101000" sy="101000" algn="ctr" rotWithShape="0">
              <a:schemeClr val="tx1">
                <a:lumMod val="75000"/>
                <a:lumOff val="2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399674" y="1588169"/>
            <a:ext cx="5638800" cy="3657263"/>
            <a:chOff x="3276600" y="0"/>
            <a:chExt cx="5638800" cy="3657263"/>
          </a:xfrm>
        </p:grpSpPr>
        <p:grpSp>
          <p:nvGrpSpPr>
            <p:cNvPr id="6" name="组合 5"/>
            <p:cNvGrpSpPr/>
            <p:nvPr/>
          </p:nvGrpSpPr>
          <p:grpSpPr>
            <a:xfrm>
              <a:off x="5607683" y="0"/>
              <a:ext cx="976634" cy="1957506"/>
              <a:chOff x="4495163" y="2064167"/>
              <a:chExt cx="976634" cy="1957506"/>
            </a:xfrm>
          </p:grpSpPr>
          <p:sp>
            <p:nvSpPr>
              <p:cNvPr id="3" name="任意多边形 2"/>
              <p:cNvSpPr/>
              <p:nvPr/>
            </p:nvSpPr>
            <p:spPr>
              <a:xfrm>
                <a:off x="4495163" y="2562007"/>
                <a:ext cx="976634" cy="1459666"/>
              </a:xfrm>
              <a:custGeom>
                <a:avLst/>
                <a:gdLst>
                  <a:gd name="connsiteX0" fmla="*/ 0 w 976634"/>
                  <a:gd name="connsiteY0" fmla="*/ 0 h 1459666"/>
                  <a:gd name="connsiteX1" fmla="*/ 976634 w 976634"/>
                  <a:gd name="connsiteY1" fmla="*/ 0 h 1459666"/>
                  <a:gd name="connsiteX2" fmla="*/ 976634 w 976634"/>
                  <a:gd name="connsiteY2" fmla="*/ 983543 h 1459666"/>
                  <a:gd name="connsiteX3" fmla="*/ 488317 w 976634"/>
                  <a:gd name="connsiteY3" fmla="*/ 1459666 h 1459666"/>
                  <a:gd name="connsiteX4" fmla="*/ 0 w 976634"/>
                  <a:gd name="connsiteY4" fmla="*/ 983543 h 145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634" h="1459666">
                    <a:moveTo>
                      <a:pt x="0" y="0"/>
                    </a:moveTo>
                    <a:lnTo>
                      <a:pt x="976634" y="0"/>
                    </a:lnTo>
                    <a:lnTo>
                      <a:pt x="976634" y="983543"/>
                    </a:lnTo>
                    <a:cubicBezTo>
                      <a:pt x="976634" y="1246472"/>
                      <a:pt x="758022" y="1459666"/>
                      <a:pt x="488317" y="1459666"/>
                    </a:cubicBezTo>
                    <a:cubicBezTo>
                      <a:pt x="218613" y="1459666"/>
                      <a:pt x="0" y="1246472"/>
                      <a:pt x="0" y="98354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95163" y="2064167"/>
                <a:ext cx="976634" cy="995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757446" y="117684"/>
              <a:ext cx="677108" cy="1755992"/>
            </a:xfrm>
            <a:prstGeom prst="rect">
              <a:avLst/>
            </a:prstGeom>
            <a:noFill/>
          </p:spPr>
          <p:txBody>
            <a:bodyPr vert="eaVert" wrap="square" rtlCol="0">
              <a:spAutoFit/>
            </a:bodyPr>
            <a:lstStyle/>
            <a:p>
              <a:pPr algn="ctr"/>
              <a:r>
                <a:rPr lang="zh-CN" altLang="en-US" sz="3200" spc="600" dirty="0">
                  <a:solidFill>
                    <a:schemeClr val="accent4"/>
                  </a:solidFill>
                  <a:latin typeface="微软雅黑" panose="020B0503020204020204" pitchFamily="34" charset="-122"/>
                  <a:ea typeface="微软雅黑" panose="020B0503020204020204" pitchFamily="34" charset="-122"/>
                </a:rPr>
                <a:t>第二章</a:t>
              </a:r>
            </a:p>
          </p:txBody>
        </p:sp>
        <p:sp>
          <p:nvSpPr>
            <p:cNvPr id="8" name="文本框 7"/>
            <p:cNvSpPr txBox="1"/>
            <p:nvPr/>
          </p:nvSpPr>
          <p:spPr>
            <a:xfrm>
              <a:off x="3276600" y="2641600"/>
              <a:ext cx="5638800" cy="1015663"/>
            </a:xfrm>
            <a:prstGeom prst="rect">
              <a:avLst/>
            </a:prstGeom>
            <a:noFill/>
          </p:spPr>
          <p:txBody>
            <a:bodyPr wrap="square" rtlCol="0">
              <a:spAutoFit/>
            </a:bodyPr>
            <a:lstStyle/>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炼得身形似鹤形，千株松下两函经</a:t>
              </a:r>
              <a:endParaRPr lang="en-US" altLang="zh-CN" sz="2000" spc="600" dirty="0">
                <a:solidFill>
                  <a:schemeClr val="accent5"/>
                </a:solidFill>
                <a:latin typeface="微软雅黑" panose="020B0503020204020204" pitchFamily="34" charset="-122"/>
                <a:ea typeface="微软雅黑" panose="020B0503020204020204" pitchFamily="34" charset="-122"/>
              </a:endParaRPr>
            </a:p>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我来问道无余说，云在青天水在瓶</a:t>
              </a:r>
            </a:p>
          </p:txBody>
        </p:sp>
      </p:grpSp>
      <p:grpSp>
        <p:nvGrpSpPr>
          <p:cNvPr id="10" name="组合 9">
            <a:extLst>
              <a:ext uri="{FF2B5EF4-FFF2-40B4-BE49-F238E27FC236}">
                <a16:creationId xmlns:a16="http://schemas.microsoft.com/office/drawing/2014/main" id="{22BD4F0A-7A9B-4507-A6FF-31A88DB45B6B}"/>
              </a:ext>
            </a:extLst>
          </p:cNvPr>
          <p:cNvGrpSpPr/>
          <p:nvPr/>
        </p:nvGrpSpPr>
        <p:grpSpPr>
          <a:xfrm>
            <a:off x="6928202" y="1588169"/>
            <a:ext cx="4124526" cy="3447416"/>
            <a:chOff x="1255366" y="1998833"/>
            <a:chExt cx="4124526" cy="3447416"/>
          </a:xfrm>
        </p:grpSpPr>
        <p:pic>
          <p:nvPicPr>
            <p:cNvPr id="11" name="图片 10">
              <a:extLst>
                <a:ext uri="{FF2B5EF4-FFF2-40B4-BE49-F238E27FC236}">
                  <a16:creationId xmlns:a16="http://schemas.microsoft.com/office/drawing/2014/main" id="{0B8C4C68-468C-4BEA-B1BB-C61232D4F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366" y="1998833"/>
              <a:ext cx="4124526" cy="3447416"/>
            </a:xfrm>
            <a:prstGeom prst="rect">
              <a:avLst/>
            </a:prstGeom>
          </p:spPr>
        </p:pic>
        <p:pic>
          <p:nvPicPr>
            <p:cNvPr id="12" name="图片 11">
              <a:extLst>
                <a:ext uri="{FF2B5EF4-FFF2-40B4-BE49-F238E27FC236}">
                  <a16:creationId xmlns:a16="http://schemas.microsoft.com/office/drawing/2014/main" id="{32698E75-3C2A-44FF-83BE-417F7E1FBE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9326" y="2107400"/>
              <a:ext cx="1081748" cy="1475775"/>
            </a:xfrm>
            <a:prstGeom prst="rect">
              <a:avLst/>
            </a:prstGeom>
          </p:spPr>
        </p:pic>
      </p:grpSp>
    </p:spTree>
    <p:extLst>
      <p:ext uri="{BB962C8B-B14F-4D97-AF65-F5344CB8AC3E}">
        <p14:creationId xmlns:p14="http://schemas.microsoft.com/office/powerpoint/2010/main" val="258336476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250"/>
                                        <p:tgtEl>
                                          <p:spTgt spid="1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60467"/>
          <a:stretch/>
        </p:blipFill>
        <p:spPr>
          <a:xfrm>
            <a:off x="1359675" y="3740839"/>
            <a:ext cx="9275955" cy="2077097"/>
          </a:xfrm>
          <a:prstGeom prst="rect">
            <a:avLst/>
          </a:prstGeom>
        </p:spPr>
      </p:pic>
      <p:sp>
        <p:nvSpPr>
          <p:cNvPr id="3" name="文本框 2"/>
          <p:cNvSpPr txBox="1"/>
          <p:nvPr/>
        </p:nvSpPr>
        <p:spPr>
          <a:xfrm>
            <a:off x="7970581" y="1397645"/>
            <a:ext cx="2031325" cy="2143840"/>
          </a:xfrm>
          <a:prstGeom prst="rect">
            <a:avLst/>
          </a:prstGeom>
          <a:noFill/>
        </p:spPr>
        <p:txBody>
          <a:bodyPr vert="eaVert" wrap="square" rtlCol="0">
            <a:spAutoFit/>
          </a:bodyPr>
          <a:lstStyle/>
          <a:p>
            <a:pPr algn="just">
              <a:lnSpc>
                <a:spcPct val="150000"/>
              </a:lnSpc>
            </a:pPr>
            <a:r>
              <a:rPr lang="zh-CN" altLang="en-US" sz="1600" dirty="0">
                <a:latin typeface="方正隶变简体" panose="03000509000000000000" pitchFamily="65" charset="-122"/>
                <a:ea typeface="方正隶变简体" panose="03000509000000000000" pitchFamily="65" charset="-122"/>
              </a:rPr>
              <a:t>请输入适量文字在此处进行解释说明，以便于读者合理理解上述标题的内容。请输入适量文字在此处</a:t>
            </a:r>
          </a:p>
        </p:txBody>
      </p:sp>
      <p:grpSp>
        <p:nvGrpSpPr>
          <p:cNvPr id="4" name="组合 3"/>
          <p:cNvGrpSpPr/>
          <p:nvPr/>
        </p:nvGrpSpPr>
        <p:grpSpPr>
          <a:xfrm>
            <a:off x="10001906" y="1397645"/>
            <a:ext cx="593521" cy="622552"/>
            <a:chOff x="1161143" y="1484561"/>
            <a:chExt cx="1103086" cy="1157039"/>
          </a:xfrm>
        </p:grpSpPr>
        <p:sp>
          <p:nvSpPr>
            <p:cNvPr id="5" name="圆角矩形 4"/>
            <p:cNvSpPr/>
            <p:nvPr/>
          </p:nvSpPr>
          <p:spPr>
            <a:xfrm>
              <a:off x="1161143" y="1538514"/>
              <a:ext cx="1103086" cy="1103086"/>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文本框 5"/>
            <p:cNvSpPr txBox="1"/>
            <p:nvPr/>
          </p:nvSpPr>
          <p:spPr>
            <a:xfrm>
              <a:off x="1342571" y="1484561"/>
              <a:ext cx="740229" cy="1086829"/>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壹</a:t>
              </a:r>
            </a:p>
          </p:txBody>
        </p:sp>
      </p:grpSp>
      <p:sp>
        <p:nvSpPr>
          <p:cNvPr id="7" name="文本框 6"/>
          <p:cNvSpPr txBox="1"/>
          <p:nvPr/>
        </p:nvSpPr>
        <p:spPr>
          <a:xfrm>
            <a:off x="4752214" y="1397645"/>
            <a:ext cx="2031325" cy="2143840"/>
          </a:xfrm>
          <a:prstGeom prst="rect">
            <a:avLst/>
          </a:prstGeom>
          <a:noFill/>
        </p:spPr>
        <p:txBody>
          <a:bodyPr vert="eaVert" wrap="square" rtlCol="0">
            <a:spAutoFit/>
          </a:bodyPr>
          <a:lstStyle/>
          <a:p>
            <a:pPr algn="just">
              <a:lnSpc>
                <a:spcPct val="150000"/>
              </a:lnSpc>
            </a:pPr>
            <a:r>
              <a:rPr lang="zh-CN" altLang="en-US" sz="1600" dirty="0">
                <a:latin typeface="方正隶变简体" panose="03000509000000000000" pitchFamily="65" charset="-122"/>
                <a:ea typeface="方正隶变简体" panose="03000509000000000000" pitchFamily="65" charset="-122"/>
              </a:rPr>
              <a:t>请输入适量文字在此处进行解释说明，以便于读者合理理解上述标题的内容。请输入适量文字在此处</a:t>
            </a:r>
          </a:p>
        </p:txBody>
      </p:sp>
      <p:grpSp>
        <p:nvGrpSpPr>
          <p:cNvPr id="8" name="组合 7"/>
          <p:cNvGrpSpPr/>
          <p:nvPr/>
        </p:nvGrpSpPr>
        <p:grpSpPr>
          <a:xfrm>
            <a:off x="6783539" y="1397645"/>
            <a:ext cx="593521" cy="622552"/>
            <a:chOff x="1161143" y="1484561"/>
            <a:chExt cx="1103086" cy="1157039"/>
          </a:xfrm>
        </p:grpSpPr>
        <p:sp>
          <p:nvSpPr>
            <p:cNvPr id="9" name="圆角矩形 8"/>
            <p:cNvSpPr/>
            <p:nvPr/>
          </p:nvSpPr>
          <p:spPr>
            <a:xfrm>
              <a:off x="1161143" y="1538514"/>
              <a:ext cx="1103086" cy="1103086"/>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文本框 9"/>
            <p:cNvSpPr txBox="1"/>
            <p:nvPr/>
          </p:nvSpPr>
          <p:spPr>
            <a:xfrm>
              <a:off x="1342571" y="1484561"/>
              <a:ext cx="740229" cy="1086829"/>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贰</a:t>
              </a:r>
            </a:p>
          </p:txBody>
        </p:sp>
      </p:grpSp>
      <p:sp>
        <p:nvSpPr>
          <p:cNvPr id="11" name="文本框 10"/>
          <p:cNvSpPr txBox="1"/>
          <p:nvPr/>
        </p:nvSpPr>
        <p:spPr>
          <a:xfrm>
            <a:off x="1359675" y="1397645"/>
            <a:ext cx="2031325" cy="2143840"/>
          </a:xfrm>
          <a:prstGeom prst="rect">
            <a:avLst/>
          </a:prstGeom>
          <a:noFill/>
        </p:spPr>
        <p:txBody>
          <a:bodyPr vert="eaVert" wrap="square" rtlCol="0">
            <a:spAutoFit/>
          </a:bodyPr>
          <a:lstStyle/>
          <a:p>
            <a:pPr algn="just">
              <a:lnSpc>
                <a:spcPct val="150000"/>
              </a:lnSpc>
            </a:pPr>
            <a:r>
              <a:rPr lang="zh-CN" altLang="en-US" sz="1600" dirty="0">
                <a:latin typeface="方正隶变简体" panose="03000509000000000000" pitchFamily="65" charset="-122"/>
                <a:ea typeface="方正隶变简体" panose="03000509000000000000" pitchFamily="65" charset="-122"/>
              </a:rPr>
              <a:t>请输入适量文字在此处进行解释说明，以便于读者合理理解上述标题的内容。请输入适量文字在此处</a:t>
            </a:r>
          </a:p>
        </p:txBody>
      </p:sp>
      <p:grpSp>
        <p:nvGrpSpPr>
          <p:cNvPr id="12" name="组合 11"/>
          <p:cNvGrpSpPr/>
          <p:nvPr/>
        </p:nvGrpSpPr>
        <p:grpSpPr>
          <a:xfrm>
            <a:off x="3391000" y="1397645"/>
            <a:ext cx="593521" cy="622552"/>
            <a:chOff x="1161143" y="1484561"/>
            <a:chExt cx="1103086" cy="1157039"/>
          </a:xfrm>
        </p:grpSpPr>
        <p:sp>
          <p:nvSpPr>
            <p:cNvPr id="13" name="圆角矩形 12"/>
            <p:cNvSpPr/>
            <p:nvPr/>
          </p:nvSpPr>
          <p:spPr>
            <a:xfrm>
              <a:off x="1161143" y="1538514"/>
              <a:ext cx="1103086" cy="1103086"/>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4" name="文本框 13"/>
            <p:cNvSpPr txBox="1"/>
            <p:nvPr/>
          </p:nvSpPr>
          <p:spPr>
            <a:xfrm>
              <a:off x="1342571" y="1484561"/>
              <a:ext cx="740229" cy="1086829"/>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叁</a:t>
              </a:r>
            </a:p>
          </p:txBody>
        </p:sp>
      </p:grpSp>
    </p:spTree>
    <p:extLst>
      <p:ext uri="{BB962C8B-B14F-4D97-AF65-F5344CB8AC3E}">
        <p14:creationId xmlns:p14="http://schemas.microsoft.com/office/powerpoint/2010/main" val="345911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220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1250"/>
                                        <p:tgtEl>
                                          <p:spTgt spid="3"/>
                                        </p:tgtEl>
                                      </p:cBhvr>
                                    </p:animEffect>
                                  </p:childTnLst>
                                </p:cTn>
                              </p:par>
                              <p:par>
                                <p:cTn id="13" presetID="47"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1"/>
                                          </p:val>
                                        </p:tav>
                                        <p:tav tm="100000">
                                          <p:val>
                                            <p:strVal val="#ppt_y"/>
                                          </p:val>
                                        </p:tav>
                                      </p:tavLst>
                                    </p:anim>
                                  </p:childTnLst>
                                </p:cTn>
                              </p:par>
                              <p:par>
                                <p:cTn id="18" presetID="22" presetClass="entr" presetSubtype="2" fill="hold" grpId="0" nodeType="withEffect">
                                  <p:stCondLst>
                                    <p:cond delay="220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1250"/>
                                        <p:tgtEl>
                                          <p:spTgt spid="7"/>
                                        </p:tgtEl>
                                      </p:cBhvr>
                                    </p:animEffect>
                                  </p:childTnLst>
                                </p:cTn>
                              </p:par>
                              <p:par>
                                <p:cTn id="21" presetID="47"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par>
                                <p:cTn id="26" presetID="22" presetClass="entr" presetSubtype="2" fill="hold" grpId="0" nodeType="withEffect">
                                  <p:stCondLst>
                                    <p:cond delay="220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0640" y="699270"/>
            <a:ext cx="9570720" cy="4817610"/>
            <a:chOff x="1219200" y="617990"/>
            <a:chExt cx="9570720" cy="481761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5338" y="617990"/>
              <a:ext cx="3734582" cy="4817610"/>
            </a:xfrm>
            <a:prstGeom prst="rect">
              <a:avLst/>
            </a:prstGeom>
          </p:spPr>
        </p:pic>
        <p:sp>
          <p:nvSpPr>
            <p:cNvPr id="4" name="矩形 3"/>
            <p:cNvSpPr/>
            <p:nvPr/>
          </p:nvSpPr>
          <p:spPr>
            <a:xfrm>
              <a:off x="1219200" y="1422400"/>
              <a:ext cx="5836138" cy="4013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88339" y="2103104"/>
              <a:ext cx="5294233" cy="2744246"/>
              <a:chOff x="1488339" y="2143744"/>
              <a:chExt cx="5294233" cy="2744246"/>
            </a:xfrm>
          </p:grpSpPr>
          <p:sp>
            <p:nvSpPr>
              <p:cNvPr id="8" name="文本框 7"/>
              <p:cNvSpPr txBox="1"/>
              <p:nvPr/>
            </p:nvSpPr>
            <p:spPr>
              <a:xfrm>
                <a:off x="1488339" y="2143744"/>
                <a:ext cx="2509520" cy="584775"/>
              </a:xfrm>
              <a:prstGeom prst="rect">
                <a:avLst/>
              </a:prstGeom>
              <a:noFill/>
            </p:spPr>
            <p:txBody>
              <a:bodyPr wrap="square" rtlCol="0">
                <a:spAutoFit/>
              </a:bodyPr>
              <a:lstStyle/>
              <a:p>
                <a:r>
                  <a:rPr lang="zh-CN" altLang="en-US" sz="3200" spc="600" dirty="0">
                    <a:solidFill>
                      <a:schemeClr val="accent4"/>
                    </a:solidFill>
                    <a:latin typeface="微软雅黑" panose="020B0503020204020204" pitchFamily="34" charset="-122"/>
                    <a:ea typeface="微软雅黑" panose="020B0503020204020204" pitchFamily="34" charset="-122"/>
                  </a:rPr>
                  <a:t>点击输入</a:t>
                </a:r>
              </a:p>
            </p:txBody>
          </p:sp>
          <p:sp>
            <p:nvSpPr>
              <p:cNvPr id="9" name="矩形 8"/>
              <p:cNvSpPr/>
              <p:nvPr/>
            </p:nvSpPr>
            <p:spPr>
              <a:xfrm>
                <a:off x="1491966" y="2825887"/>
                <a:ext cx="5290606" cy="2062103"/>
              </a:xfrm>
              <a:prstGeom prst="rect">
                <a:avLst/>
              </a:prstGeom>
            </p:spPr>
            <p:txBody>
              <a:bodyPr wrap="square">
                <a:spAutoFit/>
              </a:bodyPr>
              <a:lstStyle/>
              <a:p>
                <a:pPr>
                  <a:lnSpc>
                    <a:spcPct val="200000"/>
                  </a:lnSpc>
                </a:pPr>
                <a:r>
                  <a:rPr lang="zh-CN" altLang="en-US" sz="1600" dirty="0">
                    <a:solidFill>
                      <a:schemeClr val="accent4"/>
                    </a:solidFill>
                    <a:latin typeface="微软雅黑" panose="020B0503020204020204" pitchFamily="34" charset="-122"/>
                    <a:ea typeface="微软雅黑" panose="020B0503020204020204" pitchFamily="34" charset="-122"/>
                  </a:rPr>
                  <a:t>点击这里输入您的文字内容，您可以对字体及其格式做一定调整。点击这里输入您的文字内容，您可以对字体及其格式做一定调整。点击这里输入您的文字内容，您可以对字体及其格式做一定调整。</a:t>
                </a:r>
              </a:p>
            </p:txBody>
          </p:sp>
        </p:grpSp>
      </p:grpSp>
    </p:spTree>
    <p:extLst>
      <p:ext uri="{BB962C8B-B14F-4D97-AF65-F5344CB8AC3E}">
        <p14:creationId xmlns:p14="http://schemas.microsoft.com/office/powerpoint/2010/main" val="3323505194"/>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6285" t="5772" r="5373" b="9054"/>
          <a:stretch/>
        </p:blipFill>
        <p:spPr>
          <a:xfrm>
            <a:off x="6769096" y="1191126"/>
            <a:ext cx="4038976" cy="215313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4082" y="1191124"/>
            <a:ext cx="3638473" cy="2153131"/>
          </a:xfrm>
          <a:prstGeom prst="rect">
            <a:avLst/>
          </a:prstGeom>
        </p:spPr>
      </p:pic>
      <p:sp>
        <p:nvSpPr>
          <p:cNvPr id="4" name="矩形 3">
            <a:extLst>
              <a:ext uri="{FF2B5EF4-FFF2-40B4-BE49-F238E27FC236}">
                <a16:creationId xmlns:a16="http://schemas.microsoft.com/office/drawing/2014/main" id="{C384C3B5-69A6-4BCE-AB96-4A5CBD42CD58}"/>
              </a:ext>
            </a:extLst>
          </p:cNvPr>
          <p:cNvSpPr/>
          <p:nvPr/>
        </p:nvSpPr>
        <p:spPr>
          <a:xfrm>
            <a:off x="6475642" y="3476603"/>
            <a:ext cx="4903907" cy="2324825"/>
          </a:xfrm>
          <a:prstGeom prst="rect">
            <a:avLst/>
          </a:prstGeom>
        </p:spPr>
        <p:txBody>
          <a:bodyPr vert="wordArtVertRtl" wrap="square">
            <a:spAutoFit/>
          </a:bodyPr>
          <a:lstStyle/>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莺啼燕语报新年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马邑龙堆路几千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家住层城临汉苑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心随明月到胡天 </a:t>
            </a: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机中锦字论长恨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楼上花枝笑独眠</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为问元戎窦车骑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何时返旆勒燕然</a:t>
            </a:r>
          </a:p>
        </p:txBody>
      </p:sp>
      <p:sp>
        <p:nvSpPr>
          <p:cNvPr id="5" name="矩形 4">
            <a:extLst>
              <a:ext uri="{FF2B5EF4-FFF2-40B4-BE49-F238E27FC236}">
                <a16:creationId xmlns:a16="http://schemas.microsoft.com/office/drawing/2014/main" id="{C384C3B5-69A6-4BCE-AB96-4A5CBD42CD58}"/>
              </a:ext>
            </a:extLst>
          </p:cNvPr>
          <p:cNvSpPr/>
          <p:nvPr/>
        </p:nvSpPr>
        <p:spPr>
          <a:xfrm>
            <a:off x="907356" y="3476603"/>
            <a:ext cx="4903907" cy="2324825"/>
          </a:xfrm>
          <a:prstGeom prst="rect">
            <a:avLst/>
          </a:prstGeom>
        </p:spPr>
        <p:txBody>
          <a:bodyPr vert="wordArtVertRtl" wrap="square">
            <a:spAutoFit/>
          </a:bodyPr>
          <a:lstStyle/>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莺啼燕语报新年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马邑龙堆路几千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家住层城临汉苑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心随明月到胡天 </a:t>
            </a: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机中锦字论长恨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楼上花枝笑独眠</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为问元戎窦车骑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何时返旆勒燕然</a:t>
            </a:r>
          </a:p>
        </p:txBody>
      </p:sp>
    </p:spTree>
    <p:extLst>
      <p:ext uri="{BB962C8B-B14F-4D97-AF65-F5344CB8AC3E}">
        <p14:creationId xmlns:p14="http://schemas.microsoft.com/office/powerpoint/2010/main" val="172731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2" fill="hold" grpId="0"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472266" y="959203"/>
            <a:ext cx="7247465" cy="4924454"/>
            <a:chOff x="2472266" y="959203"/>
            <a:chExt cx="7247465" cy="4924454"/>
          </a:xfrm>
        </p:grpSpPr>
        <p:sp>
          <p:nvSpPr>
            <p:cNvPr id="4" name="矩形 3"/>
            <p:cNvSpPr/>
            <p:nvPr/>
          </p:nvSpPr>
          <p:spPr>
            <a:xfrm>
              <a:off x="2472266" y="2131481"/>
              <a:ext cx="7247465" cy="935566"/>
            </a:xfrm>
            <a:prstGeom prst="rect">
              <a:avLst/>
            </a:prstGeom>
            <a:noFill/>
            <a:ln>
              <a:solidFill>
                <a:srgbClr val="A6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6633" r="16633"/>
            <a:stretch/>
          </p:blipFill>
          <p:spPr>
            <a:xfrm>
              <a:off x="4893733" y="1396998"/>
              <a:ext cx="2404533" cy="2404533"/>
            </a:xfrm>
            <a:prstGeom prst="ellipse">
              <a:avLst/>
            </a:prstGeom>
          </p:spPr>
        </p:pic>
        <p:sp>
          <p:nvSpPr>
            <p:cNvPr id="8" name="矩形 7"/>
            <p:cNvSpPr/>
            <p:nvPr/>
          </p:nvSpPr>
          <p:spPr>
            <a:xfrm>
              <a:off x="5919026" y="959203"/>
              <a:ext cx="353943" cy="977191"/>
            </a:xfrm>
            <a:prstGeom prst="rect">
              <a:avLst/>
            </a:prstGeom>
          </p:spPr>
          <p:txBody>
            <a:bodyPr vert="eaVert" wrap="none">
              <a:spAutoFit/>
            </a:bodyPr>
            <a:lstStyle/>
            <a:p>
              <a:r>
                <a:rPr lang="zh-CN" altLang="en-US" sz="1100" b="1" dirty="0">
                  <a:solidFill>
                    <a:srgbClr val="C00000"/>
                  </a:solidFill>
                  <a:latin typeface="华文隶书" panose="02010800040101010101" pitchFamily="2" charset="-122"/>
                  <a:ea typeface="华文隶书" panose="02010800040101010101" pitchFamily="2" charset="-122"/>
                </a:rPr>
                <a:t>我亲爱的祖国</a:t>
              </a:r>
              <a:endParaRPr lang="en-US" altLang="zh-CN" sz="1100" b="1" dirty="0">
                <a:solidFill>
                  <a:srgbClr val="C00000"/>
                </a:solidFill>
                <a:latin typeface="华文隶书" panose="02010800040101010101" pitchFamily="2" charset="-122"/>
                <a:ea typeface="华文隶书" panose="02010800040101010101" pitchFamily="2" charset="-122"/>
              </a:endParaRPr>
            </a:p>
          </p:txBody>
        </p:sp>
        <p:sp>
          <p:nvSpPr>
            <p:cNvPr id="9" name="矩形 8"/>
            <p:cNvSpPr/>
            <p:nvPr/>
          </p:nvSpPr>
          <p:spPr>
            <a:xfrm>
              <a:off x="4341673" y="3852332"/>
              <a:ext cx="3508653" cy="2031325"/>
            </a:xfrm>
            <a:prstGeom prst="rect">
              <a:avLst/>
            </a:prstGeom>
          </p:spPr>
          <p:txBody>
            <a:bodyPr vert="eaVert">
              <a:spAutoFit/>
            </a:bodyPr>
            <a:lstStyle/>
            <a:p>
              <a:pPr>
                <a:lnSpc>
                  <a:spcPct val="150000"/>
                </a:lnSpc>
              </a:pPr>
              <a:r>
                <a:rPr lang="zh-CN" altLang="en-US" dirty="0">
                  <a:latin typeface="华文隶书" panose="02010800040101010101" pitchFamily="2" charset="-122"/>
                  <a:ea typeface="华文隶书" panose="02010800040101010101" pitchFamily="2" charset="-122"/>
                </a:rPr>
                <a:t>祖国，</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你终于有了自己的尊称——中国</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饱经沧桑的民族，</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才是希望与和平的</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守护神</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举杯祝福，</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我亲爱的祖国</a:t>
              </a:r>
            </a:p>
          </p:txBody>
        </p:sp>
      </p:grpSp>
    </p:spTree>
    <p:extLst>
      <p:ext uri="{BB962C8B-B14F-4D97-AF65-F5344CB8AC3E}">
        <p14:creationId xmlns:p14="http://schemas.microsoft.com/office/powerpoint/2010/main" val="290610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4F42F549-CF20-4AF9-8D10-E5399A774B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468" y="0"/>
            <a:ext cx="5403986" cy="6858000"/>
          </a:xfrm>
          <a:prstGeom prst="rect">
            <a:avLst/>
          </a:prstGeom>
        </p:spPr>
      </p:pic>
      <p:sp>
        <p:nvSpPr>
          <p:cNvPr id="14" name="文本框 13">
            <a:extLst>
              <a:ext uri="{FF2B5EF4-FFF2-40B4-BE49-F238E27FC236}">
                <a16:creationId xmlns:a16="http://schemas.microsoft.com/office/drawing/2014/main" id="{B550068D-29F9-42B6-A59A-0813156D3711}"/>
              </a:ext>
            </a:extLst>
          </p:cNvPr>
          <p:cNvSpPr txBox="1"/>
          <p:nvPr/>
        </p:nvSpPr>
        <p:spPr>
          <a:xfrm>
            <a:off x="8266331" y="1263172"/>
            <a:ext cx="2954655" cy="3994628"/>
          </a:xfrm>
          <a:prstGeom prst="rect">
            <a:avLst/>
          </a:prstGeom>
          <a:noFill/>
        </p:spPr>
        <p:txBody>
          <a:bodyPr vert="eaVert" wrap="square" rtlCol="0">
            <a:spAutoFit/>
          </a:bodyPr>
          <a:lstStyle/>
          <a:p>
            <a:pPr>
              <a:lnSpc>
                <a:spcPct val="150000"/>
              </a:lnSpc>
            </a:pPr>
            <a:r>
              <a:rPr lang="zh-CN" altLang="en-US" sz="2400" spc="600" dirty="0">
                <a:solidFill>
                  <a:schemeClr val="tx1">
                    <a:lumMod val="75000"/>
                    <a:lumOff val="25000"/>
                  </a:schemeClr>
                </a:solidFill>
                <a:latin typeface="微软雅黑" panose="020B0503020204020204" pitchFamily="34" charset="-122"/>
                <a:ea typeface="微软雅黑" panose="020B0503020204020204" pitchFamily="34" charset="-122"/>
                <a:sym typeface="WenYue GuDianMingChaoTi (Non-Commercial Use)" pitchFamily="50" charset="-122"/>
              </a:rPr>
              <a:t>点击输入标题文字，点击输入标题文字，点击输入标题文字，点击输入标题文字，点击输入标题文字</a:t>
            </a:r>
          </a:p>
        </p:txBody>
      </p:sp>
      <p:pic>
        <p:nvPicPr>
          <p:cNvPr id="15" name="图片 14">
            <a:extLst>
              <a:ext uri="{FF2B5EF4-FFF2-40B4-BE49-F238E27FC236}">
                <a16:creationId xmlns:a16="http://schemas.microsoft.com/office/drawing/2014/main" id="{DBDFD785-0204-4FD8-8954-0C29A128E3B3}"/>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6962001" y="3812808"/>
            <a:ext cx="1632688" cy="1632688"/>
          </a:xfrm>
          <a:prstGeom prst="rect">
            <a:avLst/>
          </a:prstGeom>
        </p:spPr>
      </p:pic>
      <p:sp>
        <p:nvSpPr>
          <p:cNvPr id="16" name="文本框 15">
            <a:extLst>
              <a:ext uri="{FF2B5EF4-FFF2-40B4-BE49-F238E27FC236}">
                <a16:creationId xmlns:a16="http://schemas.microsoft.com/office/drawing/2014/main" id="{79935187-590E-443C-88B5-F040121437F4}"/>
              </a:ext>
            </a:extLst>
          </p:cNvPr>
          <p:cNvSpPr txBox="1"/>
          <p:nvPr/>
        </p:nvSpPr>
        <p:spPr>
          <a:xfrm>
            <a:off x="7532548" y="4213653"/>
            <a:ext cx="491594" cy="830997"/>
          </a:xfrm>
          <a:prstGeom prst="rect">
            <a:avLst/>
          </a:prstGeom>
          <a:noFill/>
        </p:spPr>
        <p:txBody>
          <a:bodyPr wrap="square" rtlCol="0">
            <a:spAutoFit/>
          </a:bodyPr>
          <a:lstStyle/>
          <a:p>
            <a:pPr algn="ctr"/>
            <a:r>
              <a:rPr lang="zh-CN" altLang="en-US" sz="2400" dirty="0">
                <a:solidFill>
                  <a:schemeClr val="bg1"/>
                </a:solidFill>
                <a:latin typeface="WenYue GuDianMingChaoTi (Non-Commercial Use)" pitchFamily="50" charset="-122"/>
                <a:ea typeface="WenYue GuDianMingChaoTi (Non-Commercial Use)" pitchFamily="50" charset="-122"/>
                <a:sym typeface="WenYue GuDianMingChaoTi (Non-Commercial Use)" pitchFamily="50" charset="-122"/>
              </a:rPr>
              <a:t>点击</a:t>
            </a:r>
          </a:p>
        </p:txBody>
      </p:sp>
    </p:spTree>
    <p:extLst>
      <p:ext uri="{BB962C8B-B14F-4D97-AF65-F5344CB8AC3E}">
        <p14:creationId xmlns:p14="http://schemas.microsoft.com/office/powerpoint/2010/main" val="1856242416"/>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12644"/>
          <a:stretch/>
        </p:blipFill>
        <p:spPr>
          <a:xfrm>
            <a:off x="1314515" y="1348757"/>
            <a:ext cx="8136822" cy="2992019"/>
          </a:xfrm>
          <a:prstGeom prst="rect">
            <a:avLst/>
          </a:prstGeom>
        </p:spPr>
      </p:pic>
      <p:sp>
        <p:nvSpPr>
          <p:cNvPr id="3" name="矩形 2"/>
          <p:cNvSpPr/>
          <p:nvPr/>
        </p:nvSpPr>
        <p:spPr>
          <a:xfrm>
            <a:off x="9777606" y="1919259"/>
            <a:ext cx="1569660" cy="1569660"/>
          </a:xfrm>
          <a:prstGeom prst="rect">
            <a:avLst/>
          </a:prstGeom>
        </p:spPr>
        <p:txBody>
          <a:bodyPr vert="horz" wrap="none">
            <a:spAutoFit/>
          </a:bodyPr>
          <a:lstStyle/>
          <a:p>
            <a:r>
              <a:rPr lang="zh-CN" altLang="en-US" sz="4800" b="1" spc="600" dirty="0">
                <a:solidFill>
                  <a:schemeClr val="tx1">
                    <a:lumMod val="65000"/>
                    <a:lumOff val="35000"/>
                  </a:schemeClr>
                </a:solidFill>
                <a:latin typeface="微软雅黑" panose="020B0503020204020204" pitchFamily="34" charset="-122"/>
                <a:ea typeface="微软雅黑" panose="020B0503020204020204" pitchFamily="34" charset="-122"/>
              </a:rPr>
              <a:t>中国</a:t>
            </a:r>
            <a:endParaRPr lang="en-US" altLang="zh-CN" sz="4800" b="1" spc="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4800" b="1" spc="600" dirty="0">
                <a:solidFill>
                  <a:schemeClr val="tx1">
                    <a:lumMod val="65000"/>
                    <a:lumOff val="35000"/>
                  </a:schemeClr>
                </a:solidFill>
                <a:latin typeface="微软雅黑" panose="020B0503020204020204" pitchFamily="34" charset="-122"/>
                <a:ea typeface="微软雅黑" panose="020B0503020204020204" pitchFamily="34" charset="-122"/>
              </a:rPr>
              <a:t>诗词</a:t>
            </a:r>
          </a:p>
        </p:txBody>
      </p:sp>
      <p:sp>
        <p:nvSpPr>
          <p:cNvPr id="4" name="矩形 3"/>
          <p:cNvSpPr/>
          <p:nvPr/>
        </p:nvSpPr>
        <p:spPr>
          <a:xfrm>
            <a:off x="912519" y="4451718"/>
            <a:ext cx="9565696" cy="1414140"/>
          </a:xfrm>
          <a:prstGeom prst="rect">
            <a:avLst/>
          </a:prstGeom>
        </p:spPr>
        <p:txBody>
          <a:bodyPr vert="eaVert" wrap="square">
            <a:spAutoFit/>
          </a:bodyPr>
          <a:lstStyle/>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在這個世界上，有些東西必須重複，比如常識；有些事兒、有些感覺、有些人，則在這個世界上，有些東西必須重複，比如常識；有些事兒、有些感覺、有些人，則</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在這個世界上，有些東西必須重複，比如常識；有些事兒、有些感覺、有些人，則</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在這個世界上，有些東西必須重複，比如常識；有些事兒、有些感覺、有些人，則</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a:p>
            <a:pPr defTabSz="1218895">
              <a:lnSpc>
                <a:spcPct val="150000"/>
              </a:lnSpc>
              <a:spcBef>
                <a:spcPct val="20000"/>
              </a:spcBef>
              <a:defRPr/>
            </a:pP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extLst>
      <p:ext uri="{BB962C8B-B14F-4D97-AF65-F5344CB8AC3E}">
        <p14:creationId xmlns:p14="http://schemas.microsoft.com/office/powerpoint/2010/main" val="298462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38480" y="731520"/>
            <a:ext cx="11125200" cy="5415280"/>
          </a:xfrm>
          <a:prstGeom prst="rect">
            <a:avLst/>
          </a:prstGeom>
          <a:solidFill>
            <a:schemeClr val="bg1"/>
          </a:solidFill>
          <a:ln>
            <a:noFill/>
          </a:ln>
          <a:effectLst>
            <a:outerShdw blurRad="101600" dist="12700" sx="101000" sy="101000" algn="ctr" rotWithShape="0">
              <a:schemeClr val="tx1">
                <a:lumMod val="75000"/>
                <a:lumOff val="2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399674" y="1588169"/>
            <a:ext cx="5638800" cy="3657263"/>
            <a:chOff x="3276600" y="0"/>
            <a:chExt cx="5638800" cy="3657263"/>
          </a:xfrm>
        </p:grpSpPr>
        <p:grpSp>
          <p:nvGrpSpPr>
            <p:cNvPr id="6" name="组合 5"/>
            <p:cNvGrpSpPr/>
            <p:nvPr/>
          </p:nvGrpSpPr>
          <p:grpSpPr>
            <a:xfrm>
              <a:off x="5607683" y="0"/>
              <a:ext cx="976634" cy="1957506"/>
              <a:chOff x="4495163" y="2064167"/>
              <a:chExt cx="976634" cy="1957506"/>
            </a:xfrm>
          </p:grpSpPr>
          <p:sp>
            <p:nvSpPr>
              <p:cNvPr id="3" name="任意多边形 2"/>
              <p:cNvSpPr/>
              <p:nvPr/>
            </p:nvSpPr>
            <p:spPr>
              <a:xfrm>
                <a:off x="4495163" y="2562007"/>
                <a:ext cx="976634" cy="1459666"/>
              </a:xfrm>
              <a:custGeom>
                <a:avLst/>
                <a:gdLst>
                  <a:gd name="connsiteX0" fmla="*/ 0 w 976634"/>
                  <a:gd name="connsiteY0" fmla="*/ 0 h 1459666"/>
                  <a:gd name="connsiteX1" fmla="*/ 976634 w 976634"/>
                  <a:gd name="connsiteY1" fmla="*/ 0 h 1459666"/>
                  <a:gd name="connsiteX2" fmla="*/ 976634 w 976634"/>
                  <a:gd name="connsiteY2" fmla="*/ 983543 h 1459666"/>
                  <a:gd name="connsiteX3" fmla="*/ 488317 w 976634"/>
                  <a:gd name="connsiteY3" fmla="*/ 1459666 h 1459666"/>
                  <a:gd name="connsiteX4" fmla="*/ 0 w 976634"/>
                  <a:gd name="connsiteY4" fmla="*/ 983543 h 145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634" h="1459666">
                    <a:moveTo>
                      <a:pt x="0" y="0"/>
                    </a:moveTo>
                    <a:lnTo>
                      <a:pt x="976634" y="0"/>
                    </a:lnTo>
                    <a:lnTo>
                      <a:pt x="976634" y="983543"/>
                    </a:lnTo>
                    <a:cubicBezTo>
                      <a:pt x="976634" y="1246472"/>
                      <a:pt x="758022" y="1459666"/>
                      <a:pt x="488317" y="1459666"/>
                    </a:cubicBezTo>
                    <a:cubicBezTo>
                      <a:pt x="218613" y="1459666"/>
                      <a:pt x="0" y="1246472"/>
                      <a:pt x="0" y="98354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95163" y="2064167"/>
                <a:ext cx="976634" cy="995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757446" y="117684"/>
              <a:ext cx="677108" cy="1755992"/>
            </a:xfrm>
            <a:prstGeom prst="rect">
              <a:avLst/>
            </a:prstGeom>
            <a:noFill/>
          </p:spPr>
          <p:txBody>
            <a:bodyPr vert="eaVert" wrap="square" rtlCol="0">
              <a:spAutoFit/>
            </a:bodyPr>
            <a:lstStyle/>
            <a:p>
              <a:pPr algn="ctr"/>
              <a:r>
                <a:rPr lang="zh-CN" altLang="en-US" sz="3200" spc="600" dirty="0">
                  <a:solidFill>
                    <a:schemeClr val="accent4"/>
                  </a:solidFill>
                  <a:latin typeface="微软雅黑" panose="020B0503020204020204" pitchFamily="34" charset="-122"/>
                  <a:ea typeface="微软雅黑" panose="020B0503020204020204" pitchFamily="34" charset="-122"/>
                </a:rPr>
                <a:t>第三章</a:t>
              </a:r>
            </a:p>
          </p:txBody>
        </p:sp>
        <p:sp>
          <p:nvSpPr>
            <p:cNvPr id="8" name="文本框 7"/>
            <p:cNvSpPr txBox="1"/>
            <p:nvPr/>
          </p:nvSpPr>
          <p:spPr>
            <a:xfrm>
              <a:off x="3276600" y="2641600"/>
              <a:ext cx="5638800" cy="1015663"/>
            </a:xfrm>
            <a:prstGeom prst="rect">
              <a:avLst/>
            </a:prstGeom>
            <a:noFill/>
          </p:spPr>
          <p:txBody>
            <a:bodyPr wrap="square" rtlCol="0">
              <a:spAutoFit/>
            </a:bodyPr>
            <a:lstStyle/>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炼得身形似鹤形，千株松下两函经</a:t>
              </a:r>
              <a:endParaRPr lang="en-US" altLang="zh-CN" sz="2000" spc="600" dirty="0">
                <a:solidFill>
                  <a:schemeClr val="accent5"/>
                </a:solidFill>
                <a:latin typeface="微软雅黑" panose="020B0503020204020204" pitchFamily="34" charset="-122"/>
                <a:ea typeface="微软雅黑" panose="020B0503020204020204" pitchFamily="34" charset="-122"/>
              </a:endParaRPr>
            </a:p>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我来问道无余说，云在青天水在瓶</a:t>
              </a:r>
            </a:p>
          </p:txBody>
        </p:sp>
      </p:grpSp>
      <p:grpSp>
        <p:nvGrpSpPr>
          <p:cNvPr id="10" name="组合 9">
            <a:extLst>
              <a:ext uri="{FF2B5EF4-FFF2-40B4-BE49-F238E27FC236}">
                <a16:creationId xmlns:a16="http://schemas.microsoft.com/office/drawing/2014/main" id="{22BD4F0A-7A9B-4507-A6FF-31A88DB45B6B}"/>
              </a:ext>
            </a:extLst>
          </p:cNvPr>
          <p:cNvGrpSpPr/>
          <p:nvPr/>
        </p:nvGrpSpPr>
        <p:grpSpPr>
          <a:xfrm>
            <a:off x="6928202" y="1588169"/>
            <a:ext cx="4124526" cy="3447416"/>
            <a:chOff x="1255366" y="1998833"/>
            <a:chExt cx="4124526" cy="3447416"/>
          </a:xfrm>
        </p:grpSpPr>
        <p:pic>
          <p:nvPicPr>
            <p:cNvPr id="11" name="图片 10">
              <a:extLst>
                <a:ext uri="{FF2B5EF4-FFF2-40B4-BE49-F238E27FC236}">
                  <a16:creationId xmlns:a16="http://schemas.microsoft.com/office/drawing/2014/main" id="{0B8C4C68-468C-4BEA-B1BB-C61232D4F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366" y="1998833"/>
              <a:ext cx="4124526" cy="3447416"/>
            </a:xfrm>
            <a:prstGeom prst="rect">
              <a:avLst/>
            </a:prstGeom>
          </p:spPr>
        </p:pic>
        <p:pic>
          <p:nvPicPr>
            <p:cNvPr id="12" name="图片 11">
              <a:extLst>
                <a:ext uri="{FF2B5EF4-FFF2-40B4-BE49-F238E27FC236}">
                  <a16:creationId xmlns:a16="http://schemas.microsoft.com/office/drawing/2014/main" id="{32698E75-3C2A-44FF-83BE-417F7E1FBE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9326" y="2107400"/>
              <a:ext cx="1081748" cy="1475775"/>
            </a:xfrm>
            <a:prstGeom prst="rect">
              <a:avLst/>
            </a:prstGeom>
          </p:spPr>
        </p:pic>
      </p:grpSp>
    </p:spTree>
    <p:extLst>
      <p:ext uri="{BB962C8B-B14F-4D97-AF65-F5344CB8AC3E}">
        <p14:creationId xmlns:p14="http://schemas.microsoft.com/office/powerpoint/2010/main" val="329430748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250"/>
                                        <p:tgtEl>
                                          <p:spTgt spid="1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218266" y="1574801"/>
            <a:ext cx="6620934" cy="3869266"/>
            <a:chOff x="2218266" y="1574801"/>
            <a:chExt cx="6620934" cy="3869266"/>
          </a:xfrm>
        </p:grpSpPr>
        <p:sp>
          <p:nvSpPr>
            <p:cNvPr id="4" name="矩形 3"/>
            <p:cNvSpPr/>
            <p:nvPr/>
          </p:nvSpPr>
          <p:spPr>
            <a:xfrm>
              <a:off x="2218266" y="2370666"/>
              <a:ext cx="2362201" cy="3073401"/>
            </a:xfrm>
            <a:prstGeom prst="rect">
              <a:avLst/>
            </a:prstGeom>
            <a:noFill/>
            <a:ln>
              <a:solidFill>
                <a:srgbClr val="A6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2313588" y="1574801"/>
              <a:ext cx="2171556" cy="3251200"/>
            </a:xfrm>
            <a:prstGeom prst="rect">
              <a:avLst/>
            </a:prstGeom>
          </p:spPr>
        </p:pic>
        <p:sp>
          <p:nvSpPr>
            <p:cNvPr id="5" name="矩形 4"/>
            <p:cNvSpPr/>
            <p:nvPr/>
          </p:nvSpPr>
          <p:spPr>
            <a:xfrm>
              <a:off x="4915049" y="2868136"/>
              <a:ext cx="3924151" cy="2308324"/>
            </a:xfrm>
            <a:prstGeom prst="rect">
              <a:avLst/>
            </a:prstGeom>
          </p:spPr>
          <p:txBody>
            <a:bodyPr vert="eaVert">
              <a:spAutoFit/>
            </a:bodyPr>
            <a:lstStyle/>
            <a:p>
              <a:pPr>
                <a:lnSpc>
                  <a:spcPct val="150000"/>
                </a:lnSpc>
              </a:pPr>
              <a:r>
                <a:rPr lang="zh-CN" altLang="en-US" dirty="0">
                  <a:latin typeface="华文隶书" panose="02010800040101010101" pitchFamily="2" charset="-122"/>
                  <a:ea typeface="华文隶书" panose="02010800040101010101" pitchFamily="2" charset="-122"/>
                </a:rPr>
                <a:t>血与泪，</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演绎着岁月的蹉跎      </a:t>
              </a:r>
            </a:p>
            <a:p>
              <a:pPr>
                <a:lnSpc>
                  <a:spcPct val="150000"/>
                </a:lnSpc>
              </a:pPr>
              <a:r>
                <a:rPr lang="zh-CN" altLang="en-US" dirty="0">
                  <a:latin typeface="华文隶书" panose="02010800040101010101" pitchFamily="2" charset="-122"/>
                  <a:ea typeface="华文隶书" panose="02010800040101010101" pitchFamily="2" charset="-122"/>
                </a:rPr>
                <a:t>祖国，</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我亲爱的祖国</a:t>
              </a:r>
            </a:p>
            <a:p>
              <a:pPr>
                <a:lnSpc>
                  <a:spcPct val="150000"/>
                </a:lnSpc>
              </a:pPr>
              <a:r>
                <a:rPr lang="zh-CN" altLang="en-US" dirty="0">
                  <a:latin typeface="华文隶书" panose="02010800040101010101" pitchFamily="2" charset="-122"/>
                  <a:ea typeface="华文隶书" panose="02010800040101010101" pitchFamily="2" charset="-122"/>
                </a:rPr>
                <a:t>五千年的沧桑，</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你用自己的躯体书写神奇</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暗淡了刀光剑影，</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掸拭去历史埃尘 </a:t>
              </a: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7525" y="2370666"/>
              <a:ext cx="349607" cy="372914"/>
            </a:xfrm>
            <a:prstGeom prst="rect">
              <a:avLst/>
            </a:prstGeom>
          </p:spPr>
        </p:pic>
      </p:grpSp>
    </p:spTree>
    <p:extLst>
      <p:ext uri="{BB962C8B-B14F-4D97-AF65-F5344CB8AC3E}">
        <p14:creationId xmlns:p14="http://schemas.microsoft.com/office/powerpoint/2010/main" val="29349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15767"/>
          <a:stretch/>
        </p:blipFill>
        <p:spPr>
          <a:xfrm>
            <a:off x="4805264" y="1471802"/>
            <a:ext cx="6414447" cy="4105315"/>
          </a:xfrm>
          <a:prstGeom prst="rect">
            <a:avLst/>
          </a:prstGeom>
        </p:spPr>
      </p:pic>
      <p:sp>
        <p:nvSpPr>
          <p:cNvPr id="3" name="矩形 2"/>
          <p:cNvSpPr/>
          <p:nvPr/>
        </p:nvSpPr>
        <p:spPr>
          <a:xfrm>
            <a:off x="779547" y="1138382"/>
            <a:ext cx="4025717" cy="4297278"/>
          </a:xfrm>
          <a:prstGeom prst="rect">
            <a:avLst/>
          </a:prstGeom>
        </p:spPr>
        <p:txBody>
          <a:bodyPr vert="eaVert" wrap="square">
            <a:spAutoFit/>
          </a:bodyPr>
          <a:lstStyle/>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上，有些東西必須重複，比如常識；有些事兒、有些感覺、有些人，則在這個世界上，有些東西必須重複，比如常識；有些事兒、有些感覺、有在這個世界上，有些東西必須重複，比如常識；有些事兒、有些感覺、有些人，則在這個世界上，有些東西必須重複，比如常識；有些事兒、有些感覺、有些人，則</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些人，則</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extLst>
      <p:ext uri="{BB962C8B-B14F-4D97-AF65-F5344CB8AC3E}">
        <p14:creationId xmlns:p14="http://schemas.microsoft.com/office/powerpoint/2010/main" val="359590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8480" y="1687"/>
            <a:ext cx="11125200" cy="6145113"/>
            <a:chOff x="538480" y="1687"/>
            <a:chExt cx="11125200" cy="6145113"/>
          </a:xfrm>
        </p:grpSpPr>
        <p:sp>
          <p:nvSpPr>
            <p:cNvPr id="5" name="矩形 4"/>
            <p:cNvSpPr/>
            <p:nvPr/>
          </p:nvSpPr>
          <p:spPr>
            <a:xfrm>
              <a:off x="538480" y="731520"/>
              <a:ext cx="11125200" cy="5415280"/>
            </a:xfrm>
            <a:prstGeom prst="rect">
              <a:avLst/>
            </a:prstGeom>
            <a:solidFill>
              <a:schemeClr val="bg1"/>
            </a:solidFill>
            <a:ln>
              <a:noFill/>
            </a:ln>
            <a:effectLst>
              <a:outerShdw blurRad="101600" dist="12700" sx="101000" sy="101000" algn="ctr" rotWithShape="0">
                <a:schemeClr val="tx1">
                  <a:lumMod val="75000"/>
                  <a:lumOff val="2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14207" y="1687"/>
              <a:ext cx="2563586" cy="2859582"/>
              <a:chOff x="4814207" y="1687"/>
              <a:chExt cx="2563586" cy="2859582"/>
            </a:xfrm>
          </p:grpSpPr>
          <p:sp>
            <p:nvSpPr>
              <p:cNvPr id="8" name="任意多边形 7"/>
              <p:cNvSpPr/>
              <p:nvPr/>
            </p:nvSpPr>
            <p:spPr>
              <a:xfrm>
                <a:off x="5612763" y="1687"/>
                <a:ext cx="976634" cy="1459666"/>
              </a:xfrm>
              <a:custGeom>
                <a:avLst/>
                <a:gdLst>
                  <a:gd name="connsiteX0" fmla="*/ 0 w 976634"/>
                  <a:gd name="connsiteY0" fmla="*/ 0 h 1459666"/>
                  <a:gd name="connsiteX1" fmla="*/ 976634 w 976634"/>
                  <a:gd name="connsiteY1" fmla="*/ 0 h 1459666"/>
                  <a:gd name="connsiteX2" fmla="*/ 976634 w 976634"/>
                  <a:gd name="connsiteY2" fmla="*/ 983543 h 1459666"/>
                  <a:gd name="connsiteX3" fmla="*/ 488317 w 976634"/>
                  <a:gd name="connsiteY3" fmla="*/ 1459666 h 1459666"/>
                  <a:gd name="connsiteX4" fmla="*/ 0 w 976634"/>
                  <a:gd name="connsiteY4" fmla="*/ 983543 h 145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634" h="1459666">
                    <a:moveTo>
                      <a:pt x="0" y="0"/>
                    </a:moveTo>
                    <a:lnTo>
                      <a:pt x="976634" y="0"/>
                    </a:lnTo>
                    <a:lnTo>
                      <a:pt x="976634" y="983543"/>
                    </a:lnTo>
                    <a:cubicBezTo>
                      <a:pt x="976634" y="1246472"/>
                      <a:pt x="758022" y="1459666"/>
                      <a:pt x="488317" y="1459666"/>
                    </a:cubicBezTo>
                    <a:cubicBezTo>
                      <a:pt x="218613" y="1459666"/>
                      <a:pt x="0" y="1246472"/>
                      <a:pt x="0" y="98354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3">
                <a:extLst>
                  <a:ext uri="{FF2B5EF4-FFF2-40B4-BE49-F238E27FC236}">
                    <a16:creationId xmlns:a16="http://schemas.microsoft.com/office/drawing/2014/main" id="{FE7E4330-729E-49B4-9B6D-AF83DFE16702}"/>
                  </a:ext>
                </a:extLst>
              </p:cNvPr>
              <p:cNvSpPr/>
              <p:nvPr/>
            </p:nvSpPr>
            <p:spPr>
              <a:xfrm>
                <a:off x="4814207" y="1521102"/>
                <a:ext cx="2563586" cy="1340167"/>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1" name="文本框 10"/>
              <p:cNvSpPr txBox="1"/>
              <p:nvPr/>
            </p:nvSpPr>
            <p:spPr>
              <a:xfrm>
                <a:off x="5726668" y="1688"/>
                <a:ext cx="738664" cy="1459666"/>
              </a:xfrm>
              <a:prstGeom prst="rect">
                <a:avLst/>
              </a:prstGeom>
              <a:noFill/>
            </p:spPr>
            <p:txBody>
              <a:bodyPr vert="eaVert" wrap="square" rtlCol="0">
                <a:spAutoFit/>
              </a:bodyPr>
              <a:lstStyle/>
              <a:p>
                <a:pPr algn="ctr"/>
                <a:r>
                  <a:rPr lang="zh-CN" altLang="en-US" sz="3600" spc="600" dirty="0">
                    <a:solidFill>
                      <a:schemeClr val="accent4"/>
                    </a:solidFill>
                    <a:latin typeface="微软雅黑" panose="020B0503020204020204" pitchFamily="34" charset="-122"/>
                    <a:ea typeface="微软雅黑" panose="020B0503020204020204" pitchFamily="34" charset="-122"/>
                  </a:rPr>
                  <a:t>目录</a:t>
                </a:r>
              </a:p>
            </p:txBody>
          </p:sp>
        </p:grpSp>
      </p:grpSp>
      <p:grpSp>
        <p:nvGrpSpPr>
          <p:cNvPr id="25" name="组合 24"/>
          <p:cNvGrpSpPr/>
          <p:nvPr/>
        </p:nvGrpSpPr>
        <p:grpSpPr>
          <a:xfrm>
            <a:off x="1727042" y="2821730"/>
            <a:ext cx="8748881" cy="2783840"/>
            <a:chOff x="1259682" y="2821730"/>
            <a:chExt cx="8748881" cy="2783840"/>
          </a:xfrm>
        </p:grpSpPr>
        <p:grpSp>
          <p:nvGrpSpPr>
            <p:cNvPr id="15" name="组合 14"/>
            <p:cNvGrpSpPr/>
            <p:nvPr/>
          </p:nvGrpSpPr>
          <p:grpSpPr>
            <a:xfrm>
              <a:off x="1259682" y="2821730"/>
              <a:ext cx="1169551" cy="2783840"/>
              <a:chOff x="1284367" y="2672080"/>
              <a:chExt cx="1169551" cy="2783840"/>
            </a:xfrm>
          </p:grpSpPr>
          <p:sp>
            <p:nvSpPr>
              <p:cNvPr id="13" name="文本框 12"/>
              <p:cNvSpPr txBox="1"/>
              <p:nvPr/>
            </p:nvSpPr>
            <p:spPr>
              <a:xfrm>
                <a:off x="1284367" y="2672080"/>
                <a:ext cx="615553" cy="1920240"/>
              </a:xfrm>
              <a:prstGeom prst="rect">
                <a:avLst/>
              </a:prstGeom>
              <a:noFill/>
            </p:spPr>
            <p:txBody>
              <a:bodyPr vert="eaVert" wrap="square" rtlCol="0">
                <a:spAutoFit/>
              </a:bodyPr>
              <a:lstStyle/>
              <a:p>
                <a:r>
                  <a:rPr lang="zh-CN" altLang="en-US" sz="2800" b="1" spc="600" dirty="0">
                    <a:solidFill>
                      <a:schemeClr val="accent5"/>
                    </a:solidFill>
                    <a:latin typeface="微软雅黑" panose="020B0503020204020204" pitchFamily="34" charset="-122"/>
                    <a:ea typeface="微软雅黑" panose="020B0503020204020204" pitchFamily="34" charset="-122"/>
                  </a:rPr>
                  <a:t>第一章</a:t>
                </a:r>
              </a:p>
            </p:txBody>
          </p:sp>
          <p:sp>
            <p:nvSpPr>
              <p:cNvPr id="14" name="文本框 13"/>
              <p:cNvSpPr txBox="1"/>
              <p:nvPr/>
            </p:nvSpPr>
            <p:spPr>
              <a:xfrm>
                <a:off x="1899920" y="2672080"/>
                <a:ext cx="553998" cy="2783840"/>
              </a:xfrm>
              <a:prstGeom prst="rect">
                <a:avLst/>
              </a:prstGeom>
              <a:noFill/>
            </p:spPr>
            <p:txBody>
              <a:bodyPr vert="eaVert" wrap="square" rtlCol="0">
                <a:spAutoFit/>
              </a:bodyPr>
              <a:lstStyle/>
              <a:p>
                <a:r>
                  <a:rPr lang="zh-CN" altLang="en-US" sz="2400" spc="600" dirty="0">
                    <a:solidFill>
                      <a:schemeClr val="accent6"/>
                    </a:solidFill>
                    <a:latin typeface="微软雅黑" panose="020B0503020204020204" pitchFamily="34" charset="-122"/>
                    <a:ea typeface="微软雅黑" panose="020B0503020204020204" pitchFamily="34" charset="-122"/>
                  </a:rPr>
                  <a:t>炼得身形似鹤形</a:t>
                </a:r>
              </a:p>
            </p:txBody>
          </p:sp>
        </p:grpSp>
        <p:grpSp>
          <p:nvGrpSpPr>
            <p:cNvPr id="16" name="组合 15"/>
            <p:cNvGrpSpPr/>
            <p:nvPr/>
          </p:nvGrpSpPr>
          <p:grpSpPr>
            <a:xfrm>
              <a:off x="3504237" y="2821730"/>
              <a:ext cx="1169551" cy="2783840"/>
              <a:chOff x="1284367" y="2672080"/>
              <a:chExt cx="1169551" cy="2783840"/>
            </a:xfrm>
          </p:grpSpPr>
          <p:sp>
            <p:nvSpPr>
              <p:cNvPr id="17" name="文本框 16"/>
              <p:cNvSpPr txBox="1"/>
              <p:nvPr/>
            </p:nvSpPr>
            <p:spPr>
              <a:xfrm>
                <a:off x="1284367" y="2672080"/>
                <a:ext cx="615553" cy="1920240"/>
              </a:xfrm>
              <a:prstGeom prst="rect">
                <a:avLst/>
              </a:prstGeom>
              <a:noFill/>
            </p:spPr>
            <p:txBody>
              <a:bodyPr vert="eaVert" wrap="square" rtlCol="0">
                <a:spAutoFit/>
              </a:bodyPr>
              <a:lstStyle/>
              <a:p>
                <a:r>
                  <a:rPr lang="zh-CN" altLang="en-US" sz="2800" b="1" spc="600" dirty="0">
                    <a:solidFill>
                      <a:schemeClr val="accent5"/>
                    </a:solidFill>
                    <a:latin typeface="微软雅黑" panose="020B0503020204020204" pitchFamily="34" charset="-122"/>
                    <a:ea typeface="微软雅黑" panose="020B0503020204020204" pitchFamily="34" charset="-122"/>
                  </a:rPr>
                  <a:t>第二章</a:t>
                </a:r>
              </a:p>
            </p:txBody>
          </p:sp>
          <p:sp>
            <p:nvSpPr>
              <p:cNvPr id="18" name="文本框 17"/>
              <p:cNvSpPr txBox="1"/>
              <p:nvPr/>
            </p:nvSpPr>
            <p:spPr>
              <a:xfrm>
                <a:off x="1899920" y="2672080"/>
                <a:ext cx="553998" cy="2783840"/>
              </a:xfrm>
              <a:prstGeom prst="rect">
                <a:avLst/>
              </a:prstGeom>
              <a:noFill/>
            </p:spPr>
            <p:txBody>
              <a:bodyPr vert="eaVert" wrap="square" rtlCol="0">
                <a:spAutoFit/>
              </a:bodyPr>
              <a:lstStyle/>
              <a:p>
                <a:r>
                  <a:rPr lang="zh-CN" altLang="en-US" sz="2400" spc="600" dirty="0">
                    <a:solidFill>
                      <a:schemeClr val="accent6"/>
                    </a:solidFill>
                    <a:latin typeface="微软雅黑" panose="020B0503020204020204" pitchFamily="34" charset="-122"/>
                    <a:ea typeface="微软雅黑" panose="020B0503020204020204" pitchFamily="34" charset="-122"/>
                  </a:rPr>
                  <a:t>千株松下两函经</a:t>
                </a:r>
              </a:p>
            </p:txBody>
          </p:sp>
        </p:grpSp>
        <p:grpSp>
          <p:nvGrpSpPr>
            <p:cNvPr id="19" name="组合 18"/>
            <p:cNvGrpSpPr/>
            <p:nvPr/>
          </p:nvGrpSpPr>
          <p:grpSpPr>
            <a:xfrm>
              <a:off x="6135007" y="2821730"/>
              <a:ext cx="1169551" cy="2783840"/>
              <a:chOff x="1284367" y="2672080"/>
              <a:chExt cx="1169551" cy="2783840"/>
            </a:xfrm>
          </p:grpSpPr>
          <p:sp>
            <p:nvSpPr>
              <p:cNvPr id="20" name="文本框 19"/>
              <p:cNvSpPr txBox="1"/>
              <p:nvPr/>
            </p:nvSpPr>
            <p:spPr>
              <a:xfrm>
                <a:off x="1284367" y="2672080"/>
                <a:ext cx="615553" cy="1920240"/>
              </a:xfrm>
              <a:prstGeom prst="rect">
                <a:avLst/>
              </a:prstGeom>
              <a:noFill/>
            </p:spPr>
            <p:txBody>
              <a:bodyPr vert="eaVert" wrap="square" rtlCol="0">
                <a:spAutoFit/>
              </a:bodyPr>
              <a:lstStyle/>
              <a:p>
                <a:r>
                  <a:rPr lang="zh-CN" altLang="en-US" sz="2800" b="1" spc="600" dirty="0">
                    <a:solidFill>
                      <a:schemeClr val="accent5"/>
                    </a:solidFill>
                    <a:latin typeface="微软雅黑" panose="020B0503020204020204" pitchFamily="34" charset="-122"/>
                    <a:ea typeface="微软雅黑" panose="020B0503020204020204" pitchFamily="34" charset="-122"/>
                  </a:rPr>
                  <a:t>第三章</a:t>
                </a:r>
              </a:p>
            </p:txBody>
          </p:sp>
          <p:sp>
            <p:nvSpPr>
              <p:cNvPr id="21" name="文本框 20"/>
              <p:cNvSpPr txBox="1"/>
              <p:nvPr/>
            </p:nvSpPr>
            <p:spPr>
              <a:xfrm>
                <a:off x="1899920" y="2672080"/>
                <a:ext cx="553998" cy="2783840"/>
              </a:xfrm>
              <a:prstGeom prst="rect">
                <a:avLst/>
              </a:prstGeom>
              <a:noFill/>
            </p:spPr>
            <p:txBody>
              <a:bodyPr vert="eaVert" wrap="square" rtlCol="0">
                <a:spAutoFit/>
              </a:bodyPr>
              <a:lstStyle/>
              <a:p>
                <a:r>
                  <a:rPr lang="zh-CN" altLang="en-US" sz="2400" spc="600" dirty="0">
                    <a:solidFill>
                      <a:schemeClr val="accent6"/>
                    </a:solidFill>
                    <a:latin typeface="微软雅黑" panose="020B0503020204020204" pitchFamily="34" charset="-122"/>
                    <a:ea typeface="微软雅黑" panose="020B0503020204020204" pitchFamily="34" charset="-122"/>
                  </a:rPr>
                  <a:t>我来问道无余说</a:t>
                </a:r>
              </a:p>
            </p:txBody>
          </p:sp>
        </p:grpSp>
        <p:grpSp>
          <p:nvGrpSpPr>
            <p:cNvPr id="22" name="组合 21"/>
            <p:cNvGrpSpPr/>
            <p:nvPr/>
          </p:nvGrpSpPr>
          <p:grpSpPr>
            <a:xfrm>
              <a:off x="8839012" y="2821730"/>
              <a:ext cx="1169551" cy="2783840"/>
              <a:chOff x="1284367" y="2672080"/>
              <a:chExt cx="1169551" cy="2783840"/>
            </a:xfrm>
          </p:grpSpPr>
          <p:sp>
            <p:nvSpPr>
              <p:cNvPr id="23" name="文本框 22"/>
              <p:cNvSpPr txBox="1"/>
              <p:nvPr/>
            </p:nvSpPr>
            <p:spPr>
              <a:xfrm>
                <a:off x="1284367" y="2672080"/>
                <a:ext cx="615553" cy="1920240"/>
              </a:xfrm>
              <a:prstGeom prst="rect">
                <a:avLst/>
              </a:prstGeom>
              <a:noFill/>
            </p:spPr>
            <p:txBody>
              <a:bodyPr vert="eaVert" wrap="square" rtlCol="0">
                <a:spAutoFit/>
              </a:bodyPr>
              <a:lstStyle/>
              <a:p>
                <a:r>
                  <a:rPr lang="zh-CN" altLang="en-US" sz="2800" b="1" spc="600" dirty="0">
                    <a:solidFill>
                      <a:schemeClr val="accent5"/>
                    </a:solidFill>
                    <a:latin typeface="微软雅黑" panose="020B0503020204020204" pitchFamily="34" charset="-122"/>
                    <a:ea typeface="微软雅黑" panose="020B0503020204020204" pitchFamily="34" charset="-122"/>
                  </a:rPr>
                  <a:t>第四章</a:t>
                </a:r>
              </a:p>
            </p:txBody>
          </p:sp>
          <p:sp>
            <p:nvSpPr>
              <p:cNvPr id="24" name="文本框 23"/>
              <p:cNvSpPr txBox="1"/>
              <p:nvPr/>
            </p:nvSpPr>
            <p:spPr>
              <a:xfrm>
                <a:off x="1899920" y="2672080"/>
                <a:ext cx="553998" cy="2783840"/>
              </a:xfrm>
              <a:prstGeom prst="rect">
                <a:avLst/>
              </a:prstGeom>
              <a:noFill/>
            </p:spPr>
            <p:txBody>
              <a:bodyPr vert="eaVert" wrap="square" rtlCol="0">
                <a:spAutoFit/>
              </a:bodyPr>
              <a:lstStyle/>
              <a:p>
                <a:r>
                  <a:rPr lang="zh-CN" altLang="en-US" sz="2400" spc="600" dirty="0">
                    <a:solidFill>
                      <a:schemeClr val="accent6"/>
                    </a:solidFill>
                    <a:latin typeface="微软雅黑" panose="020B0503020204020204" pitchFamily="34" charset="-122"/>
                    <a:ea typeface="微软雅黑" panose="020B0503020204020204" pitchFamily="34" charset="-122"/>
                  </a:rPr>
                  <a:t>云在青天水在瓶</a:t>
                </a:r>
              </a:p>
            </p:txBody>
          </p:sp>
        </p:gr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9456" y="5206036"/>
            <a:ext cx="3484833" cy="1881528"/>
          </a:xfrm>
          <a:prstGeom prst="rect">
            <a:avLst/>
          </a:prstGeom>
        </p:spPr>
      </p:pic>
    </p:spTree>
    <p:extLst>
      <p:ext uri="{BB962C8B-B14F-4D97-AF65-F5344CB8AC3E}">
        <p14:creationId xmlns:p14="http://schemas.microsoft.com/office/powerpoint/2010/main" val="13799598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250"/>
                                        <p:tgtEl>
                                          <p:spTgt spid="4"/>
                                        </p:tgtEl>
                                      </p:cBhvr>
                                    </p:animEffect>
                                  </p:childTnLst>
                                </p:cTn>
                              </p:par>
                            </p:childTnLst>
                          </p:cTn>
                        </p:par>
                        <p:par>
                          <p:cTn id="8" fill="hold">
                            <p:stCondLst>
                              <p:cond delay="125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250"/>
                                        <p:tgtEl>
                                          <p:spTgt spid="25"/>
                                        </p:tgtEl>
                                      </p:cBhvr>
                                    </p:animEffect>
                                    <p:anim calcmode="lin" valueType="num">
                                      <p:cBhvr>
                                        <p:cTn id="12" dur="1250" fill="hold"/>
                                        <p:tgtEl>
                                          <p:spTgt spid="25"/>
                                        </p:tgtEl>
                                        <p:attrNameLst>
                                          <p:attrName>ppt_x</p:attrName>
                                        </p:attrNameLst>
                                      </p:cBhvr>
                                      <p:tavLst>
                                        <p:tav tm="0">
                                          <p:val>
                                            <p:strVal val="#ppt_x"/>
                                          </p:val>
                                        </p:tav>
                                        <p:tav tm="100000">
                                          <p:val>
                                            <p:strVal val="#ppt_x"/>
                                          </p:val>
                                        </p:tav>
                                      </p:tavLst>
                                    </p:anim>
                                    <p:anim calcmode="lin" valueType="num">
                                      <p:cBhvr>
                                        <p:cTn id="13" dur="1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88634" y="1449401"/>
            <a:ext cx="2076120" cy="3959198"/>
            <a:chOff x="1868314" y="1449401"/>
            <a:chExt cx="2076120" cy="3959198"/>
          </a:xfrm>
        </p:grpSpPr>
        <p:sp>
          <p:nvSpPr>
            <p:cNvPr id="12" name="文本框 11"/>
            <p:cNvSpPr txBox="1"/>
            <p:nvPr/>
          </p:nvSpPr>
          <p:spPr>
            <a:xfrm>
              <a:off x="1868314" y="2521059"/>
              <a:ext cx="767241" cy="1815882"/>
            </a:xfrm>
            <a:prstGeom prst="rect">
              <a:avLst/>
            </a:prstGeom>
            <a:noFill/>
            <a:ln w="15875">
              <a:solidFill>
                <a:schemeClr val="accent4">
                  <a:lumMod val="60000"/>
                  <a:lumOff val="40000"/>
                </a:schemeClr>
              </a:solidFill>
            </a:ln>
          </p:spPr>
          <p:txBody>
            <a:bodyPr wrap="square" rtlCol="0">
              <a:spAutoFit/>
            </a:bodyPr>
            <a:lstStyle/>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李旭科钢笔行书v1.0" panose="02000603000000000000" pitchFamily="2" charset="-122"/>
                </a:rPr>
                <a:t>点击输入</a:t>
              </a:r>
            </a:p>
          </p:txBody>
        </p:sp>
        <p:sp>
          <p:nvSpPr>
            <p:cNvPr id="13" name="TextBox 13"/>
            <p:cNvSpPr txBox="1"/>
            <p:nvPr/>
          </p:nvSpPr>
          <p:spPr>
            <a:xfrm>
              <a:off x="2959549" y="1449401"/>
              <a:ext cx="984885" cy="3959198"/>
            </a:xfrm>
            <a:prstGeom prst="rect">
              <a:avLst/>
            </a:prstGeom>
            <a:noFill/>
          </p:spPr>
          <p:txBody>
            <a:bodyPr vert="eaVert" wrap="square" rtlCol="0">
              <a:spAutoFit/>
            </a:bodyPr>
            <a:lstStyle/>
            <a:p>
              <a:pPr algn="ctr">
                <a:lnSpc>
                  <a:spcPct val="130000"/>
                </a:lnSpc>
              </a:pPr>
              <a:r>
                <a:rPr lang="zh-CN" altLang="en-US" sz="2000" dirty="0">
                  <a:solidFill>
                    <a:schemeClr val="accent2">
                      <a:lumMod val="50000"/>
                    </a:schemeClr>
                  </a:solidFill>
                  <a:latin typeface="微软雅黑" panose="020B0503020204020204" pitchFamily="34" charset="-122"/>
                  <a:ea typeface="微软雅黑" panose="020B0503020204020204" pitchFamily="34" charset="-122"/>
                  <a:cs typeface="+mn-ea"/>
                  <a:sym typeface="李旭科钢笔行书v1.0" panose="02000603000000000000" pitchFamily="2" charset="-122"/>
                </a:rPr>
                <a:t>点击此处更换文本，点击此处更换文本，点击输入文字内容</a:t>
              </a:r>
              <a:endParaRPr lang="zh-CN" altLang="en-US" sz="3600" spc="200" dirty="0">
                <a:solidFill>
                  <a:schemeClr val="accent2">
                    <a:lumMod val="50000"/>
                  </a:schemeClr>
                </a:solidFill>
                <a:latin typeface="微软雅黑" panose="020B0503020204020204" pitchFamily="34" charset="-122"/>
                <a:ea typeface="微软雅黑" panose="020B0503020204020204" pitchFamily="34" charset="-122"/>
                <a:cs typeface="+mn-ea"/>
                <a:sym typeface="李旭科钢笔行书v1.0" panose="02000603000000000000" pitchFamily="2" charset="-122"/>
              </a:endParaRPr>
            </a:p>
          </p:txBody>
        </p:sp>
      </p:grpSp>
      <p:sp>
        <p:nvSpPr>
          <p:cNvPr id="15" name="文本框 14">
            <a:extLst>
              <a:ext uri="{FF2B5EF4-FFF2-40B4-BE49-F238E27FC236}">
                <a16:creationId xmlns:a16="http://schemas.microsoft.com/office/drawing/2014/main" id="{B550068D-29F9-42B6-A59A-0813156D3711}"/>
              </a:ext>
            </a:extLst>
          </p:cNvPr>
          <p:cNvSpPr txBox="1"/>
          <p:nvPr/>
        </p:nvSpPr>
        <p:spPr>
          <a:xfrm>
            <a:off x="6750352" y="1413971"/>
            <a:ext cx="2954655" cy="3994628"/>
          </a:xfrm>
          <a:prstGeom prst="rect">
            <a:avLst/>
          </a:prstGeom>
          <a:noFill/>
        </p:spPr>
        <p:txBody>
          <a:bodyPr vert="eaVert" wrap="square" rtlCol="0">
            <a:spAutoFit/>
          </a:bodyPr>
          <a:lstStyle/>
          <a:p>
            <a:pPr>
              <a:lnSpc>
                <a:spcPct val="150000"/>
              </a:lnSpc>
            </a:pPr>
            <a:r>
              <a:rPr lang="zh-CN" altLang="en-US" sz="2400" spc="600" dirty="0">
                <a:latin typeface="微软雅黑" panose="020B0503020204020204" pitchFamily="34" charset="-122"/>
                <a:ea typeface="微软雅黑" panose="020B0503020204020204" pitchFamily="34" charset="-122"/>
                <a:sym typeface="WenYue GuDianMingChaoTi (Non-Commercial Use)" pitchFamily="50" charset="-122"/>
              </a:rPr>
              <a:t>点击输入标题文字，点击输入标题文字，点击输入标题文字，点击输入标题文字，点击输入标题文字</a:t>
            </a:r>
          </a:p>
        </p:txBody>
      </p:sp>
      <p:pic>
        <p:nvPicPr>
          <p:cNvPr id="16" name="图片 15">
            <a:extLst>
              <a:ext uri="{FF2B5EF4-FFF2-40B4-BE49-F238E27FC236}">
                <a16:creationId xmlns:a16="http://schemas.microsoft.com/office/drawing/2014/main" id="{DBDFD785-0204-4FD8-8954-0C29A128E3B3}"/>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5446022" y="3963607"/>
            <a:ext cx="1632688" cy="1632688"/>
          </a:xfrm>
          <a:prstGeom prst="rect">
            <a:avLst/>
          </a:prstGeom>
        </p:spPr>
      </p:pic>
      <p:sp>
        <p:nvSpPr>
          <p:cNvPr id="17" name="文本框 16">
            <a:extLst>
              <a:ext uri="{FF2B5EF4-FFF2-40B4-BE49-F238E27FC236}">
                <a16:creationId xmlns:a16="http://schemas.microsoft.com/office/drawing/2014/main" id="{79935187-590E-443C-88B5-F040121437F4}"/>
              </a:ext>
            </a:extLst>
          </p:cNvPr>
          <p:cNvSpPr txBox="1"/>
          <p:nvPr/>
        </p:nvSpPr>
        <p:spPr>
          <a:xfrm>
            <a:off x="6016569" y="4364452"/>
            <a:ext cx="491594" cy="461665"/>
          </a:xfrm>
          <a:prstGeom prst="rect">
            <a:avLst/>
          </a:prstGeom>
          <a:noFill/>
        </p:spPr>
        <p:txBody>
          <a:bodyPr wrap="square" rtlCol="0">
            <a:spAutoFit/>
          </a:bodyPr>
          <a:lstStyle/>
          <a:p>
            <a:pPr algn="ctr"/>
            <a:r>
              <a:rPr lang="zh-CN" altLang="en-US" sz="2400" dirty="0">
                <a:latin typeface="WenYue GuDianMingChaoTi (Non-Commercial Use)" pitchFamily="50" charset="-122"/>
                <a:ea typeface="WenYue GuDianMingChaoTi (Non-Commercial Use)" pitchFamily="50" charset="-122"/>
                <a:sym typeface="WenYue GuDianMingChaoTi (Non-Commercial Use)" pitchFamily="50" charset="-122"/>
              </a:rPr>
              <a:t>点击</a:t>
            </a:r>
          </a:p>
        </p:txBody>
      </p:sp>
    </p:spTree>
    <p:extLst>
      <p:ext uri="{BB962C8B-B14F-4D97-AF65-F5344CB8AC3E}">
        <p14:creationId xmlns:p14="http://schemas.microsoft.com/office/powerpoint/2010/main" val="2984011124"/>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750"/>
                                        <p:tgtEl>
                                          <p:spTgt spid="11"/>
                                        </p:tgtEl>
                                      </p:cBhvr>
                                    </p:animEffect>
                                    <p:anim calcmode="lin" valueType="num">
                                      <p:cBhvr>
                                        <p:cTn id="8" dur="1750" fill="hold"/>
                                        <p:tgtEl>
                                          <p:spTgt spid="11"/>
                                        </p:tgtEl>
                                        <p:attrNameLst>
                                          <p:attrName>ppt_x</p:attrName>
                                        </p:attrNameLst>
                                      </p:cBhvr>
                                      <p:tavLst>
                                        <p:tav tm="0">
                                          <p:val>
                                            <p:strVal val="#ppt_x"/>
                                          </p:val>
                                        </p:tav>
                                        <p:tav tm="100000">
                                          <p:val>
                                            <p:strVal val="#ppt_x"/>
                                          </p:val>
                                        </p:tav>
                                      </p:tavLst>
                                    </p:anim>
                                    <p:anim calcmode="lin" valueType="num">
                                      <p:cBhvr>
                                        <p:cTn id="9" dur="1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33728" y="1385532"/>
            <a:ext cx="7524543" cy="4412476"/>
            <a:chOff x="2333728" y="1385532"/>
            <a:chExt cx="7524543" cy="441247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2963" b="15333"/>
            <a:stretch/>
          </p:blipFill>
          <p:spPr>
            <a:xfrm>
              <a:off x="2333728" y="1385532"/>
              <a:ext cx="7524543" cy="2309005"/>
            </a:xfrm>
            <a:prstGeom prst="rect">
              <a:avLst/>
            </a:prstGeom>
          </p:spPr>
        </p:pic>
        <p:sp>
          <p:nvSpPr>
            <p:cNvPr id="4" name="矩形 3"/>
            <p:cNvSpPr/>
            <p:nvPr/>
          </p:nvSpPr>
          <p:spPr>
            <a:xfrm>
              <a:off x="2333728" y="3821377"/>
              <a:ext cx="492443" cy="1688924"/>
            </a:xfrm>
            <a:prstGeom prst="rect">
              <a:avLst/>
            </a:prstGeom>
          </p:spPr>
          <p:txBody>
            <a:bodyPr vert="eaVert" wrap="none">
              <a:spAutoFit/>
            </a:bodyPr>
            <a:lstStyle/>
            <a:p>
              <a:r>
                <a:rPr lang="zh-CN" altLang="en-US" sz="2000" b="1" dirty="0">
                  <a:latin typeface="华文隶书" panose="02010800040101010101" pitchFamily="2" charset="-122"/>
                  <a:ea typeface="华文隶书" panose="02010800040101010101" pitchFamily="2" charset="-122"/>
                </a:rPr>
                <a:t>我亲爱的祖国</a:t>
              </a:r>
              <a:endParaRPr lang="en-US" altLang="zh-CN" sz="2000" b="1" dirty="0">
                <a:latin typeface="华文隶书" panose="02010800040101010101" pitchFamily="2" charset="-122"/>
                <a:ea typeface="华文隶书" panose="02010800040101010101" pitchFamily="2" charset="-122"/>
              </a:endParaRPr>
            </a:p>
          </p:txBody>
        </p:sp>
        <p:cxnSp>
          <p:nvCxnSpPr>
            <p:cNvPr id="5" name="直接连接符 4"/>
            <p:cNvCxnSpPr/>
            <p:nvPr/>
          </p:nvCxnSpPr>
          <p:spPr>
            <a:xfrm>
              <a:off x="2350662" y="3872179"/>
              <a:ext cx="0" cy="1925829"/>
            </a:xfrm>
            <a:prstGeom prst="line">
              <a:avLst/>
            </a:prstGeom>
            <a:ln w="12700">
              <a:solidFill>
                <a:srgbClr val="95553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811286" y="3872179"/>
              <a:ext cx="0" cy="1925829"/>
            </a:xfrm>
            <a:prstGeom prst="line">
              <a:avLst/>
            </a:prstGeom>
            <a:ln w="12700">
              <a:solidFill>
                <a:srgbClr val="95553A"/>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46510" y="3872178"/>
              <a:ext cx="4339650" cy="1925829"/>
            </a:xfrm>
            <a:prstGeom prst="rect">
              <a:avLst/>
            </a:prstGeom>
          </p:spPr>
          <p:txBody>
            <a:bodyPr vert="eaVert" wrap="square">
              <a:spAutoFit/>
            </a:bodyPr>
            <a:lstStyle/>
            <a:p>
              <a:pPr>
                <a:lnSpc>
                  <a:spcPct val="150000"/>
                </a:lnSpc>
              </a:pPr>
              <a:r>
                <a:rPr lang="zh-CN" altLang="en-US" dirty="0">
                  <a:latin typeface="华文隶书" panose="02010800040101010101" pitchFamily="2" charset="-122"/>
                  <a:ea typeface="华文隶书" panose="02010800040101010101" pitchFamily="2" charset="-122"/>
                </a:rPr>
                <a:t>挣脱历史的桎梏，</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将文明与和平</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一并播种</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历经磨难的民族  </a:t>
              </a:r>
            </a:p>
            <a:p>
              <a:pPr>
                <a:lnSpc>
                  <a:spcPct val="150000"/>
                </a:lnSpc>
              </a:pPr>
              <a:r>
                <a:rPr lang="zh-CN" altLang="en-US" dirty="0">
                  <a:latin typeface="华文隶书" panose="02010800040101010101" pitchFamily="2" charset="-122"/>
                  <a:ea typeface="华文隶书" panose="02010800040101010101" pitchFamily="2" charset="-122"/>
                </a:rPr>
                <a:t>在世界版图中，</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勾勒雄鸡的蓝图</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比我心血还红的</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五星红旗</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伴着晨曦 ，</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冉冉东升 </a:t>
              </a:r>
            </a:p>
          </p:txBody>
        </p:sp>
      </p:grpSp>
    </p:spTree>
    <p:extLst>
      <p:ext uri="{BB962C8B-B14F-4D97-AF65-F5344CB8AC3E}">
        <p14:creationId xmlns:p14="http://schemas.microsoft.com/office/powerpoint/2010/main" val="155615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7065"/>
          <a:stretch/>
        </p:blipFill>
        <p:spPr>
          <a:xfrm>
            <a:off x="4086899" y="1216236"/>
            <a:ext cx="3718933" cy="4258132"/>
          </a:xfrm>
          <a:prstGeom prst="rect">
            <a:avLst/>
          </a:prstGeom>
        </p:spPr>
      </p:pic>
      <p:sp>
        <p:nvSpPr>
          <p:cNvPr id="3" name="矩形 2">
            <a:extLst>
              <a:ext uri="{FF2B5EF4-FFF2-40B4-BE49-F238E27FC236}">
                <a16:creationId xmlns:a16="http://schemas.microsoft.com/office/drawing/2014/main" id="{51F4D607-70A8-44D6-8D98-021852FC2EB7}"/>
              </a:ext>
            </a:extLst>
          </p:cNvPr>
          <p:cNvSpPr/>
          <p:nvPr/>
        </p:nvSpPr>
        <p:spPr>
          <a:xfrm>
            <a:off x="8910668" y="1216237"/>
            <a:ext cx="2316788" cy="4638369"/>
          </a:xfrm>
          <a:prstGeom prst="rect">
            <a:avLst/>
          </a:prstGeom>
        </p:spPr>
        <p:txBody>
          <a:bodyPr vert="wordArtVertRtl" wrap="square">
            <a:spAutoFit/>
          </a:bodyPr>
          <a:lstStyle/>
          <a:p>
            <a:pPr>
              <a:lnSpc>
                <a:spcPct val="150000"/>
              </a:lnSpc>
            </a:pPr>
            <a:r>
              <a:rPr lang="zh-CN" altLang="en-US" dirty="0">
                <a:solidFill>
                  <a:schemeClr val="tx1">
                    <a:lumMod val="65000"/>
                    <a:lumOff val="35000"/>
                    <a:alpha val="85000"/>
                  </a:schemeClr>
                </a:solidFill>
                <a:latin typeface="微软雅黑" panose="020B0503020204020204" pitchFamily="34" charset="-122"/>
                <a:ea typeface="微软雅黑" panose="020B0503020204020204" pitchFamily="34" charset="-122"/>
              </a:rPr>
              <a:t>客路青山外行舟绿水前潮平两岸阔风正一帆悬海日生残夜江春入旧年乡书何处达洛阳边</a:t>
            </a:r>
          </a:p>
        </p:txBody>
      </p:sp>
      <p:sp>
        <p:nvSpPr>
          <p:cNvPr id="4" name="矩形 3">
            <a:extLst>
              <a:ext uri="{FF2B5EF4-FFF2-40B4-BE49-F238E27FC236}">
                <a16:creationId xmlns:a16="http://schemas.microsoft.com/office/drawing/2014/main" id="{51F4D607-70A8-44D6-8D98-021852FC2EB7}"/>
              </a:ext>
            </a:extLst>
          </p:cNvPr>
          <p:cNvSpPr/>
          <p:nvPr/>
        </p:nvSpPr>
        <p:spPr>
          <a:xfrm>
            <a:off x="1008111" y="1469654"/>
            <a:ext cx="2316788" cy="4638369"/>
          </a:xfrm>
          <a:prstGeom prst="rect">
            <a:avLst/>
          </a:prstGeom>
        </p:spPr>
        <p:txBody>
          <a:bodyPr vert="wordArtVertRtl" wrap="square">
            <a:spAutoFit/>
          </a:bodyPr>
          <a:lstStyle/>
          <a:p>
            <a:pPr>
              <a:lnSpc>
                <a:spcPct val="150000"/>
              </a:lnSpc>
            </a:pPr>
            <a:r>
              <a:rPr lang="zh-CN" altLang="en-US" dirty="0">
                <a:solidFill>
                  <a:schemeClr val="tx1">
                    <a:lumMod val="65000"/>
                    <a:lumOff val="35000"/>
                    <a:alpha val="85000"/>
                  </a:schemeClr>
                </a:solidFill>
                <a:latin typeface="微软雅黑" panose="020B0503020204020204" pitchFamily="34" charset="-122"/>
                <a:ea typeface="微软雅黑" panose="020B0503020204020204" pitchFamily="34" charset="-122"/>
              </a:rPr>
              <a:t>客路青山外行舟绿水前潮平两岸阔风正一帆悬海日生残夜江春入旧年乡书何处达洛阳边</a:t>
            </a:r>
          </a:p>
        </p:txBody>
      </p:sp>
    </p:spTree>
    <p:extLst>
      <p:ext uri="{BB962C8B-B14F-4D97-AF65-F5344CB8AC3E}">
        <p14:creationId xmlns:p14="http://schemas.microsoft.com/office/powerpoint/2010/main" val="19062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500"/>
                                        <p:tgtEl>
                                          <p:spTgt spid="3"/>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38480" y="731520"/>
            <a:ext cx="11125200" cy="5415280"/>
          </a:xfrm>
          <a:prstGeom prst="rect">
            <a:avLst/>
          </a:prstGeom>
          <a:solidFill>
            <a:schemeClr val="bg1"/>
          </a:solidFill>
          <a:ln>
            <a:noFill/>
          </a:ln>
          <a:effectLst>
            <a:outerShdw blurRad="101600" dist="12700" sx="101000" sy="101000" algn="ctr" rotWithShape="0">
              <a:schemeClr val="tx1">
                <a:lumMod val="75000"/>
                <a:lumOff val="2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399674" y="1588169"/>
            <a:ext cx="5638800" cy="3657263"/>
            <a:chOff x="3276600" y="0"/>
            <a:chExt cx="5638800" cy="3657263"/>
          </a:xfrm>
        </p:grpSpPr>
        <p:grpSp>
          <p:nvGrpSpPr>
            <p:cNvPr id="6" name="组合 5"/>
            <p:cNvGrpSpPr/>
            <p:nvPr/>
          </p:nvGrpSpPr>
          <p:grpSpPr>
            <a:xfrm>
              <a:off x="5607683" y="0"/>
              <a:ext cx="976634" cy="1957506"/>
              <a:chOff x="4495163" y="2064167"/>
              <a:chExt cx="976634" cy="1957506"/>
            </a:xfrm>
          </p:grpSpPr>
          <p:sp>
            <p:nvSpPr>
              <p:cNvPr id="3" name="任意多边形 2"/>
              <p:cNvSpPr/>
              <p:nvPr/>
            </p:nvSpPr>
            <p:spPr>
              <a:xfrm>
                <a:off x="4495163" y="2562007"/>
                <a:ext cx="976634" cy="1459666"/>
              </a:xfrm>
              <a:custGeom>
                <a:avLst/>
                <a:gdLst>
                  <a:gd name="connsiteX0" fmla="*/ 0 w 976634"/>
                  <a:gd name="connsiteY0" fmla="*/ 0 h 1459666"/>
                  <a:gd name="connsiteX1" fmla="*/ 976634 w 976634"/>
                  <a:gd name="connsiteY1" fmla="*/ 0 h 1459666"/>
                  <a:gd name="connsiteX2" fmla="*/ 976634 w 976634"/>
                  <a:gd name="connsiteY2" fmla="*/ 983543 h 1459666"/>
                  <a:gd name="connsiteX3" fmla="*/ 488317 w 976634"/>
                  <a:gd name="connsiteY3" fmla="*/ 1459666 h 1459666"/>
                  <a:gd name="connsiteX4" fmla="*/ 0 w 976634"/>
                  <a:gd name="connsiteY4" fmla="*/ 983543 h 145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634" h="1459666">
                    <a:moveTo>
                      <a:pt x="0" y="0"/>
                    </a:moveTo>
                    <a:lnTo>
                      <a:pt x="976634" y="0"/>
                    </a:lnTo>
                    <a:lnTo>
                      <a:pt x="976634" y="983543"/>
                    </a:lnTo>
                    <a:cubicBezTo>
                      <a:pt x="976634" y="1246472"/>
                      <a:pt x="758022" y="1459666"/>
                      <a:pt x="488317" y="1459666"/>
                    </a:cubicBezTo>
                    <a:cubicBezTo>
                      <a:pt x="218613" y="1459666"/>
                      <a:pt x="0" y="1246472"/>
                      <a:pt x="0" y="98354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95163" y="2064167"/>
                <a:ext cx="976634" cy="995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757446" y="117684"/>
              <a:ext cx="677108" cy="1755992"/>
            </a:xfrm>
            <a:prstGeom prst="rect">
              <a:avLst/>
            </a:prstGeom>
            <a:noFill/>
          </p:spPr>
          <p:txBody>
            <a:bodyPr vert="eaVert" wrap="square" rtlCol="0">
              <a:spAutoFit/>
            </a:bodyPr>
            <a:lstStyle/>
            <a:p>
              <a:pPr algn="ctr"/>
              <a:r>
                <a:rPr lang="zh-CN" altLang="en-US" sz="3200" spc="600" dirty="0">
                  <a:solidFill>
                    <a:schemeClr val="accent4"/>
                  </a:solidFill>
                  <a:latin typeface="微软雅黑" panose="020B0503020204020204" pitchFamily="34" charset="-122"/>
                  <a:ea typeface="微软雅黑" panose="020B0503020204020204" pitchFamily="34" charset="-122"/>
                </a:rPr>
                <a:t>第四章</a:t>
              </a:r>
            </a:p>
          </p:txBody>
        </p:sp>
        <p:sp>
          <p:nvSpPr>
            <p:cNvPr id="8" name="文本框 7"/>
            <p:cNvSpPr txBox="1"/>
            <p:nvPr/>
          </p:nvSpPr>
          <p:spPr>
            <a:xfrm>
              <a:off x="3276600" y="2641600"/>
              <a:ext cx="5638800" cy="1015663"/>
            </a:xfrm>
            <a:prstGeom prst="rect">
              <a:avLst/>
            </a:prstGeom>
            <a:noFill/>
          </p:spPr>
          <p:txBody>
            <a:bodyPr wrap="square" rtlCol="0">
              <a:spAutoFit/>
            </a:bodyPr>
            <a:lstStyle/>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炼得身形似鹤形，千株松下两函经</a:t>
              </a:r>
              <a:endParaRPr lang="en-US" altLang="zh-CN" sz="2000" spc="600" dirty="0">
                <a:solidFill>
                  <a:schemeClr val="accent5"/>
                </a:solidFill>
                <a:latin typeface="微软雅黑" panose="020B0503020204020204" pitchFamily="34" charset="-122"/>
                <a:ea typeface="微软雅黑" panose="020B0503020204020204" pitchFamily="34" charset="-122"/>
              </a:endParaRPr>
            </a:p>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我来问道无余说，云在青天水在瓶</a:t>
              </a:r>
            </a:p>
          </p:txBody>
        </p:sp>
      </p:grpSp>
      <p:grpSp>
        <p:nvGrpSpPr>
          <p:cNvPr id="10" name="组合 9">
            <a:extLst>
              <a:ext uri="{FF2B5EF4-FFF2-40B4-BE49-F238E27FC236}">
                <a16:creationId xmlns:a16="http://schemas.microsoft.com/office/drawing/2014/main" id="{22BD4F0A-7A9B-4507-A6FF-31A88DB45B6B}"/>
              </a:ext>
            </a:extLst>
          </p:cNvPr>
          <p:cNvGrpSpPr/>
          <p:nvPr/>
        </p:nvGrpSpPr>
        <p:grpSpPr>
          <a:xfrm>
            <a:off x="6928202" y="1588169"/>
            <a:ext cx="4124526" cy="3447416"/>
            <a:chOff x="1255366" y="1998833"/>
            <a:chExt cx="4124526" cy="3447416"/>
          </a:xfrm>
        </p:grpSpPr>
        <p:pic>
          <p:nvPicPr>
            <p:cNvPr id="11" name="图片 10">
              <a:extLst>
                <a:ext uri="{FF2B5EF4-FFF2-40B4-BE49-F238E27FC236}">
                  <a16:creationId xmlns:a16="http://schemas.microsoft.com/office/drawing/2014/main" id="{0B8C4C68-468C-4BEA-B1BB-C61232D4F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366" y="1998833"/>
              <a:ext cx="4124526" cy="3447416"/>
            </a:xfrm>
            <a:prstGeom prst="rect">
              <a:avLst/>
            </a:prstGeom>
          </p:spPr>
        </p:pic>
        <p:pic>
          <p:nvPicPr>
            <p:cNvPr id="12" name="图片 11">
              <a:extLst>
                <a:ext uri="{FF2B5EF4-FFF2-40B4-BE49-F238E27FC236}">
                  <a16:creationId xmlns:a16="http://schemas.microsoft.com/office/drawing/2014/main" id="{32698E75-3C2A-44FF-83BE-417F7E1FBE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9326" y="2107400"/>
              <a:ext cx="1081748" cy="1475775"/>
            </a:xfrm>
            <a:prstGeom prst="rect">
              <a:avLst/>
            </a:prstGeom>
          </p:spPr>
        </p:pic>
      </p:grpSp>
    </p:spTree>
    <p:extLst>
      <p:ext uri="{BB962C8B-B14F-4D97-AF65-F5344CB8AC3E}">
        <p14:creationId xmlns:p14="http://schemas.microsoft.com/office/powerpoint/2010/main" val="143073948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250"/>
                                        <p:tgtEl>
                                          <p:spTgt spid="1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0352F30-D6DC-47E5-97C5-6971A543FC2B}"/>
              </a:ext>
            </a:extLst>
          </p:cNvPr>
          <p:cNvSpPr/>
          <p:nvPr/>
        </p:nvSpPr>
        <p:spPr>
          <a:xfrm>
            <a:off x="4769183" y="2191349"/>
            <a:ext cx="2094329" cy="2491861"/>
          </a:xfrm>
          <a:prstGeom prst="rect">
            <a:avLst/>
          </a:prstGeom>
          <a:noFill/>
          <a:ln>
            <a:solidFill>
              <a:srgbClr val="652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3" name="矩形 2">
            <a:extLst>
              <a:ext uri="{FF2B5EF4-FFF2-40B4-BE49-F238E27FC236}">
                <a16:creationId xmlns:a16="http://schemas.microsoft.com/office/drawing/2014/main" id="{29993A42-E5D2-4929-8B02-58DD3558399E}"/>
              </a:ext>
            </a:extLst>
          </p:cNvPr>
          <p:cNvSpPr/>
          <p:nvPr/>
        </p:nvSpPr>
        <p:spPr>
          <a:xfrm>
            <a:off x="6150939" y="1627934"/>
            <a:ext cx="1114834" cy="22520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4" name="文本框 3"/>
          <p:cNvSpPr txBox="1"/>
          <p:nvPr/>
        </p:nvSpPr>
        <p:spPr>
          <a:xfrm>
            <a:off x="6277469" y="1783449"/>
            <a:ext cx="861774" cy="1901365"/>
          </a:xfrm>
          <a:prstGeom prst="rect">
            <a:avLst/>
          </a:prstGeom>
          <a:noFill/>
        </p:spPr>
        <p:txBody>
          <a:bodyPr vert="eaVert" wrap="square" rtlCol="0">
            <a:spAutoFit/>
          </a:bodyPr>
          <a:lstStyle/>
          <a:p>
            <a:pPr algn="dist"/>
            <a:r>
              <a:rPr lang="zh-CN" altLang="en-US" sz="4400" b="1" dirty="0">
                <a:solidFill>
                  <a:schemeClr val="accent4"/>
                </a:solidFill>
                <a:latin typeface="WenYue GuDianMingChaoTi (Non-Commercial Use)" pitchFamily="50" charset="-122"/>
                <a:ea typeface="WenYue GuDianMingChaoTi (Non-Commercial Use)" pitchFamily="50" charset="-122"/>
                <a:sym typeface="WenYue GuDianMingChaoTi (Non-Commercial Use)" pitchFamily="50" charset="-122"/>
              </a:rPr>
              <a:t>中国风</a:t>
            </a:r>
          </a:p>
        </p:txBody>
      </p:sp>
      <p:pic>
        <p:nvPicPr>
          <p:cNvPr id="5" name="图片 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46764"/>
          <a:stretch/>
        </p:blipFill>
        <p:spPr>
          <a:xfrm>
            <a:off x="5152768" y="2081718"/>
            <a:ext cx="1155478" cy="411926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662777" y="4683210"/>
            <a:ext cx="1907182" cy="1941858"/>
          </a:xfrm>
          <a:prstGeom prst="rect">
            <a:avLst/>
          </a:prstGeom>
        </p:spPr>
      </p:pic>
      <p:sp>
        <p:nvSpPr>
          <p:cNvPr id="7" name="文本框 26">
            <a:extLst>
              <a:ext uri="{FF2B5EF4-FFF2-40B4-BE49-F238E27FC236}">
                <a16:creationId xmlns:a16="http://schemas.microsoft.com/office/drawing/2014/main" id="{D9B28593-0827-475E-BFA9-4D23FF58E678}"/>
              </a:ext>
            </a:extLst>
          </p:cNvPr>
          <p:cNvSpPr txBox="1">
            <a:spLocks noChangeArrowheads="1"/>
          </p:cNvSpPr>
          <p:nvPr/>
        </p:nvSpPr>
        <p:spPr bwMode="auto">
          <a:xfrm>
            <a:off x="7687568" y="2453895"/>
            <a:ext cx="3668291"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200" kern="0" dirty="0">
                <a:latin typeface="WenYue GuDianMingChaoTi (Non-Commercial Use)" pitchFamily="50" charset="-122"/>
                <a:ea typeface="WenYue GuDianMingChaoTi (Non-Commercial Use)" pitchFamily="50"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8" name="文本框 26">
            <a:extLst>
              <a:ext uri="{FF2B5EF4-FFF2-40B4-BE49-F238E27FC236}">
                <a16:creationId xmlns:a16="http://schemas.microsoft.com/office/drawing/2014/main" id="{D9B28593-0827-475E-BFA9-4D23FF58E678}"/>
              </a:ext>
            </a:extLst>
          </p:cNvPr>
          <p:cNvSpPr txBox="1">
            <a:spLocks noChangeArrowheads="1"/>
          </p:cNvSpPr>
          <p:nvPr/>
        </p:nvSpPr>
        <p:spPr bwMode="auto">
          <a:xfrm>
            <a:off x="7687568" y="3716228"/>
            <a:ext cx="3668291"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200" kern="0" dirty="0">
                <a:latin typeface="WenYue GuDianMingChaoTi (Non-Commercial Use)" pitchFamily="50" charset="-122"/>
                <a:ea typeface="WenYue GuDianMingChaoTi (Non-Commercial Use)" pitchFamily="50"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9" name="文本框 26">
            <a:extLst>
              <a:ext uri="{FF2B5EF4-FFF2-40B4-BE49-F238E27FC236}">
                <a16:creationId xmlns:a16="http://schemas.microsoft.com/office/drawing/2014/main" id="{D9B28593-0827-475E-BFA9-4D23FF58E678}"/>
              </a:ext>
            </a:extLst>
          </p:cNvPr>
          <p:cNvSpPr txBox="1">
            <a:spLocks noChangeArrowheads="1"/>
          </p:cNvSpPr>
          <p:nvPr/>
        </p:nvSpPr>
        <p:spPr bwMode="auto">
          <a:xfrm>
            <a:off x="855939" y="2453895"/>
            <a:ext cx="36682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lnSpc>
                <a:spcPct val="150000"/>
              </a:lnSpc>
              <a:defRPr/>
            </a:pPr>
            <a:r>
              <a:rPr lang="zh-CN" altLang="en-US" sz="1200" kern="0" dirty="0">
                <a:latin typeface="WenYue GuDianMingChaoTi (Non-Commercial Use)" pitchFamily="50" charset="-122"/>
                <a:ea typeface="WenYue GuDianMingChaoTi (Non-Commercial Use)" pitchFamily="50"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WenYue GuDianMingChaoTi (Non-Commercial Use)" pitchFamily="50" charset="-122"/>
              <a:ea typeface="WenYue GuDianMingChaoTi (Non-Commercial Use)" pitchFamily="50" charset="-122"/>
              <a:sym typeface="WenYue GuDianMingChaoTi (Non-Commercial Use)" pitchFamily="50" charset="-122"/>
            </a:endParaRPr>
          </a:p>
        </p:txBody>
      </p:sp>
      <p:sp>
        <p:nvSpPr>
          <p:cNvPr id="10" name="文本框 26">
            <a:extLst>
              <a:ext uri="{FF2B5EF4-FFF2-40B4-BE49-F238E27FC236}">
                <a16:creationId xmlns:a16="http://schemas.microsoft.com/office/drawing/2014/main" id="{D9B28593-0827-475E-BFA9-4D23FF58E678}"/>
              </a:ext>
            </a:extLst>
          </p:cNvPr>
          <p:cNvSpPr txBox="1">
            <a:spLocks noChangeArrowheads="1"/>
          </p:cNvSpPr>
          <p:nvPr/>
        </p:nvSpPr>
        <p:spPr bwMode="auto">
          <a:xfrm>
            <a:off x="855939" y="3716228"/>
            <a:ext cx="36682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lnSpc>
                <a:spcPct val="150000"/>
              </a:lnSpc>
              <a:defRPr/>
            </a:pPr>
            <a:r>
              <a:rPr lang="zh-CN" altLang="en-US" sz="1200" kern="0" dirty="0">
                <a:latin typeface="WenYue GuDianMingChaoTi (Non-Commercial Use)" pitchFamily="50" charset="-122"/>
                <a:ea typeface="WenYue GuDianMingChaoTi (Non-Commercial Use)" pitchFamily="50"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WenYue GuDianMingChaoTi (Non-Commercial Use)" pitchFamily="50" charset="-122"/>
              <a:ea typeface="WenYue GuDianMingChaoTi (Non-Commercial Use)" pitchFamily="50" charset="-122"/>
              <a:sym typeface="WenYue GuDianMingChaoTi (Non-Commercial Use)" pitchFamily="50" charset="-122"/>
            </a:endParaRP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50898" y="1036155"/>
            <a:ext cx="954026" cy="1155194"/>
          </a:xfrm>
          <a:prstGeom prst="rect">
            <a:avLst/>
          </a:prstGeom>
        </p:spPr>
      </p:pic>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5082" t="37701" r="48804"/>
          <a:stretch/>
        </p:blipFill>
        <p:spPr>
          <a:xfrm>
            <a:off x="4728246" y="3716228"/>
            <a:ext cx="1000898" cy="2566261"/>
          </a:xfrm>
          <a:prstGeom prst="rect">
            <a:avLst/>
          </a:prstGeom>
        </p:spPr>
      </p:pic>
    </p:spTree>
    <p:extLst>
      <p:ext uri="{BB962C8B-B14F-4D97-AF65-F5344CB8AC3E}">
        <p14:creationId xmlns:p14="http://schemas.microsoft.com/office/powerpoint/2010/main" val="1962227195"/>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4" fill="hold" grpId="0" nodeType="afterEffect">
                                  <p:stCondLst>
                                    <p:cond delay="0"/>
                                  </p:stCondLst>
                                  <p:iterate type="wd">
                                    <p:tmPct val="10000"/>
                                  </p:iterate>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6600"/>
                            </p:stCondLst>
                            <p:childTnLst>
                              <p:par>
                                <p:cTn id="41" presetID="22" presetClass="entr" presetSubtype="4" fill="hold" grpId="0" nodeType="afterEffect">
                                  <p:stCondLst>
                                    <p:cond delay="0"/>
                                  </p:stCondLst>
                                  <p:iterate type="wd">
                                    <p:tmPct val="10000"/>
                                  </p:iterate>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par>
                          <p:cTn id="44" fill="hold">
                            <p:stCondLst>
                              <p:cond delay="8200"/>
                            </p:stCondLst>
                            <p:childTnLst>
                              <p:par>
                                <p:cTn id="45" presetID="22" presetClass="entr" presetSubtype="4" fill="hold" grpId="0" nodeType="afterEffect">
                                  <p:stCondLst>
                                    <p:cond delay="0"/>
                                  </p:stCondLst>
                                  <p:iterate type="wd">
                                    <p:tmPct val="10000"/>
                                  </p:iterate>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par>
                          <p:cTn id="48" fill="hold">
                            <p:stCondLst>
                              <p:cond delay="9750"/>
                            </p:stCondLst>
                            <p:childTnLst>
                              <p:par>
                                <p:cTn id="49" presetID="22" presetClass="entr" presetSubtype="4" fill="hold" grpId="0" nodeType="afterEffect">
                                  <p:stCondLst>
                                    <p:cond delay="0"/>
                                  </p:stCondLst>
                                  <p:iterate type="wd">
                                    <p:tmPct val="10000"/>
                                  </p:iterate>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606550" y="2514600"/>
            <a:ext cx="9840384" cy="1828799"/>
            <a:chOff x="1606550" y="2514600"/>
            <a:chExt cx="9840384" cy="1828799"/>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9898" r="4814" b="5757"/>
            <a:stretch/>
          </p:blipFill>
          <p:spPr>
            <a:xfrm>
              <a:off x="1606550" y="2514600"/>
              <a:ext cx="3515783" cy="1828799"/>
            </a:xfrm>
            <a:prstGeom prst="rect">
              <a:avLst/>
            </a:prstGeom>
          </p:spPr>
        </p:pic>
        <p:sp>
          <p:nvSpPr>
            <p:cNvPr id="4" name="矩形 3"/>
            <p:cNvSpPr/>
            <p:nvPr/>
          </p:nvSpPr>
          <p:spPr>
            <a:xfrm>
              <a:off x="5350934" y="2514600"/>
              <a:ext cx="1723549" cy="400110"/>
            </a:xfrm>
            <a:prstGeom prst="rect">
              <a:avLst/>
            </a:prstGeom>
          </p:spPr>
          <p:txBody>
            <a:bodyPr vert="horz" wrap="none">
              <a:spAutoFit/>
            </a:bodyPr>
            <a:lstStyle/>
            <a:p>
              <a:r>
                <a:rPr lang="zh-CN" altLang="en-US" sz="2000" b="1" dirty="0">
                  <a:latin typeface="华文隶书" panose="02010800040101010101" pitchFamily="2" charset="-122"/>
                  <a:ea typeface="华文隶书" panose="02010800040101010101" pitchFamily="2" charset="-122"/>
                </a:rPr>
                <a:t>我亲爱的祖国</a:t>
              </a:r>
              <a:endParaRPr lang="en-US" altLang="zh-CN" sz="2000" b="1" dirty="0">
                <a:latin typeface="华文隶书" panose="02010800040101010101" pitchFamily="2" charset="-122"/>
                <a:ea typeface="华文隶书" panose="02010800040101010101" pitchFamily="2" charset="-122"/>
              </a:endParaRPr>
            </a:p>
          </p:txBody>
        </p:sp>
        <p:sp>
          <p:nvSpPr>
            <p:cNvPr id="5" name="矩形 4"/>
            <p:cNvSpPr/>
            <p:nvPr/>
          </p:nvSpPr>
          <p:spPr>
            <a:xfrm>
              <a:off x="5350934" y="3004571"/>
              <a:ext cx="6096000" cy="1338828"/>
            </a:xfrm>
            <a:prstGeom prst="rect">
              <a:avLst/>
            </a:prstGeom>
          </p:spPr>
          <p:txBody>
            <a:bodyPr>
              <a:spAutoFit/>
            </a:bodyPr>
            <a:lstStyle/>
            <a:p>
              <a:pPr>
                <a:lnSpc>
                  <a:spcPct val="150000"/>
                </a:lnSpc>
              </a:pPr>
              <a:r>
                <a:rPr lang="zh-CN" altLang="en-US" dirty="0">
                  <a:latin typeface="华文隶书" panose="02010800040101010101" pitchFamily="2" charset="-122"/>
                  <a:ea typeface="华文隶书" panose="02010800040101010101" pitchFamily="2" charset="-122"/>
                </a:rPr>
                <a:t>一路奔波，一路奇闻  </a:t>
              </a:r>
            </a:p>
            <a:p>
              <a:pPr>
                <a:lnSpc>
                  <a:spcPct val="150000"/>
                </a:lnSpc>
              </a:pPr>
              <a:r>
                <a:rPr lang="zh-CN" altLang="en-US" dirty="0">
                  <a:latin typeface="华文隶书" panose="02010800040101010101" pitchFamily="2" charset="-122"/>
                  <a:ea typeface="华文隶书" panose="02010800040101010101" pitchFamily="2" charset="-122"/>
                </a:rPr>
                <a:t>伤与恨，验证着古老的文明</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血与泪，谱写着进步的脚印      </a:t>
              </a:r>
            </a:p>
          </p:txBody>
        </p:sp>
        <p:grpSp>
          <p:nvGrpSpPr>
            <p:cNvPr id="10" name="组合 9"/>
            <p:cNvGrpSpPr/>
            <p:nvPr/>
          </p:nvGrpSpPr>
          <p:grpSpPr>
            <a:xfrm>
              <a:off x="10496467" y="2888999"/>
              <a:ext cx="360000" cy="1080000"/>
              <a:chOff x="10496467" y="2888999"/>
              <a:chExt cx="360000" cy="1080000"/>
            </a:xfrm>
          </p:grpSpPr>
          <p:cxnSp>
            <p:nvCxnSpPr>
              <p:cNvPr id="7" name="直接连接符 6"/>
              <p:cNvCxnSpPr/>
              <p:nvPr/>
            </p:nvCxnSpPr>
            <p:spPr>
              <a:xfrm>
                <a:off x="10676467" y="2888999"/>
                <a:ext cx="0" cy="1080000"/>
              </a:xfrm>
              <a:prstGeom prst="line">
                <a:avLst/>
              </a:prstGeom>
              <a:ln>
                <a:solidFill>
                  <a:srgbClr val="95553A"/>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496467" y="3248999"/>
                <a:ext cx="360000" cy="360000"/>
              </a:xfrm>
              <a:prstGeom prst="rect">
                <a:avLst/>
              </a:prstGeom>
              <a:solidFill>
                <a:srgbClr val="F2D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9763" y="3283181"/>
                <a:ext cx="273409" cy="291636"/>
              </a:xfrm>
              <a:prstGeom prst="rect">
                <a:avLst/>
              </a:prstGeom>
            </p:spPr>
          </p:pic>
        </p:grpSp>
      </p:grpSp>
    </p:spTree>
    <p:extLst>
      <p:ext uri="{BB962C8B-B14F-4D97-AF65-F5344CB8AC3E}">
        <p14:creationId xmlns:p14="http://schemas.microsoft.com/office/powerpoint/2010/main" val="150822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4133" r="56644"/>
          <a:stretch/>
        </p:blipFill>
        <p:spPr>
          <a:xfrm>
            <a:off x="1190934" y="1816444"/>
            <a:ext cx="1736175" cy="3713205"/>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8289" r="29617"/>
          <a:stretch/>
        </p:blipFill>
        <p:spPr>
          <a:xfrm>
            <a:off x="5327808" y="1767017"/>
            <a:ext cx="1868302" cy="3768810"/>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69369" r="1915"/>
          <a:stretch/>
        </p:blipFill>
        <p:spPr>
          <a:xfrm>
            <a:off x="9292007" y="1767017"/>
            <a:ext cx="1860904" cy="3762632"/>
          </a:xfrm>
          <a:prstGeom prst="rect">
            <a:avLst/>
          </a:prstGeom>
        </p:spPr>
      </p:pic>
      <p:grpSp>
        <p:nvGrpSpPr>
          <p:cNvPr id="5" name="组合 4"/>
          <p:cNvGrpSpPr/>
          <p:nvPr/>
        </p:nvGrpSpPr>
        <p:grpSpPr>
          <a:xfrm>
            <a:off x="1827517" y="2078433"/>
            <a:ext cx="3195489" cy="3139800"/>
            <a:chOff x="1201720" y="3416841"/>
            <a:chExt cx="3195489" cy="1437940"/>
          </a:xfrm>
        </p:grpSpPr>
        <p:grpSp>
          <p:nvGrpSpPr>
            <p:cNvPr id="6" name="组合 5"/>
            <p:cNvGrpSpPr/>
            <p:nvPr/>
          </p:nvGrpSpPr>
          <p:grpSpPr>
            <a:xfrm>
              <a:off x="1201720" y="3416841"/>
              <a:ext cx="3195489" cy="1437940"/>
              <a:chOff x="1201720" y="3416841"/>
              <a:chExt cx="3195489" cy="1437940"/>
            </a:xfrm>
          </p:grpSpPr>
          <p:sp>
            <p:nvSpPr>
              <p:cNvPr id="16" name="矩形 15"/>
              <p:cNvSpPr/>
              <p:nvPr/>
            </p:nvSpPr>
            <p:spPr>
              <a:xfrm>
                <a:off x="1201720" y="3429988"/>
                <a:ext cx="2769989" cy="1411647"/>
              </a:xfrm>
              <a:prstGeom prst="rect">
                <a:avLst/>
              </a:prstGeom>
            </p:spPr>
            <p:txBody>
              <a:bodyPr vert="eaVert" wrap="square">
                <a:spAutoFit/>
              </a:bodyPr>
              <a:lstStyle/>
              <a:p>
                <a:pPr>
                  <a:lnSpc>
                    <a:spcPct val="150000"/>
                  </a:lnSpc>
                </a:pPr>
                <a:r>
                  <a:rPr lang="zh-CN" altLang="en-US" sz="1400" b="0" i="0" dirty="0">
                    <a:solidFill>
                      <a:schemeClr val="tx1">
                        <a:lumMod val="50000"/>
                        <a:lumOff val="50000"/>
                      </a:schemeClr>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solidFill>
                    <a:schemeClr val="tx1">
                      <a:lumMod val="50000"/>
                      <a:lumOff val="50000"/>
                    </a:schemeClr>
                  </a:solidFill>
                </a:endParaRPr>
              </a:p>
            </p:txBody>
          </p:sp>
          <p:sp>
            <p:nvSpPr>
              <p:cNvPr id="17" name="矩形 16"/>
              <p:cNvSpPr/>
              <p:nvPr/>
            </p:nvSpPr>
            <p:spPr>
              <a:xfrm>
                <a:off x="3843211" y="3416841"/>
                <a:ext cx="553998" cy="1437940"/>
              </a:xfrm>
              <a:prstGeom prst="rect">
                <a:avLst/>
              </a:prstGeom>
            </p:spPr>
            <p:txBody>
              <a:bodyPr vert="eaVert" wrap="square">
                <a:spAutoFit/>
              </a:bodyPr>
              <a:lstStyle/>
              <a:p>
                <a:pPr>
                  <a:spcAft>
                    <a:spcPts val="0"/>
                  </a:spcAft>
                </a:pPr>
                <a:r>
                  <a:rPr lang="zh-CN" altLang="en-US" sz="24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rPr>
                  <a:t>输入标题</a:t>
                </a:r>
                <a:endParaRPr lang="zh-CN" altLang="zh-CN" sz="24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grpSp>
        <p:grpSp>
          <p:nvGrpSpPr>
            <p:cNvPr id="7" name="组合 6"/>
            <p:cNvGrpSpPr/>
            <p:nvPr/>
          </p:nvGrpSpPr>
          <p:grpSpPr>
            <a:xfrm>
              <a:off x="2567620" y="3479482"/>
              <a:ext cx="1256440" cy="1362153"/>
              <a:chOff x="2567620" y="3479482"/>
              <a:chExt cx="1256440" cy="1362153"/>
            </a:xfrm>
          </p:grpSpPr>
          <p:cxnSp>
            <p:nvCxnSpPr>
              <p:cNvPr id="8" name="直接连接符 7"/>
              <p:cNvCxnSpPr/>
              <p:nvPr/>
            </p:nvCxnSpPr>
            <p:spPr>
              <a:xfrm flipH="1">
                <a:off x="382405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505122"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186185"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867248"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567620"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8" name="组合 17"/>
          <p:cNvGrpSpPr/>
          <p:nvPr/>
        </p:nvGrpSpPr>
        <p:grpSpPr>
          <a:xfrm>
            <a:off x="6096518" y="2080680"/>
            <a:ext cx="3195489" cy="3139800"/>
            <a:chOff x="1201720" y="3416841"/>
            <a:chExt cx="3195489" cy="1437940"/>
          </a:xfrm>
        </p:grpSpPr>
        <p:grpSp>
          <p:nvGrpSpPr>
            <p:cNvPr id="19" name="组合 18"/>
            <p:cNvGrpSpPr/>
            <p:nvPr/>
          </p:nvGrpSpPr>
          <p:grpSpPr>
            <a:xfrm>
              <a:off x="1201720" y="3416841"/>
              <a:ext cx="3195489" cy="1437940"/>
              <a:chOff x="1201720" y="3416841"/>
              <a:chExt cx="3195489" cy="1437940"/>
            </a:xfrm>
          </p:grpSpPr>
          <p:sp>
            <p:nvSpPr>
              <p:cNvPr id="26" name="矩形 25"/>
              <p:cNvSpPr/>
              <p:nvPr/>
            </p:nvSpPr>
            <p:spPr>
              <a:xfrm>
                <a:off x="1201720" y="3429988"/>
                <a:ext cx="2769989" cy="1411647"/>
              </a:xfrm>
              <a:prstGeom prst="rect">
                <a:avLst/>
              </a:prstGeom>
            </p:spPr>
            <p:txBody>
              <a:bodyPr vert="eaVert" wrap="square">
                <a:spAutoFit/>
              </a:bodyPr>
              <a:lstStyle/>
              <a:p>
                <a:pPr>
                  <a:lnSpc>
                    <a:spcPct val="150000"/>
                  </a:lnSpc>
                </a:pPr>
                <a:r>
                  <a:rPr lang="zh-CN" altLang="en-US" sz="1400" b="0" i="0" dirty="0">
                    <a:solidFill>
                      <a:schemeClr val="tx1">
                        <a:lumMod val="50000"/>
                        <a:lumOff val="50000"/>
                      </a:schemeClr>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solidFill>
                    <a:schemeClr val="tx1">
                      <a:lumMod val="50000"/>
                      <a:lumOff val="50000"/>
                    </a:schemeClr>
                  </a:solidFill>
                </a:endParaRPr>
              </a:p>
            </p:txBody>
          </p:sp>
          <p:sp>
            <p:nvSpPr>
              <p:cNvPr id="27" name="矩形 26"/>
              <p:cNvSpPr/>
              <p:nvPr/>
            </p:nvSpPr>
            <p:spPr>
              <a:xfrm>
                <a:off x="3843211" y="3416841"/>
                <a:ext cx="553998" cy="1437940"/>
              </a:xfrm>
              <a:prstGeom prst="rect">
                <a:avLst/>
              </a:prstGeom>
            </p:spPr>
            <p:txBody>
              <a:bodyPr vert="eaVert" wrap="square">
                <a:spAutoFit/>
              </a:bodyPr>
              <a:lstStyle/>
              <a:p>
                <a:pPr>
                  <a:spcAft>
                    <a:spcPts val="0"/>
                  </a:spcAft>
                </a:pPr>
                <a:r>
                  <a:rPr lang="zh-CN" altLang="en-US" sz="24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rPr>
                  <a:t>输入标题</a:t>
                </a:r>
                <a:endParaRPr lang="zh-CN" altLang="zh-CN" sz="24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grpSp>
        <p:grpSp>
          <p:nvGrpSpPr>
            <p:cNvPr id="20" name="组合 19"/>
            <p:cNvGrpSpPr/>
            <p:nvPr/>
          </p:nvGrpSpPr>
          <p:grpSpPr>
            <a:xfrm>
              <a:off x="2567620" y="3479482"/>
              <a:ext cx="1256440" cy="1362153"/>
              <a:chOff x="2567620" y="3479482"/>
              <a:chExt cx="1256440" cy="1362153"/>
            </a:xfrm>
          </p:grpSpPr>
          <p:cxnSp>
            <p:nvCxnSpPr>
              <p:cNvPr id="21" name="直接连接符 20"/>
              <p:cNvCxnSpPr/>
              <p:nvPr/>
            </p:nvCxnSpPr>
            <p:spPr>
              <a:xfrm flipH="1">
                <a:off x="3824059"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505122"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186185"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867248"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2567620" y="3479482"/>
                <a:ext cx="1" cy="13621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9428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2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2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24378" b="6866"/>
          <a:stretch/>
        </p:blipFill>
        <p:spPr>
          <a:xfrm>
            <a:off x="4028598" y="1433769"/>
            <a:ext cx="3409950" cy="4437422"/>
          </a:xfrm>
          <a:prstGeom prst="rect">
            <a:avLst/>
          </a:prstGeom>
        </p:spPr>
      </p:pic>
      <p:sp>
        <p:nvSpPr>
          <p:cNvPr id="3" name="矩形 2">
            <a:extLst>
              <a:ext uri="{FF2B5EF4-FFF2-40B4-BE49-F238E27FC236}">
                <a16:creationId xmlns:a16="http://schemas.microsoft.com/office/drawing/2014/main" id="{C384C3B5-69A6-4BCE-AB96-4A5CBD42CD58}"/>
              </a:ext>
            </a:extLst>
          </p:cNvPr>
          <p:cNvSpPr/>
          <p:nvPr/>
        </p:nvSpPr>
        <p:spPr>
          <a:xfrm>
            <a:off x="8067198" y="1474429"/>
            <a:ext cx="3134191" cy="2932279"/>
          </a:xfrm>
          <a:prstGeom prst="rect">
            <a:avLst/>
          </a:prstGeom>
        </p:spPr>
        <p:txBody>
          <a:bodyPr vert="wordArtVertRtl" wrap="square">
            <a:spAutoFit/>
          </a:bodyPr>
          <a:lstStyle/>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莺啼燕语报新年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马邑龙堆路几千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家住层城临汉苑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心随明月到胡天 </a:t>
            </a: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机中锦字论长恨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C384C3B5-69A6-4BCE-AB96-4A5CBD42CD58}"/>
              </a:ext>
            </a:extLst>
          </p:cNvPr>
          <p:cNvSpPr/>
          <p:nvPr/>
        </p:nvSpPr>
        <p:spPr>
          <a:xfrm>
            <a:off x="627707" y="3483590"/>
            <a:ext cx="3134191" cy="2316102"/>
          </a:xfrm>
          <a:prstGeom prst="rect">
            <a:avLst/>
          </a:prstGeom>
        </p:spPr>
        <p:txBody>
          <a:bodyPr vert="wordArtVertRtl" wrap="square">
            <a:spAutoFit/>
          </a:bodyPr>
          <a:lstStyle/>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莺啼燕语报新年</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马邑龙堆路几千</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家住层城临汉苑</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心随明月到胡天 </a:t>
            </a:r>
          </a:p>
          <a:p>
            <a:pPr algn="ctr">
              <a:lnSpc>
                <a:spcPts val="46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机中锦字论长恨</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659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2" fill="hold" grpId="0" nodeType="withEffect">
                                  <p:stCondLst>
                                    <p:cond delay="75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097F75-CFB9-421E-83A8-B40D43AC0D18}"/>
              </a:ext>
            </a:extLst>
          </p:cNvPr>
          <p:cNvSpPr/>
          <p:nvPr/>
        </p:nvSpPr>
        <p:spPr>
          <a:xfrm>
            <a:off x="4826403" y="3372533"/>
            <a:ext cx="6175580" cy="23694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3" name="文本框 26">
            <a:extLst>
              <a:ext uri="{FF2B5EF4-FFF2-40B4-BE49-F238E27FC236}">
                <a16:creationId xmlns:a16="http://schemas.microsoft.com/office/drawing/2014/main" id="{11F72871-360C-4BBC-9F0E-77E04D132AD9}"/>
              </a:ext>
            </a:extLst>
          </p:cNvPr>
          <p:cNvSpPr txBox="1">
            <a:spLocks noChangeArrowheads="1"/>
          </p:cNvSpPr>
          <p:nvPr/>
        </p:nvSpPr>
        <p:spPr bwMode="auto">
          <a:xfrm>
            <a:off x="5148476" y="3696788"/>
            <a:ext cx="5670442"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200" kern="0" dirty="0">
                <a:solidFill>
                  <a:schemeClr val="accent4"/>
                </a:solidFill>
                <a:latin typeface="微软雅黑" panose="020B0503020204020204" pitchFamily="34" charset="-122"/>
                <a:ea typeface="微软雅黑" panose="020B0503020204020204" pitchFamily="34" charset="-122"/>
                <a:sym typeface="WenYue GuDianMingChaoTi (Non-Commercial Use)" pitchFamily="50" charset="-122"/>
              </a:rPr>
              <a:t>单击此处输入文本内容，单击此处输入文本内容，单击此处输入文本内容，单击此处输入文本内容</a:t>
            </a:r>
            <a:endParaRPr lang="en-US" altLang="zh-CN" sz="1200" kern="0" dirty="0">
              <a:solidFill>
                <a:schemeClr val="accent4"/>
              </a:solidFill>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4" name="文本框 3">
            <a:extLst>
              <a:ext uri="{FF2B5EF4-FFF2-40B4-BE49-F238E27FC236}">
                <a16:creationId xmlns:a16="http://schemas.microsoft.com/office/drawing/2014/main" id="{79BF1B99-031A-430A-B837-C6126CBE06C2}"/>
              </a:ext>
            </a:extLst>
          </p:cNvPr>
          <p:cNvSpPr txBox="1">
            <a:spLocks noChangeArrowheads="1"/>
          </p:cNvSpPr>
          <p:nvPr/>
        </p:nvSpPr>
        <p:spPr bwMode="auto">
          <a:xfrm>
            <a:off x="1684447" y="1579507"/>
            <a:ext cx="3631763" cy="118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400" kern="0" dirty="0">
                <a:latin typeface="微软雅黑" panose="020B0503020204020204" pitchFamily="34" charset="-122"/>
                <a:ea typeface="微软雅黑" panose="020B0503020204020204" pitchFamily="34" charset="-122"/>
                <a:sym typeface="WenYue GuDianMingChaoTi (Non-Commercial Use)" pitchFamily="50" charset="-122"/>
              </a:rPr>
              <a:t>请单击此处输入文本内容，单击此处输入文本内容，单击此处输入文本内容，单击此处输入文本内容。</a:t>
            </a:r>
            <a:endParaRPr lang="zh-CN" altLang="en-US" sz="1400" dirty="0">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5" name="文本框 4">
            <a:extLst>
              <a:ext uri="{FF2B5EF4-FFF2-40B4-BE49-F238E27FC236}">
                <a16:creationId xmlns:a16="http://schemas.microsoft.com/office/drawing/2014/main" id="{4E9002B8-EA84-4708-A332-8B6CB54B1847}"/>
              </a:ext>
            </a:extLst>
          </p:cNvPr>
          <p:cNvSpPr txBox="1"/>
          <p:nvPr/>
        </p:nvSpPr>
        <p:spPr>
          <a:xfrm>
            <a:off x="5330407" y="1738368"/>
            <a:ext cx="689242" cy="584775"/>
          </a:xfrm>
          <a:prstGeom prst="rect">
            <a:avLst/>
          </a:prstGeom>
          <a:noFill/>
        </p:spPr>
        <p:txBody>
          <a:bodyPr wrap="square" rtlCol="0">
            <a:spAutoFit/>
          </a:bodyPr>
          <a:lstStyle/>
          <a:p>
            <a:pPr algn="ctr"/>
            <a:r>
              <a:rPr lang="en-US" altLang="zh-CN" sz="3200" b="1" dirty="0">
                <a:latin typeface="微软雅黑" panose="020B0503020204020204" pitchFamily="34" charset="-122"/>
                <a:ea typeface="微软雅黑" panose="020B0503020204020204" pitchFamily="34" charset="-122"/>
                <a:sym typeface="WenYue GuDianMingChaoTi (Non-Commercial Use)" pitchFamily="50" charset="-122"/>
              </a:rPr>
              <a:t>01</a:t>
            </a:r>
            <a:endParaRPr lang="zh-CN" altLang="en-US" sz="3200" b="1" dirty="0">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6" name="文本框 5">
            <a:extLst>
              <a:ext uri="{FF2B5EF4-FFF2-40B4-BE49-F238E27FC236}">
                <a16:creationId xmlns:a16="http://schemas.microsoft.com/office/drawing/2014/main" id="{9F59C059-A6E9-4B3E-B25F-4F39E8CDCDFC}"/>
              </a:ext>
            </a:extLst>
          </p:cNvPr>
          <p:cNvSpPr txBox="1">
            <a:spLocks noChangeArrowheads="1"/>
          </p:cNvSpPr>
          <p:nvPr/>
        </p:nvSpPr>
        <p:spPr bwMode="auto">
          <a:xfrm>
            <a:off x="6483716" y="1554570"/>
            <a:ext cx="3631763" cy="118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400" kern="0" dirty="0">
                <a:latin typeface="微软雅黑" panose="020B0503020204020204" pitchFamily="34" charset="-122"/>
                <a:ea typeface="微软雅黑" panose="020B0503020204020204" pitchFamily="34" charset="-122"/>
                <a:sym typeface="WenYue GuDianMingChaoTi (Non-Commercial Use)" pitchFamily="50" charset="-122"/>
              </a:rPr>
              <a:t>请单击此处输入文本内容，单击此处输入文本内容，单击此处输入文本内容，单击此处输入文本内容。</a:t>
            </a:r>
            <a:endParaRPr lang="zh-CN" altLang="en-US" sz="1400" dirty="0">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7" name="文本框 6">
            <a:extLst>
              <a:ext uri="{FF2B5EF4-FFF2-40B4-BE49-F238E27FC236}">
                <a16:creationId xmlns:a16="http://schemas.microsoft.com/office/drawing/2014/main" id="{6E4A36F9-FDFB-41A7-83DC-8C89EE496E12}"/>
              </a:ext>
            </a:extLst>
          </p:cNvPr>
          <p:cNvSpPr txBox="1"/>
          <p:nvPr/>
        </p:nvSpPr>
        <p:spPr>
          <a:xfrm>
            <a:off x="10129676" y="1713431"/>
            <a:ext cx="689242" cy="584775"/>
          </a:xfrm>
          <a:prstGeom prst="rect">
            <a:avLst/>
          </a:prstGeom>
          <a:noFill/>
        </p:spPr>
        <p:txBody>
          <a:bodyPr wrap="square" rtlCol="0">
            <a:spAutoFit/>
          </a:bodyPr>
          <a:lstStyle/>
          <a:p>
            <a:pPr algn="ctr"/>
            <a:r>
              <a:rPr lang="en-US" altLang="zh-CN" sz="3200" b="1" dirty="0">
                <a:latin typeface="微软雅黑" panose="020B0503020204020204" pitchFamily="34" charset="-122"/>
                <a:ea typeface="微软雅黑" panose="020B0503020204020204" pitchFamily="34" charset="-122"/>
                <a:sym typeface="WenYue GuDianMingChaoTi (Non-Commercial Use)" pitchFamily="50" charset="-122"/>
              </a:rPr>
              <a:t>02</a:t>
            </a:r>
            <a:endParaRPr lang="zh-CN" altLang="en-US" sz="3200" b="1" dirty="0">
              <a:latin typeface="微软雅黑" panose="020B0503020204020204" pitchFamily="34" charset="-122"/>
              <a:ea typeface="微软雅黑" panose="020B0503020204020204" pitchFamily="34" charset="-122"/>
              <a:sym typeface="WenYue GuDianMingChaoTi (Non-Commercial Use)" pitchFamily="50" charset="-122"/>
            </a:endParaRPr>
          </a:p>
        </p:txBody>
      </p:sp>
      <p:pic>
        <p:nvPicPr>
          <p:cNvPr id="8" name="图片 7">
            <a:extLst>
              <a:ext uri="{FF2B5EF4-FFF2-40B4-BE49-F238E27FC236}">
                <a16:creationId xmlns:a16="http://schemas.microsoft.com/office/drawing/2014/main" id="{415EE3E3-3F79-4283-AA6D-6D3407E29A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4175" b="12713"/>
          <a:stretch/>
        </p:blipFill>
        <p:spPr>
          <a:xfrm>
            <a:off x="1684447" y="3257078"/>
            <a:ext cx="2757069" cy="2600325"/>
          </a:xfrm>
          <a:prstGeom prst="rect">
            <a:avLst/>
          </a:prstGeom>
        </p:spPr>
      </p:pic>
      <p:sp>
        <p:nvSpPr>
          <p:cNvPr id="9" name="文本框 26">
            <a:extLst>
              <a:ext uri="{FF2B5EF4-FFF2-40B4-BE49-F238E27FC236}">
                <a16:creationId xmlns:a16="http://schemas.microsoft.com/office/drawing/2014/main" id="{41C72C2B-D5E3-47C1-9DDA-AAF827B46B50}"/>
              </a:ext>
            </a:extLst>
          </p:cNvPr>
          <p:cNvSpPr txBox="1">
            <a:spLocks noChangeArrowheads="1"/>
          </p:cNvSpPr>
          <p:nvPr/>
        </p:nvSpPr>
        <p:spPr bwMode="auto">
          <a:xfrm>
            <a:off x="5148476" y="4514766"/>
            <a:ext cx="5670442" cy="88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1200" kern="0" dirty="0">
                <a:solidFill>
                  <a:schemeClr val="accent4"/>
                </a:solidFill>
                <a:latin typeface="微软雅黑" panose="020B0503020204020204" pitchFamily="34" charset="-122"/>
                <a:ea typeface="微软雅黑" panose="020B0503020204020204" pitchFamily="34" charset="-122"/>
                <a:sym typeface="WenYue GuDianMingChaoTi (Non-Commercial Use)" pitchFamily="50"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200" kern="0" dirty="0">
              <a:solidFill>
                <a:schemeClr val="accent4"/>
              </a:solidFill>
              <a:latin typeface="微软雅黑" panose="020B0503020204020204" pitchFamily="34" charset="-122"/>
              <a:ea typeface="微软雅黑" panose="020B0503020204020204" pitchFamily="34" charset="-122"/>
              <a:sym typeface="WenYue GuDianMingChaoTi (Non-Commercial Use)" pitchFamily="50" charset="-122"/>
            </a:endParaRPr>
          </a:p>
        </p:txBody>
      </p:sp>
    </p:spTree>
    <p:extLst>
      <p:ext uri="{BB962C8B-B14F-4D97-AF65-F5344CB8AC3E}">
        <p14:creationId xmlns:p14="http://schemas.microsoft.com/office/powerpoint/2010/main" val="375574391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26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1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36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41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anim calcmode="lin" valueType="num">
                                      <p:cBhvr>
                                        <p:cTn id="38" dur="500" fill="hold"/>
                                        <p:tgtEl>
                                          <p:spTgt spid="7"/>
                                        </p:tgtEl>
                                        <p:attrNameLst>
                                          <p:attrName>ppt_x</p:attrName>
                                        </p:attrNameLst>
                                      </p:cBhvr>
                                      <p:tavLst>
                                        <p:tav tm="0">
                                          <p:val>
                                            <p:strVal val="#ppt_x"/>
                                          </p:val>
                                        </p:tav>
                                        <p:tav tm="100000">
                                          <p:val>
                                            <p:strVal val="#ppt_x"/>
                                          </p:val>
                                        </p:tav>
                                      </p:tavLst>
                                    </p:anim>
                                    <p:anim calcmode="lin" valueType="num">
                                      <p:cBhvr>
                                        <p:cTn id="39" dur="5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4600"/>
                            </p:stCondLst>
                            <p:childTnLst>
                              <p:par>
                                <p:cTn id="41" presetID="22" presetClass="entr" presetSubtype="4" fill="hold" grpId="0" nodeType="afterEffect">
                                  <p:stCondLst>
                                    <p:cond delay="0"/>
                                  </p:stCondLst>
                                  <p:iterate type="wd">
                                    <p:tmPct val="10000"/>
                                  </p:iterate>
                                  <p:childTnLst>
                                    <p:set>
                                      <p:cBhvr>
                                        <p:cTn id="42" dur="1" fill="hold">
                                          <p:stCondLst>
                                            <p:cond delay="0"/>
                                          </p:stCondLst>
                                        </p:cTn>
                                        <p:tgtEl>
                                          <p:spTgt spid="9"/>
                                        </p:tgtEl>
                                        <p:attrNameLst>
                                          <p:attrName>style.visibility</p:attrName>
                                        </p:attrNameLst>
                                      </p:cBhvr>
                                      <p:to>
                                        <p:strVal val="visible"/>
                                      </p:to>
                                    </p:set>
                                    <p:animEffect transition="in" filter="wipe(down)">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295" y="1552989"/>
            <a:ext cx="6350000" cy="4229100"/>
          </a:xfrm>
          <a:prstGeom prst="rect">
            <a:avLst/>
          </a:prstGeom>
        </p:spPr>
      </p:pic>
      <p:sp>
        <p:nvSpPr>
          <p:cNvPr id="3" name="矩形 2"/>
          <p:cNvSpPr/>
          <p:nvPr/>
        </p:nvSpPr>
        <p:spPr>
          <a:xfrm>
            <a:off x="7802063" y="1391479"/>
            <a:ext cx="2769989" cy="4918340"/>
          </a:xfrm>
          <a:prstGeom prst="rect">
            <a:avLst/>
          </a:prstGeom>
        </p:spPr>
        <p:txBody>
          <a:bodyPr vert="eaVert" wrap="square">
            <a:spAutoFit/>
          </a:bodyPr>
          <a:lstStyle/>
          <a:p>
            <a:pPr defTabSz="1218895">
              <a:lnSpc>
                <a:spcPct val="150000"/>
              </a:lnSpc>
              <a:spcBef>
                <a:spcPct val="20000"/>
              </a:spcBef>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在這個世界上，有些東西必須重複，比如常識；有些事兒、有些感覺、有些人，則在這個世界上，有些東西必須重複，比如常識；有些事兒、有些感覺、有在這個世界上，有些東西必須重複，比如常識；有些事兒、有些感覺、有些人，則在這個世界上，有些東西必須重複，比如常識；有些事兒、有些感覺、有些人，則</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Tree>
    <p:extLst>
      <p:ext uri="{BB962C8B-B14F-4D97-AF65-F5344CB8AC3E}">
        <p14:creationId xmlns:p14="http://schemas.microsoft.com/office/powerpoint/2010/main" val="350018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38480" y="731520"/>
            <a:ext cx="11125200" cy="5415280"/>
          </a:xfrm>
          <a:prstGeom prst="rect">
            <a:avLst/>
          </a:prstGeom>
          <a:solidFill>
            <a:schemeClr val="bg1"/>
          </a:solidFill>
          <a:ln>
            <a:noFill/>
          </a:ln>
          <a:effectLst>
            <a:outerShdw blurRad="101600" dist="12700" sx="101000" sy="101000" algn="ctr" rotWithShape="0">
              <a:schemeClr val="tx1">
                <a:lumMod val="75000"/>
                <a:lumOff val="2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399674" y="1588169"/>
            <a:ext cx="5638800" cy="3657263"/>
            <a:chOff x="3276600" y="0"/>
            <a:chExt cx="5638800" cy="3657263"/>
          </a:xfrm>
        </p:grpSpPr>
        <p:grpSp>
          <p:nvGrpSpPr>
            <p:cNvPr id="6" name="组合 5"/>
            <p:cNvGrpSpPr/>
            <p:nvPr/>
          </p:nvGrpSpPr>
          <p:grpSpPr>
            <a:xfrm>
              <a:off x="5607683" y="0"/>
              <a:ext cx="976634" cy="1957506"/>
              <a:chOff x="4495163" y="2064167"/>
              <a:chExt cx="976634" cy="1957506"/>
            </a:xfrm>
          </p:grpSpPr>
          <p:sp>
            <p:nvSpPr>
              <p:cNvPr id="3" name="任意多边形 2"/>
              <p:cNvSpPr/>
              <p:nvPr/>
            </p:nvSpPr>
            <p:spPr>
              <a:xfrm>
                <a:off x="4495163" y="2562007"/>
                <a:ext cx="976634" cy="1459666"/>
              </a:xfrm>
              <a:custGeom>
                <a:avLst/>
                <a:gdLst>
                  <a:gd name="connsiteX0" fmla="*/ 0 w 976634"/>
                  <a:gd name="connsiteY0" fmla="*/ 0 h 1459666"/>
                  <a:gd name="connsiteX1" fmla="*/ 976634 w 976634"/>
                  <a:gd name="connsiteY1" fmla="*/ 0 h 1459666"/>
                  <a:gd name="connsiteX2" fmla="*/ 976634 w 976634"/>
                  <a:gd name="connsiteY2" fmla="*/ 983543 h 1459666"/>
                  <a:gd name="connsiteX3" fmla="*/ 488317 w 976634"/>
                  <a:gd name="connsiteY3" fmla="*/ 1459666 h 1459666"/>
                  <a:gd name="connsiteX4" fmla="*/ 0 w 976634"/>
                  <a:gd name="connsiteY4" fmla="*/ 983543 h 1459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634" h="1459666">
                    <a:moveTo>
                      <a:pt x="0" y="0"/>
                    </a:moveTo>
                    <a:lnTo>
                      <a:pt x="976634" y="0"/>
                    </a:lnTo>
                    <a:lnTo>
                      <a:pt x="976634" y="983543"/>
                    </a:lnTo>
                    <a:cubicBezTo>
                      <a:pt x="976634" y="1246472"/>
                      <a:pt x="758022" y="1459666"/>
                      <a:pt x="488317" y="1459666"/>
                    </a:cubicBezTo>
                    <a:cubicBezTo>
                      <a:pt x="218613" y="1459666"/>
                      <a:pt x="0" y="1246472"/>
                      <a:pt x="0" y="98354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95163" y="2064167"/>
                <a:ext cx="976634" cy="995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757446" y="117684"/>
              <a:ext cx="677108" cy="1755992"/>
            </a:xfrm>
            <a:prstGeom prst="rect">
              <a:avLst/>
            </a:prstGeom>
            <a:noFill/>
          </p:spPr>
          <p:txBody>
            <a:bodyPr vert="eaVert" wrap="square" rtlCol="0">
              <a:spAutoFit/>
            </a:bodyPr>
            <a:lstStyle/>
            <a:p>
              <a:pPr algn="ctr"/>
              <a:r>
                <a:rPr lang="zh-CN" altLang="en-US" sz="3200" spc="600" dirty="0">
                  <a:solidFill>
                    <a:schemeClr val="accent4"/>
                  </a:solidFill>
                  <a:latin typeface="微软雅黑" panose="020B0503020204020204" pitchFamily="34" charset="-122"/>
                  <a:ea typeface="微软雅黑" panose="020B0503020204020204" pitchFamily="34" charset="-122"/>
                </a:rPr>
                <a:t>第一章</a:t>
              </a:r>
            </a:p>
          </p:txBody>
        </p:sp>
        <p:sp>
          <p:nvSpPr>
            <p:cNvPr id="8" name="文本框 7"/>
            <p:cNvSpPr txBox="1"/>
            <p:nvPr/>
          </p:nvSpPr>
          <p:spPr>
            <a:xfrm>
              <a:off x="3276600" y="2641600"/>
              <a:ext cx="5638800" cy="1015663"/>
            </a:xfrm>
            <a:prstGeom prst="rect">
              <a:avLst/>
            </a:prstGeom>
            <a:noFill/>
          </p:spPr>
          <p:txBody>
            <a:bodyPr wrap="square" rtlCol="0">
              <a:spAutoFit/>
            </a:bodyPr>
            <a:lstStyle/>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炼得身形似鹤形，千株松下两函经</a:t>
              </a:r>
              <a:endParaRPr lang="en-US" altLang="zh-CN" sz="2000" spc="600" dirty="0">
                <a:solidFill>
                  <a:schemeClr val="accent5"/>
                </a:solidFill>
                <a:latin typeface="微软雅黑" panose="020B0503020204020204" pitchFamily="34" charset="-122"/>
                <a:ea typeface="微软雅黑" panose="020B0503020204020204" pitchFamily="34" charset="-122"/>
              </a:endParaRPr>
            </a:p>
            <a:p>
              <a:pPr algn="ctr">
                <a:lnSpc>
                  <a:spcPct val="150000"/>
                </a:lnSpc>
              </a:pPr>
              <a:r>
                <a:rPr lang="zh-CN" altLang="en-US" sz="2000" spc="600" dirty="0">
                  <a:solidFill>
                    <a:schemeClr val="accent5"/>
                  </a:solidFill>
                  <a:latin typeface="微软雅黑" panose="020B0503020204020204" pitchFamily="34" charset="-122"/>
                  <a:ea typeface="微软雅黑" panose="020B0503020204020204" pitchFamily="34" charset="-122"/>
                </a:rPr>
                <a:t>我来问道无余说，云在青天水在瓶</a:t>
              </a:r>
            </a:p>
          </p:txBody>
        </p:sp>
      </p:grpSp>
      <p:grpSp>
        <p:nvGrpSpPr>
          <p:cNvPr id="10" name="组合 9">
            <a:extLst>
              <a:ext uri="{FF2B5EF4-FFF2-40B4-BE49-F238E27FC236}">
                <a16:creationId xmlns:a16="http://schemas.microsoft.com/office/drawing/2014/main" id="{22BD4F0A-7A9B-4507-A6FF-31A88DB45B6B}"/>
              </a:ext>
            </a:extLst>
          </p:cNvPr>
          <p:cNvGrpSpPr/>
          <p:nvPr/>
        </p:nvGrpSpPr>
        <p:grpSpPr>
          <a:xfrm>
            <a:off x="6928202" y="1588169"/>
            <a:ext cx="4124526" cy="3447416"/>
            <a:chOff x="1255366" y="1998833"/>
            <a:chExt cx="4124526" cy="3447416"/>
          </a:xfrm>
        </p:grpSpPr>
        <p:pic>
          <p:nvPicPr>
            <p:cNvPr id="11" name="图片 10">
              <a:extLst>
                <a:ext uri="{FF2B5EF4-FFF2-40B4-BE49-F238E27FC236}">
                  <a16:creationId xmlns:a16="http://schemas.microsoft.com/office/drawing/2014/main" id="{0B8C4C68-468C-4BEA-B1BB-C61232D4F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366" y="1998833"/>
              <a:ext cx="4124526" cy="3447416"/>
            </a:xfrm>
            <a:prstGeom prst="rect">
              <a:avLst/>
            </a:prstGeom>
          </p:spPr>
        </p:pic>
        <p:pic>
          <p:nvPicPr>
            <p:cNvPr id="12" name="图片 11">
              <a:extLst>
                <a:ext uri="{FF2B5EF4-FFF2-40B4-BE49-F238E27FC236}">
                  <a16:creationId xmlns:a16="http://schemas.microsoft.com/office/drawing/2014/main" id="{32698E75-3C2A-44FF-83BE-417F7E1FBE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9326" y="2107400"/>
              <a:ext cx="1081748" cy="1475775"/>
            </a:xfrm>
            <a:prstGeom prst="rect">
              <a:avLst/>
            </a:prstGeom>
          </p:spPr>
        </p:pic>
      </p:grpSp>
    </p:spTree>
    <p:extLst>
      <p:ext uri="{BB962C8B-B14F-4D97-AF65-F5344CB8AC3E}">
        <p14:creationId xmlns:p14="http://schemas.microsoft.com/office/powerpoint/2010/main" val="232417560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250"/>
                                        <p:tgtEl>
                                          <p:spTgt spid="1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552" y="-162560"/>
            <a:ext cx="2210544" cy="330200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1433" y="5634533"/>
            <a:ext cx="1611582" cy="1338533"/>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27902" y="4936171"/>
            <a:ext cx="1879628" cy="1879628"/>
          </a:xfrm>
          <a:prstGeom prst="rect">
            <a:avLst/>
          </a:prstGeom>
        </p:spPr>
      </p:pic>
      <p:pic>
        <p:nvPicPr>
          <p:cNvPr id="17" name="麦振鸿 - 琴箫和鸣">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13180275" y="3225800"/>
            <a:ext cx="406400" cy="406400"/>
          </a:xfrm>
          <a:prstGeom prst="rect">
            <a:avLst/>
          </a:prstGeom>
        </p:spPr>
      </p:pic>
      <p:grpSp>
        <p:nvGrpSpPr>
          <p:cNvPr id="30" name="组合 29"/>
          <p:cNvGrpSpPr/>
          <p:nvPr/>
        </p:nvGrpSpPr>
        <p:grpSpPr>
          <a:xfrm>
            <a:off x="2799398" y="1216729"/>
            <a:ext cx="2578854" cy="4139119"/>
            <a:chOff x="2173755" y="1603440"/>
            <a:chExt cx="2578854" cy="4139119"/>
          </a:xfrm>
        </p:grpSpPr>
        <p:pic>
          <p:nvPicPr>
            <p:cNvPr id="31" name="图片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95911" y="1603440"/>
              <a:ext cx="1329032" cy="4139119"/>
            </a:xfrm>
            <a:prstGeom prst="rect">
              <a:avLst/>
            </a:prstGeom>
          </p:spPr>
        </p:pic>
        <p:sp>
          <p:nvSpPr>
            <p:cNvPr id="32" name="文本框 31"/>
            <p:cNvSpPr txBox="1"/>
            <p:nvPr/>
          </p:nvSpPr>
          <p:spPr>
            <a:xfrm>
              <a:off x="2173755" y="2231093"/>
              <a:ext cx="1415772" cy="2114297"/>
            </a:xfrm>
            <a:prstGeom prst="rect">
              <a:avLst/>
            </a:prstGeom>
            <a:noFill/>
          </p:spPr>
          <p:txBody>
            <a:bodyPr vert="horz" wrap="square" rtlCol="0">
              <a:spAutoFit/>
            </a:bodyPr>
            <a:lstStyle/>
            <a:p>
              <a:pPr algn="ctr">
                <a:lnSpc>
                  <a:spcPct val="80000"/>
                </a:lnSpc>
              </a:pPr>
              <a:r>
                <a:rPr lang="zh-CN" altLang="en-US" sz="8000" dirty="0">
                  <a:latin typeface="华文隶书" panose="02010800040101010101" pitchFamily="2" charset="-122"/>
                  <a:ea typeface="汉鼎繁颜体" panose="02010609000101010101" pitchFamily="49" charset="-122"/>
                </a:rPr>
                <a:t>感谢</a:t>
              </a:r>
            </a:p>
          </p:txBody>
        </p:sp>
        <p:sp>
          <p:nvSpPr>
            <p:cNvPr id="33" name="文本框 32"/>
            <p:cNvSpPr txBox="1"/>
            <p:nvPr/>
          </p:nvSpPr>
          <p:spPr>
            <a:xfrm>
              <a:off x="3336837" y="3407424"/>
              <a:ext cx="1415772" cy="2114297"/>
            </a:xfrm>
            <a:prstGeom prst="rect">
              <a:avLst/>
            </a:prstGeom>
            <a:noFill/>
          </p:spPr>
          <p:txBody>
            <a:bodyPr vert="horz" wrap="square" rtlCol="0">
              <a:spAutoFit/>
            </a:bodyPr>
            <a:lstStyle/>
            <a:p>
              <a:pPr algn="ctr">
                <a:lnSpc>
                  <a:spcPct val="80000"/>
                </a:lnSpc>
              </a:pPr>
              <a:r>
                <a:rPr lang="zh-CN" altLang="en-US" sz="8000" dirty="0">
                  <a:latin typeface="华文隶书" panose="02010800040101010101" pitchFamily="2" charset="-122"/>
                  <a:ea typeface="汉鼎繁颜体" panose="02010609000101010101" pitchFamily="49" charset="-122"/>
                </a:rPr>
                <a:t>收看</a:t>
              </a:r>
            </a:p>
          </p:txBody>
        </p:sp>
        <p:pic>
          <p:nvPicPr>
            <p:cNvPr id="34" name="图片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05815" y="1908549"/>
              <a:ext cx="156667" cy="1440000"/>
            </a:xfrm>
            <a:prstGeom prst="rect">
              <a:avLst/>
            </a:prstGeom>
          </p:spPr>
        </p:pic>
        <p:pic>
          <p:nvPicPr>
            <p:cNvPr id="35" name="图片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29726" y="2855513"/>
              <a:ext cx="270000" cy="288000"/>
            </a:xfrm>
            <a:prstGeom prst="rect">
              <a:avLst/>
            </a:prstGeom>
          </p:spPr>
        </p:pic>
        <p:pic>
          <p:nvPicPr>
            <p:cNvPr id="36" name="图片 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1020" y="4202305"/>
              <a:ext cx="537718" cy="846349"/>
            </a:xfrm>
            <a:prstGeom prst="rect">
              <a:avLst/>
            </a:prstGeom>
          </p:spPr>
        </p:pic>
        <p:pic>
          <p:nvPicPr>
            <p:cNvPr id="37" name="图片 3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01678" y="5287218"/>
              <a:ext cx="477181" cy="360000"/>
            </a:xfrm>
            <a:prstGeom prst="rect">
              <a:avLst/>
            </a:prstGeom>
          </p:spPr>
        </p:pic>
      </p:grpSp>
      <p:grpSp>
        <p:nvGrpSpPr>
          <p:cNvPr id="40" name="组合 39"/>
          <p:cNvGrpSpPr/>
          <p:nvPr/>
        </p:nvGrpSpPr>
        <p:grpSpPr>
          <a:xfrm>
            <a:off x="2207478" y="1844383"/>
            <a:ext cx="519440" cy="2571978"/>
            <a:chOff x="2207478" y="1844383"/>
            <a:chExt cx="519440" cy="2571978"/>
          </a:xfrm>
        </p:grpSpPr>
        <p:sp>
          <p:nvSpPr>
            <p:cNvPr id="19" name="矩形 18"/>
            <p:cNvSpPr/>
            <p:nvPr/>
          </p:nvSpPr>
          <p:spPr>
            <a:xfrm>
              <a:off x="2207478" y="1844383"/>
              <a:ext cx="519440" cy="24187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218189" y="2035238"/>
              <a:ext cx="492443" cy="2381123"/>
            </a:xfrm>
            <a:prstGeom prst="rect">
              <a:avLst/>
            </a:prstGeom>
          </p:spPr>
          <p:txBody>
            <a:bodyPr vert="eaVert" wrap="square">
              <a:spAutoFit/>
            </a:bodyPr>
            <a:lstStyle/>
            <a:p>
              <a:pPr>
                <a:spcAft>
                  <a:spcPts val="0"/>
                </a:spcAft>
              </a:pPr>
              <a:r>
                <a:rPr lang="zh-CN" altLang="en-US" sz="2000" kern="100" spc="600" dirty="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rPr>
                <a:t>传承国学经典</a:t>
              </a:r>
              <a:endParaRPr lang="zh-CN" altLang="zh-CN" sz="2000" kern="100" spc="600" dirty="0">
                <a:solidFill>
                  <a:schemeClr val="bg1"/>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39" name="矩形 38"/>
            <p:cNvSpPr/>
            <p:nvPr/>
          </p:nvSpPr>
          <p:spPr>
            <a:xfrm>
              <a:off x="2239411" y="1906443"/>
              <a:ext cx="443023" cy="2246420"/>
            </a:xfrm>
            <a:prstGeom prst="rect">
              <a:avLst/>
            </a:prstGeom>
            <a:no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372742" y="994646"/>
            <a:ext cx="5897571" cy="5275108"/>
          </a:xfrm>
          <a:prstGeom prst="rect">
            <a:avLst/>
          </a:prstGeom>
        </p:spPr>
      </p:pic>
    </p:spTree>
    <p:extLst>
      <p:ext uri="{BB962C8B-B14F-4D97-AF65-F5344CB8AC3E}">
        <p14:creationId xmlns:p14="http://schemas.microsoft.com/office/powerpoint/2010/main" val="444522344"/>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arn(inVertical)">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1000"/>
                                        <p:tgtEl>
                                          <p:spTgt spid="40"/>
                                        </p:tgtEl>
                                      </p:cBhvr>
                                    </p:animEffect>
                                    <p:anim calcmode="lin" valueType="num">
                                      <p:cBhvr>
                                        <p:cTn id="27" dur="1000" fill="hold"/>
                                        <p:tgtEl>
                                          <p:spTgt spid="40"/>
                                        </p:tgtEl>
                                        <p:attrNameLst>
                                          <p:attrName>ppt_x</p:attrName>
                                        </p:attrNameLst>
                                      </p:cBhvr>
                                      <p:tavLst>
                                        <p:tav tm="0">
                                          <p:val>
                                            <p:strVal val="#ppt_x"/>
                                          </p:val>
                                        </p:tav>
                                        <p:tav tm="100000">
                                          <p:val>
                                            <p:strVal val="#ppt_x"/>
                                          </p:val>
                                        </p:tav>
                                      </p:tavLst>
                                    </p:anim>
                                    <p:anim calcmode="lin" valueType="num">
                                      <p:cBhvr>
                                        <p:cTn id="2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16175" y="1591734"/>
            <a:ext cx="7359650" cy="4003095"/>
            <a:chOff x="2416175" y="1591734"/>
            <a:chExt cx="7359650" cy="4003095"/>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25369" b="34204"/>
            <a:stretch/>
          </p:blipFill>
          <p:spPr>
            <a:xfrm>
              <a:off x="2416175" y="1591734"/>
              <a:ext cx="7359650" cy="1975656"/>
            </a:xfrm>
            <a:prstGeom prst="rect">
              <a:avLst/>
            </a:prstGeom>
          </p:spPr>
        </p:pic>
        <p:sp>
          <p:nvSpPr>
            <p:cNvPr id="4" name="矩形 3"/>
            <p:cNvSpPr/>
            <p:nvPr/>
          </p:nvSpPr>
          <p:spPr>
            <a:xfrm>
              <a:off x="2416175" y="3689067"/>
              <a:ext cx="1723549" cy="400110"/>
            </a:xfrm>
            <a:prstGeom prst="rect">
              <a:avLst/>
            </a:prstGeom>
          </p:spPr>
          <p:txBody>
            <a:bodyPr vert="horz" wrap="none">
              <a:spAutoFit/>
            </a:bodyPr>
            <a:lstStyle/>
            <a:p>
              <a:r>
                <a:rPr lang="zh-CN" altLang="en-US" sz="2000" b="1" dirty="0">
                  <a:solidFill>
                    <a:srgbClr val="C00000"/>
                  </a:solidFill>
                  <a:latin typeface="华文隶书" panose="02010800040101010101" pitchFamily="2" charset="-122"/>
                  <a:ea typeface="华文隶书" panose="02010800040101010101" pitchFamily="2" charset="-122"/>
                </a:rPr>
                <a:t>我亲爱的祖国</a:t>
              </a:r>
              <a:endParaRPr lang="en-US" altLang="zh-CN" sz="2000" b="1" dirty="0">
                <a:solidFill>
                  <a:srgbClr val="C00000"/>
                </a:solidFill>
                <a:latin typeface="华文隶书" panose="02010800040101010101" pitchFamily="2" charset="-122"/>
                <a:ea typeface="华文隶书" panose="02010800040101010101" pitchFamily="2" charset="-122"/>
              </a:endParaRPr>
            </a:p>
          </p:txBody>
        </p:sp>
        <p:sp>
          <p:nvSpPr>
            <p:cNvPr id="5" name="矩形 4"/>
            <p:cNvSpPr/>
            <p:nvPr/>
          </p:nvSpPr>
          <p:spPr>
            <a:xfrm>
              <a:off x="2416175" y="4117501"/>
              <a:ext cx="6096000" cy="1477328"/>
            </a:xfrm>
            <a:prstGeom prst="rect">
              <a:avLst/>
            </a:prstGeom>
          </p:spPr>
          <p:txBody>
            <a:bodyPr>
              <a:spAutoFit/>
            </a:bodyPr>
            <a:lstStyle/>
            <a:p>
              <a:r>
                <a:rPr lang="zh-CN" altLang="en-US" dirty="0">
                  <a:latin typeface="华文隶书" panose="02010800040101010101" pitchFamily="2" charset="-122"/>
                  <a:ea typeface="华文隶书" panose="02010800040101010101" pitchFamily="2" charset="-122"/>
                </a:rPr>
                <a:t>祖国，您在我心中我才有勇气：  </a:t>
              </a:r>
            </a:p>
            <a:p>
              <a:r>
                <a:rPr lang="zh-CN" altLang="en-US" dirty="0">
                  <a:latin typeface="华文隶书" panose="02010800040101010101" pitchFamily="2" charset="-122"/>
                  <a:ea typeface="华文隶书" panose="02010800040101010101" pitchFamily="2" charset="-122"/>
                </a:rPr>
                <a:t>搏击壶口白浪翻怒，攀登巍巍知识巅峰</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您就是中华儿女心中</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那盏亮起的灯</a:t>
              </a:r>
              <a:endParaRPr lang="en-US" altLang="zh-CN" dirty="0">
                <a:latin typeface="华文隶书" panose="02010800040101010101" pitchFamily="2" charset="-122"/>
                <a:ea typeface="华文隶书" panose="02010800040101010101" pitchFamily="2" charset="-122"/>
              </a:endParaRPr>
            </a:p>
            <a:p>
              <a:r>
                <a:rPr lang="zh-CN" altLang="en-US" dirty="0">
                  <a:latin typeface="华文隶书" panose="02010800040101010101" pitchFamily="2" charset="-122"/>
                  <a:ea typeface="华文隶书" panose="02010800040101010101" pitchFamily="2" charset="-122"/>
                </a:rPr>
                <a:t>照亮道路，伴我们一起前行 </a:t>
              </a:r>
            </a:p>
          </p:txBody>
        </p:sp>
        <p:grpSp>
          <p:nvGrpSpPr>
            <p:cNvPr id="6" name="组合 5"/>
            <p:cNvGrpSpPr/>
            <p:nvPr/>
          </p:nvGrpSpPr>
          <p:grpSpPr>
            <a:xfrm>
              <a:off x="9344938" y="3889122"/>
              <a:ext cx="430887" cy="586316"/>
              <a:chOff x="8884510" y="2639483"/>
              <a:chExt cx="430887" cy="586316"/>
            </a:xfrm>
          </p:grpSpPr>
          <p:sp>
            <p:nvSpPr>
              <p:cNvPr id="7" name="矩形 6"/>
              <p:cNvSpPr/>
              <p:nvPr/>
            </p:nvSpPr>
            <p:spPr>
              <a:xfrm>
                <a:off x="8884510" y="2664884"/>
                <a:ext cx="430887" cy="528350"/>
              </a:xfrm>
              <a:prstGeom prst="rect">
                <a:avLst/>
              </a:prstGeom>
            </p:spPr>
            <p:txBody>
              <a:bodyPr vert="eaVert" wrap="none">
                <a:spAutoFit/>
              </a:bodyPr>
              <a:lstStyle/>
              <a:p>
                <a:r>
                  <a:rPr lang="zh-CN" altLang="en-US" sz="1600" dirty="0">
                    <a:solidFill>
                      <a:srgbClr val="BA0F24"/>
                    </a:solidFill>
                    <a:latin typeface="华文隶书" panose="02010800040101010101" pitchFamily="2" charset="-122"/>
                    <a:ea typeface="华文隶书" panose="02010800040101010101" pitchFamily="2" charset="-122"/>
                  </a:rPr>
                  <a:t>祖国</a:t>
                </a:r>
                <a:endParaRPr lang="en-US" altLang="zh-CN" sz="1600" dirty="0">
                  <a:solidFill>
                    <a:srgbClr val="BA0F24"/>
                  </a:solidFill>
                  <a:latin typeface="华文隶书" panose="02010800040101010101" pitchFamily="2" charset="-122"/>
                  <a:ea typeface="华文隶书" panose="02010800040101010101" pitchFamily="2" charset="-122"/>
                </a:endParaRPr>
              </a:p>
            </p:txBody>
          </p:sp>
          <p:sp>
            <p:nvSpPr>
              <p:cNvPr id="8" name="矩形 7"/>
              <p:cNvSpPr/>
              <p:nvPr/>
            </p:nvSpPr>
            <p:spPr>
              <a:xfrm>
                <a:off x="8992481" y="2639483"/>
                <a:ext cx="219252" cy="586316"/>
              </a:xfrm>
              <a:prstGeom prst="rect">
                <a:avLst/>
              </a:prstGeom>
              <a:noFill/>
              <a:ln>
                <a:solidFill>
                  <a:srgbClr val="BA0F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26835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271" y="1473580"/>
            <a:ext cx="3584746" cy="288451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21234" b="10090"/>
          <a:stretch/>
        </p:blipFill>
        <p:spPr>
          <a:xfrm>
            <a:off x="7500396" y="3436536"/>
            <a:ext cx="3312896" cy="2751933"/>
          </a:xfrm>
          <a:prstGeom prst="rect">
            <a:avLst/>
          </a:prstGeom>
        </p:spPr>
      </p:pic>
      <p:grpSp>
        <p:nvGrpSpPr>
          <p:cNvPr id="18" name="组合 17"/>
          <p:cNvGrpSpPr/>
          <p:nvPr/>
        </p:nvGrpSpPr>
        <p:grpSpPr>
          <a:xfrm>
            <a:off x="5189330" y="1437021"/>
            <a:ext cx="1763406" cy="3999030"/>
            <a:chOff x="4915623" y="1795170"/>
            <a:chExt cx="1763406" cy="3999030"/>
          </a:xfrm>
        </p:grpSpPr>
        <p:sp>
          <p:nvSpPr>
            <p:cNvPr id="5" name="矩形 4"/>
            <p:cNvSpPr/>
            <p:nvPr/>
          </p:nvSpPr>
          <p:spPr>
            <a:xfrm>
              <a:off x="4915623" y="1795170"/>
              <a:ext cx="1415772" cy="1088375"/>
            </a:xfrm>
            <a:prstGeom prst="rect">
              <a:avLst/>
            </a:prstGeom>
          </p:spPr>
          <p:txBody>
            <a:bodyPr vert="eaVert" wrap="square">
              <a:spAutoFit/>
            </a:bodyPr>
            <a:lstStyle/>
            <a:p>
              <a:pPr>
                <a:spcAft>
                  <a:spcPts val="0"/>
                </a:spcAft>
              </a:pPr>
              <a:r>
                <a:rPr lang="zh-CN" altLang="en-US" sz="80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rPr>
                <a:t>国</a:t>
              </a:r>
              <a:endParaRPr lang="zh-CN" altLang="zh-CN" sz="80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6" name="矩形 5"/>
            <p:cNvSpPr/>
            <p:nvPr/>
          </p:nvSpPr>
          <p:spPr>
            <a:xfrm>
              <a:off x="5752980" y="2857288"/>
              <a:ext cx="923330" cy="1088375"/>
            </a:xfrm>
            <a:prstGeom prst="rect">
              <a:avLst/>
            </a:prstGeom>
          </p:spPr>
          <p:txBody>
            <a:bodyPr vert="eaVert" wrap="square">
              <a:spAutoFit/>
            </a:bodyPr>
            <a:lstStyle/>
            <a:p>
              <a:pPr>
                <a:spcAft>
                  <a:spcPts val="0"/>
                </a:spcAft>
              </a:pPr>
              <a:r>
                <a:rPr lang="zh-CN" altLang="en-US" sz="48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rPr>
                <a:t>风</a:t>
              </a:r>
              <a:endParaRPr lang="zh-CN" altLang="zh-CN" sz="48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7" name="矩形 6"/>
            <p:cNvSpPr/>
            <p:nvPr/>
          </p:nvSpPr>
          <p:spPr>
            <a:xfrm>
              <a:off x="5970446" y="3652254"/>
              <a:ext cx="492443" cy="1388849"/>
            </a:xfrm>
            <a:prstGeom prst="rect">
              <a:avLst/>
            </a:prstGeom>
          </p:spPr>
          <p:txBody>
            <a:bodyPr vert="eaVert" wrap="square">
              <a:spAutoFit/>
            </a:bodyPr>
            <a:lstStyle/>
            <a:p>
              <a:pPr>
                <a:spcAft>
                  <a:spcPts val="0"/>
                </a:spcAft>
              </a:pPr>
              <a:r>
                <a:rPr lang="zh-CN" altLang="en-US" sz="2000" kern="100" dirty="0">
                  <a:solidFill>
                    <a:schemeClr val="tx1">
                      <a:lumMod val="65000"/>
                      <a:lumOff val="35000"/>
                    </a:schemeClr>
                  </a:solidFill>
                  <a:latin typeface="华康标题宋W9(P)" panose="02020900000000000000" pitchFamily="18" charset="-122"/>
                  <a:ea typeface="华康标题宋W9(P)" panose="02020900000000000000" pitchFamily="18" charset="-122"/>
                  <a:cs typeface="Times New Roman" panose="02020603050405020304" pitchFamily="18" charset="0"/>
                </a:rPr>
                <a:t>系列模板</a:t>
              </a:r>
              <a:endParaRPr lang="zh-CN" altLang="zh-CN" sz="2000" kern="100" dirty="0">
                <a:solidFill>
                  <a:schemeClr val="tx1">
                    <a:lumMod val="65000"/>
                    <a:lumOff val="35000"/>
                  </a:schemeClr>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2166" t="39773" r="18402" b="23703"/>
            <a:stretch/>
          </p:blipFill>
          <p:spPr>
            <a:xfrm>
              <a:off x="6395913" y="4631043"/>
              <a:ext cx="283116" cy="317784"/>
            </a:xfrm>
            <a:prstGeom prst="rect">
              <a:avLst/>
            </a:prstGeom>
          </p:spPr>
        </p:pic>
        <p:grpSp>
          <p:nvGrpSpPr>
            <p:cNvPr id="17" name="组合 16"/>
            <p:cNvGrpSpPr/>
            <p:nvPr/>
          </p:nvGrpSpPr>
          <p:grpSpPr>
            <a:xfrm>
              <a:off x="5248428" y="2945194"/>
              <a:ext cx="738664" cy="2849006"/>
              <a:chOff x="5248428" y="2945194"/>
              <a:chExt cx="738664" cy="2849006"/>
            </a:xfrm>
          </p:grpSpPr>
          <p:sp>
            <p:nvSpPr>
              <p:cNvPr id="8" name="矩形 7"/>
              <p:cNvSpPr/>
              <p:nvPr/>
            </p:nvSpPr>
            <p:spPr>
              <a:xfrm>
                <a:off x="5248428" y="2966874"/>
                <a:ext cx="738664" cy="2827325"/>
              </a:xfrm>
              <a:prstGeom prst="rect">
                <a:avLst/>
              </a:prstGeom>
            </p:spPr>
            <p:txBody>
              <a:bodyPr vert="eaVert" wrap="square">
                <a:spAutoFit/>
              </a:bodyPr>
              <a:lstStyle/>
              <a:p>
                <a:pPr>
                  <a:lnSpc>
                    <a:spcPct val="150000"/>
                  </a:lnSpc>
                </a:pPr>
                <a:r>
                  <a:rPr lang="zh-CN" altLang="en-US" sz="1200" b="0" i="0" dirty="0">
                    <a:solidFill>
                      <a:srgbClr val="333333"/>
                    </a:solidFill>
                    <a:effectLst/>
                    <a:latin typeface="arial" panose="020B0604020202020204" pitchFamily="34" charset="0"/>
                  </a:rPr>
                  <a:t>中国风，即中国风格，是建立在中国传统文化的基础上，</a:t>
                </a:r>
                <a:endParaRPr lang="zh-CN" altLang="en-US" sz="1200" dirty="0"/>
              </a:p>
            </p:txBody>
          </p:sp>
          <p:cxnSp>
            <p:nvCxnSpPr>
              <p:cNvPr id="9" name="直接连接符 8"/>
              <p:cNvCxnSpPr/>
              <p:nvPr/>
            </p:nvCxnSpPr>
            <p:spPr>
              <a:xfrm flipH="1">
                <a:off x="5833794" y="2945195"/>
                <a:ext cx="2142" cy="282578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5546402" y="2968411"/>
                <a:ext cx="2142" cy="282578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57783" y="2945194"/>
                <a:ext cx="2142" cy="282578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2916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48493" b="20361"/>
          <a:stretch/>
        </p:blipFill>
        <p:spPr>
          <a:xfrm>
            <a:off x="3841971" y="1275754"/>
            <a:ext cx="2273642" cy="2343689"/>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0671" r="7397" b="20361"/>
          <a:stretch/>
        </p:blipFill>
        <p:spPr>
          <a:xfrm>
            <a:off x="6254087" y="3749450"/>
            <a:ext cx="2285997" cy="2337110"/>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5586" b="40901"/>
          <a:stretch/>
        </p:blipFill>
        <p:spPr>
          <a:xfrm>
            <a:off x="6254088" y="1300206"/>
            <a:ext cx="2285997" cy="2294786"/>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41801" b="10811"/>
          <a:stretch/>
        </p:blipFill>
        <p:spPr>
          <a:xfrm>
            <a:off x="3841971" y="3702556"/>
            <a:ext cx="2273642" cy="2301589"/>
          </a:xfrm>
          <a:prstGeom prst="rect">
            <a:avLst/>
          </a:prstGeom>
        </p:spPr>
      </p:pic>
      <p:pic>
        <p:nvPicPr>
          <p:cNvPr id="6" name="图片 5"/>
          <p:cNvPicPr>
            <a:picLocks noChangeAspect="1"/>
          </p:cNvPicPr>
          <p:nvPr/>
        </p:nvPicPr>
        <p:blipFill>
          <a:blip r:embed="rId6"/>
          <a:stretch>
            <a:fillRect/>
          </a:stretch>
        </p:blipFill>
        <p:spPr>
          <a:xfrm>
            <a:off x="9024617" y="1910755"/>
            <a:ext cx="1719221" cy="3310415"/>
          </a:xfrm>
          <a:prstGeom prst="rect">
            <a:avLst/>
          </a:prstGeom>
        </p:spPr>
      </p:pic>
      <p:grpSp>
        <p:nvGrpSpPr>
          <p:cNvPr id="7" name="组合 6"/>
          <p:cNvGrpSpPr/>
          <p:nvPr/>
        </p:nvGrpSpPr>
        <p:grpSpPr>
          <a:xfrm>
            <a:off x="1075271" y="1910755"/>
            <a:ext cx="1705708" cy="3297115"/>
            <a:chOff x="2448689" y="2759822"/>
            <a:chExt cx="1705708" cy="3297115"/>
          </a:xfrm>
        </p:grpSpPr>
        <p:sp>
          <p:nvSpPr>
            <p:cNvPr id="8" name="矩形 7"/>
            <p:cNvSpPr/>
            <p:nvPr/>
          </p:nvSpPr>
          <p:spPr>
            <a:xfrm>
              <a:off x="2448689" y="2759822"/>
              <a:ext cx="1705708" cy="3297115"/>
            </a:xfrm>
            <a:prstGeom prst="rect">
              <a:avLst/>
            </a:prstGeom>
            <a:solidFill>
              <a:schemeClr val="accent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482945" y="2996503"/>
              <a:ext cx="553998" cy="2176070"/>
              <a:chOff x="2523455" y="2914177"/>
              <a:chExt cx="553998" cy="2176070"/>
            </a:xfrm>
          </p:grpSpPr>
          <p:sp>
            <p:nvSpPr>
              <p:cNvPr id="14" name="椭圆 13"/>
              <p:cNvSpPr/>
              <p:nvPr/>
            </p:nvSpPr>
            <p:spPr>
              <a:xfrm>
                <a:off x="2582765" y="2914177"/>
                <a:ext cx="435378" cy="4353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582765" y="3380739"/>
                <a:ext cx="435378" cy="4353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82765" y="3856095"/>
                <a:ext cx="435378" cy="4353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582765" y="4340243"/>
                <a:ext cx="435378" cy="4353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23455" y="2914177"/>
                <a:ext cx="553998" cy="2176070"/>
              </a:xfrm>
              <a:prstGeom prst="rect">
                <a:avLst/>
              </a:prstGeom>
            </p:spPr>
            <p:txBody>
              <a:bodyPr vert="eaVert" wrap="square">
                <a:spAutoFit/>
              </a:bodyPr>
              <a:lstStyle/>
              <a:p>
                <a:pPr>
                  <a:spcAft>
                    <a:spcPts val="0"/>
                  </a:spcAft>
                </a:pPr>
                <a:r>
                  <a:rPr lang="zh-CN" altLang="en-US" sz="2400" kern="100" spc="3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rPr>
                  <a:t>输 入 标 题</a:t>
                </a:r>
                <a:endParaRPr lang="zh-CN" altLang="zh-CN" sz="2400" kern="100" spc="3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grpSp>
        <p:cxnSp>
          <p:nvCxnSpPr>
            <p:cNvPr id="10" name="直接连接符 9"/>
            <p:cNvCxnSpPr/>
            <p:nvPr/>
          </p:nvCxnSpPr>
          <p:spPr>
            <a:xfrm>
              <a:off x="3440256" y="2864369"/>
              <a:ext cx="0" cy="244033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523455" y="2864369"/>
              <a:ext cx="1556176" cy="30880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34793" y="2969702"/>
              <a:ext cx="1015663" cy="2955889"/>
            </a:xfrm>
            <a:prstGeom prst="rect">
              <a:avLst/>
            </a:prstGeom>
          </p:spPr>
          <p:txBody>
            <a:bodyPr vert="eaVert" wrap="square">
              <a:spAutoFit/>
            </a:bodyPr>
            <a:lstStyle/>
            <a:p>
              <a:pPr>
                <a:lnSpc>
                  <a:spcPct val="150000"/>
                </a:lnSpc>
              </a:pPr>
              <a:r>
                <a:rPr lang="zh-CN" altLang="en-US" sz="1200" b="0" i="0" dirty="0">
                  <a:solidFill>
                    <a:schemeClr val="tx1">
                      <a:lumMod val="50000"/>
                      <a:lumOff val="50000"/>
                    </a:schemeClr>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200" dirty="0">
                <a:solidFill>
                  <a:schemeClr val="tx1">
                    <a:lumMod val="50000"/>
                    <a:lumOff val="50000"/>
                  </a:schemeClr>
                </a:solidFill>
              </a:endParaRPr>
            </a:p>
          </p:txBody>
        </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9347" y="5751187"/>
              <a:ext cx="407667" cy="305750"/>
            </a:xfrm>
            <a:prstGeom prst="rect">
              <a:avLst/>
            </a:prstGeom>
          </p:spPr>
        </p:pic>
      </p:grpSp>
      <p:grpSp>
        <p:nvGrpSpPr>
          <p:cNvPr id="19" name="组合 18"/>
          <p:cNvGrpSpPr/>
          <p:nvPr/>
        </p:nvGrpSpPr>
        <p:grpSpPr>
          <a:xfrm>
            <a:off x="4791914" y="2270916"/>
            <a:ext cx="2605171" cy="2605171"/>
            <a:chOff x="3816355" y="2731621"/>
            <a:chExt cx="2605171" cy="2605171"/>
          </a:xfrm>
        </p:grpSpPr>
        <p:sp>
          <p:nvSpPr>
            <p:cNvPr id="20" name="矩形 19"/>
            <p:cNvSpPr/>
            <p:nvPr/>
          </p:nvSpPr>
          <p:spPr>
            <a:xfrm>
              <a:off x="3816355" y="2731621"/>
              <a:ext cx="2605171" cy="260517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flipH="1">
              <a:off x="5714990" y="2902207"/>
              <a:ext cx="3163" cy="22455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5727696" y="2959052"/>
              <a:ext cx="553998" cy="1437940"/>
            </a:xfrm>
            <a:prstGeom prst="rect">
              <a:avLst/>
            </a:prstGeom>
          </p:spPr>
          <p:txBody>
            <a:bodyPr vert="eaVert" wrap="square">
              <a:spAutoFit/>
            </a:bodyPr>
            <a:lstStyle/>
            <a:p>
              <a:pPr>
                <a:spcAft>
                  <a:spcPts val="0"/>
                </a:spcAft>
              </a:pPr>
              <a:r>
                <a:rPr lang="zh-CN" altLang="en-US" sz="24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rPr>
                <a:t>输入标题</a:t>
              </a:r>
              <a:endParaRPr lang="zh-CN" altLang="zh-CN" sz="2400" kern="100" dirty="0">
                <a:solidFill>
                  <a:srgbClr val="C00000"/>
                </a:solidFill>
                <a:latin typeface="华康标题宋W9(P)" panose="02020900000000000000" pitchFamily="18" charset="-122"/>
                <a:ea typeface="华康标题宋W9(P)" panose="02020900000000000000" pitchFamily="18" charset="-122"/>
                <a:cs typeface="Times New Roman" panose="02020603050405020304" pitchFamily="18" charset="0"/>
              </a:endParaRPr>
            </a:p>
          </p:txBody>
        </p:sp>
        <p:sp>
          <p:nvSpPr>
            <p:cNvPr id="23" name="矩形 22"/>
            <p:cNvSpPr/>
            <p:nvPr/>
          </p:nvSpPr>
          <p:spPr>
            <a:xfrm>
              <a:off x="3984678" y="2937291"/>
              <a:ext cx="1800493" cy="2373018"/>
            </a:xfrm>
            <a:prstGeom prst="rect">
              <a:avLst/>
            </a:prstGeom>
          </p:spPr>
          <p:txBody>
            <a:bodyPr vert="eaVert" wrap="square">
              <a:spAutoFit/>
            </a:bodyPr>
            <a:lstStyle/>
            <a:p>
              <a:pPr>
                <a:lnSpc>
                  <a:spcPct val="150000"/>
                </a:lnSpc>
              </a:pPr>
              <a:r>
                <a:rPr lang="zh-CN" altLang="en-US" sz="1400" b="0" i="0" dirty="0">
                  <a:solidFill>
                    <a:srgbClr val="333333"/>
                  </a:solidFill>
                  <a:effectLst/>
                  <a:latin typeface="arial" panose="020B0604020202020204" pitchFamily="34" charset="0"/>
                </a:rPr>
                <a:t>中国风，即中国风格，是建立在中国传统文化的基础上，蕴含大量中国元素并适应全球流行趋势的艺术形式或生活方式。</a:t>
              </a:r>
              <a:endParaRPr lang="zh-CN" altLang="en-US" sz="1400" dirty="0"/>
            </a:p>
          </p:txBody>
        </p:sp>
        <p:sp>
          <p:nvSpPr>
            <p:cNvPr id="24" name="矩形 23"/>
            <p:cNvSpPr/>
            <p:nvPr/>
          </p:nvSpPr>
          <p:spPr>
            <a:xfrm>
              <a:off x="3968755" y="2884021"/>
              <a:ext cx="2312939" cy="231293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56227" y="4648555"/>
              <a:ext cx="665639" cy="665639"/>
            </a:xfrm>
            <a:prstGeom prst="rect">
              <a:avLst/>
            </a:prstGeom>
          </p:spPr>
        </p:pic>
      </p:grpSp>
    </p:spTree>
    <p:extLst>
      <p:ext uri="{BB962C8B-B14F-4D97-AF65-F5344CB8AC3E}">
        <p14:creationId xmlns:p14="http://schemas.microsoft.com/office/powerpoint/2010/main" val="2708604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75488" y="1823244"/>
            <a:ext cx="7517471" cy="3851658"/>
            <a:chOff x="1875488" y="1823244"/>
            <a:chExt cx="7517471" cy="3851658"/>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1875488" y="1823244"/>
              <a:ext cx="3606040" cy="2401623"/>
            </a:xfrm>
            <a:prstGeom prst="rect">
              <a:avLst/>
            </a:prstGeom>
          </p:spPr>
        </p:pic>
        <p:sp>
          <p:nvSpPr>
            <p:cNvPr id="4" name="矩形 3"/>
            <p:cNvSpPr/>
            <p:nvPr/>
          </p:nvSpPr>
          <p:spPr>
            <a:xfrm>
              <a:off x="5644445" y="1823244"/>
              <a:ext cx="3093154" cy="3851658"/>
            </a:xfrm>
            <a:prstGeom prst="rect">
              <a:avLst/>
            </a:prstGeom>
          </p:spPr>
          <p:txBody>
            <a:bodyPr vert="eaVert" wrap="square">
              <a:spAutoFit/>
            </a:bodyPr>
            <a:lstStyle/>
            <a:p>
              <a:pPr>
                <a:lnSpc>
                  <a:spcPct val="150000"/>
                </a:lnSpc>
              </a:pPr>
              <a:r>
                <a:rPr lang="zh-CN" altLang="en-US" dirty="0">
                  <a:latin typeface="华文隶书" panose="02010800040101010101" pitchFamily="2" charset="-122"/>
                  <a:ea typeface="华文隶书" panose="02010800040101010101" pitchFamily="2" charset="-122"/>
                </a:rPr>
                <a:t>在洋火炮中惊醒，</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受辱列强禽兽的欺凌</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趟过历史冲刷的长江黄河，</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翻越世纪雕琢的泰山群岳</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一路荆棘，一路颠簸  </a:t>
              </a:r>
            </a:p>
            <a:p>
              <a:pPr>
                <a:lnSpc>
                  <a:spcPct val="150000"/>
                </a:lnSpc>
              </a:pPr>
              <a:r>
                <a:rPr lang="zh-CN" altLang="en-US" dirty="0">
                  <a:latin typeface="华文隶书" panose="02010800040101010101" pitchFamily="2" charset="-122"/>
                  <a:ea typeface="华文隶书" panose="02010800040101010101" pitchFamily="2" charset="-122"/>
                </a:rPr>
                <a:t>伤与恨，</a:t>
              </a:r>
              <a:endParaRPr lang="en-US" altLang="zh-CN" dirty="0">
                <a:latin typeface="华文隶书" panose="02010800040101010101" pitchFamily="2" charset="-122"/>
                <a:ea typeface="华文隶书" panose="02010800040101010101" pitchFamily="2" charset="-122"/>
              </a:endParaRPr>
            </a:p>
            <a:p>
              <a:pPr>
                <a:lnSpc>
                  <a:spcPct val="150000"/>
                </a:lnSpc>
              </a:pPr>
              <a:r>
                <a:rPr lang="zh-CN" altLang="en-US" dirty="0">
                  <a:latin typeface="华文隶书" panose="02010800040101010101" pitchFamily="2" charset="-122"/>
                  <a:ea typeface="华文隶书" panose="02010800040101010101" pitchFamily="2" charset="-122"/>
                </a:rPr>
                <a:t>汇聚着古老的传说 </a:t>
              </a:r>
            </a:p>
          </p:txBody>
        </p:sp>
        <p:sp>
          <p:nvSpPr>
            <p:cNvPr id="5" name="矩形 4"/>
            <p:cNvSpPr/>
            <p:nvPr/>
          </p:nvSpPr>
          <p:spPr>
            <a:xfrm>
              <a:off x="8900516" y="1823244"/>
              <a:ext cx="492443" cy="1688924"/>
            </a:xfrm>
            <a:prstGeom prst="rect">
              <a:avLst/>
            </a:prstGeom>
          </p:spPr>
          <p:txBody>
            <a:bodyPr vert="eaVert" wrap="none">
              <a:spAutoFit/>
            </a:bodyPr>
            <a:lstStyle/>
            <a:p>
              <a:r>
                <a:rPr lang="zh-CN" altLang="en-US" sz="2000" b="1" dirty="0">
                  <a:latin typeface="华文隶书" panose="02010800040101010101" pitchFamily="2" charset="-122"/>
                  <a:ea typeface="华文隶书" panose="02010800040101010101" pitchFamily="2" charset="-122"/>
                </a:rPr>
                <a:t>我亲爱的祖国</a:t>
              </a:r>
              <a:endParaRPr lang="en-US" altLang="zh-CN" sz="2000" b="1" dirty="0">
                <a:latin typeface="华文隶书" panose="02010800040101010101" pitchFamily="2" charset="-122"/>
                <a:ea typeface="华文隶书" panose="02010800040101010101" pitchFamily="2" charset="-122"/>
              </a:endParaRPr>
            </a:p>
          </p:txBody>
        </p:sp>
        <p:cxnSp>
          <p:nvCxnSpPr>
            <p:cNvPr id="7" name="直接连接符 6"/>
            <p:cNvCxnSpPr/>
            <p:nvPr/>
          </p:nvCxnSpPr>
          <p:spPr>
            <a:xfrm>
              <a:off x="8917450" y="1874046"/>
              <a:ext cx="0" cy="1925829"/>
            </a:xfrm>
            <a:prstGeom prst="line">
              <a:avLst/>
            </a:prstGeom>
            <a:ln w="12700">
              <a:solidFill>
                <a:srgbClr val="95553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78074" y="1874046"/>
              <a:ext cx="0" cy="1925829"/>
            </a:xfrm>
            <a:prstGeom prst="line">
              <a:avLst/>
            </a:prstGeom>
            <a:ln w="12700">
              <a:solidFill>
                <a:srgbClr val="95553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25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10910"/>
          <a:stretch/>
        </p:blipFill>
        <p:spPr>
          <a:xfrm>
            <a:off x="3265412" y="2271172"/>
            <a:ext cx="5693690" cy="3105224"/>
          </a:xfrm>
          <a:prstGeom prst="rect">
            <a:avLst/>
          </a:prstGeom>
        </p:spPr>
      </p:pic>
      <p:grpSp>
        <p:nvGrpSpPr>
          <p:cNvPr id="3" name="组合 2"/>
          <p:cNvGrpSpPr/>
          <p:nvPr/>
        </p:nvGrpSpPr>
        <p:grpSpPr>
          <a:xfrm>
            <a:off x="2918537" y="2443236"/>
            <a:ext cx="693750" cy="693749"/>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5" name="文本框 4"/>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输</a:t>
              </a:r>
            </a:p>
          </p:txBody>
        </p:sp>
      </p:grpSp>
      <p:sp>
        <p:nvSpPr>
          <p:cNvPr id="6" name="文本框 5"/>
          <p:cNvSpPr txBox="1"/>
          <p:nvPr/>
        </p:nvSpPr>
        <p:spPr>
          <a:xfrm>
            <a:off x="1063430" y="2318317"/>
            <a:ext cx="1661993" cy="3080784"/>
          </a:xfrm>
          <a:prstGeom prst="rect">
            <a:avLst/>
          </a:prstGeom>
          <a:noFill/>
        </p:spPr>
        <p:txBody>
          <a:bodyPr vert="eaVert" wrap="square" rtlCol="0">
            <a:spAutoFit/>
          </a:bodyPr>
          <a:lstStyle/>
          <a:p>
            <a:pPr algn="just">
              <a:lnSpc>
                <a:spcPct val="150000"/>
              </a:lnSpc>
            </a:pPr>
            <a:r>
              <a:rPr lang="zh-CN" altLang="en-US" sz="1600" dirty="0">
                <a:latin typeface="方正隶变简体" panose="03000509000000000000" pitchFamily="65" charset="-122"/>
                <a:ea typeface="方正隶变简体" panose="03000509000000000000" pitchFamily="65" charset="-122"/>
              </a:rPr>
              <a:t>请输入适量文字在此处进行解释说明，以便于读者合理理解上述标题的内容。请输入适量文字在此处进行解释说明，以便于读者</a:t>
            </a:r>
          </a:p>
        </p:txBody>
      </p:sp>
      <p:grpSp>
        <p:nvGrpSpPr>
          <p:cNvPr id="7" name="组合 6"/>
          <p:cNvGrpSpPr/>
          <p:nvPr/>
        </p:nvGrpSpPr>
        <p:grpSpPr>
          <a:xfrm>
            <a:off x="2918537" y="3164960"/>
            <a:ext cx="693750" cy="693749"/>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9" name="文本框 8"/>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入</a:t>
              </a:r>
            </a:p>
          </p:txBody>
        </p:sp>
      </p:grpSp>
      <p:grpSp>
        <p:nvGrpSpPr>
          <p:cNvPr id="10" name="组合 9"/>
          <p:cNvGrpSpPr/>
          <p:nvPr/>
        </p:nvGrpSpPr>
        <p:grpSpPr>
          <a:xfrm>
            <a:off x="2918537" y="3900144"/>
            <a:ext cx="693750" cy="693749"/>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2" name="文本框 11"/>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标</a:t>
              </a:r>
            </a:p>
          </p:txBody>
        </p:sp>
      </p:grpSp>
      <p:grpSp>
        <p:nvGrpSpPr>
          <p:cNvPr id="13" name="组合 12"/>
          <p:cNvGrpSpPr/>
          <p:nvPr/>
        </p:nvGrpSpPr>
        <p:grpSpPr>
          <a:xfrm>
            <a:off x="2918537" y="4621868"/>
            <a:ext cx="693750" cy="693749"/>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5" name="文本框 14"/>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题</a:t>
              </a:r>
            </a:p>
          </p:txBody>
        </p:sp>
      </p:grpSp>
      <p:grpSp>
        <p:nvGrpSpPr>
          <p:cNvPr id="16" name="组合 15"/>
          <p:cNvGrpSpPr/>
          <p:nvPr/>
        </p:nvGrpSpPr>
        <p:grpSpPr>
          <a:xfrm>
            <a:off x="8458466" y="2362237"/>
            <a:ext cx="693750" cy="693749"/>
            <a:chOff x="2265529" y="2033517"/>
            <a:chExt cx="1692322" cy="1692322"/>
          </a:xfrm>
        </p:grpSpPr>
        <p:sp>
          <p:nvSpPr>
            <p:cNvPr id="17" name="椭圆 16"/>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18" name="文本框 17"/>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输</a:t>
              </a:r>
            </a:p>
          </p:txBody>
        </p:sp>
      </p:grpSp>
      <p:sp>
        <p:nvSpPr>
          <p:cNvPr id="19" name="文本框 18"/>
          <p:cNvSpPr txBox="1"/>
          <p:nvPr/>
        </p:nvSpPr>
        <p:spPr>
          <a:xfrm>
            <a:off x="9510645" y="2358536"/>
            <a:ext cx="1661993" cy="2977167"/>
          </a:xfrm>
          <a:prstGeom prst="rect">
            <a:avLst/>
          </a:prstGeom>
          <a:noFill/>
        </p:spPr>
        <p:txBody>
          <a:bodyPr vert="eaVert" wrap="square" rtlCol="0">
            <a:spAutoFit/>
          </a:bodyPr>
          <a:lstStyle/>
          <a:p>
            <a:pPr algn="just">
              <a:lnSpc>
                <a:spcPct val="150000"/>
              </a:lnSpc>
            </a:pPr>
            <a:r>
              <a:rPr lang="zh-CN" altLang="en-US" sz="1600" dirty="0">
                <a:latin typeface="方正隶变简体" panose="03000509000000000000" pitchFamily="65" charset="-122"/>
                <a:ea typeface="方正隶变简体" panose="03000509000000000000" pitchFamily="65" charset="-122"/>
              </a:rPr>
              <a:t>请输入适量文字在此处进行解释说明，以便于读者合理理解上述标题的内容。请输入适量文字在此处进行解释说明，以便于读者</a:t>
            </a:r>
          </a:p>
        </p:txBody>
      </p:sp>
      <p:grpSp>
        <p:nvGrpSpPr>
          <p:cNvPr id="20" name="组合 19"/>
          <p:cNvGrpSpPr/>
          <p:nvPr/>
        </p:nvGrpSpPr>
        <p:grpSpPr>
          <a:xfrm>
            <a:off x="8458466" y="3083961"/>
            <a:ext cx="693750" cy="693749"/>
            <a:chOff x="2265529" y="2033517"/>
            <a:chExt cx="1692322" cy="1692322"/>
          </a:xfrm>
        </p:grpSpPr>
        <p:sp>
          <p:nvSpPr>
            <p:cNvPr id="21" name="椭圆 2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2" name="文本框 21"/>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入</a:t>
              </a:r>
            </a:p>
          </p:txBody>
        </p:sp>
      </p:grpSp>
      <p:grpSp>
        <p:nvGrpSpPr>
          <p:cNvPr id="23" name="组合 22"/>
          <p:cNvGrpSpPr/>
          <p:nvPr/>
        </p:nvGrpSpPr>
        <p:grpSpPr>
          <a:xfrm>
            <a:off x="8458466" y="3819145"/>
            <a:ext cx="693750" cy="693749"/>
            <a:chOff x="2265529" y="2033517"/>
            <a:chExt cx="1692322" cy="1692322"/>
          </a:xfrm>
        </p:grpSpPr>
        <p:sp>
          <p:nvSpPr>
            <p:cNvPr id="24" name="椭圆 2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5" name="文本框 24"/>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标</a:t>
              </a:r>
            </a:p>
          </p:txBody>
        </p:sp>
      </p:grpSp>
      <p:grpSp>
        <p:nvGrpSpPr>
          <p:cNvPr id="26" name="组合 25"/>
          <p:cNvGrpSpPr/>
          <p:nvPr/>
        </p:nvGrpSpPr>
        <p:grpSpPr>
          <a:xfrm>
            <a:off x="8458466" y="4540869"/>
            <a:ext cx="693750" cy="693749"/>
            <a:chOff x="2265529" y="2033517"/>
            <a:chExt cx="1692322" cy="1692322"/>
          </a:xfrm>
        </p:grpSpPr>
        <p:sp>
          <p:nvSpPr>
            <p:cNvPr id="27" name="椭圆 26"/>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p>
          </p:txBody>
        </p:sp>
        <p:sp>
          <p:nvSpPr>
            <p:cNvPr id="28" name="文本框 27"/>
            <p:cNvSpPr txBox="1"/>
            <p:nvPr/>
          </p:nvSpPr>
          <p:spPr>
            <a:xfrm>
              <a:off x="2381534" y="2101759"/>
              <a:ext cx="1460310" cy="1426492"/>
            </a:xfrm>
            <a:prstGeom prst="rect">
              <a:avLst/>
            </a:prstGeom>
            <a:noFill/>
          </p:spPr>
          <p:txBody>
            <a:bodyPr wrap="square" rtlCol="0">
              <a:spAutoFit/>
            </a:bodyPr>
            <a:lstStyle/>
            <a:p>
              <a:pPr algn="ctr"/>
              <a:r>
                <a:rPr lang="zh-CN" altLang="en-US" sz="3200" dirty="0">
                  <a:solidFill>
                    <a:schemeClr val="bg1"/>
                  </a:solidFill>
                  <a:latin typeface="汉仪颜楷繁" panose="02010609000101010101" pitchFamily="49" charset="-122"/>
                  <a:ea typeface="汉仪颜楷繁" panose="02010609000101010101" pitchFamily="49" charset="-122"/>
                </a:rPr>
                <a:t>题</a:t>
              </a:r>
            </a:p>
          </p:txBody>
        </p:sp>
      </p:grpSp>
    </p:spTree>
    <p:extLst>
      <p:ext uri="{BB962C8B-B14F-4D97-AF65-F5344CB8AC3E}">
        <p14:creationId xmlns:p14="http://schemas.microsoft.com/office/powerpoint/2010/main" val="275666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75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175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75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75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750"/>
                                        <p:tgtEl>
                                          <p:spTgt spid="26"/>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1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3311DF7-9A32-4E43-93F5-34895D0F465B}"/>
              </a:ext>
            </a:extLst>
          </p:cNvPr>
          <p:cNvGrpSpPr/>
          <p:nvPr/>
        </p:nvGrpSpPr>
        <p:grpSpPr>
          <a:xfrm>
            <a:off x="1536970" y="1262716"/>
            <a:ext cx="2769270" cy="4332567"/>
            <a:chOff x="6881067" y="1606756"/>
            <a:chExt cx="3514688" cy="4332567"/>
          </a:xfrm>
        </p:grpSpPr>
        <p:sp>
          <p:nvSpPr>
            <p:cNvPr id="3" name="矩形 2">
              <a:extLst>
                <a:ext uri="{FF2B5EF4-FFF2-40B4-BE49-F238E27FC236}">
                  <a16:creationId xmlns:a16="http://schemas.microsoft.com/office/drawing/2014/main" id="{19E3FDF6-F814-4ED9-90DF-BDB2C068E731}"/>
                </a:ext>
              </a:extLst>
            </p:cNvPr>
            <p:cNvSpPr/>
            <p:nvPr/>
          </p:nvSpPr>
          <p:spPr>
            <a:xfrm>
              <a:off x="6881067" y="1606756"/>
              <a:ext cx="3514688" cy="43325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4" name="矩形 3">
              <a:extLst>
                <a:ext uri="{FF2B5EF4-FFF2-40B4-BE49-F238E27FC236}">
                  <a16:creationId xmlns:a16="http://schemas.microsoft.com/office/drawing/2014/main" id="{F0F495D4-FC97-4EEC-BD3A-D3EEF60383F9}"/>
                </a:ext>
              </a:extLst>
            </p:cNvPr>
            <p:cNvSpPr/>
            <p:nvPr/>
          </p:nvSpPr>
          <p:spPr>
            <a:xfrm>
              <a:off x="7110549" y="1753252"/>
              <a:ext cx="3052689" cy="4039576"/>
            </a:xfrm>
            <a:prstGeom prst="rect">
              <a:avLst/>
            </a:prstGeom>
            <a:noFill/>
            <a:ln>
              <a:solidFill>
                <a:srgbClr val="652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sym typeface="WenYue GuDianMingChaoTi (Non-Commercial Use)" pitchFamily="50" charset="-122"/>
              </a:endParaRPr>
            </a:p>
          </p:txBody>
        </p:sp>
      </p:grpSp>
      <p:sp>
        <p:nvSpPr>
          <p:cNvPr id="5" name="矩形 4">
            <a:extLst>
              <a:ext uri="{FF2B5EF4-FFF2-40B4-BE49-F238E27FC236}">
                <a16:creationId xmlns:a16="http://schemas.microsoft.com/office/drawing/2014/main" id="{CA72601F-7505-4BEF-BB36-A9AC6009ADCD}"/>
              </a:ext>
            </a:extLst>
          </p:cNvPr>
          <p:cNvSpPr/>
          <p:nvPr/>
        </p:nvSpPr>
        <p:spPr>
          <a:xfrm>
            <a:off x="4893372" y="1409211"/>
            <a:ext cx="2405255" cy="4039576"/>
          </a:xfrm>
          <a:prstGeom prst="rect">
            <a:avLst/>
          </a:prstGeom>
          <a:noFill/>
          <a:ln>
            <a:solidFill>
              <a:srgbClr val="652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6" name="矩形 5">
            <a:extLst>
              <a:ext uri="{FF2B5EF4-FFF2-40B4-BE49-F238E27FC236}">
                <a16:creationId xmlns:a16="http://schemas.microsoft.com/office/drawing/2014/main" id="{0DB64418-DDD5-4DB5-A3FF-CE7C242FCF99}"/>
              </a:ext>
            </a:extLst>
          </p:cNvPr>
          <p:cNvSpPr/>
          <p:nvPr/>
        </p:nvSpPr>
        <p:spPr>
          <a:xfrm>
            <a:off x="7932907" y="1409212"/>
            <a:ext cx="2405255" cy="4039576"/>
          </a:xfrm>
          <a:prstGeom prst="rect">
            <a:avLst/>
          </a:prstGeom>
          <a:noFill/>
          <a:ln>
            <a:solidFill>
              <a:srgbClr val="6528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sym typeface="WenYue GuDianMingChaoTi (Non-Commercial Use)" pitchFamily="50" charset="-122"/>
            </a:endParaRPr>
          </a:p>
        </p:txBody>
      </p:sp>
      <p:sp>
        <p:nvSpPr>
          <p:cNvPr id="7" name="文本框 6">
            <a:extLst>
              <a:ext uri="{FF2B5EF4-FFF2-40B4-BE49-F238E27FC236}">
                <a16:creationId xmlns:a16="http://schemas.microsoft.com/office/drawing/2014/main" id="{E8200CA4-900B-433E-859A-8768715B922F}"/>
              </a:ext>
            </a:extLst>
          </p:cNvPr>
          <p:cNvSpPr txBox="1"/>
          <p:nvPr/>
        </p:nvSpPr>
        <p:spPr>
          <a:xfrm>
            <a:off x="1913527" y="1886492"/>
            <a:ext cx="2031325" cy="3298351"/>
          </a:xfrm>
          <a:prstGeom prst="rect">
            <a:avLst/>
          </a:prstGeom>
          <a:noFill/>
        </p:spPr>
        <p:txBody>
          <a:bodyPr vert="eaVert" wrap="square" rtlCol="0">
            <a:spAutoFit/>
          </a:bodyPr>
          <a:lstStyle/>
          <a:p>
            <a:pPr lvl="0">
              <a:lnSpc>
                <a:spcPct val="200000"/>
              </a:lnSpc>
              <a:defRPr/>
            </a:pPr>
            <a:r>
              <a:rPr lang="zh-CN" altLang="en-US" sz="1200" dirty="0">
                <a:solidFill>
                  <a:schemeClr val="accent4"/>
                </a:solidFill>
                <a:latin typeface="微软雅黑" panose="020B0503020204020204" pitchFamily="34" charset="-122"/>
                <a:ea typeface="微软雅黑" panose="020B0503020204020204" pitchFamily="34" charset="-122"/>
                <a:cs typeface="+mn-ea"/>
                <a:sym typeface="WenYue GuDianMingChaoTi (Non-Commercial Use)" pitchFamily="50" charset="-122"/>
              </a:rPr>
              <a:t>请单击此处输入文本内容，请单击此处输入文本内容，请单击此处输入文本内容，请单击此处输入文本内容，请单击此处输入文本内容，请单击此处输入文本内容，请单击此处输入文本内容，请单击此处输入文本内容</a:t>
            </a:r>
            <a:endParaRPr kumimoji="0" lang="zh-CN" altLang="en-US" sz="1200" b="0" i="0" u="none" strike="noStrike" kern="120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cs typeface="+mn-ea"/>
              <a:sym typeface="WenYue GuDianMingChaoTi (Non-Commercial Use)" pitchFamily="50" charset="-122"/>
            </a:endParaRPr>
          </a:p>
        </p:txBody>
      </p:sp>
      <p:sp>
        <p:nvSpPr>
          <p:cNvPr id="8" name="文本框 7">
            <a:extLst>
              <a:ext uri="{FF2B5EF4-FFF2-40B4-BE49-F238E27FC236}">
                <a16:creationId xmlns:a16="http://schemas.microsoft.com/office/drawing/2014/main" id="{A6E390C0-2B82-42F2-B81C-93BE7FBE2338}"/>
              </a:ext>
            </a:extLst>
          </p:cNvPr>
          <p:cNvSpPr txBox="1"/>
          <p:nvPr/>
        </p:nvSpPr>
        <p:spPr>
          <a:xfrm>
            <a:off x="5089118" y="1886491"/>
            <a:ext cx="2031325" cy="3298351"/>
          </a:xfrm>
          <a:prstGeom prst="rect">
            <a:avLst/>
          </a:prstGeom>
          <a:noFill/>
        </p:spPr>
        <p:txBody>
          <a:bodyPr vert="eaVert" wrap="square" rtlCol="0">
            <a:spAutoFit/>
          </a:bodyPr>
          <a:lstStyle/>
          <a:p>
            <a:pPr lvl="0">
              <a:lnSpc>
                <a:spcPct val="200000"/>
              </a:lnSpc>
              <a:defRPr/>
            </a:pPr>
            <a:r>
              <a:rPr lang="zh-CN" altLang="en-US" sz="1200" dirty="0">
                <a:latin typeface="微软雅黑" panose="020B0503020204020204" pitchFamily="34" charset="-122"/>
                <a:ea typeface="微软雅黑" panose="020B0503020204020204" pitchFamily="34" charset="-122"/>
                <a:cs typeface="+mn-ea"/>
                <a:sym typeface="WenYue GuDianMingChaoTi (Non-Commercial Use)" pitchFamily="50" charset="-122"/>
              </a:rPr>
              <a:t>请单击此处输入文本内容，请单击此处输入文本内容，请单击此处输入文本内容，请单击此处输入文本内容，请单击此处输入文本内容，请单击此处输入文本内容，请单击此处输入文本内容，请单击此处输入文本内容</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WenYue GuDianMingChaoTi (Non-Commercial Use)" pitchFamily="50" charset="-122"/>
            </a:endParaRPr>
          </a:p>
        </p:txBody>
      </p:sp>
      <p:sp>
        <p:nvSpPr>
          <p:cNvPr id="9" name="文本框 8">
            <a:extLst>
              <a:ext uri="{FF2B5EF4-FFF2-40B4-BE49-F238E27FC236}">
                <a16:creationId xmlns:a16="http://schemas.microsoft.com/office/drawing/2014/main" id="{4F72ED83-E387-4914-9A00-5DA78BD4FDFE}"/>
              </a:ext>
            </a:extLst>
          </p:cNvPr>
          <p:cNvSpPr txBox="1"/>
          <p:nvPr/>
        </p:nvSpPr>
        <p:spPr>
          <a:xfrm>
            <a:off x="8128652" y="1886491"/>
            <a:ext cx="2031325" cy="3298351"/>
          </a:xfrm>
          <a:prstGeom prst="rect">
            <a:avLst/>
          </a:prstGeom>
          <a:noFill/>
        </p:spPr>
        <p:txBody>
          <a:bodyPr vert="eaVert" wrap="square" rtlCol="0">
            <a:spAutoFit/>
          </a:bodyPr>
          <a:lstStyle/>
          <a:p>
            <a:pPr lvl="0">
              <a:lnSpc>
                <a:spcPct val="200000"/>
              </a:lnSpc>
              <a:defRPr/>
            </a:pPr>
            <a:r>
              <a:rPr lang="zh-CN" altLang="en-US" sz="1200" dirty="0">
                <a:latin typeface="微软雅黑" panose="020B0503020204020204" pitchFamily="34" charset="-122"/>
                <a:ea typeface="微软雅黑" panose="020B0503020204020204" pitchFamily="34" charset="-122"/>
                <a:cs typeface="+mn-ea"/>
                <a:sym typeface="WenYue GuDianMingChaoTi (Non-Commercial Use)" pitchFamily="50" charset="-122"/>
              </a:rPr>
              <a:t>请单击此处输入文本内容，请单击此处输入文本内容，请单击此处输入文本内容，请单击此处输入文本内容，请单击此处输入文本内容，请单击此处输入文本内容，请单击此处输入文本内容，请单击此处输入文本内容</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WenYue GuDianMingChaoTi (Non-Commercial Use)" pitchFamily="50" charset="-122"/>
            </a:endParaRPr>
          </a:p>
        </p:txBody>
      </p:sp>
    </p:spTree>
    <p:extLst>
      <p:ext uri="{BB962C8B-B14F-4D97-AF65-F5344CB8AC3E}">
        <p14:creationId xmlns:p14="http://schemas.microsoft.com/office/powerpoint/2010/main" val="301362765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6" presetClass="entr" presetSubtype="2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朗诵"/>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A02D34"/>
      </a:accent1>
      <a:accent2>
        <a:srgbClr val="B73B3A"/>
      </a:accent2>
      <a:accent3>
        <a:srgbClr val="A6644D"/>
      </a:accent3>
      <a:accent4>
        <a:srgbClr val="F2EBDB"/>
      </a:accent4>
      <a:accent5>
        <a:srgbClr val="313737"/>
      </a:accent5>
      <a:accent6>
        <a:srgbClr val="474E4E"/>
      </a:accent6>
      <a:hlink>
        <a:srgbClr val="2B2B2B"/>
      </a:hlink>
      <a:folHlink>
        <a:srgbClr val="2B2B2B"/>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TotalTime>
  <Words>1797</Words>
  <Application>Microsoft Office PowerPoint</Application>
  <PresentationFormat>宽屏</PresentationFormat>
  <Paragraphs>181</Paragraphs>
  <Slides>30</Slides>
  <Notes>19</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Auraka方黑檀</vt:lpstr>
      <vt:lpstr>WenYue GuDianMingChaoTi (Non-Commercial Use)</vt:lpstr>
      <vt:lpstr>等线</vt:lpstr>
      <vt:lpstr>等线 Light</vt:lpstr>
      <vt:lpstr>方正隶变简体</vt:lpstr>
      <vt:lpstr>汉仪颜楷繁</vt:lpstr>
      <vt:lpstr>华康标题宋W9(P)</vt:lpstr>
      <vt:lpstr>华文隶书</vt:lpstr>
      <vt:lpstr>微软雅黑</vt:lpstr>
      <vt:lpstr>Arial</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朗诵</dc:title>
  <dc:creator>思蜀 刘</dc:creator>
  <cp:lastModifiedBy>Administrator</cp:lastModifiedBy>
  <cp:revision>38</cp:revision>
  <dcterms:created xsi:type="dcterms:W3CDTF">2018-04-22T06:46:38Z</dcterms:created>
  <dcterms:modified xsi:type="dcterms:W3CDTF">2019-03-27T11:34:28Z</dcterms:modified>
</cp:coreProperties>
</file>