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7"/>
  </p:notesMasterIdLst>
  <p:sldIdLst>
    <p:sldId id="257" r:id="rId3"/>
    <p:sldId id="259" r:id="rId4"/>
    <p:sldId id="256" r:id="rId5"/>
    <p:sldId id="263" r:id="rId6"/>
    <p:sldId id="270" r:id="rId7"/>
    <p:sldId id="272" r:id="rId8"/>
    <p:sldId id="264" r:id="rId9"/>
    <p:sldId id="260" r:id="rId10"/>
    <p:sldId id="265" r:id="rId11"/>
    <p:sldId id="266" r:id="rId12"/>
    <p:sldId id="274" r:id="rId13"/>
    <p:sldId id="267" r:id="rId14"/>
    <p:sldId id="261" r:id="rId15"/>
    <p:sldId id="268" r:id="rId16"/>
    <p:sldId id="269" r:id="rId17"/>
    <p:sldId id="271" r:id="rId18"/>
    <p:sldId id="273" r:id="rId19"/>
    <p:sldId id="262" r:id="rId20"/>
    <p:sldId id="278" r:id="rId21"/>
    <p:sldId id="276" r:id="rId22"/>
    <p:sldId id="279" r:id="rId23"/>
    <p:sldId id="275" r:id="rId24"/>
    <p:sldId id="277" r:id="rId25"/>
    <p:sldId id="258"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C3F3"/>
    <a:srgbClr val="90D1F6"/>
    <a:srgbClr val="F484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298" autoAdjust="0"/>
    <p:restoredTop sz="94660"/>
  </p:normalViewPr>
  <p:slideViewPr>
    <p:cSldViewPr snapToGrid="0">
      <p:cViewPr varScale="1">
        <p:scale>
          <a:sx n="72" d="100"/>
          <a:sy n="72" d="100"/>
        </p:scale>
        <p:origin x="96" y="114"/>
      </p:cViewPr>
      <p:guideLst/>
    </p:cSldViewPr>
  </p:slideViewPr>
  <p:notesTextViewPr>
    <p:cViewPr>
      <p:scale>
        <a:sx n="1" d="1"/>
        <a:sy n="1" d="1"/>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615375592642099"/>
          <c:y val="0"/>
          <c:w val="0.70417817618099099"/>
          <c:h val="0.77170969438042802"/>
        </c:manualLayout>
      </c:layout>
      <c:barChart>
        <c:barDir val="bar"/>
        <c:grouping val="stacked"/>
        <c:varyColors val="0"/>
        <c:ser>
          <c:idx val="0"/>
          <c:order val="0"/>
          <c:tx>
            <c:strRef>
              <c:f>Sheet1!$B$1</c:f>
              <c:strCache>
                <c:ptCount val="1"/>
                <c:pt idx="0">
                  <c:v>系列 1</c:v>
                </c:pt>
              </c:strCache>
            </c:strRef>
          </c:tx>
          <c:spPr>
            <a:solidFill>
              <a:schemeClr val="accent1"/>
            </a:solidFill>
            <a:effectLst/>
          </c:spPr>
          <c:invertIfNegative val="0"/>
          <c:dPt>
            <c:idx val="0"/>
            <c:invertIfNegative val="0"/>
            <c:bubble3D val="0"/>
            <c:spPr>
              <a:solidFill>
                <a:schemeClr val="accent2"/>
              </a:solidFill>
              <a:effectLst/>
            </c:spPr>
            <c:extLst>
              <c:ext xmlns:c16="http://schemas.microsoft.com/office/drawing/2014/chart" uri="{C3380CC4-5D6E-409C-BE32-E72D297353CC}">
                <c16:uniqueId val="{00000001-C1F4-4D45-AF26-868EA37AEE3A}"/>
              </c:ext>
            </c:extLst>
          </c:dPt>
          <c:dPt>
            <c:idx val="2"/>
            <c:invertIfNegative val="0"/>
            <c:bubble3D val="0"/>
            <c:spPr>
              <a:solidFill>
                <a:schemeClr val="accent4"/>
              </a:solidFill>
              <a:effectLst/>
            </c:spPr>
            <c:extLst>
              <c:ext xmlns:c16="http://schemas.microsoft.com/office/drawing/2014/chart" uri="{C3380CC4-5D6E-409C-BE32-E72D297353CC}">
                <c16:uniqueId val="{00000003-C1F4-4D45-AF26-868EA37AEE3A}"/>
              </c:ext>
            </c:extLst>
          </c:dPt>
          <c:dPt>
            <c:idx val="4"/>
            <c:invertIfNegative val="0"/>
            <c:bubble3D val="0"/>
            <c:spPr>
              <a:solidFill>
                <a:schemeClr val="accent2"/>
              </a:solidFill>
              <a:effectLst/>
            </c:spPr>
            <c:extLst>
              <c:ext xmlns:c16="http://schemas.microsoft.com/office/drawing/2014/chart" uri="{C3380CC4-5D6E-409C-BE32-E72D297353CC}">
                <c16:uniqueId val="{00000005-C1F4-4D45-AF26-868EA37AEE3A}"/>
              </c:ext>
            </c:extLst>
          </c:dPt>
          <c:dLbls>
            <c:dLbl>
              <c:idx val="0"/>
              <c:tx>
                <c:rich>
                  <a:bodyPr rot="0" spcFirstLastPara="0" vertOverflow="ellipsis" vert="horz" wrap="square" lIns="38100" tIns="19050" rIns="38100" bIns="19050" anchor="ctr" anchorCtr="1"/>
                  <a:lstStyle/>
                  <a:p>
                    <a:pPr>
                      <a:defRPr lang="zh-CN" sz="1800" b="0"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sz="1100">
                        <a:latin typeface="微软雅黑" panose="020B0503020204020204" pitchFamily="34" charset="-122"/>
                        <a:ea typeface="微软雅黑" panose="020B0503020204020204" pitchFamily="34" charset="-122"/>
                      </a:rPr>
                      <a:t>60</a:t>
                    </a:r>
                    <a:r>
                      <a:rPr lang="zh-CN" altLang="en-US" sz="1100">
                        <a:latin typeface="微软雅黑" panose="020B0503020204020204" pitchFamily="34" charset="-122"/>
                        <a:ea typeface="微软雅黑" panose="020B0503020204020204" pitchFamily="34" charset="-122"/>
                      </a:rPr>
                      <a:t>万</a:t>
                    </a:r>
                    <a:endParaRPr lang="zh-CN" altLang="en-US"/>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1F4-4D45-AF26-868EA37AEE3A}"/>
                </c:ext>
              </c:extLst>
            </c:dLbl>
            <c:dLbl>
              <c:idx val="1"/>
              <c:tx>
                <c:rich>
                  <a:bodyPr rot="0" spcFirstLastPara="0" vertOverflow="ellipsis" vert="horz" wrap="square" lIns="38100" tIns="19050" rIns="38100" bIns="19050" anchor="ctr" anchorCtr="1"/>
                  <a:lstStyle/>
                  <a:p>
                    <a:pPr>
                      <a:defRPr lang="zh-CN" sz="1800" b="0"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sz="1100">
                        <a:latin typeface="微软雅黑" panose="020B0503020204020204" pitchFamily="34" charset="-122"/>
                        <a:ea typeface="微软雅黑" panose="020B0503020204020204" pitchFamily="34" charset="-122"/>
                      </a:rPr>
                      <a:t>80</a:t>
                    </a:r>
                    <a:r>
                      <a:rPr lang="zh-CN" altLang="en-US" sz="1100">
                        <a:latin typeface="微软雅黑" panose="020B0503020204020204" pitchFamily="34" charset="-122"/>
                        <a:ea typeface="微软雅黑" panose="020B0503020204020204" pitchFamily="34" charset="-122"/>
                      </a:rPr>
                      <a:t>万</a:t>
                    </a:r>
                    <a:endParaRPr lang="zh-CN" altLang="en-US"/>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1F4-4D45-AF26-868EA37AEE3A}"/>
                </c:ext>
              </c:extLst>
            </c:dLbl>
            <c:dLbl>
              <c:idx val="2"/>
              <c:tx>
                <c:rich>
                  <a:bodyPr rot="0" spcFirstLastPara="0" vertOverflow="ellipsis" vert="horz" wrap="square" lIns="38100" tIns="19050" rIns="38100" bIns="19050" anchor="ctr" anchorCtr="1"/>
                  <a:lstStyle/>
                  <a:p>
                    <a:pPr>
                      <a:defRPr lang="zh-CN" sz="1800" b="0"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sz="1100">
                        <a:latin typeface="微软雅黑" panose="020B0503020204020204" pitchFamily="34" charset="-122"/>
                        <a:ea typeface="微软雅黑" panose="020B0503020204020204" pitchFamily="34" charset="-122"/>
                      </a:rPr>
                      <a:t>100</a:t>
                    </a:r>
                    <a:r>
                      <a:rPr lang="zh-CN" altLang="en-US" sz="1100">
                        <a:latin typeface="微软雅黑" panose="020B0503020204020204" pitchFamily="34" charset="-122"/>
                        <a:ea typeface="微软雅黑" panose="020B0503020204020204" pitchFamily="34" charset="-122"/>
                      </a:rPr>
                      <a:t>万</a:t>
                    </a:r>
                    <a:endParaRPr lang="zh-CN" altLang="en-US"/>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1F4-4D45-AF26-868EA37AEE3A}"/>
                </c:ext>
              </c:extLst>
            </c:dLbl>
            <c:dLbl>
              <c:idx val="3"/>
              <c:tx>
                <c:rich>
                  <a:bodyPr rot="0" spcFirstLastPara="0" vertOverflow="ellipsis" vert="horz" wrap="square" lIns="38100" tIns="19050" rIns="38100" bIns="19050" anchor="ctr" anchorCtr="1"/>
                  <a:lstStyle/>
                  <a:p>
                    <a:pPr>
                      <a:defRPr lang="zh-CN" sz="1800" b="0"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sz="1100">
                        <a:latin typeface="微软雅黑" panose="020B0503020204020204" pitchFamily="34" charset="-122"/>
                        <a:ea typeface="微软雅黑" panose="020B0503020204020204" pitchFamily="34" charset="-122"/>
                      </a:rPr>
                      <a:t>60</a:t>
                    </a:r>
                    <a:r>
                      <a:rPr lang="zh-CN" altLang="en-US" sz="1100">
                        <a:latin typeface="微软雅黑" panose="020B0503020204020204" pitchFamily="34" charset="-122"/>
                        <a:ea typeface="微软雅黑" panose="020B0503020204020204" pitchFamily="34" charset="-122"/>
                      </a:rPr>
                      <a:t>万</a:t>
                    </a:r>
                    <a:endParaRPr lang="zh-CN" altLang="en-US"/>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1F4-4D45-AF26-868EA37AEE3A}"/>
                </c:ext>
              </c:extLst>
            </c:dLbl>
            <c:dLbl>
              <c:idx val="4"/>
              <c:tx>
                <c:rich>
                  <a:bodyPr rot="0" spcFirstLastPara="0" vertOverflow="ellipsis" vert="horz" wrap="square" lIns="38100" tIns="19050" rIns="38100" bIns="19050" anchor="ctr" anchorCtr="1"/>
                  <a:lstStyle/>
                  <a:p>
                    <a:pPr>
                      <a:defRPr lang="zh-CN" sz="1800" b="0"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sz="1100">
                        <a:latin typeface="微软雅黑" panose="020B0503020204020204" pitchFamily="34" charset="-122"/>
                        <a:ea typeface="微软雅黑" panose="020B0503020204020204" pitchFamily="34" charset="-122"/>
                      </a:rPr>
                      <a:t>100</a:t>
                    </a:r>
                    <a:r>
                      <a:rPr lang="zh-CN" altLang="en-US" sz="1100">
                        <a:latin typeface="微软雅黑" panose="020B0503020204020204" pitchFamily="34" charset="-122"/>
                        <a:ea typeface="微软雅黑" panose="020B0503020204020204" pitchFamily="34" charset="-122"/>
                      </a:rPr>
                      <a:t>万</a:t>
                    </a:r>
                    <a:endParaRPr lang="zh-CN" altLang="en-US"/>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1F4-4D45-AF26-868EA37AEE3A}"/>
                </c:ext>
              </c:extLst>
            </c:dLbl>
            <c:dLbl>
              <c:idx val="5"/>
              <c:tx>
                <c:rich>
                  <a:bodyPr rot="0" spcFirstLastPara="0" vertOverflow="ellipsis" vert="horz" wrap="square" lIns="38100" tIns="19050" rIns="38100" bIns="19050" anchor="ctr" anchorCtr="1"/>
                  <a:lstStyle/>
                  <a:p>
                    <a:pPr>
                      <a:defRPr lang="zh-CN" sz="1800" b="0"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sz="1100">
                        <a:latin typeface="微软雅黑" panose="020B0503020204020204" pitchFamily="34" charset="-122"/>
                        <a:ea typeface="微软雅黑" panose="020B0503020204020204" pitchFamily="34" charset="-122"/>
                      </a:rPr>
                      <a:t>50</a:t>
                    </a:r>
                    <a:r>
                      <a:rPr lang="zh-CN" altLang="en-US" sz="1100">
                        <a:latin typeface="微软雅黑" panose="020B0503020204020204" pitchFamily="34" charset="-122"/>
                        <a:ea typeface="微软雅黑" panose="020B0503020204020204" pitchFamily="34" charset="-122"/>
                      </a:rPr>
                      <a:t>万</a:t>
                    </a:r>
                    <a:endParaRPr lang="zh-CN" altLang="en-US"/>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1F4-4D45-AF26-868EA37AEE3A}"/>
                </c:ext>
              </c:extLst>
            </c:dLbl>
            <c:spPr>
              <a:noFill/>
              <a:ln>
                <a:noFill/>
              </a:ln>
              <a:effectLst/>
            </c:spPr>
            <c:txPr>
              <a:bodyPr rot="0" spcFirstLastPara="0" vertOverflow="ellipsis" vert="horz" wrap="square" lIns="38100" tIns="19050" rIns="38100" bIns="19050" anchor="ctr" anchorCtr="1"/>
              <a:lstStyle/>
              <a:p>
                <a:pPr>
                  <a:defRPr lang="zh-CN" sz="11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右键编辑数据</c:v>
                </c:pt>
                <c:pt idx="1">
                  <c:v>右键编辑数据</c:v>
                </c:pt>
                <c:pt idx="2">
                  <c:v>右键编辑数据</c:v>
                </c:pt>
                <c:pt idx="3">
                  <c:v>右键编辑数据</c:v>
                </c:pt>
                <c:pt idx="4">
                  <c:v>右键编辑数据</c:v>
                </c:pt>
                <c:pt idx="5">
                  <c:v>右键编辑数据</c:v>
                </c:pt>
              </c:strCache>
            </c:strRef>
          </c:cat>
          <c:val>
            <c:numRef>
              <c:f>Sheet1!$B$2:$B$7</c:f>
              <c:numCache>
                <c:formatCode>General</c:formatCode>
                <c:ptCount val="6"/>
                <c:pt idx="0">
                  <c:v>60</c:v>
                </c:pt>
                <c:pt idx="1">
                  <c:v>80</c:v>
                </c:pt>
                <c:pt idx="2">
                  <c:v>100</c:v>
                </c:pt>
                <c:pt idx="3">
                  <c:v>60</c:v>
                </c:pt>
                <c:pt idx="4">
                  <c:v>100</c:v>
                </c:pt>
                <c:pt idx="5">
                  <c:v>50</c:v>
                </c:pt>
              </c:numCache>
            </c:numRef>
          </c:val>
          <c:extLst>
            <c:ext xmlns:c16="http://schemas.microsoft.com/office/drawing/2014/chart" uri="{C3380CC4-5D6E-409C-BE32-E72D297353CC}">
              <c16:uniqueId val="{00000009-C1F4-4D45-AF26-868EA37AEE3A}"/>
            </c:ext>
          </c:extLst>
        </c:ser>
        <c:dLbls>
          <c:showLegendKey val="0"/>
          <c:showVal val="0"/>
          <c:showCatName val="0"/>
          <c:showSerName val="0"/>
          <c:showPercent val="0"/>
          <c:showBubbleSize val="0"/>
        </c:dLbls>
        <c:gapWidth val="50"/>
        <c:overlap val="100"/>
        <c:axId val="278447616"/>
        <c:axId val="278449152"/>
      </c:barChart>
      <c:catAx>
        <c:axId val="278447616"/>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50" b="0"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endParaRPr lang="zh-CN"/>
          </a:p>
        </c:txPr>
        <c:crossAx val="278449152"/>
        <c:crosses val="autoZero"/>
        <c:auto val="1"/>
        <c:lblAlgn val="ctr"/>
        <c:lblOffset val="100"/>
        <c:noMultiLvlLbl val="0"/>
      </c:catAx>
      <c:valAx>
        <c:axId val="278449152"/>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lumMod val="50000"/>
                    <a:lumOff val="50000"/>
                  </a:schemeClr>
                </a:solidFill>
                <a:latin typeface="Arial" panose="020B0604020202020204" pitchFamily="34" charset="0"/>
                <a:ea typeface="+mn-ea"/>
                <a:cs typeface="Arial" panose="020B0604020202020204" pitchFamily="34" charset="0"/>
              </a:defRPr>
            </a:pPr>
            <a:endParaRPr lang="zh-CN"/>
          </a:p>
        </c:txPr>
        <c:crossAx val="278447616"/>
        <c:crosses val="autoZero"/>
        <c:crossBetween val="between"/>
      </c:valAx>
    </c:plotArea>
    <c:plotVisOnly val="1"/>
    <c:dispBlanksAs val="gap"/>
    <c:showDLblsOverMax val="0"/>
  </c:chart>
  <c:txPr>
    <a:bodyPr/>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a:outerShdw blurRad="50800" dist="38100" dir="5400000" algn="t" rotWithShape="0">
                <a:prstClr val="black">
                  <a:alpha val="40000"/>
                </a:prstClr>
              </a:outerShdw>
            </a:effectLst>
          </c:spPr>
          <c:dPt>
            <c:idx val="0"/>
            <c:bubble3D val="0"/>
            <c:spPr>
              <a:solidFill>
                <a:schemeClr val="accent2"/>
              </a:solidFill>
              <a:effectLst>
                <a:outerShdw blurRad="50800" dist="38100" dir="5400000" algn="t" rotWithShape="0">
                  <a:prstClr val="black">
                    <a:alpha val="40000"/>
                  </a:prstClr>
                </a:outerShdw>
              </a:effectLst>
            </c:spPr>
            <c:extLst>
              <c:ext xmlns:c16="http://schemas.microsoft.com/office/drawing/2014/chart" uri="{C3380CC4-5D6E-409C-BE32-E72D297353CC}">
                <c16:uniqueId val="{00000001-DBC5-4CE6-86DB-953BAEF74673}"/>
              </c:ext>
            </c:extLst>
          </c:dPt>
          <c:dPt>
            <c:idx val="1"/>
            <c:bubble3D val="0"/>
            <c:spPr>
              <a:solidFill>
                <a:schemeClr val="accent1"/>
              </a:solidFill>
              <a:effectLst>
                <a:outerShdw blurRad="50800" dist="38100" dir="5400000" algn="t" rotWithShape="0">
                  <a:prstClr val="black">
                    <a:alpha val="40000"/>
                  </a:prstClr>
                </a:outerShdw>
              </a:effectLst>
            </c:spPr>
            <c:extLst>
              <c:ext xmlns:c16="http://schemas.microsoft.com/office/drawing/2014/chart" uri="{C3380CC4-5D6E-409C-BE32-E72D297353CC}">
                <c16:uniqueId val="{00000003-DBC5-4CE6-86DB-953BAEF74673}"/>
              </c:ext>
            </c:extLst>
          </c:dPt>
          <c:dPt>
            <c:idx val="2"/>
            <c:bubble3D val="0"/>
            <c:spPr>
              <a:solidFill>
                <a:schemeClr val="accent4"/>
              </a:solidFill>
              <a:effectLst>
                <a:outerShdw blurRad="50800" dist="38100" dir="5400000" algn="t" rotWithShape="0">
                  <a:prstClr val="black">
                    <a:alpha val="40000"/>
                  </a:prstClr>
                </a:outerShdw>
              </a:effectLst>
            </c:spPr>
            <c:extLst>
              <c:ext xmlns:c16="http://schemas.microsoft.com/office/drawing/2014/chart" uri="{C3380CC4-5D6E-409C-BE32-E72D297353CC}">
                <c16:uniqueId val="{00000005-DBC5-4CE6-86DB-953BAEF74673}"/>
              </c:ext>
            </c:extLst>
          </c:dPt>
          <c:dPt>
            <c:idx val="3"/>
            <c:bubble3D val="0"/>
            <c:spPr>
              <a:solidFill>
                <a:schemeClr val="accent3"/>
              </a:solidFill>
              <a:effectLst>
                <a:outerShdw blurRad="50800" dist="38100" dir="5400000" algn="t" rotWithShape="0">
                  <a:prstClr val="black">
                    <a:alpha val="40000"/>
                  </a:prstClr>
                </a:outerShdw>
              </a:effectLst>
            </c:spPr>
            <c:extLst>
              <c:ext xmlns:c16="http://schemas.microsoft.com/office/drawing/2014/chart" uri="{C3380CC4-5D6E-409C-BE32-E72D297353CC}">
                <c16:uniqueId val="{00000007-DBC5-4CE6-86DB-953BAEF74673}"/>
              </c:ext>
            </c:extLst>
          </c:dPt>
          <c:dPt>
            <c:idx val="4"/>
            <c:bubble3D val="0"/>
            <c:spPr>
              <a:solidFill>
                <a:schemeClr val="accent2"/>
              </a:solidFill>
              <a:effectLst>
                <a:outerShdw blurRad="50800" dist="38100" dir="5400000" algn="t" rotWithShape="0">
                  <a:prstClr val="black">
                    <a:alpha val="40000"/>
                  </a:prstClr>
                </a:outerShdw>
              </a:effectLst>
            </c:spPr>
            <c:extLst>
              <c:ext xmlns:c16="http://schemas.microsoft.com/office/drawing/2014/chart" uri="{C3380CC4-5D6E-409C-BE32-E72D297353CC}">
                <c16:uniqueId val="{00000009-DBC5-4CE6-86DB-953BAEF74673}"/>
              </c:ext>
            </c:extLst>
          </c:dPt>
          <c:dPt>
            <c:idx val="5"/>
            <c:bubble3D val="0"/>
            <c:spPr>
              <a:solidFill>
                <a:schemeClr val="accent1"/>
              </a:solidFill>
              <a:effectLst>
                <a:outerShdw blurRad="50800" dist="38100" dir="5400000" algn="t" rotWithShape="0">
                  <a:prstClr val="black">
                    <a:alpha val="40000"/>
                  </a:prstClr>
                </a:outerShdw>
              </a:effectLst>
            </c:spPr>
            <c:extLst>
              <c:ext xmlns:c16="http://schemas.microsoft.com/office/drawing/2014/chart" uri="{C3380CC4-5D6E-409C-BE32-E72D297353CC}">
                <c16:uniqueId val="{0000000B-DBC5-4CE6-86DB-953BAEF74673}"/>
              </c:ext>
            </c:extLst>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bestFit"/>
            <c:showLegendKey val="0"/>
            <c:showVal val="1"/>
            <c:showCatName val="0"/>
            <c:showSerName val="0"/>
            <c:showPercent val="0"/>
            <c:showBubbleSize val="0"/>
            <c:showLeaderLines val="1"/>
            <c:extLst>
              <c:ext xmlns:c15="http://schemas.microsoft.com/office/drawing/2012/chart" uri="{CE6537A1-D6FC-4f65-9D91-7224C49458BB}"/>
            </c:extLst>
          </c:dLbls>
          <c:cat>
            <c:strRef>
              <c:f>Sheet1!$A$2:$A$7</c:f>
              <c:strCache>
                <c:ptCount val="6"/>
                <c:pt idx="0">
                  <c:v>流动资金</c:v>
                </c:pt>
                <c:pt idx="1">
                  <c:v>办公地改善及扩建</c:v>
                </c:pt>
                <c:pt idx="2">
                  <c:v>扩招人员及人员工资</c:v>
                </c:pt>
                <c:pt idx="3">
                  <c:v>市场运营与宣传</c:v>
                </c:pt>
                <c:pt idx="4">
                  <c:v>研发投入</c:v>
                </c:pt>
                <c:pt idx="5">
                  <c:v>研发实验设备及服务器</c:v>
                </c:pt>
              </c:strCache>
            </c:strRef>
          </c:cat>
          <c:val>
            <c:numRef>
              <c:f>Sheet1!$B$2:$B$7</c:f>
              <c:numCache>
                <c:formatCode>General</c:formatCode>
                <c:ptCount val="6"/>
                <c:pt idx="0">
                  <c:v>60</c:v>
                </c:pt>
                <c:pt idx="1">
                  <c:v>80</c:v>
                </c:pt>
                <c:pt idx="2">
                  <c:v>100</c:v>
                </c:pt>
                <c:pt idx="3">
                  <c:v>60</c:v>
                </c:pt>
                <c:pt idx="4">
                  <c:v>100</c:v>
                </c:pt>
                <c:pt idx="5">
                  <c:v>50</c:v>
                </c:pt>
              </c:numCache>
            </c:numRef>
          </c:val>
          <c:extLst>
            <c:ext xmlns:c16="http://schemas.microsoft.com/office/drawing/2014/chart" uri="{C3380CC4-5D6E-409C-BE32-E72D297353CC}">
              <c16:uniqueId val="{0000000C-DBC5-4CE6-86DB-953BAEF74673}"/>
            </c:ext>
          </c:extLst>
        </c:ser>
        <c:dLbls>
          <c:showLegendKey val="0"/>
          <c:showVal val="0"/>
          <c:showCatName val="0"/>
          <c:showSerName val="0"/>
          <c:showPercent val="0"/>
          <c:showBubbleSize val="0"/>
          <c:showLeaderLines val="1"/>
        </c:dLbls>
        <c:firstSliceAng val="0"/>
      </c:pieChart>
    </c:plotArea>
    <c:plotVisOnly val="1"/>
    <c:dispBlanksAs val="zero"/>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569038-58C6-4D90-BF63-64BB1947DE17}"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04F88A-3DC7-47C1-8438-B91C9D6C37C5}" type="slidenum">
              <a:rPr lang="zh-CN" altLang="en-US" smtClean="0"/>
              <a:t>‹#›</a:t>
            </a:fld>
            <a:endParaRPr lang="zh-CN" altLang="en-US"/>
          </a:p>
        </p:txBody>
      </p:sp>
    </p:spTree>
    <p:extLst>
      <p:ext uri="{BB962C8B-B14F-4D97-AF65-F5344CB8AC3E}">
        <p14:creationId xmlns:p14="http://schemas.microsoft.com/office/powerpoint/2010/main" val="2843414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1</a:t>
            </a:fld>
            <a:endParaRPr lang="zh-CN" altLang="en-US"/>
          </a:p>
        </p:txBody>
      </p:sp>
    </p:spTree>
    <p:extLst>
      <p:ext uri="{BB962C8B-B14F-4D97-AF65-F5344CB8AC3E}">
        <p14:creationId xmlns:p14="http://schemas.microsoft.com/office/powerpoint/2010/main" val="40918793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980826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11</a:t>
            </a:fld>
            <a:endParaRPr lang="zh-CN" altLang="en-US"/>
          </a:p>
        </p:txBody>
      </p:sp>
    </p:spTree>
    <p:extLst>
      <p:ext uri="{BB962C8B-B14F-4D97-AF65-F5344CB8AC3E}">
        <p14:creationId xmlns:p14="http://schemas.microsoft.com/office/powerpoint/2010/main" val="3758094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7080380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13</a:t>
            </a:fld>
            <a:endParaRPr lang="zh-CN" altLang="en-US"/>
          </a:p>
        </p:txBody>
      </p:sp>
    </p:spTree>
    <p:extLst>
      <p:ext uri="{BB962C8B-B14F-4D97-AF65-F5344CB8AC3E}">
        <p14:creationId xmlns:p14="http://schemas.microsoft.com/office/powerpoint/2010/main" val="4000750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3242877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42824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16</a:t>
            </a:fld>
            <a:endParaRPr lang="zh-CN" altLang="en-US"/>
          </a:p>
        </p:txBody>
      </p:sp>
    </p:spTree>
    <p:extLst>
      <p:ext uri="{BB962C8B-B14F-4D97-AF65-F5344CB8AC3E}">
        <p14:creationId xmlns:p14="http://schemas.microsoft.com/office/powerpoint/2010/main" val="18559944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17</a:t>
            </a:fld>
            <a:endParaRPr lang="zh-CN" altLang="en-US"/>
          </a:p>
        </p:txBody>
      </p:sp>
    </p:spTree>
    <p:extLst>
      <p:ext uri="{BB962C8B-B14F-4D97-AF65-F5344CB8AC3E}">
        <p14:creationId xmlns:p14="http://schemas.microsoft.com/office/powerpoint/2010/main" val="3494423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18</a:t>
            </a:fld>
            <a:endParaRPr lang="zh-CN" altLang="en-US"/>
          </a:p>
        </p:txBody>
      </p:sp>
    </p:spTree>
    <p:extLst>
      <p:ext uri="{BB962C8B-B14F-4D97-AF65-F5344CB8AC3E}">
        <p14:creationId xmlns:p14="http://schemas.microsoft.com/office/powerpoint/2010/main" val="33367872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7BA12E-7FFF-4F46-9B4A-ECA91CF409FD}" type="slidenum">
              <a:rPr lang="zh-CN" altLang="en-US" smtClean="0"/>
              <a:t>19</a:t>
            </a:fld>
            <a:endParaRPr lang="zh-CN" altLang="en-US"/>
          </a:p>
        </p:txBody>
      </p:sp>
    </p:spTree>
    <p:extLst>
      <p:ext uri="{BB962C8B-B14F-4D97-AF65-F5344CB8AC3E}">
        <p14:creationId xmlns:p14="http://schemas.microsoft.com/office/powerpoint/2010/main" val="2518634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2</a:t>
            </a:fld>
            <a:endParaRPr lang="zh-CN" altLang="en-US"/>
          </a:p>
        </p:txBody>
      </p:sp>
    </p:spTree>
    <p:extLst>
      <p:ext uri="{BB962C8B-B14F-4D97-AF65-F5344CB8AC3E}">
        <p14:creationId xmlns:p14="http://schemas.microsoft.com/office/powerpoint/2010/main" val="3792302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20</a:t>
            </a:fld>
            <a:endParaRPr lang="zh-CN" altLang="en-US"/>
          </a:p>
        </p:txBody>
      </p:sp>
    </p:spTree>
    <p:extLst>
      <p:ext uri="{BB962C8B-B14F-4D97-AF65-F5344CB8AC3E}">
        <p14:creationId xmlns:p14="http://schemas.microsoft.com/office/powerpoint/2010/main" val="1061278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21</a:t>
            </a:fld>
            <a:endParaRPr lang="zh-CN" altLang="en-US"/>
          </a:p>
        </p:txBody>
      </p:sp>
    </p:spTree>
    <p:extLst>
      <p:ext uri="{BB962C8B-B14F-4D97-AF65-F5344CB8AC3E}">
        <p14:creationId xmlns:p14="http://schemas.microsoft.com/office/powerpoint/2010/main" val="26837023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22</a:t>
            </a:fld>
            <a:endParaRPr lang="zh-CN" altLang="en-US"/>
          </a:p>
        </p:txBody>
      </p:sp>
    </p:spTree>
    <p:extLst>
      <p:ext uri="{BB962C8B-B14F-4D97-AF65-F5344CB8AC3E}">
        <p14:creationId xmlns:p14="http://schemas.microsoft.com/office/powerpoint/2010/main" val="2378461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23</a:t>
            </a:fld>
            <a:endParaRPr lang="en-US" altLang="zh-CN"/>
          </a:p>
        </p:txBody>
      </p:sp>
    </p:spTree>
    <p:extLst>
      <p:ext uri="{BB962C8B-B14F-4D97-AF65-F5344CB8AC3E}">
        <p14:creationId xmlns:p14="http://schemas.microsoft.com/office/powerpoint/2010/main" val="9409684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24</a:t>
            </a:fld>
            <a:endParaRPr lang="zh-CN" altLang="en-US"/>
          </a:p>
        </p:txBody>
      </p:sp>
    </p:spTree>
    <p:extLst>
      <p:ext uri="{BB962C8B-B14F-4D97-AF65-F5344CB8AC3E}">
        <p14:creationId xmlns:p14="http://schemas.microsoft.com/office/powerpoint/2010/main" val="2750582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3</a:t>
            </a:fld>
            <a:endParaRPr lang="zh-CN" altLang="en-US"/>
          </a:p>
        </p:txBody>
      </p:sp>
    </p:spTree>
    <p:extLst>
      <p:ext uri="{BB962C8B-B14F-4D97-AF65-F5344CB8AC3E}">
        <p14:creationId xmlns:p14="http://schemas.microsoft.com/office/powerpoint/2010/main" val="732855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4</a:t>
            </a:fld>
            <a:endParaRPr lang="zh-CN" altLang="en-US"/>
          </a:p>
        </p:txBody>
      </p:sp>
    </p:spTree>
    <p:extLst>
      <p:ext uri="{BB962C8B-B14F-4D97-AF65-F5344CB8AC3E}">
        <p14:creationId xmlns:p14="http://schemas.microsoft.com/office/powerpoint/2010/main" val="3608519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5</a:t>
            </a:fld>
            <a:endParaRPr lang="zh-CN" altLang="en-US"/>
          </a:p>
        </p:txBody>
      </p:sp>
    </p:spTree>
    <p:extLst>
      <p:ext uri="{BB962C8B-B14F-4D97-AF65-F5344CB8AC3E}">
        <p14:creationId xmlns:p14="http://schemas.microsoft.com/office/powerpoint/2010/main" val="1713025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6</a:t>
            </a:fld>
            <a:endParaRPr lang="zh-CN" altLang="en-US"/>
          </a:p>
        </p:txBody>
      </p:sp>
    </p:spTree>
    <p:extLst>
      <p:ext uri="{BB962C8B-B14F-4D97-AF65-F5344CB8AC3E}">
        <p14:creationId xmlns:p14="http://schemas.microsoft.com/office/powerpoint/2010/main" val="3025501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1814191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4F88A-3DC7-47C1-8438-B91C9D6C37C5}" type="slidenum">
              <a:rPr lang="zh-CN" altLang="en-US" smtClean="0"/>
              <a:t>8</a:t>
            </a:fld>
            <a:endParaRPr lang="zh-CN" altLang="en-US"/>
          </a:p>
        </p:txBody>
      </p:sp>
    </p:spTree>
    <p:extLst>
      <p:ext uri="{BB962C8B-B14F-4D97-AF65-F5344CB8AC3E}">
        <p14:creationId xmlns:p14="http://schemas.microsoft.com/office/powerpoint/2010/main" val="3187700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FF2840-1518-4960-82A3-D28AB7EB9CF5}" type="slidenum">
              <a:rPr lang="zh-CN" altLang="en-US" smtClean="0"/>
              <a:t>9</a:t>
            </a:fld>
            <a:endParaRPr lang="zh-CN" altLang="en-US"/>
          </a:p>
        </p:txBody>
      </p:sp>
    </p:spTree>
    <p:extLst>
      <p:ext uri="{BB962C8B-B14F-4D97-AF65-F5344CB8AC3E}">
        <p14:creationId xmlns:p14="http://schemas.microsoft.com/office/powerpoint/2010/main" val="2542874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271AE5-4DE0-4922-90CE-2F6C8E666C7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C2A4B500-7847-4945-912A-C5DE48FD623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905558D-A912-4BAD-B597-E6C63A91D381}"/>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350EB617-8504-4B4B-9D40-45BE496B0F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5898E7F-848A-4495-ADB0-03B6EE3C6466}"/>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337294015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2B238C-50B5-43ED-9777-41E561B5193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0E16577-F6EB-4F08-AE45-7824765A69C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1EF635D-0449-4FFC-96A3-43496952CD51}"/>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2D95C628-9E66-4277-AD92-C23AC22689D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1C1281E-B4D6-43BA-B460-6FB3E72BF52B}"/>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199856647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3C8CB47-7D9C-4404-AE3F-85A1D74EA04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DCFE925-F08C-48CE-9BEF-7D4B62316F68}"/>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2C170E4-56EE-4F71-A790-8C5424E22B9B}"/>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AF09DD54-A044-4A28-9CC4-3B0C6C4453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95AFD59-16E2-4036-9416-EB2B29244CC3}"/>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276062059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24024249"/>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81345788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22021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3115257"/>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3" name="矩形 2"/>
          <p:cNvSpPr/>
          <p:nvPr userDrawn="1"/>
        </p:nvSpPr>
        <p:spPr>
          <a:xfrm>
            <a:off x="0" y="-297"/>
            <a:ext cx="12192528" cy="6824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TextBox 142"/>
          <p:cNvSpPr txBox="1"/>
          <p:nvPr userDrawn="1"/>
        </p:nvSpPr>
        <p:spPr>
          <a:xfrm>
            <a:off x="365125" y="48613"/>
            <a:ext cx="7232502" cy="584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中共十九大会议简介</a:t>
            </a:r>
            <a:endParaRPr kumimoji="0" lang="en-US" altLang="zh-CN"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344167850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3" name="矩形 2"/>
          <p:cNvSpPr/>
          <p:nvPr userDrawn="1"/>
        </p:nvSpPr>
        <p:spPr>
          <a:xfrm>
            <a:off x="0" y="-297"/>
            <a:ext cx="12192528" cy="6824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TextBox 142"/>
          <p:cNvSpPr txBox="1"/>
          <p:nvPr userDrawn="1"/>
        </p:nvSpPr>
        <p:spPr>
          <a:xfrm>
            <a:off x="365125" y="48613"/>
            <a:ext cx="7232502" cy="584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中国共产党发展历程</a:t>
            </a:r>
            <a:endParaRPr kumimoji="0" lang="en-US" altLang="zh-CN"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342279596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3" name="矩形 2"/>
          <p:cNvSpPr/>
          <p:nvPr userDrawn="1"/>
        </p:nvSpPr>
        <p:spPr>
          <a:xfrm>
            <a:off x="0" y="-297"/>
            <a:ext cx="12192528" cy="6824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TextBox 142"/>
          <p:cNvSpPr txBox="1"/>
          <p:nvPr userDrawn="1"/>
        </p:nvSpPr>
        <p:spPr>
          <a:xfrm>
            <a:off x="365125" y="48613"/>
            <a:ext cx="7232502" cy="584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如何做一名合格党员</a:t>
            </a:r>
            <a:endParaRPr kumimoji="0" lang="en-US" altLang="zh-CN"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101373679"/>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529" y="-297"/>
            <a:ext cx="12193057" cy="6858594"/>
          </a:xfrm>
          <a:prstGeom prst="rect">
            <a:avLst/>
          </a:prstGeom>
        </p:spPr>
      </p:pic>
      <p:sp>
        <p:nvSpPr>
          <p:cNvPr id="3" name="矩形 2"/>
          <p:cNvSpPr/>
          <p:nvPr userDrawn="1"/>
        </p:nvSpPr>
        <p:spPr>
          <a:xfrm>
            <a:off x="0" y="-297"/>
            <a:ext cx="12192528" cy="6824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TextBox 142"/>
          <p:cNvSpPr txBox="1"/>
          <p:nvPr userDrawn="1"/>
        </p:nvSpPr>
        <p:spPr>
          <a:xfrm>
            <a:off x="365125" y="48613"/>
            <a:ext cx="7232502" cy="58464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做优秀党员迎接十九大</a:t>
            </a:r>
            <a:endParaRPr kumimoji="0" lang="en-US" altLang="zh-CN"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407767159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5F5C5E-BD97-446A-B113-04F422E3F62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3028ADF-EC24-4D26-AD75-EEDC051F3E9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08F11C9-AD06-4497-A59A-AB3871BA802F}"/>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B0011705-2753-4DDF-80BF-7C19D087CC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2836D82-1B81-421C-8B78-2873DDF02FAD}"/>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254901041"/>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3672597"/>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
        <p:nvSpPr>
          <p:cNvPr id="16" name="PA_矩形 1"/>
          <p:cNvSpPr/>
          <p:nvPr userDrawn="1">
            <p:custDataLst>
              <p:tags r:id="rId1"/>
            </p:custDataLst>
          </p:nvPr>
        </p:nvSpPr>
        <p:spPr>
          <a:xfrm>
            <a:off x="0" y="0"/>
            <a:ext cx="12192000" cy="6858000"/>
          </a:xfrm>
          <a:prstGeom prst="rect">
            <a:avLst/>
          </a:prstGeom>
          <a:blipFill dpi="0" rotWithShape="1">
            <a:blip r:embed="rId3"/>
            <a:srcRect/>
            <a:tile tx="0" ty="0" sx="100000" sy="100000" flip="none" algn="tl"/>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12" name="矩形 11"/>
          <p:cNvSpPr/>
          <p:nvPr userDrawn="1"/>
        </p:nvSpPr>
        <p:spPr>
          <a:xfrm>
            <a:off x="5079543" y="890588"/>
            <a:ext cx="2031325" cy="646331"/>
          </a:xfrm>
          <a:prstGeom prst="rect">
            <a:avLst/>
          </a:prstGeom>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srgbClr val="FFFFFF"/>
                </a:solidFill>
                <a:effectLst/>
                <a:uLnTx/>
                <a:uFillTx/>
                <a:latin typeface="Arial"/>
                <a:ea typeface="微软雅黑"/>
                <a:cs typeface="+mn-ea"/>
                <a:sym typeface="+mn-lt"/>
              </a:rPr>
              <a:t>版权声明</a:t>
            </a:r>
            <a:endParaRPr kumimoji="0" lang="en-US" altLang="zh-CN" sz="3600" b="0" i="0" u="none" strike="noStrike" kern="1200" cap="none" spc="0" normalizeH="0" baseline="0" noProof="0" dirty="0">
              <a:ln>
                <a:noFill/>
              </a:ln>
              <a:solidFill>
                <a:srgbClr val="FFFFFF"/>
              </a:solidFill>
              <a:effectLst/>
              <a:uLnTx/>
              <a:uFillTx/>
              <a:latin typeface="Arial"/>
              <a:ea typeface="微软雅黑"/>
              <a:cs typeface="+mn-ea"/>
              <a:sym typeface="+mn-lt"/>
            </a:endParaRPr>
          </a:p>
        </p:txBody>
      </p:sp>
      <p:sp>
        <p:nvSpPr>
          <p:cNvPr id="13" name="矩形 12"/>
          <p:cNvSpPr/>
          <p:nvPr userDrawn="1"/>
        </p:nvSpPr>
        <p:spPr>
          <a:xfrm>
            <a:off x="365124" y="1854012"/>
            <a:ext cx="11460162" cy="461665"/>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err="1">
                <a:ln>
                  <a:noFill/>
                </a:ln>
                <a:solidFill>
                  <a:srgbClr val="44BE9B"/>
                </a:solidFill>
                <a:effectLst/>
                <a:uLnTx/>
                <a:uFillTx/>
                <a:latin typeface="Arial"/>
                <a:ea typeface="微软雅黑"/>
                <a:cs typeface="+mn-ea"/>
                <a:sym typeface="+mn-lt"/>
              </a:rPr>
              <a:t>感谢您支持原创设计事业，支持设计版权产</a:t>
            </a:r>
            <a:r>
              <a:rPr kumimoji="0" lang="en-US" altLang="zh-CN" sz="2400" b="0" i="0" u="none" strike="noStrike" kern="1200" cap="none" spc="0" normalizeH="0" baseline="0" noProof="0" dirty="0">
                <a:ln>
                  <a:noFill/>
                </a:ln>
                <a:solidFill>
                  <a:srgbClr val="44BE9B"/>
                </a:solidFill>
                <a:effectLst/>
                <a:uLnTx/>
                <a:uFillTx/>
                <a:latin typeface="Arial"/>
                <a:ea typeface="微软雅黑"/>
                <a:cs typeface="+mn-ea"/>
                <a:sym typeface="+mn-lt"/>
              </a:rPr>
              <a:t>！</a:t>
            </a:r>
          </a:p>
        </p:txBody>
      </p:sp>
      <p:sp>
        <p:nvSpPr>
          <p:cNvPr id="14" name="矩形 13"/>
          <p:cNvSpPr/>
          <p:nvPr userDrawn="1"/>
        </p:nvSpPr>
        <p:spPr>
          <a:xfrm>
            <a:off x="976709" y="2632770"/>
            <a:ext cx="10238582" cy="3539430"/>
          </a:xfrm>
          <a:prstGeom prst="rect">
            <a:avLst/>
          </a:prstGeom>
        </p:spPr>
        <p:txBody>
          <a:bodyPr wrap="square" anchor="ctr">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ea"/>
                <a:sym typeface="+mn-lt"/>
              </a:rPr>
              <a:t>        感谢您下载PPT千图网平台上提供的产品，为了您和千图网以及原创作者的利益，请勿复制、传播、销售，否则将承担法律责任！千图网将对作品进行维权，按照传播下载次数的十倍进行索取赔偿！</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ea"/>
                <a:sym typeface="+mn-lt"/>
              </a:rPr>
              <a:t>1、千图网网站出售的PPT模版是免版税类（RF：Royalty-free）正版受《中华人民共和国著作法》和《世界版权公约》的保护，作品的所有权、版权和著作权归千图网所有，您下载的是PPT模版素材使用权。</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ea"/>
                <a:sym typeface="+mn-lt"/>
              </a:rPr>
              <a:t>2、不得将千图网的PPT模版、PPT素材，本身用于再出售，或者出租、出借、转让、分销、发布或者作为礼物供他人使用，不得转授权、出卖、转让本协议或本协议中的权利。</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ea"/>
                <a:sym typeface="+mn-lt"/>
              </a:rPr>
              <a:t>3、禁止把作品纳入商标或服务标记。</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FFFFFF"/>
                </a:solidFill>
                <a:effectLst/>
                <a:uLnTx/>
                <a:uFillTx/>
                <a:latin typeface="Arial"/>
                <a:ea typeface="微软雅黑"/>
                <a:cs typeface="+mn-ea"/>
                <a:sym typeface="+mn-lt"/>
              </a:rPr>
              <a:t>4、禁止用户用下载格式在网上传播作品。或者作品可以让第三方单独付费或共享免费下载、或通过转移电话服务系统传播。</a:t>
            </a:r>
          </a:p>
        </p:txBody>
      </p:sp>
    </p:spTree>
    <p:extLst>
      <p:ext uri="{BB962C8B-B14F-4D97-AF65-F5344CB8AC3E}">
        <p14:creationId xmlns:p14="http://schemas.microsoft.com/office/powerpoint/2010/main" val="608234048"/>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855616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mage with description">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1533748"/>
            <a:ext cx="12192000" cy="3708812"/>
          </a:xfrm>
          <a:prstGeom prst="rect">
            <a:avLst/>
          </a:pr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3" y="5539546"/>
            <a:ext cx="10691989"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grpSp>
        <p:nvGrpSpPr>
          <p:cNvPr id="3" name="Group 2"/>
          <p:cNvGrpSpPr/>
          <p:nvPr userDrawn="1"/>
        </p:nvGrpSpPr>
        <p:grpSpPr>
          <a:xfrm>
            <a:off x="101309" y="385540"/>
            <a:ext cx="383999" cy="342172"/>
            <a:chOff x="5270500" y="1460500"/>
            <a:chExt cx="1701800" cy="2705100"/>
          </a:xfrm>
        </p:grpSpPr>
        <p:sp>
          <p:nvSpPr>
            <p:cNvPr id="11" name="Rounded Rectangle 1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2" name="Rounded Rectangle 1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3" name="Rounded Rectangle 1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14" name="Text Placeholder 7"/>
          <p:cNvSpPr>
            <a:spLocks noGrp="1"/>
          </p:cNvSpPr>
          <p:nvPr>
            <p:ph type="body" sz="quarter" idx="10" hasCustomPrompt="1"/>
          </p:nvPr>
        </p:nvSpPr>
        <p:spPr>
          <a:xfrm>
            <a:off x="591966" y="324582"/>
            <a:ext cx="10691988"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15" name="Text Placeholder 7"/>
          <p:cNvSpPr>
            <a:spLocks noGrp="1"/>
          </p:cNvSpPr>
          <p:nvPr>
            <p:ph type="body" sz="quarter" idx="11" hasCustomPrompt="1"/>
          </p:nvPr>
        </p:nvSpPr>
        <p:spPr>
          <a:xfrm>
            <a:off x="591966" y="827103"/>
            <a:ext cx="106919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extLst>
      <p:ext uri="{BB962C8B-B14F-4D97-AF65-F5344CB8AC3E}">
        <p14:creationId xmlns:p14="http://schemas.microsoft.com/office/powerpoint/2010/main" val="1815925840"/>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8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500"/>
                                        <p:tgtEl>
                                          <p:spTgt spid="5">
                                            <p:txEl>
                                              <p:pRg st="0" end="0"/>
                                            </p:txEl>
                                          </p:spTgt>
                                        </p:tgtEl>
                                      </p:cBhvr>
                                    </p:animEffect>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400"/>
                                        <p:tgtEl>
                                          <p:spTgt spid="14">
                                            <p:txEl>
                                              <p:pRg st="0" end="0"/>
                                            </p:txEl>
                                          </p:spTgt>
                                        </p:tgtEl>
                                      </p:cBhvr>
                                    </p:animEffect>
                                    <p:anim calcmode="lin" valueType="num">
                                      <p:cBhvr>
                                        <p:cTn id="1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200"/>
                                  </p:stCondLst>
                                  <p:childTnLst>
                                    <p:set>
                                      <p:cBhvr>
                                        <p:cTn id="20" dur="1" fill="hold">
                                          <p:stCondLst>
                                            <p:cond delay="0"/>
                                          </p:stCondLst>
                                        </p:cTn>
                                        <p:tgtEl>
                                          <p:spTgt spid="15">
                                            <p:txEl>
                                              <p:pRg st="0" end="0"/>
                                            </p:txEl>
                                          </p:spTgt>
                                        </p:tgtEl>
                                        <p:attrNameLst>
                                          <p:attrName>style.visibility</p:attrName>
                                        </p:attrNameLst>
                                      </p:cBhvr>
                                      <p:to>
                                        <p:strVal val="visible"/>
                                      </p:to>
                                    </p:set>
                                    <p:animEffect transition="in" filter="fade">
                                      <p:cBhvr>
                                        <p:cTn id="21" dur="500"/>
                                        <p:tgtEl>
                                          <p:spTgt spid="15">
                                            <p:txEl>
                                              <p:pRg st="0" end="0"/>
                                            </p:txEl>
                                          </p:spTgt>
                                        </p:tgtEl>
                                      </p:cBhvr>
                                    </p:animEffect>
                                    <p:anim calcmode="lin" valueType="num">
                                      <p:cBhvr>
                                        <p:cTn id="2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de image with color bar">
    <p:spTree>
      <p:nvGrpSpPr>
        <p:cNvPr id="1" name=""/>
        <p:cNvGrpSpPr/>
        <p:nvPr/>
      </p:nvGrpSpPr>
      <p:grpSpPr>
        <a:xfrm>
          <a:off x="0" y="0"/>
          <a:ext cx="0" cy="0"/>
          <a:chOff x="0" y="0"/>
          <a:chExt cx="0" cy="0"/>
        </a:xfrm>
      </p:grpSpPr>
      <p:sp>
        <p:nvSpPr>
          <p:cNvPr id="2" name="Rectangle 1"/>
          <p:cNvSpPr/>
          <p:nvPr userDrawn="1"/>
        </p:nvSpPr>
        <p:spPr>
          <a:xfrm>
            <a:off x="6050847" y="1533748"/>
            <a:ext cx="6141156" cy="3708812"/>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Picture Placeholder 2"/>
          <p:cNvSpPr>
            <a:spLocks noGrp="1"/>
          </p:cNvSpPr>
          <p:nvPr>
            <p:ph type="pic" sz="quarter" idx="17"/>
          </p:nvPr>
        </p:nvSpPr>
        <p:spPr>
          <a:xfrm>
            <a:off x="2" y="1533748"/>
            <a:ext cx="6321777" cy="3708812"/>
          </a:xfrm>
          <a:custGeom>
            <a:avLst/>
            <a:gdLst/>
            <a:ahLst/>
            <a:cxnLst/>
            <a:rect l="l" t="t" r="r" b="b"/>
            <a:pathLst>
              <a:path w="4741333" h="3090677">
                <a:moveTo>
                  <a:pt x="681038" y="182378"/>
                </a:moveTo>
                <a:cubicBezTo>
                  <a:pt x="554786" y="182378"/>
                  <a:pt x="452438" y="284726"/>
                  <a:pt x="452438" y="410978"/>
                </a:cubicBezTo>
                <a:lnTo>
                  <a:pt x="452438" y="2658878"/>
                </a:lnTo>
                <a:cubicBezTo>
                  <a:pt x="452438" y="2785130"/>
                  <a:pt x="554786" y="2887478"/>
                  <a:pt x="681038" y="2887478"/>
                </a:cubicBezTo>
                <a:cubicBezTo>
                  <a:pt x="807290" y="2887478"/>
                  <a:pt x="909638" y="2785130"/>
                  <a:pt x="909638" y="2658878"/>
                </a:cubicBezTo>
                <a:lnTo>
                  <a:pt x="909638" y="410978"/>
                </a:lnTo>
                <a:cubicBezTo>
                  <a:pt x="909638" y="284726"/>
                  <a:pt x="807290" y="182378"/>
                  <a:pt x="681038" y="182378"/>
                </a:cubicBezTo>
                <a:close/>
                <a:moveTo>
                  <a:pt x="0" y="0"/>
                </a:moveTo>
                <a:lnTo>
                  <a:pt x="4538133" y="0"/>
                </a:lnTo>
                <a:lnTo>
                  <a:pt x="4538133" y="1312678"/>
                </a:lnTo>
                <a:lnTo>
                  <a:pt x="4741333" y="1515878"/>
                </a:lnTo>
                <a:lnTo>
                  <a:pt x="4538133" y="1719078"/>
                </a:lnTo>
                <a:lnTo>
                  <a:pt x="4538133" y="3090677"/>
                </a:lnTo>
                <a:lnTo>
                  <a:pt x="0" y="3090677"/>
                </a:ln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 name="Text Placeholder 2"/>
          <p:cNvSpPr>
            <a:spLocks noGrp="1"/>
          </p:cNvSpPr>
          <p:nvPr>
            <p:ph type="body" sz="quarter" idx="16" hasCustomPrompt="1"/>
          </p:nvPr>
        </p:nvSpPr>
        <p:spPr>
          <a:xfrm>
            <a:off x="591965" y="553954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10" name="Text Placeholder 7"/>
          <p:cNvSpPr>
            <a:spLocks noGrp="1"/>
          </p:cNvSpPr>
          <p:nvPr>
            <p:ph type="body" sz="quarter" idx="18" hasCustomPrompt="1"/>
          </p:nvPr>
        </p:nvSpPr>
        <p:spPr>
          <a:xfrm>
            <a:off x="6672438" y="2259912"/>
            <a:ext cx="4893029"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11" name="Text Placeholder 7"/>
          <p:cNvSpPr>
            <a:spLocks noGrp="1"/>
          </p:cNvSpPr>
          <p:nvPr>
            <p:ph type="body" sz="quarter" idx="19" hasCustomPrompt="1"/>
          </p:nvPr>
        </p:nvSpPr>
        <p:spPr>
          <a:xfrm>
            <a:off x="6672438" y="2762434"/>
            <a:ext cx="489302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2" name="Text Placeholder 2"/>
          <p:cNvSpPr>
            <a:spLocks noGrp="1"/>
          </p:cNvSpPr>
          <p:nvPr>
            <p:ph type="body" sz="quarter" idx="20" hasCustomPrompt="1"/>
          </p:nvPr>
        </p:nvSpPr>
        <p:spPr>
          <a:xfrm>
            <a:off x="6672438" y="3121469"/>
            <a:ext cx="4893029" cy="1572456"/>
          </a:xfrm>
          <a:prstGeom prst="rect">
            <a:avLst/>
          </a:prstGeom>
        </p:spPr>
        <p:txBody>
          <a:bodyPr vert="horz" lIns="0" tIns="0" rIns="0" bIns="0"/>
          <a:lstStyle>
            <a:lvl1pPr marL="0" indent="0" algn="just">
              <a:lnSpc>
                <a:spcPct val="130000"/>
              </a:lnSpc>
              <a:buNone/>
              <a:defRPr sz="1080">
                <a:solidFill>
                  <a:schemeClr val="bg1">
                    <a:lumMod val="95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grpSp>
        <p:nvGrpSpPr>
          <p:cNvPr id="13" name="Group 12"/>
          <p:cNvGrpSpPr/>
          <p:nvPr userDrawn="1"/>
        </p:nvGrpSpPr>
        <p:grpSpPr>
          <a:xfrm>
            <a:off x="101309" y="385540"/>
            <a:ext cx="383999" cy="342172"/>
            <a:chOff x="5270500" y="1460500"/>
            <a:chExt cx="1701800" cy="2705100"/>
          </a:xfrm>
        </p:grpSpPr>
        <p:sp>
          <p:nvSpPr>
            <p:cNvPr id="14" name="Rounded Rectangle 1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Rounded Rectangle 1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6" name="Rounded Rectangle 1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145356108"/>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nodePh="1">
                                  <p:stCondLst>
                                    <p:cond delay="800"/>
                                  </p:stCondLst>
                                  <p:endCondLst>
                                    <p:cond evt="begin" delay="0">
                                      <p:tn val="18"/>
                                    </p:cond>
                                  </p:end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42" presetClass="entr" presetSubtype="0" fill="hold" grpId="0" nodeType="withEffect">
                                  <p:stCondLst>
                                    <p:cond delay="20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fade">
                                      <p:cBhvr>
                                        <p:cTn id="27" dur="400"/>
                                        <p:tgtEl>
                                          <p:spTgt spid="10">
                                            <p:txEl>
                                              <p:pRg st="0" end="0"/>
                                            </p:txEl>
                                          </p:spTgt>
                                        </p:tgtEl>
                                      </p:cBhvr>
                                    </p:animEffect>
                                    <p:anim calcmode="lin" valueType="num">
                                      <p:cBhvr>
                                        <p:cTn id="28"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9" dur="400" fill="hold"/>
                                        <p:tgtEl>
                                          <p:spTgt spid="10">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fade">
                                      <p:cBhvr>
                                        <p:cTn id="32" dur="500"/>
                                        <p:tgtEl>
                                          <p:spTgt spid="11">
                                            <p:txEl>
                                              <p:pRg st="0" end="0"/>
                                            </p:txEl>
                                          </p:spTgt>
                                        </p:tgtEl>
                                      </p:cBhvr>
                                    </p:animEffect>
                                    <p:anim calcmode="lin" valueType="num">
                                      <p:cBhvr>
                                        <p:cTn id="3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12">
                                            <p:txEl>
                                              <p:pRg st="0" end="0"/>
                                            </p:txEl>
                                          </p:spTgt>
                                        </p:tgtEl>
                                        <p:attrNameLst>
                                          <p:attrName>style.visibility</p:attrName>
                                        </p:attrNameLst>
                                      </p:cBhvr>
                                      <p:to>
                                        <p:strVal val="visible"/>
                                      </p:to>
                                    </p:set>
                                    <p:animEffect transition="in" filter="fade">
                                      <p:cBhvr>
                                        <p:cTn id="37" dur="500"/>
                                        <p:tgtEl>
                                          <p:spTgt spid="12">
                                            <p:txEl>
                                              <p:pRg st="0" end="0"/>
                                            </p:txEl>
                                          </p:spTgt>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5">
                                            <p:txEl>
                                              <p:pRg st="0" end="0"/>
                                            </p:txEl>
                                          </p:spTgt>
                                        </p:tgtEl>
                                        <p:attrNameLst>
                                          <p:attrName>style.visibility</p:attrName>
                                        </p:attrNameLst>
                                      </p:cBhvr>
                                      <p:to>
                                        <p:strVal val="visible"/>
                                      </p:to>
                                    </p:set>
                                    <p:animEffect transition="in" filter="fade">
                                      <p:cBhvr>
                                        <p:cTn id="4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 grpId="0"/>
      <p:bldP spid="5" grpId="0" build="p">
        <p:tmplLst>
          <p:tmpl lvl="1">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rvices slide 1">
    <p:spTree>
      <p:nvGrpSpPr>
        <p:cNvPr id="1" name=""/>
        <p:cNvGrpSpPr/>
        <p:nvPr/>
      </p:nvGrpSpPr>
      <p:grpSpPr>
        <a:xfrm>
          <a:off x="0" y="0"/>
          <a:ext cx="0" cy="0"/>
          <a:chOff x="0" y="0"/>
          <a:chExt cx="0" cy="0"/>
        </a:xfrm>
      </p:grpSpPr>
      <p:sp>
        <p:nvSpPr>
          <p:cNvPr id="2" name="Rectangle 1"/>
          <p:cNvSpPr/>
          <p:nvPr userDrawn="1"/>
        </p:nvSpPr>
        <p:spPr>
          <a:xfrm>
            <a:off x="1" y="1965962"/>
            <a:ext cx="12192000" cy="2801723"/>
          </a:xfrm>
          <a:prstGeom prst="rect">
            <a:avLst/>
          </a:prstGeom>
          <a:solidFill>
            <a:schemeClr val="tx1">
              <a:lumMod val="95000"/>
              <a:lumOff val="5000"/>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3" name="Text Placeholder 7"/>
          <p:cNvSpPr>
            <a:spLocks noGrp="1"/>
          </p:cNvSpPr>
          <p:nvPr>
            <p:ph type="body" sz="quarter" idx="39" hasCustomPrompt="1"/>
          </p:nvPr>
        </p:nvSpPr>
        <p:spPr>
          <a:xfrm>
            <a:off x="12093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2"/>
                </a:solidFill>
                <a:latin typeface="FontAwesome"/>
                <a:cs typeface="FontAwesome"/>
              </a:defRPr>
            </a:lvl1pPr>
          </a:lstStyle>
          <a:p>
            <a:pPr lvl="0"/>
            <a:r>
              <a:rPr lang="es-ES_tradnl" dirty="0" err="1"/>
              <a:t>icon</a:t>
            </a:r>
            <a:endParaRPr lang="es-ES_tradnl" dirty="0"/>
          </a:p>
        </p:txBody>
      </p:sp>
      <p:sp>
        <p:nvSpPr>
          <p:cNvPr id="14" name="Text Placeholder 7"/>
          <p:cNvSpPr>
            <a:spLocks noGrp="1"/>
          </p:cNvSpPr>
          <p:nvPr>
            <p:ph type="body" sz="quarter" idx="18" hasCustomPrompt="1"/>
          </p:nvPr>
        </p:nvSpPr>
        <p:spPr>
          <a:xfrm>
            <a:off x="5693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5" name="Text Placeholder 2"/>
          <p:cNvSpPr>
            <a:spLocks noGrp="1"/>
          </p:cNvSpPr>
          <p:nvPr>
            <p:ph type="body" sz="quarter" idx="40" hasCustomPrompt="1"/>
          </p:nvPr>
        </p:nvSpPr>
        <p:spPr>
          <a:xfrm>
            <a:off x="5524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6" name="Text Placeholder 7"/>
          <p:cNvSpPr>
            <a:spLocks noGrp="1"/>
          </p:cNvSpPr>
          <p:nvPr>
            <p:ph type="body" sz="quarter" idx="41" hasCustomPrompt="1"/>
          </p:nvPr>
        </p:nvSpPr>
        <p:spPr>
          <a:xfrm>
            <a:off x="4054125"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3"/>
                </a:solidFill>
                <a:latin typeface="FontAwesome"/>
                <a:cs typeface="FontAwesome"/>
              </a:defRPr>
            </a:lvl1pPr>
          </a:lstStyle>
          <a:p>
            <a:pPr lvl="0"/>
            <a:r>
              <a:rPr lang="es-ES_tradnl" dirty="0" err="1"/>
              <a:t>icon</a:t>
            </a:r>
            <a:endParaRPr lang="es-ES_tradnl" dirty="0"/>
          </a:p>
        </p:txBody>
      </p:sp>
      <p:sp>
        <p:nvSpPr>
          <p:cNvPr id="17" name="Text Placeholder 7"/>
          <p:cNvSpPr>
            <a:spLocks noGrp="1"/>
          </p:cNvSpPr>
          <p:nvPr>
            <p:ph type="body" sz="quarter" idx="42" hasCustomPrompt="1"/>
          </p:nvPr>
        </p:nvSpPr>
        <p:spPr>
          <a:xfrm>
            <a:off x="3414186"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8" name="Text Placeholder 2"/>
          <p:cNvSpPr>
            <a:spLocks noGrp="1"/>
          </p:cNvSpPr>
          <p:nvPr>
            <p:ph type="body" sz="quarter" idx="43" hasCustomPrompt="1"/>
          </p:nvPr>
        </p:nvSpPr>
        <p:spPr>
          <a:xfrm>
            <a:off x="3397254"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9" name="Text Placeholder 7"/>
          <p:cNvSpPr>
            <a:spLocks noGrp="1"/>
          </p:cNvSpPr>
          <p:nvPr>
            <p:ph type="body" sz="quarter" idx="44" hasCustomPrompt="1"/>
          </p:nvPr>
        </p:nvSpPr>
        <p:spPr>
          <a:xfrm>
            <a:off x="6932792"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4"/>
                </a:solidFill>
                <a:latin typeface="FontAwesome"/>
                <a:cs typeface="FontAwesome"/>
              </a:defRPr>
            </a:lvl1pPr>
          </a:lstStyle>
          <a:p>
            <a:pPr lvl="0"/>
            <a:r>
              <a:rPr lang="es-ES_tradnl" dirty="0" err="1"/>
              <a:t>icon</a:t>
            </a:r>
            <a:endParaRPr lang="es-ES_tradnl" dirty="0"/>
          </a:p>
        </p:txBody>
      </p:sp>
      <p:sp>
        <p:nvSpPr>
          <p:cNvPr id="20" name="Text Placeholder 7"/>
          <p:cNvSpPr>
            <a:spLocks noGrp="1"/>
          </p:cNvSpPr>
          <p:nvPr>
            <p:ph type="body" sz="quarter" idx="45" hasCustomPrompt="1"/>
          </p:nvPr>
        </p:nvSpPr>
        <p:spPr>
          <a:xfrm>
            <a:off x="6292853"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21" name="Text Placeholder 2"/>
          <p:cNvSpPr>
            <a:spLocks noGrp="1"/>
          </p:cNvSpPr>
          <p:nvPr>
            <p:ph type="body" sz="quarter" idx="46" hasCustomPrompt="1"/>
          </p:nvPr>
        </p:nvSpPr>
        <p:spPr>
          <a:xfrm>
            <a:off x="6275921"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22" name="Text Placeholder 7"/>
          <p:cNvSpPr>
            <a:spLocks noGrp="1"/>
          </p:cNvSpPr>
          <p:nvPr>
            <p:ph type="body" sz="quarter" idx="47" hasCustomPrompt="1"/>
          </p:nvPr>
        </p:nvSpPr>
        <p:spPr>
          <a:xfrm>
            <a:off x="9822044" y="2221083"/>
            <a:ext cx="1205083" cy="1009799"/>
          </a:xfrm>
          <a:prstGeom prst="rect">
            <a:avLst/>
          </a:prstGeom>
        </p:spPr>
        <p:txBody>
          <a:bodyPr vert="horz" lIns="0" tIns="103884" rIns="0" bIns="103884" anchor="ctr"/>
          <a:lstStyle>
            <a:lvl1pPr marL="0" indent="0" algn="ctr">
              <a:lnSpc>
                <a:spcPct val="100000"/>
              </a:lnSpc>
              <a:spcBef>
                <a:spcPts val="0"/>
              </a:spcBef>
              <a:buNone/>
              <a:defRPr sz="4800" b="1">
                <a:solidFill>
                  <a:schemeClr val="accent5"/>
                </a:solidFill>
                <a:latin typeface="FontAwesome"/>
                <a:cs typeface="FontAwesome"/>
              </a:defRPr>
            </a:lvl1pPr>
          </a:lstStyle>
          <a:p>
            <a:pPr lvl="0"/>
            <a:r>
              <a:rPr lang="es-ES_tradnl" dirty="0" err="1"/>
              <a:t>icon</a:t>
            </a:r>
            <a:endParaRPr lang="es-ES_tradnl" dirty="0"/>
          </a:p>
        </p:txBody>
      </p:sp>
      <p:sp>
        <p:nvSpPr>
          <p:cNvPr id="23" name="Text Placeholder 7"/>
          <p:cNvSpPr>
            <a:spLocks noGrp="1"/>
          </p:cNvSpPr>
          <p:nvPr>
            <p:ph type="body" sz="quarter" idx="48" hasCustomPrompt="1"/>
          </p:nvPr>
        </p:nvSpPr>
        <p:spPr>
          <a:xfrm>
            <a:off x="9182105" y="3251307"/>
            <a:ext cx="2393948"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24" name="Text Placeholder 2"/>
          <p:cNvSpPr>
            <a:spLocks noGrp="1"/>
          </p:cNvSpPr>
          <p:nvPr>
            <p:ph type="body" sz="quarter" idx="49" hasCustomPrompt="1"/>
          </p:nvPr>
        </p:nvSpPr>
        <p:spPr>
          <a:xfrm>
            <a:off x="9165173" y="3713566"/>
            <a:ext cx="2410881" cy="779972"/>
          </a:xfrm>
          <a:prstGeom prst="rect">
            <a:avLst/>
          </a:prstGeom>
        </p:spPr>
        <p:txBody>
          <a:bodyPr vert="horz" lIns="0" tIns="0" rIns="0" bIns="0"/>
          <a:lstStyle>
            <a:lvl1pPr marL="0" indent="0" algn="ctr">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25" name="Text Placeholder 2"/>
          <p:cNvSpPr>
            <a:spLocks noGrp="1"/>
          </p:cNvSpPr>
          <p:nvPr>
            <p:ph type="body" sz="quarter" idx="16" hasCustomPrompt="1"/>
          </p:nvPr>
        </p:nvSpPr>
        <p:spPr>
          <a:xfrm>
            <a:off x="591965" y="5356666"/>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grpSp>
        <p:nvGrpSpPr>
          <p:cNvPr id="26" name="Group 25"/>
          <p:cNvGrpSpPr/>
          <p:nvPr userDrawn="1"/>
        </p:nvGrpSpPr>
        <p:grpSpPr>
          <a:xfrm>
            <a:off x="101309" y="385540"/>
            <a:ext cx="383999" cy="342172"/>
            <a:chOff x="5270500" y="1460500"/>
            <a:chExt cx="1701800" cy="2705100"/>
          </a:xfrm>
        </p:grpSpPr>
        <p:sp>
          <p:nvSpPr>
            <p:cNvPr id="27" name="Rounded Rectangle 2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8" name="Rounded Rectangle 2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9" name="Rounded Rectangle 2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3" name="Rounded Rectangle 2"/>
          <p:cNvSpPr/>
          <p:nvPr userDrawn="1"/>
        </p:nvSpPr>
        <p:spPr>
          <a:xfrm>
            <a:off x="3099152"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0" name="Rounded Rectangle 29"/>
          <p:cNvSpPr/>
          <p:nvPr userDrawn="1"/>
        </p:nvSpPr>
        <p:spPr>
          <a:xfrm>
            <a:off x="5977819"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1" name="Rounded Rectangle 30"/>
          <p:cNvSpPr/>
          <p:nvPr userDrawn="1"/>
        </p:nvSpPr>
        <p:spPr>
          <a:xfrm>
            <a:off x="8872711" y="2447417"/>
            <a:ext cx="144000" cy="1727998"/>
          </a:xfrm>
          <a:prstGeom prst="roundRect">
            <a:avLst>
              <a:gd name="adj" fmla="val 50000"/>
            </a:avLst>
          </a:prstGeom>
          <a:solidFill>
            <a:schemeClr val="accent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Tree>
    <p:extLst>
      <p:ext uri="{BB962C8B-B14F-4D97-AF65-F5344CB8AC3E}">
        <p14:creationId xmlns:p14="http://schemas.microsoft.com/office/powerpoint/2010/main" val="106309476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 calcmode="lin" valueType="num">
                                      <p:cBhvr>
                                        <p:cTn id="25"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6"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7" dur="300"/>
                                        <p:tgtEl>
                                          <p:spTgt spid="13">
                                            <p:txEl>
                                              <p:pRg st="0" end="0"/>
                                            </p:txEl>
                                          </p:spTgt>
                                        </p:tgtEl>
                                      </p:cBhvr>
                                    </p:animEffect>
                                  </p:childTnLst>
                                </p:cTn>
                              </p:par>
                              <p:par>
                                <p:cTn id="28" presetID="42" presetClass="entr" presetSubtype="0" fill="hold" grpId="0" nodeType="withEffect">
                                  <p:stCondLst>
                                    <p:cond delay="20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fade">
                                      <p:cBhvr>
                                        <p:cTn id="30" dur="400"/>
                                        <p:tgtEl>
                                          <p:spTgt spid="14">
                                            <p:txEl>
                                              <p:pRg st="0" end="0"/>
                                            </p:txEl>
                                          </p:spTgt>
                                        </p:tgtEl>
                                      </p:cBhvr>
                                    </p:animEffect>
                                    <p:anim calcmode="lin" valueType="num">
                                      <p:cBhvr>
                                        <p:cTn id="31"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2"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800"/>
                                  </p:stCondLst>
                                  <p:childTnLst>
                                    <p:set>
                                      <p:cBhvr>
                                        <p:cTn id="34" dur="1" fill="hold">
                                          <p:stCondLst>
                                            <p:cond delay="0"/>
                                          </p:stCondLst>
                                        </p:cTn>
                                        <p:tgtEl>
                                          <p:spTgt spid="15">
                                            <p:txEl>
                                              <p:pRg st="0" end="0"/>
                                            </p:txEl>
                                          </p:spTgt>
                                        </p:tgtEl>
                                        <p:attrNameLst>
                                          <p:attrName>style.visibility</p:attrName>
                                        </p:attrNameLst>
                                      </p:cBhvr>
                                      <p:to>
                                        <p:strVal val="visible"/>
                                      </p:to>
                                    </p:set>
                                    <p:animEffect transition="in" filter="fade">
                                      <p:cBhvr>
                                        <p:cTn id="35" dur="500"/>
                                        <p:tgtEl>
                                          <p:spTgt spid="15">
                                            <p:txEl>
                                              <p:pRg st="0" end="0"/>
                                            </p:txEl>
                                          </p:spTgt>
                                        </p:tgtEl>
                                      </p:cBhvr>
                                    </p:animEffect>
                                  </p:childTnLst>
                                </p:cTn>
                              </p:par>
                            </p:childTnLst>
                          </p:cTn>
                        </p:par>
                        <p:par>
                          <p:cTn id="36" fill="hold">
                            <p:stCondLst>
                              <p:cond delay="1500"/>
                            </p:stCondLst>
                            <p:childTnLst>
                              <p:par>
                                <p:cTn id="37" presetID="22" presetClass="entr" presetSubtype="4"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 calcmode="lin" valueType="num">
                                      <p:cBhvr>
                                        <p:cTn id="43" dur="300" fill="hold"/>
                                        <p:tgtEl>
                                          <p:spTgt spid="16">
                                            <p:txEl>
                                              <p:pRg st="0" end="0"/>
                                            </p:txEl>
                                          </p:spTgt>
                                        </p:tgtEl>
                                        <p:attrNameLst>
                                          <p:attrName>ppt_w</p:attrName>
                                        </p:attrNameLst>
                                      </p:cBhvr>
                                      <p:tavLst>
                                        <p:tav tm="0">
                                          <p:val>
                                            <p:fltVal val="0"/>
                                          </p:val>
                                        </p:tav>
                                        <p:tav tm="100000">
                                          <p:val>
                                            <p:strVal val="#ppt_w"/>
                                          </p:val>
                                        </p:tav>
                                      </p:tavLst>
                                    </p:anim>
                                    <p:anim calcmode="lin" valueType="num">
                                      <p:cBhvr>
                                        <p:cTn id="44" dur="300" fill="hold"/>
                                        <p:tgtEl>
                                          <p:spTgt spid="16">
                                            <p:txEl>
                                              <p:pRg st="0" end="0"/>
                                            </p:txEl>
                                          </p:spTgt>
                                        </p:tgtEl>
                                        <p:attrNameLst>
                                          <p:attrName>ppt_h</p:attrName>
                                        </p:attrNameLst>
                                      </p:cBhvr>
                                      <p:tavLst>
                                        <p:tav tm="0">
                                          <p:val>
                                            <p:fltVal val="0"/>
                                          </p:val>
                                        </p:tav>
                                        <p:tav tm="100000">
                                          <p:val>
                                            <p:strVal val="#ppt_h"/>
                                          </p:val>
                                        </p:tav>
                                      </p:tavLst>
                                    </p:anim>
                                    <p:animEffect transition="in" filter="fade">
                                      <p:cBhvr>
                                        <p:cTn id="45" dur="300"/>
                                        <p:tgtEl>
                                          <p:spTgt spid="16">
                                            <p:txEl>
                                              <p:pRg st="0" end="0"/>
                                            </p:txEl>
                                          </p:spTgt>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17">
                                            <p:txEl>
                                              <p:pRg st="0" end="0"/>
                                            </p:txEl>
                                          </p:spTgt>
                                        </p:tgtEl>
                                        <p:attrNameLst>
                                          <p:attrName>style.visibility</p:attrName>
                                        </p:attrNameLst>
                                      </p:cBhvr>
                                      <p:to>
                                        <p:strVal val="visible"/>
                                      </p:to>
                                    </p:set>
                                    <p:animEffect transition="in" filter="fade">
                                      <p:cBhvr>
                                        <p:cTn id="48" dur="400"/>
                                        <p:tgtEl>
                                          <p:spTgt spid="17">
                                            <p:txEl>
                                              <p:pRg st="0" end="0"/>
                                            </p:txEl>
                                          </p:spTgt>
                                        </p:tgtEl>
                                      </p:cBhvr>
                                    </p:animEffect>
                                    <p:anim calcmode="lin" valueType="num">
                                      <p:cBhvr>
                                        <p:cTn id="49" dur="4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0" dur="400" fill="hold"/>
                                        <p:tgtEl>
                                          <p:spTgt spid="1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fade">
                                      <p:cBhvr>
                                        <p:cTn id="53" dur="500"/>
                                        <p:tgtEl>
                                          <p:spTgt spid="18">
                                            <p:txEl>
                                              <p:pRg st="0" end="0"/>
                                            </p:txEl>
                                          </p:spTgt>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ipe(down)">
                                      <p:cBhvr>
                                        <p:cTn id="57" dur="500"/>
                                        <p:tgtEl>
                                          <p:spTgt spid="30"/>
                                        </p:tgtEl>
                                      </p:cBhvr>
                                    </p:animEffect>
                                  </p:childTnLst>
                                </p:cTn>
                              </p:par>
                            </p:childTnLst>
                          </p:cTn>
                        </p:par>
                        <p:par>
                          <p:cTn id="58" fill="hold">
                            <p:stCondLst>
                              <p:cond delay="3000"/>
                            </p:stCondLst>
                            <p:childTnLst>
                              <p:par>
                                <p:cTn id="59" presetID="53" presetClass="entr" presetSubtype="16" fill="hold" grpId="0" nodeType="afterEffect">
                                  <p:stCondLst>
                                    <p:cond delay="0"/>
                                  </p:stCondLst>
                                  <p:childTnLst>
                                    <p:set>
                                      <p:cBhvr>
                                        <p:cTn id="60" dur="1" fill="hold">
                                          <p:stCondLst>
                                            <p:cond delay="0"/>
                                          </p:stCondLst>
                                        </p:cTn>
                                        <p:tgtEl>
                                          <p:spTgt spid="19">
                                            <p:txEl>
                                              <p:pRg st="0" end="0"/>
                                            </p:txEl>
                                          </p:spTgt>
                                        </p:tgtEl>
                                        <p:attrNameLst>
                                          <p:attrName>style.visibility</p:attrName>
                                        </p:attrNameLst>
                                      </p:cBhvr>
                                      <p:to>
                                        <p:strVal val="visible"/>
                                      </p:to>
                                    </p:set>
                                    <p:anim calcmode="lin" valueType="num">
                                      <p:cBhvr>
                                        <p:cTn id="61" dur="3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62" dur="3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63" dur="300"/>
                                        <p:tgtEl>
                                          <p:spTgt spid="19">
                                            <p:txEl>
                                              <p:pRg st="0" end="0"/>
                                            </p:txEl>
                                          </p:spTgt>
                                        </p:tgtEl>
                                      </p:cBhvr>
                                    </p:animEffect>
                                  </p:childTnLst>
                                </p:cTn>
                              </p:par>
                              <p:par>
                                <p:cTn id="64" presetID="42" presetClass="entr" presetSubtype="0" fill="hold" grpId="0" nodeType="withEffect">
                                  <p:stCondLst>
                                    <p:cond delay="200"/>
                                  </p:stCondLst>
                                  <p:childTnLst>
                                    <p:set>
                                      <p:cBhvr>
                                        <p:cTn id="65" dur="1" fill="hold">
                                          <p:stCondLst>
                                            <p:cond delay="0"/>
                                          </p:stCondLst>
                                        </p:cTn>
                                        <p:tgtEl>
                                          <p:spTgt spid="20">
                                            <p:txEl>
                                              <p:pRg st="0" end="0"/>
                                            </p:txEl>
                                          </p:spTgt>
                                        </p:tgtEl>
                                        <p:attrNameLst>
                                          <p:attrName>style.visibility</p:attrName>
                                        </p:attrNameLst>
                                      </p:cBhvr>
                                      <p:to>
                                        <p:strVal val="visible"/>
                                      </p:to>
                                    </p:set>
                                    <p:animEffect transition="in" filter="fade">
                                      <p:cBhvr>
                                        <p:cTn id="66" dur="400"/>
                                        <p:tgtEl>
                                          <p:spTgt spid="20">
                                            <p:txEl>
                                              <p:pRg st="0" end="0"/>
                                            </p:txEl>
                                          </p:spTgt>
                                        </p:tgtEl>
                                      </p:cBhvr>
                                    </p:animEffect>
                                    <p:anim calcmode="lin" valueType="num">
                                      <p:cBhvr>
                                        <p:cTn id="67"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68" dur="400" fill="hold"/>
                                        <p:tgtEl>
                                          <p:spTgt spid="20">
                                            <p:txEl>
                                              <p:pRg st="0" end="0"/>
                                            </p:txEl>
                                          </p:spTgt>
                                        </p:tgtEl>
                                        <p:attrNameLst>
                                          <p:attrName>ppt_y</p:attrName>
                                        </p:attrNameLst>
                                      </p:cBhvr>
                                      <p:tavLst>
                                        <p:tav tm="0">
                                          <p:val>
                                            <p:strVal val="#ppt_y+.1"/>
                                          </p:val>
                                        </p:tav>
                                        <p:tav tm="100000">
                                          <p:val>
                                            <p:strVal val="#ppt_y"/>
                                          </p:val>
                                        </p:tav>
                                      </p:tavLst>
                                    </p:anim>
                                  </p:childTnLst>
                                </p:cTn>
                              </p:par>
                              <p:par>
                                <p:cTn id="69" presetID="10" presetClass="entr" presetSubtype="0" fill="hold" grpId="0" nodeType="withEffect">
                                  <p:stCondLst>
                                    <p:cond delay="800"/>
                                  </p:stCondLst>
                                  <p:childTnLst>
                                    <p:set>
                                      <p:cBhvr>
                                        <p:cTn id="70" dur="1" fill="hold">
                                          <p:stCondLst>
                                            <p:cond delay="0"/>
                                          </p:stCondLst>
                                        </p:cTn>
                                        <p:tgtEl>
                                          <p:spTgt spid="21">
                                            <p:txEl>
                                              <p:pRg st="0" end="0"/>
                                            </p:txEl>
                                          </p:spTgt>
                                        </p:tgtEl>
                                        <p:attrNameLst>
                                          <p:attrName>style.visibility</p:attrName>
                                        </p:attrNameLst>
                                      </p:cBhvr>
                                      <p:to>
                                        <p:strVal val="visible"/>
                                      </p:to>
                                    </p:set>
                                    <p:animEffect transition="in" filter="fade">
                                      <p:cBhvr>
                                        <p:cTn id="71" dur="500"/>
                                        <p:tgtEl>
                                          <p:spTgt spid="21">
                                            <p:txEl>
                                              <p:pRg st="0" end="0"/>
                                            </p:txEl>
                                          </p:spTgt>
                                        </p:tgtEl>
                                      </p:cBhvr>
                                    </p:animEffect>
                                  </p:childTnLst>
                                </p:cTn>
                              </p:par>
                            </p:childTnLst>
                          </p:cTn>
                        </p:par>
                        <p:par>
                          <p:cTn id="72" fill="hold">
                            <p:stCondLst>
                              <p:cond delay="3500"/>
                            </p:stCondLst>
                            <p:childTnLst>
                              <p:par>
                                <p:cTn id="73" presetID="22" presetClass="entr" presetSubtype="4"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down)">
                                      <p:cBhvr>
                                        <p:cTn id="75" dur="500"/>
                                        <p:tgtEl>
                                          <p:spTgt spid="31"/>
                                        </p:tgtEl>
                                      </p:cBhvr>
                                    </p:animEffect>
                                  </p:childTnLst>
                                </p:cTn>
                              </p:par>
                            </p:childTnLst>
                          </p:cTn>
                        </p:par>
                        <p:par>
                          <p:cTn id="76" fill="hold">
                            <p:stCondLst>
                              <p:cond delay="4000"/>
                            </p:stCondLst>
                            <p:childTnLst>
                              <p:par>
                                <p:cTn id="77" presetID="53" presetClass="entr" presetSubtype="16" fill="hold" grpId="0" nodeType="afterEffect">
                                  <p:stCondLst>
                                    <p:cond delay="0"/>
                                  </p:stCondLst>
                                  <p:childTnLst>
                                    <p:set>
                                      <p:cBhvr>
                                        <p:cTn id="78" dur="1" fill="hold">
                                          <p:stCondLst>
                                            <p:cond delay="0"/>
                                          </p:stCondLst>
                                        </p:cTn>
                                        <p:tgtEl>
                                          <p:spTgt spid="22">
                                            <p:txEl>
                                              <p:pRg st="0" end="0"/>
                                            </p:txEl>
                                          </p:spTgt>
                                        </p:tgtEl>
                                        <p:attrNameLst>
                                          <p:attrName>style.visibility</p:attrName>
                                        </p:attrNameLst>
                                      </p:cBhvr>
                                      <p:to>
                                        <p:strVal val="visible"/>
                                      </p:to>
                                    </p:set>
                                    <p:anim calcmode="lin" valueType="num">
                                      <p:cBhvr>
                                        <p:cTn id="79" dur="3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22">
                                            <p:txEl>
                                              <p:pRg st="0" end="0"/>
                                            </p:txEl>
                                          </p:spTgt>
                                        </p:tgtEl>
                                      </p:cBhvr>
                                    </p:animEffect>
                                  </p:childTnLst>
                                </p:cTn>
                              </p:par>
                              <p:par>
                                <p:cTn id="82" presetID="42" presetClass="entr" presetSubtype="0" fill="hold" grpId="0" nodeType="withEffect">
                                  <p:stCondLst>
                                    <p:cond delay="200"/>
                                  </p:stCondLst>
                                  <p:childTnLst>
                                    <p:set>
                                      <p:cBhvr>
                                        <p:cTn id="83" dur="1" fill="hold">
                                          <p:stCondLst>
                                            <p:cond delay="0"/>
                                          </p:stCondLst>
                                        </p:cTn>
                                        <p:tgtEl>
                                          <p:spTgt spid="23">
                                            <p:txEl>
                                              <p:pRg st="0" end="0"/>
                                            </p:txEl>
                                          </p:spTgt>
                                        </p:tgtEl>
                                        <p:attrNameLst>
                                          <p:attrName>style.visibility</p:attrName>
                                        </p:attrNameLst>
                                      </p:cBhvr>
                                      <p:to>
                                        <p:strVal val="visible"/>
                                      </p:to>
                                    </p:set>
                                    <p:animEffect transition="in" filter="fade">
                                      <p:cBhvr>
                                        <p:cTn id="84" dur="400"/>
                                        <p:tgtEl>
                                          <p:spTgt spid="23">
                                            <p:txEl>
                                              <p:pRg st="0" end="0"/>
                                            </p:txEl>
                                          </p:spTgt>
                                        </p:tgtEl>
                                      </p:cBhvr>
                                    </p:animEffect>
                                    <p:anim calcmode="lin" valueType="num">
                                      <p:cBhvr>
                                        <p:cTn id="85" dur="4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6" dur="400" fill="hold"/>
                                        <p:tgtEl>
                                          <p:spTgt spid="23">
                                            <p:txEl>
                                              <p:pRg st="0" end="0"/>
                                            </p:txEl>
                                          </p:spTgt>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800"/>
                                  </p:stCondLst>
                                  <p:childTnLst>
                                    <p:set>
                                      <p:cBhvr>
                                        <p:cTn id="88" dur="1" fill="hold">
                                          <p:stCondLst>
                                            <p:cond delay="0"/>
                                          </p:stCondLst>
                                        </p:cTn>
                                        <p:tgtEl>
                                          <p:spTgt spid="24">
                                            <p:txEl>
                                              <p:pRg st="0" end="0"/>
                                            </p:txEl>
                                          </p:spTgt>
                                        </p:tgtEl>
                                        <p:attrNameLst>
                                          <p:attrName>style.visibility</p:attrName>
                                        </p:attrNameLst>
                                      </p:cBhvr>
                                      <p:to>
                                        <p:strVal val="visible"/>
                                      </p:to>
                                    </p:set>
                                    <p:animEffect transition="in" filter="fade">
                                      <p:cBhvr>
                                        <p:cTn id="89" dur="500"/>
                                        <p:tgtEl>
                                          <p:spTgt spid="24">
                                            <p:txEl>
                                              <p:pRg st="0" end="0"/>
                                            </p:txEl>
                                          </p:spTgt>
                                        </p:tgtEl>
                                      </p:cBhvr>
                                    </p:animEffect>
                                  </p:childTnLst>
                                </p:cTn>
                              </p:par>
                              <p:par>
                                <p:cTn id="90" presetID="10" presetClass="entr" presetSubtype="0" fill="hold" grpId="0" nodeType="withEffect">
                                  <p:stCondLst>
                                    <p:cond delay="800"/>
                                  </p:stCondLst>
                                  <p:childTnLst>
                                    <p:set>
                                      <p:cBhvr>
                                        <p:cTn id="91" dur="1" fill="hold">
                                          <p:stCondLst>
                                            <p:cond delay="0"/>
                                          </p:stCondLst>
                                        </p:cTn>
                                        <p:tgtEl>
                                          <p:spTgt spid="25">
                                            <p:txEl>
                                              <p:pRg st="0" end="0"/>
                                            </p:txEl>
                                          </p:spTgt>
                                        </p:tgtEl>
                                        <p:attrNameLst>
                                          <p:attrName>style.visibility</p:attrName>
                                        </p:attrNameLst>
                                      </p:cBhvr>
                                      <p:to>
                                        <p:strVal val="visible"/>
                                      </p:to>
                                    </p:set>
                                    <p:animEffect transition="in" filter="fade">
                                      <p:cBhvr>
                                        <p:cTn id="9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10" presetClass="entr" presetSubtype="0" fill="hold" nodeType="withEffect">
                  <p:stCondLst>
                    <p:cond delay="8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6" grpId="0" build="p">
        <p:tmplLst>
          <p:tmpl lvl="1">
            <p:tnLst>
              <p:par>
                <p:cTn presetID="53" presetClass="entr" presetSubtype="16" fill="hold" nodeType="after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p:cTn dur="300" fill="hold"/>
                        <p:tgtEl>
                          <p:spTgt spid="16"/>
                        </p:tgtEl>
                        <p:attrNameLst>
                          <p:attrName>ppt_w</p:attrName>
                        </p:attrNameLst>
                      </p:cBhvr>
                      <p:tavLst>
                        <p:tav tm="0">
                          <p:val>
                            <p:fltVal val="0"/>
                          </p:val>
                        </p:tav>
                        <p:tav tm="100000">
                          <p:val>
                            <p:strVal val="#ppt_w"/>
                          </p:val>
                        </p:tav>
                      </p:tavLst>
                    </p:anim>
                    <p:anim calcmode="lin" valueType="num">
                      <p:cBhvr>
                        <p:cTn dur="300" fill="hold"/>
                        <p:tgtEl>
                          <p:spTgt spid="16"/>
                        </p:tgtEl>
                        <p:attrNameLst>
                          <p:attrName>ppt_h</p:attrName>
                        </p:attrNameLst>
                      </p:cBhvr>
                      <p:tavLst>
                        <p:tav tm="0">
                          <p:val>
                            <p:fltVal val="0"/>
                          </p:val>
                        </p:tav>
                        <p:tav tm="100000">
                          <p:val>
                            <p:strVal val="#ppt_h"/>
                          </p:val>
                        </p:tav>
                      </p:tavLst>
                    </p:anim>
                    <p:animEffect transition="in" filter="fade">
                      <p:cBhvr>
                        <p:cTn dur="300"/>
                        <p:tgtEl>
                          <p:spTgt spid="16"/>
                        </p:tgtEl>
                      </p:cBhvr>
                    </p:animEffect>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400"/>
                        <p:tgtEl>
                          <p:spTgt spid="17"/>
                        </p:tgtEl>
                      </p:cBhvr>
                    </p:animEffect>
                    <p:anim calcmode="lin" valueType="num">
                      <p:cBhvr>
                        <p:cTn dur="400" fill="hold"/>
                        <p:tgtEl>
                          <p:spTgt spid="17"/>
                        </p:tgtEl>
                        <p:attrNameLst>
                          <p:attrName>ppt_x</p:attrName>
                        </p:attrNameLst>
                      </p:cBhvr>
                      <p:tavLst>
                        <p:tav tm="0">
                          <p:val>
                            <p:strVal val="#ppt_x"/>
                          </p:val>
                        </p:tav>
                        <p:tav tm="100000">
                          <p:val>
                            <p:strVal val="#ppt_x"/>
                          </p:val>
                        </p:tav>
                      </p:tavLst>
                    </p:anim>
                    <p:anim calcmode="lin" valueType="num">
                      <p:cBhvr>
                        <p:cTn dur="400" fill="hold"/>
                        <p:tgtEl>
                          <p:spTgt spid="1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300" fill="hold"/>
                        <p:tgtEl>
                          <p:spTgt spid="19"/>
                        </p:tgtEl>
                        <p:attrNameLst>
                          <p:attrName>ppt_w</p:attrName>
                        </p:attrNameLst>
                      </p:cBhvr>
                      <p:tavLst>
                        <p:tav tm="0">
                          <p:val>
                            <p:fltVal val="0"/>
                          </p:val>
                        </p:tav>
                        <p:tav tm="100000">
                          <p:val>
                            <p:strVal val="#ppt_w"/>
                          </p:val>
                        </p:tav>
                      </p:tavLst>
                    </p:anim>
                    <p:anim calcmode="lin" valueType="num">
                      <p:cBhvr>
                        <p:cTn dur="300" fill="hold"/>
                        <p:tgtEl>
                          <p:spTgt spid="19"/>
                        </p:tgtEl>
                        <p:attrNameLst>
                          <p:attrName>ppt_h</p:attrName>
                        </p:attrNameLst>
                      </p:cBhvr>
                      <p:tavLst>
                        <p:tav tm="0">
                          <p:val>
                            <p:fltVal val="0"/>
                          </p:val>
                        </p:tav>
                        <p:tav tm="100000">
                          <p:val>
                            <p:strVal val="#ppt_h"/>
                          </p:val>
                        </p:tav>
                      </p:tavLst>
                    </p:anim>
                    <p:animEffect transition="in" filter="fade">
                      <p:cBhvr>
                        <p:cTn dur="300"/>
                        <p:tgtEl>
                          <p:spTgt spid="19"/>
                        </p:tgtEl>
                      </p:cBhvr>
                    </p:animEffect>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53" presetClass="entr" presetSubtype="16" fill="hold" nodeType="after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300" fill="hold"/>
                        <p:tgtEl>
                          <p:spTgt spid="22"/>
                        </p:tgtEl>
                        <p:attrNameLst>
                          <p:attrName>ppt_w</p:attrName>
                        </p:attrNameLst>
                      </p:cBhvr>
                      <p:tavLst>
                        <p:tav tm="0">
                          <p:val>
                            <p:fltVal val="0"/>
                          </p:val>
                        </p:tav>
                        <p:tav tm="100000">
                          <p:val>
                            <p:strVal val="#ppt_w"/>
                          </p:val>
                        </p:tav>
                      </p:tavLst>
                    </p:anim>
                    <p:anim calcmode="lin" valueType="num">
                      <p:cBhvr>
                        <p:cTn dur="300" fill="hold"/>
                        <p:tgtEl>
                          <p:spTgt spid="22"/>
                        </p:tgtEl>
                        <p:attrNameLst>
                          <p:attrName>ppt_h</p:attrName>
                        </p:attrNameLst>
                      </p:cBhvr>
                      <p:tavLst>
                        <p:tav tm="0">
                          <p:val>
                            <p:fltVal val="0"/>
                          </p:val>
                        </p:tav>
                        <p:tav tm="100000">
                          <p:val>
                            <p:strVal val="#ppt_h"/>
                          </p:val>
                        </p:tav>
                      </p:tavLst>
                    </p:anim>
                    <p:animEffect transition="in" filter="fade">
                      <p:cBhvr>
                        <p:cTn dur="300"/>
                        <p:tgtEl>
                          <p:spTgt spid="22"/>
                        </p:tgtEl>
                      </p:cBhvr>
                    </p:animEffect>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400"/>
                        <p:tgtEl>
                          <p:spTgt spid="23"/>
                        </p:tgtEl>
                      </p:cBhvr>
                    </p:animEffect>
                    <p:anim calcmode="lin" valueType="num">
                      <p:cBhvr>
                        <p:cTn dur="400" fill="hold"/>
                        <p:tgtEl>
                          <p:spTgt spid="23"/>
                        </p:tgtEl>
                        <p:attrNameLst>
                          <p:attrName>ppt_x</p:attrName>
                        </p:attrNameLst>
                      </p:cBhvr>
                      <p:tavLst>
                        <p:tav tm="0">
                          <p:val>
                            <p:strVal val="#ppt_x"/>
                          </p:val>
                        </p:tav>
                        <p:tav tm="100000">
                          <p:val>
                            <p:strVal val="#ppt_x"/>
                          </p:val>
                        </p:tav>
                      </p:tavLst>
                    </p:anim>
                    <p:anim calcmode="lin" valueType="num">
                      <p:cBhvr>
                        <p:cTn dur="4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10" presetClass="entr" presetSubtype="0" fill="hold" nodeType="withEffect">
                  <p:stCondLst>
                    <p:cond delay="8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3" grpId="0" animBg="1"/>
      <p:bldP spid="30" grpId="0" animBg="1"/>
      <p:bldP spid="31"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conic list 4">
    <p:spTree>
      <p:nvGrpSpPr>
        <p:cNvPr id="1" name=""/>
        <p:cNvGrpSpPr/>
        <p:nvPr/>
      </p:nvGrpSpPr>
      <p:grpSpPr>
        <a:xfrm>
          <a:off x="0" y="0"/>
          <a:ext cx="0" cy="0"/>
          <a:chOff x="0" y="0"/>
          <a:chExt cx="0" cy="0"/>
        </a:xfrm>
      </p:grpSpPr>
      <p:sp>
        <p:nvSpPr>
          <p:cNvPr id="42" name="Picture Placeholder 2"/>
          <p:cNvSpPr>
            <a:spLocks noGrp="1"/>
          </p:cNvSpPr>
          <p:nvPr>
            <p:ph type="pic" sz="quarter" idx="17"/>
          </p:nvPr>
        </p:nvSpPr>
        <p:spPr>
          <a:xfrm>
            <a:off x="684392"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603251" y="4447915"/>
            <a:ext cx="869949" cy="782954"/>
          </a:xfrm>
          <a:prstGeom prst="roundRect">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3" name="Text Placeholder 7"/>
          <p:cNvSpPr>
            <a:spLocks noGrp="1"/>
          </p:cNvSpPr>
          <p:nvPr>
            <p:ph type="body" sz="quarter" idx="39" hasCustomPrompt="1"/>
          </p:nvPr>
        </p:nvSpPr>
        <p:spPr>
          <a:xfrm>
            <a:off x="684392"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608667"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603256"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72" name="Rounded Rectangle 71"/>
          <p:cNvSpPr/>
          <p:nvPr userDrawn="1"/>
        </p:nvSpPr>
        <p:spPr>
          <a:xfrm>
            <a:off x="4535315" y="4447915"/>
            <a:ext cx="869949" cy="782954"/>
          </a:xfrm>
          <a:prstGeom prst="roundRect">
            <a:avLst>
              <a:gd name="adj" fmla="val 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73" name="Text Placeholder 7"/>
          <p:cNvSpPr>
            <a:spLocks noGrp="1"/>
          </p:cNvSpPr>
          <p:nvPr>
            <p:ph type="body" sz="quarter" idx="40" hasCustomPrompt="1"/>
          </p:nvPr>
        </p:nvSpPr>
        <p:spPr>
          <a:xfrm>
            <a:off x="4616456"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74" name="Text Placeholder 7"/>
          <p:cNvSpPr>
            <a:spLocks noGrp="1"/>
          </p:cNvSpPr>
          <p:nvPr>
            <p:ph type="body" sz="quarter" idx="41" hasCustomPrompt="1"/>
          </p:nvPr>
        </p:nvSpPr>
        <p:spPr>
          <a:xfrm>
            <a:off x="5554133"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75" name="Text Placeholder 2"/>
          <p:cNvSpPr>
            <a:spLocks noGrp="1"/>
          </p:cNvSpPr>
          <p:nvPr>
            <p:ph type="body" sz="quarter" idx="42" hasCustomPrompt="1"/>
          </p:nvPr>
        </p:nvSpPr>
        <p:spPr>
          <a:xfrm>
            <a:off x="4548722"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76" name="Rounded Rectangle 75"/>
          <p:cNvSpPr/>
          <p:nvPr userDrawn="1"/>
        </p:nvSpPr>
        <p:spPr>
          <a:xfrm>
            <a:off x="8504770" y="4447915"/>
            <a:ext cx="869949" cy="782954"/>
          </a:xfrm>
          <a:prstGeom prst="roundRect">
            <a:avLst>
              <a:gd name="adj" fmla="val 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77" name="Text Placeholder 7"/>
          <p:cNvSpPr>
            <a:spLocks noGrp="1"/>
          </p:cNvSpPr>
          <p:nvPr>
            <p:ph type="body" sz="quarter" idx="43" hasCustomPrompt="1"/>
          </p:nvPr>
        </p:nvSpPr>
        <p:spPr>
          <a:xfrm>
            <a:off x="8585911" y="449363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78" name="Text Placeholder 7"/>
          <p:cNvSpPr>
            <a:spLocks noGrp="1"/>
          </p:cNvSpPr>
          <p:nvPr>
            <p:ph type="body" sz="quarter" idx="44" hasCustomPrompt="1"/>
          </p:nvPr>
        </p:nvSpPr>
        <p:spPr>
          <a:xfrm>
            <a:off x="9510184" y="4971939"/>
            <a:ext cx="206586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79" name="Text Placeholder 2"/>
          <p:cNvSpPr>
            <a:spLocks noGrp="1"/>
          </p:cNvSpPr>
          <p:nvPr>
            <p:ph type="body" sz="quarter" idx="45" hasCustomPrompt="1"/>
          </p:nvPr>
        </p:nvSpPr>
        <p:spPr>
          <a:xfrm>
            <a:off x="8504773" y="5357392"/>
            <a:ext cx="3071281"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28" name="Text Placeholder 7"/>
          <p:cNvSpPr>
            <a:spLocks noGrp="1"/>
          </p:cNvSpPr>
          <p:nvPr>
            <p:ph type="body" sz="quarter" idx="55" hasCustomPrompt="1"/>
          </p:nvPr>
        </p:nvSpPr>
        <p:spPr>
          <a:xfrm>
            <a:off x="1608667"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a:t>80%</a:t>
            </a:r>
          </a:p>
        </p:txBody>
      </p:sp>
      <p:sp>
        <p:nvSpPr>
          <p:cNvPr id="29" name="Text Placeholder 7"/>
          <p:cNvSpPr>
            <a:spLocks noGrp="1"/>
          </p:cNvSpPr>
          <p:nvPr>
            <p:ph type="body" sz="quarter" idx="56" hasCustomPrompt="1"/>
          </p:nvPr>
        </p:nvSpPr>
        <p:spPr>
          <a:xfrm>
            <a:off x="5554133"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a:t>80%</a:t>
            </a:r>
          </a:p>
        </p:txBody>
      </p:sp>
      <p:sp>
        <p:nvSpPr>
          <p:cNvPr id="30" name="Text Placeholder 7"/>
          <p:cNvSpPr>
            <a:spLocks noGrp="1"/>
          </p:cNvSpPr>
          <p:nvPr>
            <p:ph type="body" sz="quarter" idx="57" hasCustomPrompt="1"/>
          </p:nvPr>
        </p:nvSpPr>
        <p:spPr>
          <a:xfrm>
            <a:off x="9510184" y="4452457"/>
            <a:ext cx="2065867"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a:t>80%</a:t>
            </a:r>
          </a:p>
        </p:txBody>
      </p:sp>
      <p:grpSp>
        <p:nvGrpSpPr>
          <p:cNvPr id="34" name="Group 33"/>
          <p:cNvGrpSpPr/>
          <p:nvPr userDrawn="1"/>
        </p:nvGrpSpPr>
        <p:grpSpPr>
          <a:xfrm>
            <a:off x="101309" y="385540"/>
            <a:ext cx="383999" cy="342172"/>
            <a:chOff x="5270500" y="1460500"/>
            <a:chExt cx="1701800" cy="2705100"/>
          </a:xfrm>
        </p:grpSpPr>
        <p:sp>
          <p:nvSpPr>
            <p:cNvPr id="35" name="Rounded Rectangle 3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6" name="Rounded Rectangle 35"/>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7" name="Rounded Rectangle 36"/>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43" name="Picture Placeholder 2"/>
          <p:cNvSpPr>
            <a:spLocks noGrp="1"/>
          </p:cNvSpPr>
          <p:nvPr>
            <p:ph type="pic" sz="quarter" idx="58"/>
          </p:nvPr>
        </p:nvSpPr>
        <p:spPr>
          <a:xfrm>
            <a:off x="4588234"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Picture Placeholder 2"/>
          <p:cNvSpPr>
            <a:spLocks noGrp="1"/>
          </p:cNvSpPr>
          <p:nvPr>
            <p:ph type="pic" sz="quarter" idx="59"/>
          </p:nvPr>
        </p:nvSpPr>
        <p:spPr>
          <a:xfrm>
            <a:off x="8504770" y="1482278"/>
            <a:ext cx="2990141" cy="2642687"/>
          </a:xfrm>
          <a:custGeom>
            <a:avLst/>
            <a:gdLst/>
            <a:ahLst/>
            <a:cxnLst/>
            <a:rect l="l" t="t" r="r" b="b"/>
            <a:pathLst>
              <a:path w="2242606" h="2202239">
                <a:moveTo>
                  <a:pt x="2014006" y="0"/>
                </a:moveTo>
                <a:cubicBezTo>
                  <a:pt x="2140258" y="0"/>
                  <a:pt x="2242606" y="102348"/>
                  <a:pt x="2242606" y="228600"/>
                </a:cubicBezTo>
                <a:lnTo>
                  <a:pt x="2242606" y="1973639"/>
                </a:lnTo>
                <a:cubicBezTo>
                  <a:pt x="2242606" y="2099891"/>
                  <a:pt x="2140258" y="2202239"/>
                  <a:pt x="2014006" y="2202239"/>
                </a:cubicBezTo>
                <a:cubicBezTo>
                  <a:pt x="1887754" y="2202239"/>
                  <a:pt x="1785406" y="2099891"/>
                  <a:pt x="1785406" y="1973639"/>
                </a:cubicBezTo>
                <a:lnTo>
                  <a:pt x="1785406" y="228600"/>
                </a:lnTo>
                <a:cubicBezTo>
                  <a:pt x="1785406" y="102348"/>
                  <a:pt x="1887754" y="0"/>
                  <a:pt x="2014006" y="0"/>
                </a:cubicBezTo>
                <a:close/>
                <a:moveTo>
                  <a:pt x="1412873" y="0"/>
                </a:moveTo>
                <a:cubicBezTo>
                  <a:pt x="1539125" y="0"/>
                  <a:pt x="1641473" y="102348"/>
                  <a:pt x="1641473" y="228600"/>
                </a:cubicBezTo>
                <a:lnTo>
                  <a:pt x="1641473" y="1973639"/>
                </a:lnTo>
                <a:cubicBezTo>
                  <a:pt x="1641473" y="2099891"/>
                  <a:pt x="1539125" y="2202239"/>
                  <a:pt x="1412873" y="2202239"/>
                </a:cubicBezTo>
                <a:cubicBezTo>
                  <a:pt x="1286621" y="2202239"/>
                  <a:pt x="1184273" y="2099891"/>
                  <a:pt x="1184273" y="1973639"/>
                </a:cubicBezTo>
                <a:lnTo>
                  <a:pt x="1184273" y="228600"/>
                </a:lnTo>
                <a:cubicBezTo>
                  <a:pt x="1184273" y="102348"/>
                  <a:pt x="1286621" y="0"/>
                  <a:pt x="1412873" y="0"/>
                </a:cubicBezTo>
                <a:close/>
                <a:moveTo>
                  <a:pt x="820206" y="0"/>
                </a:moveTo>
                <a:cubicBezTo>
                  <a:pt x="946458" y="0"/>
                  <a:pt x="1048806" y="102348"/>
                  <a:pt x="1048806" y="228600"/>
                </a:cubicBezTo>
                <a:lnTo>
                  <a:pt x="1048806" y="1973639"/>
                </a:lnTo>
                <a:cubicBezTo>
                  <a:pt x="1048806" y="2099891"/>
                  <a:pt x="946458" y="2202239"/>
                  <a:pt x="820206" y="2202239"/>
                </a:cubicBezTo>
                <a:cubicBezTo>
                  <a:pt x="693954" y="2202239"/>
                  <a:pt x="591606" y="2099891"/>
                  <a:pt x="591606" y="1973639"/>
                </a:cubicBezTo>
                <a:lnTo>
                  <a:pt x="591606" y="228600"/>
                </a:lnTo>
                <a:cubicBezTo>
                  <a:pt x="591606" y="102348"/>
                  <a:pt x="693954" y="0"/>
                  <a:pt x="820206" y="0"/>
                </a:cubicBezTo>
                <a:close/>
                <a:moveTo>
                  <a:pt x="228600" y="0"/>
                </a:moveTo>
                <a:cubicBezTo>
                  <a:pt x="354852" y="0"/>
                  <a:pt x="457200" y="102348"/>
                  <a:pt x="457200" y="228600"/>
                </a:cubicBezTo>
                <a:lnTo>
                  <a:pt x="457200" y="1973639"/>
                </a:lnTo>
                <a:cubicBezTo>
                  <a:pt x="457200" y="2099891"/>
                  <a:pt x="354852" y="2202239"/>
                  <a:pt x="228600" y="2202239"/>
                </a:cubicBezTo>
                <a:cubicBezTo>
                  <a:pt x="102348" y="2202239"/>
                  <a:pt x="0" y="2099891"/>
                  <a:pt x="0" y="1973639"/>
                </a:cubicBezTo>
                <a:lnTo>
                  <a:pt x="0" y="228600"/>
                </a:lnTo>
                <a:cubicBezTo>
                  <a:pt x="0" y="102348"/>
                  <a:pt x="102348" y="0"/>
                  <a:pt x="2286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7673223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8" fill="hold" grpId="0" nodeType="afterEffect" nodePh="1">
                                  <p:stCondLst>
                                    <p:cond delay="0"/>
                                  </p:stCondLst>
                                  <p:endCondLst>
                                    <p:cond evt="begin" delay="0">
                                      <p:tn val="19"/>
                                    </p:cond>
                                  </p:end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900"/>
                                        <p:tgtEl>
                                          <p:spTgt spid="4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400" fill="hold"/>
                                        <p:tgtEl>
                                          <p:spTgt spid="3"/>
                                        </p:tgtEl>
                                        <p:attrNameLst>
                                          <p:attrName>ppt_w</p:attrName>
                                        </p:attrNameLst>
                                      </p:cBhvr>
                                      <p:tavLst>
                                        <p:tav tm="0">
                                          <p:val>
                                            <p:fltVal val="0"/>
                                          </p:val>
                                        </p:tav>
                                        <p:tav tm="100000">
                                          <p:val>
                                            <p:strVal val="#ppt_w"/>
                                          </p:val>
                                        </p:tav>
                                      </p:tavLst>
                                    </p:anim>
                                    <p:anim calcmode="lin" valueType="num">
                                      <p:cBhvr>
                                        <p:cTn id="26" dur="400" fill="hold"/>
                                        <p:tgtEl>
                                          <p:spTgt spid="3"/>
                                        </p:tgtEl>
                                        <p:attrNameLst>
                                          <p:attrName>ppt_h</p:attrName>
                                        </p:attrNameLst>
                                      </p:cBhvr>
                                      <p:tavLst>
                                        <p:tav tm="0">
                                          <p:val>
                                            <p:fltVal val="0"/>
                                          </p:val>
                                        </p:tav>
                                        <p:tav tm="100000">
                                          <p:val>
                                            <p:strVal val="#ppt_h"/>
                                          </p:val>
                                        </p:tav>
                                      </p:tavLst>
                                    </p:anim>
                                    <p:animEffect transition="in" filter="fade">
                                      <p:cBhvr>
                                        <p:cTn id="27" dur="400"/>
                                        <p:tgtEl>
                                          <p:spTgt spid="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 calcmode="lin" valueType="num">
                                      <p:cBhvr>
                                        <p:cTn id="31"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32"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3" dur="3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28">
                                            <p:txEl>
                                              <p:pRg st="0" end="0"/>
                                            </p:txEl>
                                          </p:spTgt>
                                        </p:tgtEl>
                                        <p:attrNameLst>
                                          <p:attrName>style.visibility</p:attrName>
                                        </p:attrNameLst>
                                      </p:cBhvr>
                                      <p:to>
                                        <p:strVal val="visible"/>
                                      </p:to>
                                    </p:set>
                                    <p:animEffect transition="in" filter="fade">
                                      <p:cBhvr>
                                        <p:cTn id="36" dur="400"/>
                                        <p:tgtEl>
                                          <p:spTgt spid="28">
                                            <p:txEl>
                                              <p:pRg st="0" end="0"/>
                                            </p:txEl>
                                          </p:spTgt>
                                        </p:tgtEl>
                                      </p:cBhvr>
                                    </p:animEffect>
                                    <p:anim calcmode="lin" valueType="num">
                                      <p:cBhvr>
                                        <p:cTn id="37"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28">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6">
                                            <p:txEl>
                                              <p:pRg st="0" end="0"/>
                                            </p:txEl>
                                          </p:spTgt>
                                        </p:tgtEl>
                                        <p:attrNameLst>
                                          <p:attrName>style.visibility</p:attrName>
                                        </p:attrNameLst>
                                      </p:cBhvr>
                                      <p:to>
                                        <p:strVal val="visible"/>
                                      </p:to>
                                    </p:set>
                                    <p:animEffect transition="in" filter="fade">
                                      <p:cBhvr>
                                        <p:cTn id="41" dur="500"/>
                                        <p:tgtEl>
                                          <p:spTgt spid="26">
                                            <p:txEl>
                                              <p:pRg st="0" end="0"/>
                                            </p:txEl>
                                          </p:spTgt>
                                        </p:tgtEl>
                                      </p:cBhvr>
                                    </p:animEffect>
                                    <p:anim calcmode="lin" valueType="num">
                                      <p:cBhvr>
                                        <p:cTn id="42"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00"/>
                                        <p:tgtEl>
                                          <p:spTgt spid="27">
                                            <p:txEl>
                                              <p:pRg st="0" end="0"/>
                                            </p:txEl>
                                          </p:spTgt>
                                        </p:tgtEl>
                                      </p:cBhvr>
                                    </p:animEffect>
                                  </p:childTnLst>
                                </p:cTn>
                              </p:par>
                            </p:childTnLst>
                          </p:cTn>
                        </p:par>
                        <p:par>
                          <p:cTn id="47" fill="hold">
                            <p:stCondLst>
                              <p:cond delay="2500"/>
                            </p:stCondLst>
                            <p:childTnLst>
                              <p:par>
                                <p:cTn id="48" presetID="22" presetClass="entr" presetSubtype="8" fill="hold" grpId="0" nodeType="afterEffect" nodePh="1">
                                  <p:stCondLst>
                                    <p:cond delay="0"/>
                                  </p:stCondLst>
                                  <p:endCondLst>
                                    <p:cond evt="begin" delay="0">
                                      <p:tn val="48"/>
                                    </p:cond>
                                  </p:end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900"/>
                                        <p:tgtEl>
                                          <p:spTgt spid="43"/>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 calcmode="lin" valueType="num">
                                      <p:cBhvr>
                                        <p:cTn id="54" dur="400" fill="hold"/>
                                        <p:tgtEl>
                                          <p:spTgt spid="72"/>
                                        </p:tgtEl>
                                        <p:attrNameLst>
                                          <p:attrName>ppt_w</p:attrName>
                                        </p:attrNameLst>
                                      </p:cBhvr>
                                      <p:tavLst>
                                        <p:tav tm="0">
                                          <p:val>
                                            <p:fltVal val="0"/>
                                          </p:val>
                                        </p:tav>
                                        <p:tav tm="100000">
                                          <p:val>
                                            <p:strVal val="#ppt_w"/>
                                          </p:val>
                                        </p:tav>
                                      </p:tavLst>
                                    </p:anim>
                                    <p:anim calcmode="lin" valueType="num">
                                      <p:cBhvr>
                                        <p:cTn id="55" dur="400" fill="hold"/>
                                        <p:tgtEl>
                                          <p:spTgt spid="72"/>
                                        </p:tgtEl>
                                        <p:attrNameLst>
                                          <p:attrName>ppt_h</p:attrName>
                                        </p:attrNameLst>
                                      </p:cBhvr>
                                      <p:tavLst>
                                        <p:tav tm="0">
                                          <p:val>
                                            <p:fltVal val="0"/>
                                          </p:val>
                                        </p:tav>
                                        <p:tav tm="100000">
                                          <p:val>
                                            <p:strVal val="#ppt_h"/>
                                          </p:val>
                                        </p:tav>
                                      </p:tavLst>
                                    </p:anim>
                                    <p:animEffect transition="in" filter="fade">
                                      <p:cBhvr>
                                        <p:cTn id="56" dur="400"/>
                                        <p:tgtEl>
                                          <p:spTgt spid="72"/>
                                        </p:tgtEl>
                                      </p:cBhvr>
                                    </p:animEffect>
                                  </p:childTnLst>
                                </p:cTn>
                              </p:par>
                            </p:childTnLst>
                          </p:cTn>
                        </p:par>
                        <p:par>
                          <p:cTn id="57" fill="hold">
                            <p:stCondLst>
                              <p:cond delay="4000"/>
                            </p:stCondLst>
                            <p:childTnLst>
                              <p:par>
                                <p:cTn id="58" presetID="53" presetClass="entr" presetSubtype="16" fill="hold" grpId="0" nodeType="afterEffect">
                                  <p:stCondLst>
                                    <p:cond delay="0"/>
                                  </p:stCondLst>
                                  <p:childTnLst>
                                    <p:set>
                                      <p:cBhvr>
                                        <p:cTn id="59" dur="1" fill="hold">
                                          <p:stCondLst>
                                            <p:cond delay="0"/>
                                          </p:stCondLst>
                                        </p:cTn>
                                        <p:tgtEl>
                                          <p:spTgt spid="73">
                                            <p:txEl>
                                              <p:pRg st="0" end="0"/>
                                            </p:txEl>
                                          </p:spTgt>
                                        </p:tgtEl>
                                        <p:attrNameLst>
                                          <p:attrName>style.visibility</p:attrName>
                                        </p:attrNameLst>
                                      </p:cBhvr>
                                      <p:to>
                                        <p:strVal val="visible"/>
                                      </p:to>
                                    </p:set>
                                    <p:anim calcmode="lin" valueType="num">
                                      <p:cBhvr>
                                        <p:cTn id="60" dur="3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61" dur="3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62" dur="300"/>
                                        <p:tgtEl>
                                          <p:spTgt spid="73">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29">
                                            <p:txEl>
                                              <p:pRg st="0" end="0"/>
                                            </p:txEl>
                                          </p:spTgt>
                                        </p:tgtEl>
                                        <p:attrNameLst>
                                          <p:attrName>style.visibility</p:attrName>
                                        </p:attrNameLst>
                                      </p:cBhvr>
                                      <p:to>
                                        <p:strVal val="visible"/>
                                      </p:to>
                                    </p:set>
                                    <p:animEffect transition="in" filter="fade">
                                      <p:cBhvr>
                                        <p:cTn id="65" dur="400"/>
                                        <p:tgtEl>
                                          <p:spTgt spid="29">
                                            <p:txEl>
                                              <p:pRg st="0" end="0"/>
                                            </p:txEl>
                                          </p:spTgt>
                                        </p:tgtEl>
                                      </p:cBhvr>
                                    </p:animEffect>
                                    <p:anim calcmode="lin" valueType="num">
                                      <p:cBhvr>
                                        <p:cTn id="66" dur="4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29">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74">
                                            <p:txEl>
                                              <p:pRg st="0" end="0"/>
                                            </p:txEl>
                                          </p:spTgt>
                                        </p:tgtEl>
                                        <p:attrNameLst>
                                          <p:attrName>style.visibility</p:attrName>
                                        </p:attrNameLst>
                                      </p:cBhvr>
                                      <p:to>
                                        <p:strVal val="visible"/>
                                      </p:to>
                                    </p:set>
                                    <p:animEffect transition="in" filter="fade">
                                      <p:cBhvr>
                                        <p:cTn id="70" dur="500"/>
                                        <p:tgtEl>
                                          <p:spTgt spid="74">
                                            <p:txEl>
                                              <p:pRg st="0" end="0"/>
                                            </p:txEl>
                                          </p:spTgt>
                                        </p:tgtEl>
                                      </p:cBhvr>
                                    </p:animEffect>
                                    <p:anim calcmode="lin" valueType="num">
                                      <p:cBhvr>
                                        <p:cTn id="71"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74">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75">
                                            <p:txEl>
                                              <p:pRg st="0" end="0"/>
                                            </p:txEl>
                                          </p:spTgt>
                                        </p:tgtEl>
                                        <p:attrNameLst>
                                          <p:attrName>style.visibility</p:attrName>
                                        </p:attrNameLst>
                                      </p:cBhvr>
                                      <p:to>
                                        <p:strVal val="visible"/>
                                      </p:to>
                                    </p:set>
                                    <p:animEffect transition="in" filter="fade">
                                      <p:cBhvr>
                                        <p:cTn id="75" dur="500"/>
                                        <p:tgtEl>
                                          <p:spTgt spid="75">
                                            <p:txEl>
                                              <p:pRg st="0" end="0"/>
                                            </p:txEl>
                                          </p:spTgt>
                                        </p:tgtEl>
                                      </p:cBhvr>
                                    </p:animEffect>
                                  </p:childTnLst>
                                </p:cTn>
                              </p:par>
                            </p:childTnLst>
                          </p:cTn>
                        </p:par>
                        <p:par>
                          <p:cTn id="76" fill="hold">
                            <p:stCondLst>
                              <p:cond delay="4500"/>
                            </p:stCondLst>
                            <p:childTnLst>
                              <p:par>
                                <p:cTn id="77" presetID="22" presetClass="entr" presetSubtype="8" fill="hold" grpId="0" nodeType="afterEffect" nodePh="1">
                                  <p:stCondLst>
                                    <p:cond delay="0"/>
                                  </p:stCondLst>
                                  <p:endCondLst>
                                    <p:cond evt="begin" delay="0">
                                      <p:tn val="77"/>
                                    </p:cond>
                                  </p:endCondLst>
                                  <p:childTnLst>
                                    <p:set>
                                      <p:cBhvr>
                                        <p:cTn id="78" dur="1" fill="hold">
                                          <p:stCondLst>
                                            <p:cond delay="0"/>
                                          </p:stCondLst>
                                        </p:cTn>
                                        <p:tgtEl>
                                          <p:spTgt spid="44"/>
                                        </p:tgtEl>
                                        <p:attrNameLst>
                                          <p:attrName>style.visibility</p:attrName>
                                        </p:attrNameLst>
                                      </p:cBhvr>
                                      <p:to>
                                        <p:strVal val="visible"/>
                                      </p:to>
                                    </p:set>
                                    <p:animEffect transition="in" filter="wipe(left)">
                                      <p:cBhvr>
                                        <p:cTn id="79" dur="900"/>
                                        <p:tgtEl>
                                          <p:spTgt spid="44"/>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 calcmode="lin" valueType="num">
                                      <p:cBhvr>
                                        <p:cTn id="83" dur="400" fill="hold"/>
                                        <p:tgtEl>
                                          <p:spTgt spid="76"/>
                                        </p:tgtEl>
                                        <p:attrNameLst>
                                          <p:attrName>ppt_w</p:attrName>
                                        </p:attrNameLst>
                                      </p:cBhvr>
                                      <p:tavLst>
                                        <p:tav tm="0">
                                          <p:val>
                                            <p:fltVal val="0"/>
                                          </p:val>
                                        </p:tav>
                                        <p:tav tm="100000">
                                          <p:val>
                                            <p:strVal val="#ppt_w"/>
                                          </p:val>
                                        </p:tav>
                                      </p:tavLst>
                                    </p:anim>
                                    <p:anim calcmode="lin" valueType="num">
                                      <p:cBhvr>
                                        <p:cTn id="84" dur="400" fill="hold"/>
                                        <p:tgtEl>
                                          <p:spTgt spid="76"/>
                                        </p:tgtEl>
                                        <p:attrNameLst>
                                          <p:attrName>ppt_h</p:attrName>
                                        </p:attrNameLst>
                                      </p:cBhvr>
                                      <p:tavLst>
                                        <p:tav tm="0">
                                          <p:val>
                                            <p:fltVal val="0"/>
                                          </p:val>
                                        </p:tav>
                                        <p:tav tm="100000">
                                          <p:val>
                                            <p:strVal val="#ppt_h"/>
                                          </p:val>
                                        </p:tav>
                                      </p:tavLst>
                                    </p:anim>
                                    <p:animEffect transition="in" filter="fade">
                                      <p:cBhvr>
                                        <p:cTn id="85" dur="400"/>
                                        <p:tgtEl>
                                          <p:spTgt spid="76"/>
                                        </p:tgtEl>
                                      </p:cBhvr>
                                    </p:animEffect>
                                  </p:childTnLst>
                                </p:cTn>
                              </p:par>
                            </p:childTnLst>
                          </p:cTn>
                        </p:par>
                        <p:par>
                          <p:cTn id="86" fill="hold">
                            <p:stCondLst>
                              <p:cond delay="6000"/>
                            </p:stCondLst>
                            <p:childTnLst>
                              <p:par>
                                <p:cTn id="87" presetID="53" presetClass="entr" presetSubtype="16" fill="hold" grpId="0" nodeType="afterEffect">
                                  <p:stCondLst>
                                    <p:cond delay="0"/>
                                  </p:stCondLst>
                                  <p:childTnLst>
                                    <p:set>
                                      <p:cBhvr>
                                        <p:cTn id="88" dur="1" fill="hold">
                                          <p:stCondLst>
                                            <p:cond delay="0"/>
                                          </p:stCondLst>
                                        </p:cTn>
                                        <p:tgtEl>
                                          <p:spTgt spid="77">
                                            <p:txEl>
                                              <p:pRg st="0" end="0"/>
                                            </p:txEl>
                                          </p:spTgt>
                                        </p:tgtEl>
                                        <p:attrNameLst>
                                          <p:attrName>style.visibility</p:attrName>
                                        </p:attrNameLst>
                                      </p:cBhvr>
                                      <p:to>
                                        <p:strVal val="visible"/>
                                      </p:to>
                                    </p:set>
                                    <p:anim calcmode="lin" valueType="num">
                                      <p:cBhvr>
                                        <p:cTn id="89" dur="3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90" dur="3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91" dur="300"/>
                                        <p:tgtEl>
                                          <p:spTgt spid="77">
                                            <p:txEl>
                                              <p:pRg st="0" end="0"/>
                                            </p:txEl>
                                          </p:spTgt>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30">
                                            <p:txEl>
                                              <p:pRg st="0" end="0"/>
                                            </p:txEl>
                                          </p:spTgt>
                                        </p:tgtEl>
                                        <p:attrNameLst>
                                          <p:attrName>style.visibility</p:attrName>
                                        </p:attrNameLst>
                                      </p:cBhvr>
                                      <p:to>
                                        <p:strVal val="visible"/>
                                      </p:to>
                                    </p:set>
                                    <p:animEffect transition="in" filter="fade">
                                      <p:cBhvr>
                                        <p:cTn id="94" dur="400"/>
                                        <p:tgtEl>
                                          <p:spTgt spid="30">
                                            <p:txEl>
                                              <p:pRg st="0" end="0"/>
                                            </p:txEl>
                                          </p:spTgt>
                                        </p:tgtEl>
                                      </p:cBhvr>
                                    </p:animEffect>
                                    <p:anim calcmode="lin" valueType="num">
                                      <p:cBhvr>
                                        <p:cTn id="95" dur="4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6" dur="400" fill="hold"/>
                                        <p:tgtEl>
                                          <p:spTgt spid="30">
                                            <p:txEl>
                                              <p:pRg st="0" end="0"/>
                                            </p:txEl>
                                          </p:spTgt>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200"/>
                                  </p:stCondLst>
                                  <p:childTnLst>
                                    <p:set>
                                      <p:cBhvr>
                                        <p:cTn id="98" dur="1" fill="hold">
                                          <p:stCondLst>
                                            <p:cond delay="0"/>
                                          </p:stCondLst>
                                        </p:cTn>
                                        <p:tgtEl>
                                          <p:spTgt spid="78">
                                            <p:txEl>
                                              <p:pRg st="0" end="0"/>
                                            </p:txEl>
                                          </p:spTgt>
                                        </p:tgtEl>
                                        <p:attrNameLst>
                                          <p:attrName>style.visibility</p:attrName>
                                        </p:attrNameLst>
                                      </p:cBhvr>
                                      <p:to>
                                        <p:strVal val="visible"/>
                                      </p:to>
                                    </p:set>
                                    <p:animEffect transition="in" filter="fade">
                                      <p:cBhvr>
                                        <p:cTn id="99" dur="500"/>
                                        <p:tgtEl>
                                          <p:spTgt spid="78">
                                            <p:txEl>
                                              <p:pRg st="0" end="0"/>
                                            </p:txEl>
                                          </p:spTgt>
                                        </p:tgtEl>
                                      </p:cBhvr>
                                    </p:animEffect>
                                    <p:anim calcmode="lin" valueType="num">
                                      <p:cBhvr>
                                        <p:cTn id="100"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101" dur="500" fill="hold"/>
                                        <p:tgtEl>
                                          <p:spTgt spid="78">
                                            <p:txEl>
                                              <p:pRg st="0" end="0"/>
                                            </p:txEl>
                                          </p:spTgt>
                                        </p:tgtEl>
                                        <p:attrNameLst>
                                          <p:attrName>ppt_y</p:attrName>
                                        </p:attrNameLst>
                                      </p:cBhvr>
                                      <p:tavLst>
                                        <p:tav tm="0">
                                          <p:val>
                                            <p:strVal val="#ppt_y+.1"/>
                                          </p:val>
                                        </p:tav>
                                        <p:tav tm="100000">
                                          <p:val>
                                            <p:strVal val="#ppt_y"/>
                                          </p:val>
                                        </p:tav>
                                      </p:tavLst>
                                    </p:anim>
                                  </p:childTnLst>
                                </p:cTn>
                              </p:par>
                              <p:par>
                                <p:cTn id="102" presetID="10" presetClass="entr" presetSubtype="0" fill="hold" grpId="0" nodeType="withEffect">
                                  <p:stCondLst>
                                    <p:cond delay="800"/>
                                  </p:stCondLst>
                                  <p:childTnLst>
                                    <p:set>
                                      <p:cBhvr>
                                        <p:cTn id="103" dur="1" fill="hold">
                                          <p:stCondLst>
                                            <p:cond delay="0"/>
                                          </p:stCondLst>
                                        </p:cTn>
                                        <p:tgtEl>
                                          <p:spTgt spid="79">
                                            <p:txEl>
                                              <p:pRg st="0" end="0"/>
                                            </p:txEl>
                                          </p:spTgt>
                                        </p:tgtEl>
                                        <p:attrNameLst>
                                          <p:attrName>style.visibility</p:attrName>
                                        </p:attrNameLst>
                                      </p:cBhvr>
                                      <p:to>
                                        <p:strVal val="visible"/>
                                      </p:to>
                                    </p:set>
                                    <p:animEffect transition="in" filter="fade">
                                      <p:cBhvr>
                                        <p:cTn id="104" dur="500"/>
                                        <p:tgtEl>
                                          <p:spTgt spid="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uiExpand="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72" grpId="0" animBg="1"/>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300" fill="hold"/>
                        <p:tgtEl>
                          <p:spTgt spid="73"/>
                        </p:tgtEl>
                        <p:attrNameLst>
                          <p:attrName>ppt_w</p:attrName>
                        </p:attrNameLst>
                      </p:cBhvr>
                      <p:tavLst>
                        <p:tav tm="0">
                          <p:val>
                            <p:fltVal val="0"/>
                          </p:val>
                        </p:tav>
                        <p:tav tm="100000">
                          <p:val>
                            <p:strVal val="#ppt_w"/>
                          </p:val>
                        </p:tav>
                      </p:tavLst>
                    </p:anim>
                    <p:anim calcmode="lin" valueType="num">
                      <p:cBhvr>
                        <p:cTn dur="300" fill="hold"/>
                        <p:tgtEl>
                          <p:spTgt spid="73"/>
                        </p:tgtEl>
                        <p:attrNameLst>
                          <p:attrName>ppt_h</p:attrName>
                        </p:attrNameLst>
                      </p:cBhvr>
                      <p:tavLst>
                        <p:tav tm="0">
                          <p:val>
                            <p:fltVal val="0"/>
                          </p:val>
                        </p:tav>
                        <p:tav tm="100000">
                          <p:val>
                            <p:strVal val="#ppt_h"/>
                          </p:val>
                        </p:tav>
                      </p:tavLst>
                    </p:anim>
                    <p:animEffect transition="in" filter="fade">
                      <p:cBhvr>
                        <p:cTn dur="300"/>
                        <p:tgtEl>
                          <p:spTgt spid="73"/>
                        </p:tgtEl>
                      </p:cBhvr>
                    </p:animEffect>
                  </p:childTnLst>
                </p:cTn>
              </p:par>
            </p:tnLst>
          </p:tmpl>
        </p:tmplLst>
      </p:bldP>
      <p:bldP spid="74" grpId="0" build="p">
        <p:tmplLst>
          <p:tmpl lvl="1">
            <p:tnLst>
              <p:par>
                <p:cTn presetID="42" presetClass="entr" presetSubtype="0" fill="hold" nodeType="withEffect">
                  <p:stCondLst>
                    <p:cond delay="200"/>
                  </p:stCondLst>
                  <p:childTnLst>
                    <p:set>
                      <p:cBhvr>
                        <p:cTn dur="1" fill="hold">
                          <p:stCondLst>
                            <p:cond delay="0"/>
                          </p:stCondLst>
                        </p:cTn>
                        <p:tgtEl>
                          <p:spTgt spid="74"/>
                        </p:tgtEl>
                        <p:attrNameLst>
                          <p:attrName>style.visibility</p:attrName>
                        </p:attrNameLst>
                      </p:cBhvr>
                      <p:to>
                        <p:strVal val="visible"/>
                      </p:to>
                    </p:set>
                    <p:animEffect transition="in" filter="fade">
                      <p:cBhvr>
                        <p:cTn dur="500"/>
                        <p:tgtEl>
                          <p:spTgt spid="74"/>
                        </p:tgtEl>
                      </p:cBhvr>
                    </p:animEffect>
                    <p:anim calcmode="lin" valueType="num">
                      <p:cBhvr>
                        <p:cTn dur="500" fill="hold"/>
                        <p:tgtEl>
                          <p:spTgt spid="74"/>
                        </p:tgtEl>
                        <p:attrNameLst>
                          <p:attrName>ppt_x</p:attrName>
                        </p:attrNameLst>
                      </p:cBhvr>
                      <p:tavLst>
                        <p:tav tm="0">
                          <p:val>
                            <p:strVal val="#ppt_x"/>
                          </p:val>
                        </p:tav>
                        <p:tav tm="100000">
                          <p:val>
                            <p:strVal val="#ppt_x"/>
                          </p:val>
                        </p:tav>
                      </p:tavLst>
                    </p:anim>
                    <p:anim calcmode="lin" valueType="num">
                      <p:cBhvr>
                        <p:cTn dur="500" fill="hold"/>
                        <p:tgtEl>
                          <p:spTgt spid="74"/>
                        </p:tgtEl>
                        <p:attrNameLst>
                          <p:attrName>ppt_y</p:attrName>
                        </p:attrNameLst>
                      </p:cBhvr>
                      <p:tavLst>
                        <p:tav tm="0">
                          <p:val>
                            <p:strVal val="#ppt_y+.1"/>
                          </p:val>
                        </p:tav>
                        <p:tav tm="100000">
                          <p:val>
                            <p:strVal val="#ppt_y"/>
                          </p:val>
                        </p:tav>
                      </p:tavLst>
                    </p:anim>
                  </p:childTnLst>
                </p:cTn>
              </p:par>
            </p:tnLst>
          </p:tmpl>
        </p:tmplLst>
      </p:bldP>
      <p:bldP spid="75" grpId="0" build="p">
        <p:tmplLst>
          <p:tmpl lvl="1">
            <p:tnLst>
              <p:par>
                <p:cTn presetID="10" presetClass="entr" presetSubtype="0" fill="hold" nodeType="withEffect">
                  <p:stCondLst>
                    <p:cond delay="800"/>
                  </p:stCondLst>
                  <p:childTnLst>
                    <p:set>
                      <p:cBhvr>
                        <p:cTn dur="1" fill="hold">
                          <p:stCondLst>
                            <p:cond delay="0"/>
                          </p:stCondLst>
                        </p:cTn>
                        <p:tgtEl>
                          <p:spTgt spid="75"/>
                        </p:tgtEl>
                        <p:attrNameLst>
                          <p:attrName>style.visibility</p:attrName>
                        </p:attrNameLst>
                      </p:cBhvr>
                      <p:to>
                        <p:strVal val="visible"/>
                      </p:to>
                    </p:set>
                    <p:animEffect transition="in" filter="fade">
                      <p:cBhvr>
                        <p:cTn dur="500"/>
                        <p:tgtEl>
                          <p:spTgt spid="75"/>
                        </p:tgtEl>
                      </p:cBhvr>
                    </p:animEffect>
                  </p:childTnLst>
                </p:cTn>
              </p:par>
            </p:tnLst>
          </p:tmpl>
        </p:tmplLst>
      </p:bldP>
      <p:bldP spid="76" grpId="0" animBg="1"/>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300" fill="hold"/>
                        <p:tgtEl>
                          <p:spTgt spid="77"/>
                        </p:tgtEl>
                        <p:attrNameLst>
                          <p:attrName>ppt_w</p:attrName>
                        </p:attrNameLst>
                      </p:cBhvr>
                      <p:tavLst>
                        <p:tav tm="0">
                          <p:val>
                            <p:fltVal val="0"/>
                          </p:val>
                        </p:tav>
                        <p:tav tm="100000">
                          <p:val>
                            <p:strVal val="#ppt_w"/>
                          </p:val>
                        </p:tav>
                      </p:tavLst>
                    </p:anim>
                    <p:anim calcmode="lin" valueType="num">
                      <p:cBhvr>
                        <p:cTn dur="300" fill="hold"/>
                        <p:tgtEl>
                          <p:spTgt spid="77"/>
                        </p:tgtEl>
                        <p:attrNameLst>
                          <p:attrName>ppt_h</p:attrName>
                        </p:attrNameLst>
                      </p:cBhvr>
                      <p:tavLst>
                        <p:tav tm="0">
                          <p:val>
                            <p:fltVal val="0"/>
                          </p:val>
                        </p:tav>
                        <p:tav tm="100000">
                          <p:val>
                            <p:strVal val="#ppt_h"/>
                          </p:val>
                        </p:tav>
                      </p:tavLst>
                    </p:anim>
                    <p:animEffect transition="in" filter="fade">
                      <p:cBhvr>
                        <p:cTn dur="300"/>
                        <p:tgtEl>
                          <p:spTgt spid="77"/>
                        </p:tgtEl>
                      </p:cBhvr>
                    </p:animEffect>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79" grpId="0" build="p">
        <p:tmplLst>
          <p:tmpl lvl="1">
            <p:tnLst>
              <p:par>
                <p:cTn presetID="10" presetClass="entr" presetSubtype="0" fill="hold" nodeType="withEffect">
                  <p:stCondLst>
                    <p:cond delay="800"/>
                  </p:stCondLst>
                  <p:childTnLst>
                    <p:set>
                      <p:cBhvr>
                        <p:cTn dur="1" fill="hold">
                          <p:stCondLst>
                            <p:cond delay="0"/>
                          </p:stCondLst>
                        </p:cTn>
                        <p:tgtEl>
                          <p:spTgt spid="79"/>
                        </p:tgtEl>
                        <p:attrNameLst>
                          <p:attrName>style.visibility</p:attrName>
                        </p:attrNameLst>
                      </p:cBhvr>
                      <p:to>
                        <p:strVal val="visible"/>
                      </p:to>
                    </p:set>
                    <p:animEffect transition="in" filter="fade">
                      <p:cBhvr>
                        <p:cTn dur="500"/>
                        <p:tgtEl>
                          <p:spTgt spid="79"/>
                        </p:tgtEl>
                      </p:cBhvr>
                    </p:animEffect>
                  </p:childTnLst>
                </p:cTn>
              </p:par>
            </p:tnLst>
          </p:tmpl>
        </p:tmplLst>
      </p:bldP>
      <p:bldP spid="28" grpId="0" uiExpand="1"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400"/>
                        <p:tgtEl>
                          <p:spTgt spid="29"/>
                        </p:tgtEl>
                      </p:cBhvr>
                    </p:animEffect>
                    <p:anim calcmode="lin" valueType="num">
                      <p:cBhvr>
                        <p:cTn dur="400" fill="hold"/>
                        <p:tgtEl>
                          <p:spTgt spid="29"/>
                        </p:tgtEl>
                        <p:attrNameLst>
                          <p:attrName>ppt_x</p:attrName>
                        </p:attrNameLst>
                      </p:cBhvr>
                      <p:tavLst>
                        <p:tav tm="0">
                          <p:val>
                            <p:strVal val="#ppt_x"/>
                          </p:val>
                        </p:tav>
                        <p:tav tm="100000">
                          <p:val>
                            <p:strVal val="#ppt_x"/>
                          </p:val>
                        </p:tav>
                      </p:tavLst>
                    </p:anim>
                    <p:anim calcmode="lin" valueType="num">
                      <p:cBhvr>
                        <p:cTn dur="4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400"/>
                        <p:tgtEl>
                          <p:spTgt spid="30"/>
                        </p:tgtEl>
                      </p:cBhvr>
                    </p:animEffect>
                    <p:anim calcmode="lin" valueType="num">
                      <p:cBhvr>
                        <p:cTn dur="400" fill="hold"/>
                        <p:tgtEl>
                          <p:spTgt spid="30"/>
                        </p:tgtEl>
                        <p:attrNameLst>
                          <p:attrName>ppt_x</p:attrName>
                        </p:attrNameLst>
                      </p:cBhvr>
                      <p:tavLst>
                        <p:tav tm="0">
                          <p:val>
                            <p:strVal val="#ppt_x"/>
                          </p:val>
                        </p:tav>
                        <p:tav tm="100000">
                          <p:val>
                            <p:strVal val="#ppt_x"/>
                          </p:val>
                        </p:tav>
                      </p:tavLst>
                    </p:anim>
                    <p:anim calcmode="lin" valueType="num">
                      <p:cBhvr>
                        <p:cTn dur="400" fill="hold"/>
                        <p:tgtEl>
                          <p:spTgt spid="30"/>
                        </p:tgtEl>
                        <p:attrNameLst>
                          <p:attrName>ppt_y</p:attrName>
                        </p:attrNameLst>
                      </p:cBhvr>
                      <p:tavLst>
                        <p:tav tm="0">
                          <p:val>
                            <p:strVal val="#ppt_y+.1"/>
                          </p:val>
                        </p:tav>
                        <p:tav tm="100000">
                          <p:val>
                            <p:strVal val="#ppt_y"/>
                          </p:val>
                        </p:tav>
                      </p:tavLst>
                    </p:anim>
                  </p:childTnLst>
                </p:cTn>
              </p:par>
            </p:tnLst>
          </p:tmpl>
        </p:tmplLst>
      </p:bldP>
      <p:bldP spid="43" grpId="0" uiExpand="1"/>
      <p:bldP spid="44" grpId="0" uiExpand="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474133" y="1715377"/>
            <a:ext cx="1947333"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3" name="Text Placeholder 7"/>
          <p:cNvSpPr>
            <a:spLocks noGrp="1"/>
          </p:cNvSpPr>
          <p:nvPr>
            <p:ph type="body" sz="quarter" idx="39" hasCustomPrompt="1"/>
          </p:nvPr>
        </p:nvSpPr>
        <p:spPr>
          <a:xfrm>
            <a:off x="603251"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805521" y="171537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28" name="Rounded Rectangle 27"/>
          <p:cNvSpPr/>
          <p:nvPr userDrawn="1"/>
        </p:nvSpPr>
        <p:spPr>
          <a:xfrm>
            <a:off x="10706103" y="1715377"/>
            <a:ext cx="193745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9" name="Text Placeholder 7"/>
          <p:cNvSpPr>
            <a:spLocks noGrp="1"/>
          </p:cNvSpPr>
          <p:nvPr>
            <p:ph type="body" sz="quarter" idx="40" hasCustomPrompt="1"/>
          </p:nvPr>
        </p:nvSpPr>
        <p:spPr>
          <a:xfrm>
            <a:off x="10787243"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0" name="Text Placeholder 7"/>
          <p:cNvSpPr>
            <a:spLocks noGrp="1"/>
          </p:cNvSpPr>
          <p:nvPr>
            <p:ph type="body" sz="quarter" idx="41" hasCustomPrompt="1"/>
          </p:nvPr>
        </p:nvSpPr>
        <p:spPr>
          <a:xfrm>
            <a:off x="7584746" y="171537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42" hasCustomPrompt="1"/>
          </p:nvPr>
        </p:nvSpPr>
        <p:spPr>
          <a:xfrm>
            <a:off x="6252638"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474133" y="3193657"/>
            <a:ext cx="194733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3" name="Text Placeholder 7"/>
          <p:cNvSpPr>
            <a:spLocks noGrp="1"/>
          </p:cNvSpPr>
          <p:nvPr>
            <p:ph type="body" sz="quarter" idx="43" hasCustomPrompt="1"/>
          </p:nvPr>
        </p:nvSpPr>
        <p:spPr>
          <a:xfrm>
            <a:off x="603251"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1805521" y="319365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6" name="Rounded Rectangle 35"/>
          <p:cNvSpPr/>
          <p:nvPr userDrawn="1"/>
        </p:nvSpPr>
        <p:spPr>
          <a:xfrm>
            <a:off x="10706103" y="3193657"/>
            <a:ext cx="193745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7" name="Text Placeholder 7"/>
          <p:cNvSpPr>
            <a:spLocks noGrp="1"/>
          </p:cNvSpPr>
          <p:nvPr>
            <p:ph type="body" sz="quarter" idx="46" hasCustomPrompt="1"/>
          </p:nvPr>
        </p:nvSpPr>
        <p:spPr>
          <a:xfrm>
            <a:off x="10787243"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8" name="Text Placeholder 7"/>
          <p:cNvSpPr>
            <a:spLocks noGrp="1"/>
          </p:cNvSpPr>
          <p:nvPr>
            <p:ph type="body" sz="quarter" idx="47" hasCustomPrompt="1"/>
          </p:nvPr>
        </p:nvSpPr>
        <p:spPr>
          <a:xfrm>
            <a:off x="7584746" y="319365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48" hasCustomPrompt="1"/>
          </p:nvPr>
        </p:nvSpPr>
        <p:spPr>
          <a:xfrm>
            <a:off x="6252638"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474133" y="4671937"/>
            <a:ext cx="1947333"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1" name="Text Placeholder 7"/>
          <p:cNvSpPr>
            <a:spLocks noGrp="1"/>
          </p:cNvSpPr>
          <p:nvPr>
            <p:ph type="body" sz="quarter" idx="49" hasCustomPrompt="1"/>
          </p:nvPr>
        </p:nvSpPr>
        <p:spPr>
          <a:xfrm>
            <a:off x="603251"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1805521" y="4671937"/>
            <a:ext cx="2777772"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4" name="Rounded Rectangle 43"/>
          <p:cNvSpPr/>
          <p:nvPr userDrawn="1"/>
        </p:nvSpPr>
        <p:spPr>
          <a:xfrm>
            <a:off x="10706103" y="4671937"/>
            <a:ext cx="1937455"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5" name="Text Placeholder 7"/>
          <p:cNvSpPr>
            <a:spLocks noGrp="1"/>
          </p:cNvSpPr>
          <p:nvPr>
            <p:ph type="body" sz="quarter" idx="52" hasCustomPrompt="1"/>
          </p:nvPr>
        </p:nvSpPr>
        <p:spPr>
          <a:xfrm>
            <a:off x="10787243"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6" name="Text Placeholder 7"/>
          <p:cNvSpPr>
            <a:spLocks noGrp="1"/>
          </p:cNvSpPr>
          <p:nvPr>
            <p:ph type="body" sz="quarter" idx="53" hasCustomPrompt="1"/>
          </p:nvPr>
        </p:nvSpPr>
        <p:spPr>
          <a:xfrm>
            <a:off x="7584746" y="4671937"/>
            <a:ext cx="2777772" cy="228451"/>
          </a:xfrm>
          <a:prstGeom prst="rect">
            <a:avLst/>
          </a:prstGeom>
        </p:spPr>
        <p:txBody>
          <a:bodyPr vert="horz" lIns="0" tIns="40504" rIns="0" bIns="40504" anchor="ctr"/>
          <a:lstStyle>
            <a:lvl1pPr marL="0" indent="0" algn="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7" name="Text Placeholder 2"/>
          <p:cNvSpPr>
            <a:spLocks noGrp="1"/>
          </p:cNvSpPr>
          <p:nvPr>
            <p:ph type="body" sz="quarter" idx="54" hasCustomPrompt="1"/>
          </p:nvPr>
        </p:nvSpPr>
        <p:spPr>
          <a:xfrm>
            <a:off x="6252638"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48" name="Group 47"/>
          <p:cNvGrpSpPr/>
          <p:nvPr userDrawn="1"/>
        </p:nvGrpSpPr>
        <p:grpSpPr>
          <a:xfrm>
            <a:off x="101309" y="385540"/>
            <a:ext cx="383999" cy="342172"/>
            <a:chOff x="5270500" y="1460500"/>
            <a:chExt cx="1701800" cy="2705100"/>
          </a:xfrm>
        </p:grpSpPr>
        <p:sp>
          <p:nvSpPr>
            <p:cNvPr id="49" name="Rounded Rectangle 4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50" name="Rounded Rectangle 4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51" name="Rounded Rectangle 5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224910885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400" fill="hold"/>
                                        <p:tgtEl>
                                          <p:spTgt spid="28"/>
                                        </p:tgtEl>
                                        <p:attrNameLst>
                                          <p:attrName>ppt_w</p:attrName>
                                        </p:attrNameLst>
                                      </p:cBhvr>
                                      <p:tavLst>
                                        <p:tav tm="0">
                                          <p:val>
                                            <p:fltVal val="0"/>
                                          </p:val>
                                        </p:tav>
                                        <p:tav tm="100000">
                                          <p:val>
                                            <p:strVal val="#ppt_w"/>
                                          </p:val>
                                        </p:tav>
                                      </p:tavLst>
                                    </p:anim>
                                    <p:anim calcmode="lin" valueType="num">
                                      <p:cBhvr>
                                        <p:cTn id="42" dur="400" fill="hold"/>
                                        <p:tgtEl>
                                          <p:spTgt spid="28"/>
                                        </p:tgtEl>
                                        <p:attrNameLst>
                                          <p:attrName>ppt_h</p:attrName>
                                        </p:attrNameLst>
                                      </p:cBhvr>
                                      <p:tavLst>
                                        <p:tav tm="0">
                                          <p:val>
                                            <p:fltVal val="0"/>
                                          </p:val>
                                        </p:tav>
                                        <p:tav tm="100000">
                                          <p:val>
                                            <p:strVal val="#ppt_h"/>
                                          </p:val>
                                        </p:tav>
                                      </p:tavLst>
                                    </p:anim>
                                    <p:animEffect transition="in" filter="fade">
                                      <p:cBhvr>
                                        <p:cTn id="43" dur="400"/>
                                        <p:tgtEl>
                                          <p:spTgt spid="28"/>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29">
                                            <p:txEl>
                                              <p:pRg st="0" end="0"/>
                                            </p:txEl>
                                          </p:spTgt>
                                        </p:tgtEl>
                                        <p:attrNameLst>
                                          <p:attrName>style.visibility</p:attrName>
                                        </p:attrNameLst>
                                      </p:cBhvr>
                                      <p:to>
                                        <p:strVal val="visible"/>
                                      </p:to>
                                    </p:set>
                                    <p:anim calcmode="lin" valueType="num">
                                      <p:cBhvr>
                                        <p:cTn id="47" dur="300" fill="hold"/>
                                        <p:tgtEl>
                                          <p:spTgt spid="29">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29">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29">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0">
                                            <p:txEl>
                                              <p:pRg st="0" end="0"/>
                                            </p:txEl>
                                          </p:spTgt>
                                        </p:tgtEl>
                                        <p:attrNameLst>
                                          <p:attrName>style.visibility</p:attrName>
                                        </p:attrNameLst>
                                      </p:cBhvr>
                                      <p:to>
                                        <p:strVal val="visible"/>
                                      </p:to>
                                    </p:set>
                                    <p:animEffect transition="in" filter="fade">
                                      <p:cBhvr>
                                        <p:cTn id="52" dur="500"/>
                                        <p:tgtEl>
                                          <p:spTgt spid="30">
                                            <p:txEl>
                                              <p:pRg st="0" end="0"/>
                                            </p:txEl>
                                          </p:spTgt>
                                        </p:tgtEl>
                                      </p:cBhvr>
                                    </p:animEffect>
                                    <p:anim calcmode="lin" valueType="num">
                                      <p:cBhvr>
                                        <p:cTn id="5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1">
                                            <p:txEl>
                                              <p:pRg st="0" end="0"/>
                                            </p:txEl>
                                          </p:spTgt>
                                        </p:tgtEl>
                                        <p:attrNameLst>
                                          <p:attrName>style.visibility</p:attrName>
                                        </p:attrNameLst>
                                      </p:cBhvr>
                                      <p:to>
                                        <p:strVal val="visible"/>
                                      </p:to>
                                    </p:set>
                                    <p:animEffect transition="in" filter="fade">
                                      <p:cBhvr>
                                        <p:cTn id="57" dur="500"/>
                                        <p:tgtEl>
                                          <p:spTgt spid="31">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400" fill="hold"/>
                                        <p:tgtEl>
                                          <p:spTgt spid="32"/>
                                        </p:tgtEl>
                                        <p:attrNameLst>
                                          <p:attrName>ppt_w</p:attrName>
                                        </p:attrNameLst>
                                      </p:cBhvr>
                                      <p:tavLst>
                                        <p:tav tm="0">
                                          <p:val>
                                            <p:fltVal val="0"/>
                                          </p:val>
                                        </p:tav>
                                        <p:tav tm="100000">
                                          <p:val>
                                            <p:strVal val="#ppt_w"/>
                                          </p:val>
                                        </p:tav>
                                      </p:tavLst>
                                    </p:anim>
                                    <p:anim calcmode="lin" valueType="num">
                                      <p:cBhvr>
                                        <p:cTn id="62" dur="400" fill="hold"/>
                                        <p:tgtEl>
                                          <p:spTgt spid="32"/>
                                        </p:tgtEl>
                                        <p:attrNameLst>
                                          <p:attrName>ppt_h</p:attrName>
                                        </p:attrNameLst>
                                      </p:cBhvr>
                                      <p:tavLst>
                                        <p:tav tm="0">
                                          <p:val>
                                            <p:fltVal val="0"/>
                                          </p:val>
                                        </p:tav>
                                        <p:tav tm="100000">
                                          <p:val>
                                            <p:strVal val="#ppt_h"/>
                                          </p:val>
                                        </p:tav>
                                      </p:tavLst>
                                    </p:anim>
                                    <p:animEffect transition="in" filter="fade">
                                      <p:cBhvr>
                                        <p:cTn id="63" dur="400"/>
                                        <p:tgtEl>
                                          <p:spTgt spid="32"/>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33">
                                            <p:txEl>
                                              <p:pRg st="0" end="0"/>
                                            </p:txEl>
                                          </p:spTgt>
                                        </p:tgtEl>
                                        <p:attrNameLst>
                                          <p:attrName>style.visibility</p:attrName>
                                        </p:attrNameLst>
                                      </p:cBhvr>
                                      <p:to>
                                        <p:strVal val="visible"/>
                                      </p:to>
                                    </p:set>
                                    <p:anim calcmode="lin" valueType="num">
                                      <p:cBhvr>
                                        <p:cTn id="6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33">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34">
                                            <p:txEl>
                                              <p:pRg st="0" end="0"/>
                                            </p:txEl>
                                          </p:spTgt>
                                        </p:tgtEl>
                                        <p:attrNameLst>
                                          <p:attrName>style.visibility</p:attrName>
                                        </p:attrNameLst>
                                      </p:cBhvr>
                                      <p:to>
                                        <p:strVal val="visible"/>
                                      </p:to>
                                    </p:set>
                                    <p:animEffect transition="in" filter="fade">
                                      <p:cBhvr>
                                        <p:cTn id="72" dur="500"/>
                                        <p:tgtEl>
                                          <p:spTgt spid="34">
                                            <p:txEl>
                                              <p:pRg st="0" end="0"/>
                                            </p:txEl>
                                          </p:spTgt>
                                        </p:tgtEl>
                                      </p:cBhvr>
                                    </p:animEffect>
                                    <p:anim calcmode="lin" valueType="num">
                                      <p:cBhvr>
                                        <p:cTn id="7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35">
                                            <p:txEl>
                                              <p:pRg st="0" end="0"/>
                                            </p:txEl>
                                          </p:spTgt>
                                        </p:tgtEl>
                                        <p:attrNameLst>
                                          <p:attrName>style.visibility</p:attrName>
                                        </p:attrNameLst>
                                      </p:cBhvr>
                                      <p:to>
                                        <p:strVal val="visible"/>
                                      </p:to>
                                    </p:set>
                                    <p:animEffect transition="in" filter="fade">
                                      <p:cBhvr>
                                        <p:cTn id="77" dur="500"/>
                                        <p:tgtEl>
                                          <p:spTgt spid="35">
                                            <p:txEl>
                                              <p:pRg st="0" end="0"/>
                                            </p:txEl>
                                          </p:spTgt>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400" fill="hold"/>
                                        <p:tgtEl>
                                          <p:spTgt spid="36"/>
                                        </p:tgtEl>
                                        <p:attrNameLst>
                                          <p:attrName>ppt_w</p:attrName>
                                        </p:attrNameLst>
                                      </p:cBhvr>
                                      <p:tavLst>
                                        <p:tav tm="0">
                                          <p:val>
                                            <p:fltVal val="0"/>
                                          </p:val>
                                        </p:tav>
                                        <p:tav tm="100000">
                                          <p:val>
                                            <p:strVal val="#ppt_w"/>
                                          </p:val>
                                        </p:tav>
                                      </p:tavLst>
                                    </p:anim>
                                    <p:anim calcmode="lin" valueType="num">
                                      <p:cBhvr>
                                        <p:cTn id="82" dur="400" fill="hold"/>
                                        <p:tgtEl>
                                          <p:spTgt spid="36"/>
                                        </p:tgtEl>
                                        <p:attrNameLst>
                                          <p:attrName>ppt_h</p:attrName>
                                        </p:attrNameLst>
                                      </p:cBhvr>
                                      <p:tavLst>
                                        <p:tav tm="0">
                                          <p:val>
                                            <p:fltVal val="0"/>
                                          </p:val>
                                        </p:tav>
                                        <p:tav tm="100000">
                                          <p:val>
                                            <p:strVal val="#ppt_h"/>
                                          </p:val>
                                        </p:tav>
                                      </p:tavLst>
                                    </p:anim>
                                    <p:animEffect transition="in" filter="fade">
                                      <p:cBhvr>
                                        <p:cTn id="83" dur="400"/>
                                        <p:tgtEl>
                                          <p:spTgt spid="36"/>
                                        </p:tgtEl>
                                      </p:cBhvr>
                                    </p:animEffect>
                                  </p:childTnLst>
                                </p:cTn>
                              </p:par>
                            </p:childTnLst>
                          </p:cTn>
                        </p:par>
                        <p:par>
                          <p:cTn id="84" fill="hold">
                            <p:stCondLst>
                              <p:cond delay="4000"/>
                            </p:stCondLst>
                            <p:childTnLst>
                              <p:par>
                                <p:cTn id="85" presetID="53" presetClass="entr" presetSubtype="16" fill="hold" grpId="0" nodeType="afterEffect">
                                  <p:stCondLst>
                                    <p:cond delay="0"/>
                                  </p:stCondLst>
                                  <p:childTnLst>
                                    <p:set>
                                      <p:cBhvr>
                                        <p:cTn id="86" dur="1" fill="hold">
                                          <p:stCondLst>
                                            <p:cond delay="0"/>
                                          </p:stCondLst>
                                        </p:cTn>
                                        <p:tgtEl>
                                          <p:spTgt spid="37">
                                            <p:txEl>
                                              <p:pRg st="0" end="0"/>
                                            </p:txEl>
                                          </p:spTgt>
                                        </p:tgtEl>
                                        <p:attrNameLst>
                                          <p:attrName>style.visibility</p:attrName>
                                        </p:attrNameLst>
                                      </p:cBhvr>
                                      <p:to>
                                        <p:strVal val="visible"/>
                                      </p:to>
                                    </p:set>
                                    <p:anim calcmode="lin" valueType="num">
                                      <p:cBhvr>
                                        <p:cTn id="87"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37">
                                            <p:txEl>
                                              <p:pRg st="0" end="0"/>
                                            </p:txEl>
                                          </p:spTgt>
                                        </p:tgtEl>
                                      </p:cBhvr>
                                    </p:animEffect>
                                  </p:childTnLst>
                                </p:cTn>
                              </p:par>
                              <p:par>
                                <p:cTn id="90" presetID="42" presetClass="entr" presetSubtype="0" fill="hold" grpId="0" nodeType="withEffect">
                                  <p:stCondLst>
                                    <p:cond delay="200"/>
                                  </p:stCondLst>
                                  <p:childTnLst>
                                    <p:set>
                                      <p:cBhvr>
                                        <p:cTn id="91" dur="1" fill="hold">
                                          <p:stCondLst>
                                            <p:cond delay="0"/>
                                          </p:stCondLst>
                                        </p:cTn>
                                        <p:tgtEl>
                                          <p:spTgt spid="38">
                                            <p:txEl>
                                              <p:pRg st="0" end="0"/>
                                            </p:txEl>
                                          </p:spTgt>
                                        </p:tgtEl>
                                        <p:attrNameLst>
                                          <p:attrName>style.visibility</p:attrName>
                                        </p:attrNameLst>
                                      </p:cBhvr>
                                      <p:to>
                                        <p:strVal val="visible"/>
                                      </p:to>
                                    </p:set>
                                    <p:animEffect transition="in" filter="fade">
                                      <p:cBhvr>
                                        <p:cTn id="92" dur="500"/>
                                        <p:tgtEl>
                                          <p:spTgt spid="38">
                                            <p:txEl>
                                              <p:pRg st="0" end="0"/>
                                            </p:txEl>
                                          </p:spTgt>
                                        </p:tgtEl>
                                      </p:cBhvr>
                                    </p:animEffect>
                                    <p:anim calcmode="lin" valueType="num">
                                      <p:cBhvr>
                                        <p:cTn id="93"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4" dur="500" fill="hold"/>
                                        <p:tgtEl>
                                          <p:spTgt spid="38">
                                            <p:txEl>
                                              <p:pRg st="0" end="0"/>
                                            </p:txEl>
                                          </p:spTgt>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800"/>
                                  </p:stCondLst>
                                  <p:childTnLst>
                                    <p:set>
                                      <p:cBhvr>
                                        <p:cTn id="96" dur="1" fill="hold">
                                          <p:stCondLst>
                                            <p:cond delay="0"/>
                                          </p:stCondLst>
                                        </p:cTn>
                                        <p:tgtEl>
                                          <p:spTgt spid="39">
                                            <p:txEl>
                                              <p:pRg st="0" end="0"/>
                                            </p:txEl>
                                          </p:spTgt>
                                        </p:tgtEl>
                                        <p:attrNameLst>
                                          <p:attrName>style.visibility</p:attrName>
                                        </p:attrNameLst>
                                      </p:cBhvr>
                                      <p:to>
                                        <p:strVal val="visible"/>
                                      </p:to>
                                    </p:set>
                                    <p:animEffect transition="in" filter="fade">
                                      <p:cBhvr>
                                        <p:cTn id="97" dur="500"/>
                                        <p:tgtEl>
                                          <p:spTgt spid="39">
                                            <p:txEl>
                                              <p:pRg st="0" end="0"/>
                                            </p:txEl>
                                          </p:spTgt>
                                        </p:tgtEl>
                                      </p:cBhvr>
                                    </p:animEffect>
                                  </p:childTnLst>
                                </p:cTn>
                              </p:par>
                            </p:childTnLst>
                          </p:cTn>
                        </p:par>
                        <p:par>
                          <p:cTn id="98" fill="hold">
                            <p:stCondLst>
                              <p:cond delay="4500"/>
                            </p:stCondLst>
                            <p:childTnLst>
                              <p:par>
                                <p:cTn id="99" presetID="53" presetClass="entr" presetSubtype="16" fill="hold" grpId="0" nodeType="afterEffect">
                                  <p:stCondLst>
                                    <p:cond delay="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400" fill="hold"/>
                                        <p:tgtEl>
                                          <p:spTgt spid="40"/>
                                        </p:tgtEl>
                                        <p:attrNameLst>
                                          <p:attrName>ppt_w</p:attrName>
                                        </p:attrNameLst>
                                      </p:cBhvr>
                                      <p:tavLst>
                                        <p:tav tm="0">
                                          <p:val>
                                            <p:fltVal val="0"/>
                                          </p:val>
                                        </p:tav>
                                        <p:tav tm="100000">
                                          <p:val>
                                            <p:strVal val="#ppt_w"/>
                                          </p:val>
                                        </p:tav>
                                      </p:tavLst>
                                    </p:anim>
                                    <p:anim calcmode="lin" valueType="num">
                                      <p:cBhvr>
                                        <p:cTn id="102" dur="400" fill="hold"/>
                                        <p:tgtEl>
                                          <p:spTgt spid="40"/>
                                        </p:tgtEl>
                                        <p:attrNameLst>
                                          <p:attrName>ppt_h</p:attrName>
                                        </p:attrNameLst>
                                      </p:cBhvr>
                                      <p:tavLst>
                                        <p:tav tm="0">
                                          <p:val>
                                            <p:fltVal val="0"/>
                                          </p:val>
                                        </p:tav>
                                        <p:tav tm="100000">
                                          <p:val>
                                            <p:strVal val="#ppt_h"/>
                                          </p:val>
                                        </p:tav>
                                      </p:tavLst>
                                    </p:anim>
                                    <p:animEffect transition="in" filter="fade">
                                      <p:cBhvr>
                                        <p:cTn id="103" dur="400"/>
                                        <p:tgtEl>
                                          <p:spTgt spid="40"/>
                                        </p:tgtEl>
                                      </p:cBhvr>
                                    </p:animEffect>
                                  </p:childTnLst>
                                </p:cTn>
                              </p:par>
                            </p:childTnLst>
                          </p:cTn>
                        </p:par>
                        <p:par>
                          <p:cTn id="104" fill="hold">
                            <p:stCondLst>
                              <p:cond delay="5000"/>
                            </p:stCondLst>
                            <p:childTnLst>
                              <p:par>
                                <p:cTn id="105" presetID="53" presetClass="entr" presetSubtype="16" fill="hold" grpId="0" nodeType="afterEffect">
                                  <p:stCondLst>
                                    <p:cond delay="0"/>
                                  </p:stCondLst>
                                  <p:childTnLst>
                                    <p:set>
                                      <p:cBhvr>
                                        <p:cTn id="106" dur="1" fill="hold">
                                          <p:stCondLst>
                                            <p:cond delay="0"/>
                                          </p:stCondLst>
                                        </p:cTn>
                                        <p:tgtEl>
                                          <p:spTgt spid="41">
                                            <p:txEl>
                                              <p:pRg st="0" end="0"/>
                                            </p:txEl>
                                          </p:spTgt>
                                        </p:tgtEl>
                                        <p:attrNameLst>
                                          <p:attrName>style.visibility</p:attrName>
                                        </p:attrNameLst>
                                      </p:cBhvr>
                                      <p:to>
                                        <p:strVal val="visible"/>
                                      </p:to>
                                    </p:set>
                                    <p:anim calcmode="lin" valueType="num">
                                      <p:cBhvr>
                                        <p:cTn id="10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9" dur="300"/>
                                        <p:tgtEl>
                                          <p:spTgt spid="41">
                                            <p:txEl>
                                              <p:pRg st="0" end="0"/>
                                            </p:txEl>
                                          </p:spTgt>
                                        </p:tgtEl>
                                      </p:cBhvr>
                                    </p:animEffect>
                                  </p:childTnLst>
                                </p:cTn>
                              </p:par>
                              <p:par>
                                <p:cTn id="110" presetID="42" presetClass="entr" presetSubtype="0" fill="hold" grpId="0" nodeType="withEffect">
                                  <p:stCondLst>
                                    <p:cond delay="200"/>
                                  </p:stCondLst>
                                  <p:childTnLst>
                                    <p:set>
                                      <p:cBhvr>
                                        <p:cTn id="111" dur="1" fill="hold">
                                          <p:stCondLst>
                                            <p:cond delay="0"/>
                                          </p:stCondLst>
                                        </p:cTn>
                                        <p:tgtEl>
                                          <p:spTgt spid="42">
                                            <p:txEl>
                                              <p:pRg st="0" end="0"/>
                                            </p:txEl>
                                          </p:spTgt>
                                        </p:tgtEl>
                                        <p:attrNameLst>
                                          <p:attrName>style.visibility</p:attrName>
                                        </p:attrNameLst>
                                      </p:cBhvr>
                                      <p:to>
                                        <p:strVal val="visible"/>
                                      </p:to>
                                    </p:set>
                                    <p:animEffect transition="in" filter="fade">
                                      <p:cBhvr>
                                        <p:cTn id="112" dur="500"/>
                                        <p:tgtEl>
                                          <p:spTgt spid="42">
                                            <p:txEl>
                                              <p:pRg st="0" end="0"/>
                                            </p:txEl>
                                          </p:spTgt>
                                        </p:tgtEl>
                                      </p:cBhvr>
                                    </p:animEffect>
                                    <p:anim calcmode="lin" valueType="num">
                                      <p:cBhvr>
                                        <p:cTn id="11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43">
                                            <p:txEl>
                                              <p:pRg st="0" end="0"/>
                                            </p:txEl>
                                          </p:spTgt>
                                        </p:tgtEl>
                                        <p:attrNameLst>
                                          <p:attrName>style.visibility</p:attrName>
                                        </p:attrNameLst>
                                      </p:cBhvr>
                                      <p:to>
                                        <p:strVal val="visible"/>
                                      </p:to>
                                    </p:set>
                                    <p:animEffect transition="in" filter="fade">
                                      <p:cBhvr>
                                        <p:cTn id="117" dur="500"/>
                                        <p:tgtEl>
                                          <p:spTgt spid="43">
                                            <p:txEl>
                                              <p:pRg st="0" end="0"/>
                                            </p:txEl>
                                          </p:spTgt>
                                        </p:tgtEl>
                                      </p:cBhvr>
                                    </p:animEffect>
                                  </p:childTnLst>
                                </p:cTn>
                              </p:par>
                            </p:childTnLst>
                          </p:cTn>
                        </p:par>
                        <p:par>
                          <p:cTn id="118" fill="hold">
                            <p:stCondLst>
                              <p:cond delay="5500"/>
                            </p:stCondLst>
                            <p:childTnLst>
                              <p:par>
                                <p:cTn id="119" presetID="53" presetClass="entr" presetSubtype="16" fill="hold" grpId="0"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400" fill="hold"/>
                                        <p:tgtEl>
                                          <p:spTgt spid="44"/>
                                        </p:tgtEl>
                                        <p:attrNameLst>
                                          <p:attrName>ppt_w</p:attrName>
                                        </p:attrNameLst>
                                      </p:cBhvr>
                                      <p:tavLst>
                                        <p:tav tm="0">
                                          <p:val>
                                            <p:fltVal val="0"/>
                                          </p:val>
                                        </p:tav>
                                        <p:tav tm="100000">
                                          <p:val>
                                            <p:strVal val="#ppt_w"/>
                                          </p:val>
                                        </p:tav>
                                      </p:tavLst>
                                    </p:anim>
                                    <p:anim calcmode="lin" valueType="num">
                                      <p:cBhvr>
                                        <p:cTn id="122" dur="400" fill="hold"/>
                                        <p:tgtEl>
                                          <p:spTgt spid="44"/>
                                        </p:tgtEl>
                                        <p:attrNameLst>
                                          <p:attrName>ppt_h</p:attrName>
                                        </p:attrNameLst>
                                      </p:cBhvr>
                                      <p:tavLst>
                                        <p:tav tm="0">
                                          <p:val>
                                            <p:fltVal val="0"/>
                                          </p:val>
                                        </p:tav>
                                        <p:tav tm="100000">
                                          <p:val>
                                            <p:strVal val="#ppt_h"/>
                                          </p:val>
                                        </p:tav>
                                      </p:tavLst>
                                    </p:anim>
                                    <p:animEffect transition="in" filter="fade">
                                      <p:cBhvr>
                                        <p:cTn id="123" dur="400"/>
                                        <p:tgtEl>
                                          <p:spTgt spid="44"/>
                                        </p:tgtEl>
                                      </p:cBhvr>
                                    </p:animEffect>
                                  </p:childTnLst>
                                </p:cTn>
                              </p:par>
                            </p:childTnLst>
                          </p:cTn>
                        </p:par>
                        <p:par>
                          <p:cTn id="124" fill="hold">
                            <p:stCondLst>
                              <p:cond delay="6000"/>
                            </p:stCondLst>
                            <p:childTnLst>
                              <p:par>
                                <p:cTn id="125" presetID="53" presetClass="entr" presetSubtype="16" fill="hold" grpId="0" nodeType="afterEffect">
                                  <p:stCondLst>
                                    <p:cond delay="0"/>
                                  </p:stCondLst>
                                  <p:childTnLst>
                                    <p:set>
                                      <p:cBhvr>
                                        <p:cTn id="126" dur="1" fill="hold">
                                          <p:stCondLst>
                                            <p:cond delay="0"/>
                                          </p:stCondLst>
                                        </p:cTn>
                                        <p:tgtEl>
                                          <p:spTgt spid="45">
                                            <p:txEl>
                                              <p:pRg st="0" end="0"/>
                                            </p:txEl>
                                          </p:spTgt>
                                        </p:tgtEl>
                                        <p:attrNameLst>
                                          <p:attrName>style.visibility</p:attrName>
                                        </p:attrNameLst>
                                      </p:cBhvr>
                                      <p:to>
                                        <p:strVal val="visible"/>
                                      </p:to>
                                    </p:set>
                                    <p:anim calcmode="lin" valueType="num">
                                      <p:cBhvr>
                                        <p:cTn id="127" dur="3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45">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45">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46">
                                            <p:txEl>
                                              <p:pRg st="0" end="0"/>
                                            </p:txEl>
                                          </p:spTgt>
                                        </p:tgtEl>
                                        <p:attrNameLst>
                                          <p:attrName>style.visibility</p:attrName>
                                        </p:attrNameLst>
                                      </p:cBhvr>
                                      <p:to>
                                        <p:strVal val="visible"/>
                                      </p:to>
                                    </p:set>
                                    <p:animEffect transition="in" filter="fade">
                                      <p:cBhvr>
                                        <p:cTn id="132" dur="500"/>
                                        <p:tgtEl>
                                          <p:spTgt spid="46">
                                            <p:txEl>
                                              <p:pRg st="0" end="0"/>
                                            </p:txEl>
                                          </p:spTgt>
                                        </p:tgtEl>
                                      </p:cBhvr>
                                    </p:animEffect>
                                    <p:anim calcmode="lin" valueType="num">
                                      <p:cBhvr>
                                        <p:cTn id="133" dur="5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34" dur="500" fill="hold"/>
                                        <p:tgtEl>
                                          <p:spTgt spid="46">
                                            <p:txEl>
                                              <p:pRg st="0" end="0"/>
                                            </p:txEl>
                                          </p:spTgt>
                                        </p:tgtEl>
                                        <p:attrNameLst>
                                          <p:attrName>ppt_y</p:attrName>
                                        </p:attrNameLst>
                                      </p:cBhvr>
                                      <p:tavLst>
                                        <p:tav tm="0">
                                          <p:val>
                                            <p:strVal val="#ppt_y+.1"/>
                                          </p:val>
                                        </p:tav>
                                        <p:tav tm="100000">
                                          <p:val>
                                            <p:strVal val="#ppt_y"/>
                                          </p:val>
                                        </p:tav>
                                      </p:tavLst>
                                    </p:anim>
                                  </p:childTnLst>
                                </p:cTn>
                              </p:par>
                              <p:par>
                                <p:cTn id="135" presetID="10" presetClass="entr" presetSubtype="0" fill="hold" grpId="0" nodeType="withEffect">
                                  <p:stCondLst>
                                    <p:cond delay="800"/>
                                  </p:stCondLst>
                                  <p:childTnLst>
                                    <p:set>
                                      <p:cBhvr>
                                        <p:cTn id="136" dur="1" fill="hold">
                                          <p:stCondLst>
                                            <p:cond delay="0"/>
                                          </p:stCondLst>
                                        </p:cTn>
                                        <p:tgtEl>
                                          <p:spTgt spid="47">
                                            <p:txEl>
                                              <p:pRg st="0" end="0"/>
                                            </p:txEl>
                                          </p:spTgt>
                                        </p:tgtEl>
                                        <p:attrNameLst>
                                          <p:attrName>style.visibility</p:attrName>
                                        </p:attrNameLst>
                                      </p:cBhvr>
                                      <p:to>
                                        <p:strVal val="visible"/>
                                      </p:to>
                                    </p:set>
                                    <p:animEffect transition="in" filter="fade">
                                      <p:cBhvr>
                                        <p:cTn id="137"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animBg="1"/>
      <p:bldP spid="29" grpId="0" build="p">
        <p:tmplLst>
          <p:tmpl lvl="1">
            <p:tnLst>
              <p:par>
                <p:cTn presetID="53" presetClass="entr" presetSubtype="16" fill="hold" nodeType="afterEffect">
                  <p:stCondLst>
                    <p:cond delay="0"/>
                  </p:stCondLst>
                  <p:childTnLst>
                    <p:set>
                      <p:cBhvr>
                        <p:cTn dur="1" fill="hold">
                          <p:stCondLst>
                            <p:cond delay="0"/>
                          </p:stCondLst>
                        </p:cTn>
                        <p:tgtEl>
                          <p:spTgt spid="29"/>
                        </p:tgtEl>
                        <p:attrNameLst>
                          <p:attrName>style.visibility</p:attrName>
                        </p:attrNameLst>
                      </p:cBhvr>
                      <p:to>
                        <p:strVal val="visible"/>
                      </p:to>
                    </p:set>
                    <p:anim calcmode="lin" valueType="num">
                      <p:cBhvr>
                        <p:cTn dur="300" fill="hold"/>
                        <p:tgtEl>
                          <p:spTgt spid="29"/>
                        </p:tgtEl>
                        <p:attrNameLst>
                          <p:attrName>ppt_w</p:attrName>
                        </p:attrNameLst>
                      </p:cBhvr>
                      <p:tavLst>
                        <p:tav tm="0">
                          <p:val>
                            <p:fltVal val="0"/>
                          </p:val>
                        </p:tav>
                        <p:tav tm="100000">
                          <p:val>
                            <p:strVal val="#ppt_w"/>
                          </p:val>
                        </p:tav>
                      </p:tavLst>
                    </p:anim>
                    <p:anim calcmode="lin" valueType="num">
                      <p:cBhvr>
                        <p:cTn dur="300" fill="hold"/>
                        <p:tgtEl>
                          <p:spTgt spid="29"/>
                        </p:tgtEl>
                        <p:attrNameLst>
                          <p:attrName>ppt_h</p:attrName>
                        </p:attrNameLst>
                      </p:cBhvr>
                      <p:tavLst>
                        <p:tav tm="0">
                          <p:val>
                            <p:fltVal val="0"/>
                          </p:val>
                        </p:tav>
                        <p:tav tm="100000">
                          <p:val>
                            <p:strVal val="#ppt_h"/>
                          </p:val>
                        </p:tav>
                      </p:tavLst>
                    </p:anim>
                    <p:animEffect transition="in" filter="fade">
                      <p:cBhvr>
                        <p:cTn dur="300"/>
                        <p:tgtEl>
                          <p:spTgt spid="29"/>
                        </p:tgtEl>
                      </p:cBhvr>
                    </p:animEffect>
                  </p:childTnLst>
                </p:cTn>
              </p:par>
            </p:tnLst>
          </p:tmpl>
        </p:tmplLst>
      </p:bldP>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animBg="1"/>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animBg="1"/>
      <p:bldP spid="45" grpId="0" build="p">
        <p:tmplLst>
          <p:tmpl lvl="1">
            <p:tnLst>
              <p:par>
                <p:cTn presetID="53" presetClass="entr" presetSubtype="16"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 calcmode="lin" valueType="num">
                      <p:cBhvr>
                        <p:cTn dur="300" fill="hold"/>
                        <p:tgtEl>
                          <p:spTgt spid="45"/>
                        </p:tgtEl>
                        <p:attrNameLst>
                          <p:attrName>ppt_w</p:attrName>
                        </p:attrNameLst>
                      </p:cBhvr>
                      <p:tavLst>
                        <p:tav tm="0">
                          <p:val>
                            <p:fltVal val="0"/>
                          </p:val>
                        </p:tav>
                        <p:tav tm="100000">
                          <p:val>
                            <p:strVal val="#ppt_w"/>
                          </p:val>
                        </p:tav>
                      </p:tavLst>
                    </p:anim>
                    <p:anim calcmode="lin" valueType="num">
                      <p:cBhvr>
                        <p:cTn dur="300" fill="hold"/>
                        <p:tgtEl>
                          <p:spTgt spid="45"/>
                        </p:tgtEl>
                        <p:attrNameLst>
                          <p:attrName>ppt_h</p:attrName>
                        </p:attrNameLst>
                      </p:cBhvr>
                      <p:tavLst>
                        <p:tav tm="0">
                          <p:val>
                            <p:fltVal val="0"/>
                          </p:val>
                        </p:tav>
                        <p:tav tm="100000">
                          <p:val>
                            <p:strVal val="#ppt_h"/>
                          </p:val>
                        </p:tav>
                      </p:tavLst>
                    </p:anim>
                    <p:animEffect transition="in" filter="fade">
                      <p:cBhvr>
                        <p:cTn dur="300"/>
                        <p:tgtEl>
                          <p:spTgt spid="45"/>
                        </p:tgtEl>
                      </p:cBhvr>
                    </p:animEffect>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500"/>
                        <p:tgtEl>
                          <p:spTgt spid="46"/>
                        </p:tgtEl>
                      </p:cBhvr>
                    </p:animEffect>
                    <p:anim calcmode="lin" valueType="num">
                      <p:cBhvr>
                        <p:cTn dur="500" fill="hold"/>
                        <p:tgtEl>
                          <p:spTgt spid="46"/>
                        </p:tgtEl>
                        <p:attrNameLst>
                          <p:attrName>ppt_x</p:attrName>
                        </p:attrNameLst>
                      </p:cBhvr>
                      <p:tavLst>
                        <p:tav tm="0">
                          <p:val>
                            <p:strVal val="#ppt_x"/>
                          </p:val>
                        </p:tav>
                        <p:tav tm="100000">
                          <p:val>
                            <p:strVal val="#ppt_x"/>
                          </p:val>
                        </p:tav>
                      </p:tavLst>
                    </p:anim>
                    <p:anim calcmode="lin" valueType="num">
                      <p:cBhvr>
                        <p:cTn dur="5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10" presetClass="entr" presetSubtype="0" fill="hold" nodeType="withEffect">
                  <p:stCondLst>
                    <p:cond delay="8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conic list 3">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644176" y="1638675"/>
            <a:ext cx="3030357"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3" name="Text Placeholder 7"/>
          <p:cNvSpPr>
            <a:spLocks noGrp="1"/>
          </p:cNvSpPr>
          <p:nvPr>
            <p:ph type="body" sz="quarter" idx="39" hasCustomPrompt="1"/>
          </p:nvPr>
        </p:nvSpPr>
        <p:spPr>
          <a:xfrm>
            <a:off x="1101380"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grpSp>
        <p:nvGrpSpPr>
          <p:cNvPr id="28" name="Group 27"/>
          <p:cNvGrpSpPr/>
          <p:nvPr userDrawn="1"/>
        </p:nvGrpSpPr>
        <p:grpSpPr>
          <a:xfrm>
            <a:off x="101309" y="385540"/>
            <a:ext cx="383999" cy="342172"/>
            <a:chOff x="5270500" y="1460500"/>
            <a:chExt cx="1701800" cy="2705100"/>
          </a:xfrm>
        </p:grpSpPr>
        <p:sp>
          <p:nvSpPr>
            <p:cNvPr id="29" name="Rounded Rectangle 2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0" name="Rounded Rectangle 2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1" name="Rounded Rectangle 3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32" name="Text Placeholder 7"/>
          <p:cNvSpPr>
            <a:spLocks noGrp="1"/>
          </p:cNvSpPr>
          <p:nvPr>
            <p:ph type="body" sz="quarter" idx="55" hasCustomPrompt="1"/>
          </p:nvPr>
        </p:nvSpPr>
        <p:spPr>
          <a:xfrm>
            <a:off x="1918408"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38" name="Text Placeholder 7"/>
          <p:cNvSpPr>
            <a:spLocks noGrp="1"/>
          </p:cNvSpPr>
          <p:nvPr>
            <p:ph type="body" sz="quarter" idx="19" hasCustomPrompt="1"/>
          </p:nvPr>
        </p:nvSpPr>
        <p:spPr>
          <a:xfrm>
            <a:off x="603251"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603256"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4548717" y="1638675"/>
            <a:ext cx="3071283"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66" name="Text Placeholder 7"/>
          <p:cNvSpPr>
            <a:spLocks noGrp="1"/>
          </p:cNvSpPr>
          <p:nvPr>
            <p:ph type="body" sz="quarter" idx="40" hasCustomPrompt="1"/>
          </p:nvPr>
        </p:nvSpPr>
        <p:spPr>
          <a:xfrm>
            <a:off x="5046847"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5818720"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71" name="Text Placeholder 7"/>
          <p:cNvSpPr>
            <a:spLocks noGrp="1"/>
          </p:cNvSpPr>
          <p:nvPr>
            <p:ph type="body" sz="quarter" idx="41" hasCustomPrompt="1"/>
          </p:nvPr>
        </p:nvSpPr>
        <p:spPr>
          <a:xfrm>
            <a:off x="4548717"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4548722"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8504768" y="1638675"/>
            <a:ext cx="3071283" cy="782954"/>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11" name="Text Placeholder 7"/>
          <p:cNvSpPr>
            <a:spLocks noGrp="1"/>
          </p:cNvSpPr>
          <p:nvPr>
            <p:ph type="body" sz="quarter" idx="43" hasCustomPrompt="1"/>
          </p:nvPr>
        </p:nvSpPr>
        <p:spPr>
          <a:xfrm>
            <a:off x="9002898" y="1684396"/>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9752193" y="1827910"/>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113" name="Text Placeholder 7"/>
          <p:cNvSpPr>
            <a:spLocks noGrp="1"/>
          </p:cNvSpPr>
          <p:nvPr>
            <p:ph type="body" sz="quarter" idx="44" hasCustomPrompt="1"/>
          </p:nvPr>
        </p:nvSpPr>
        <p:spPr>
          <a:xfrm>
            <a:off x="8504768" y="2588938"/>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8504773" y="2979949"/>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644179" y="4066912"/>
            <a:ext cx="3030356"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31" name="Text Placeholder 7"/>
          <p:cNvSpPr>
            <a:spLocks noGrp="1"/>
          </p:cNvSpPr>
          <p:nvPr>
            <p:ph type="body" sz="quarter" idx="46" hasCustomPrompt="1"/>
          </p:nvPr>
        </p:nvSpPr>
        <p:spPr>
          <a:xfrm>
            <a:off x="1101380"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918408"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139" name="Text Placeholder 7"/>
          <p:cNvSpPr>
            <a:spLocks noGrp="1"/>
          </p:cNvSpPr>
          <p:nvPr>
            <p:ph type="body" sz="quarter" idx="47" hasCustomPrompt="1"/>
          </p:nvPr>
        </p:nvSpPr>
        <p:spPr>
          <a:xfrm>
            <a:off x="603251"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603256"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4548720" y="4066912"/>
            <a:ext cx="3071280" cy="782954"/>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6" name="Text Placeholder 7"/>
          <p:cNvSpPr>
            <a:spLocks noGrp="1"/>
          </p:cNvSpPr>
          <p:nvPr>
            <p:ph type="body" sz="quarter" idx="49" hasCustomPrompt="1"/>
          </p:nvPr>
        </p:nvSpPr>
        <p:spPr>
          <a:xfrm>
            <a:off x="5046847"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5818720"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151" name="Text Placeholder 7"/>
          <p:cNvSpPr>
            <a:spLocks noGrp="1"/>
          </p:cNvSpPr>
          <p:nvPr>
            <p:ph type="body" sz="quarter" idx="50" hasCustomPrompt="1"/>
          </p:nvPr>
        </p:nvSpPr>
        <p:spPr>
          <a:xfrm>
            <a:off x="4548717"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4548722"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8504771" y="4066912"/>
            <a:ext cx="3071280" cy="782954"/>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6" name="Text Placeholder 7"/>
          <p:cNvSpPr>
            <a:spLocks noGrp="1"/>
          </p:cNvSpPr>
          <p:nvPr>
            <p:ph type="body" sz="quarter" idx="52" hasCustomPrompt="1"/>
          </p:nvPr>
        </p:nvSpPr>
        <p:spPr>
          <a:xfrm>
            <a:off x="9002898" y="4112633"/>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9752193" y="4254871"/>
            <a:ext cx="1581147"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80%</a:t>
            </a:r>
          </a:p>
        </p:txBody>
      </p:sp>
      <p:sp>
        <p:nvSpPr>
          <p:cNvPr id="158" name="Text Placeholder 7"/>
          <p:cNvSpPr>
            <a:spLocks noGrp="1"/>
          </p:cNvSpPr>
          <p:nvPr>
            <p:ph type="body" sz="quarter" idx="53" hasCustomPrompt="1"/>
          </p:nvPr>
        </p:nvSpPr>
        <p:spPr>
          <a:xfrm>
            <a:off x="8504768" y="5017174"/>
            <a:ext cx="3071283"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8504773" y="5428506"/>
            <a:ext cx="3071281"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extLst>
      <p:ext uri="{BB962C8B-B14F-4D97-AF65-F5344CB8AC3E}">
        <p14:creationId xmlns:p14="http://schemas.microsoft.com/office/powerpoint/2010/main" val="1295898140"/>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32">
                                            <p:txEl>
                                              <p:pRg st="0" end="0"/>
                                            </p:txEl>
                                          </p:spTgt>
                                        </p:tgtEl>
                                        <p:attrNameLst>
                                          <p:attrName>style.visibility</p:attrName>
                                        </p:attrNameLst>
                                      </p:cBhvr>
                                      <p:to>
                                        <p:strVal val="visible"/>
                                      </p:to>
                                    </p:set>
                                    <p:animEffect transition="in" filter="fade">
                                      <p:cBhvr>
                                        <p:cTn id="32" dur="400"/>
                                        <p:tgtEl>
                                          <p:spTgt spid="32">
                                            <p:txEl>
                                              <p:pRg st="0" end="0"/>
                                            </p:txEl>
                                          </p:spTgt>
                                        </p:tgtEl>
                                      </p:cBhvr>
                                    </p:animEffect>
                                    <p:anim calcmode="lin" valueType="num">
                                      <p:cBhvr>
                                        <p:cTn id="33"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32">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anim calcmode="lin" valueType="num">
                                      <p:cBhvr>
                                        <p:cTn id="3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400" fill="hold"/>
                                        <p:tgtEl>
                                          <p:spTgt spid="65"/>
                                        </p:tgtEl>
                                        <p:attrNameLst>
                                          <p:attrName>ppt_w</p:attrName>
                                        </p:attrNameLst>
                                      </p:cBhvr>
                                      <p:tavLst>
                                        <p:tav tm="0">
                                          <p:val>
                                            <p:fltVal val="0"/>
                                          </p:val>
                                        </p:tav>
                                        <p:tav tm="100000">
                                          <p:val>
                                            <p:strVal val="#ppt_w"/>
                                          </p:val>
                                        </p:tav>
                                      </p:tavLst>
                                    </p:anim>
                                    <p:anim calcmode="lin" valueType="num">
                                      <p:cBhvr>
                                        <p:cTn id="47" dur="400" fill="hold"/>
                                        <p:tgtEl>
                                          <p:spTgt spid="65"/>
                                        </p:tgtEl>
                                        <p:attrNameLst>
                                          <p:attrName>ppt_h</p:attrName>
                                        </p:attrNameLst>
                                      </p:cBhvr>
                                      <p:tavLst>
                                        <p:tav tm="0">
                                          <p:val>
                                            <p:fltVal val="0"/>
                                          </p:val>
                                        </p:tav>
                                        <p:tav tm="100000">
                                          <p:val>
                                            <p:strVal val="#ppt_h"/>
                                          </p:val>
                                        </p:tav>
                                      </p:tavLst>
                                    </p:anim>
                                    <p:animEffect transition="in" filter="fade">
                                      <p:cBhvr>
                                        <p:cTn id="48" dur="400"/>
                                        <p:tgtEl>
                                          <p:spTgt spid="65"/>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66">
                                            <p:txEl>
                                              <p:pRg st="0" end="0"/>
                                            </p:txEl>
                                          </p:spTgt>
                                        </p:tgtEl>
                                        <p:attrNameLst>
                                          <p:attrName>style.visibility</p:attrName>
                                        </p:attrNameLst>
                                      </p:cBhvr>
                                      <p:to>
                                        <p:strVal val="visible"/>
                                      </p:to>
                                    </p:set>
                                    <p:anim calcmode="lin" valueType="num">
                                      <p:cBhvr>
                                        <p:cTn id="52"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66">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400"/>
                                        <p:tgtEl>
                                          <p:spTgt spid="69">
                                            <p:txEl>
                                              <p:pRg st="0" end="0"/>
                                            </p:txEl>
                                          </p:spTgt>
                                        </p:tgtEl>
                                      </p:cBhvr>
                                    </p:animEffect>
                                    <p:anim calcmode="lin" valueType="num">
                                      <p:cBhvr>
                                        <p:cTn id="58"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9">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
                                  </p:stCondLst>
                                  <p:childTnLst>
                                    <p:set>
                                      <p:cBhvr>
                                        <p:cTn id="61" dur="1" fill="hold">
                                          <p:stCondLst>
                                            <p:cond delay="0"/>
                                          </p:stCondLst>
                                        </p:cTn>
                                        <p:tgtEl>
                                          <p:spTgt spid="71">
                                            <p:txEl>
                                              <p:pRg st="0" end="0"/>
                                            </p:txEl>
                                          </p:spTgt>
                                        </p:tgtEl>
                                        <p:attrNameLst>
                                          <p:attrName>style.visibility</p:attrName>
                                        </p:attrNameLst>
                                      </p:cBhvr>
                                      <p:to>
                                        <p:strVal val="visible"/>
                                      </p:to>
                                    </p:set>
                                    <p:animEffect transition="in" filter="fade">
                                      <p:cBhvr>
                                        <p:cTn id="62" dur="500"/>
                                        <p:tgtEl>
                                          <p:spTgt spid="71">
                                            <p:txEl>
                                              <p:pRg st="0" end="0"/>
                                            </p:txEl>
                                          </p:spTgt>
                                        </p:tgtEl>
                                      </p:cBhvr>
                                    </p:animEffect>
                                    <p:anim calcmode="lin" valueType="num">
                                      <p:cBhvr>
                                        <p:cTn id="63"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71">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92">
                                            <p:txEl>
                                              <p:pRg st="0" end="0"/>
                                            </p:txEl>
                                          </p:spTgt>
                                        </p:tgtEl>
                                        <p:attrNameLst>
                                          <p:attrName>style.visibility</p:attrName>
                                        </p:attrNameLst>
                                      </p:cBhvr>
                                      <p:to>
                                        <p:strVal val="visible"/>
                                      </p:to>
                                    </p:set>
                                    <p:animEffect transition="in" filter="fade">
                                      <p:cBhvr>
                                        <p:cTn id="67" dur="500"/>
                                        <p:tgtEl>
                                          <p:spTgt spid="92">
                                            <p:txEl>
                                              <p:pRg st="0" end="0"/>
                                            </p:txEl>
                                          </p:spTgt>
                                        </p:tgtEl>
                                      </p:cBhvr>
                                    </p:animEffect>
                                  </p:childTnLst>
                                </p:cTn>
                              </p:par>
                            </p:childTnLst>
                          </p:cTn>
                        </p:par>
                        <p:par>
                          <p:cTn id="68" fill="hold">
                            <p:stCondLst>
                              <p:cond delay="2500"/>
                            </p:stCondLst>
                            <p:childTnLst>
                              <p:par>
                                <p:cTn id="69" presetID="53" presetClass="entr" presetSubtype="16"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 calcmode="lin" valueType="num">
                                      <p:cBhvr>
                                        <p:cTn id="71" dur="400" fill="hold"/>
                                        <p:tgtEl>
                                          <p:spTgt spid="110"/>
                                        </p:tgtEl>
                                        <p:attrNameLst>
                                          <p:attrName>ppt_w</p:attrName>
                                        </p:attrNameLst>
                                      </p:cBhvr>
                                      <p:tavLst>
                                        <p:tav tm="0">
                                          <p:val>
                                            <p:fltVal val="0"/>
                                          </p:val>
                                        </p:tav>
                                        <p:tav tm="100000">
                                          <p:val>
                                            <p:strVal val="#ppt_w"/>
                                          </p:val>
                                        </p:tav>
                                      </p:tavLst>
                                    </p:anim>
                                    <p:anim calcmode="lin" valueType="num">
                                      <p:cBhvr>
                                        <p:cTn id="72" dur="400" fill="hold"/>
                                        <p:tgtEl>
                                          <p:spTgt spid="110"/>
                                        </p:tgtEl>
                                        <p:attrNameLst>
                                          <p:attrName>ppt_h</p:attrName>
                                        </p:attrNameLst>
                                      </p:cBhvr>
                                      <p:tavLst>
                                        <p:tav tm="0">
                                          <p:val>
                                            <p:fltVal val="0"/>
                                          </p:val>
                                        </p:tav>
                                        <p:tav tm="100000">
                                          <p:val>
                                            <p:strVal val="#ppt_h"/>
                                          </p:val>
                                        </p:tav>
                                      </p:tavLst>
                                    </p:anim>
                                    <p:animEffect transition="in" filter="fade">
                                      <p:cBhvr>
                                        <p:cTn id="73" dur="400"/>
                                        <p:tgtEl>
                                          <p:spTgt spid="110"/>
                                        </p:tgtEl>
                                      </p:cBhvr>
                                    </p:animEffect>
                                  </p:childTnLst>
                                </p:cTn>
                              </p:par>
                            </p:childTnLst>
                          </p:cTn>
                        </p:par>
                        <p:par>
                          <p:cTn id="74" fill="hold">
                            <p:stCondLst>
                              <p:cond delay="3000"/>
                            </p:stCondLst>
                            <p:childTnLst>
                              <p:par>
                                <p:cTn id="75" presetID="53" presetClass="entr" presetSubtype="16" fill="hold" grpId="0" nodeType="afterEffect">
                                  <p:stCondLst>
                                    <p:cond delay="0"/>
                                  </p:stCondLst>
                                  <p:childTnLst>
                                    <p:set>
                                      <p:cBhvr>
                                        <p:cTn id="76" dur="1" fill="hold">
                                          <p:stCondLst>
                                            <p:cond delay="0"/>
                                          </p:stCondLst>
                                        </p:cTn>
                                        <p:tgtEl>
                                          <p:spTgt spid="111">
                                            <p:txEl>
                                              <p:pRg st="0" end="0"/>
                                            </p:txEl>
                                          </p:spTgt>
                                        </p:tgtEl>
                                        <p:attrNameLst>
                                          <p:attrName>style.visibility</p:attrName>
                                        </p:attrNameLst>
                                      </p:cBhvr>
                                      <p:to>
                                        <p:strVal val="visible"/>
                                      </p:to>
                                    </p:set>
                                    <p:anim calcmode="lin" valueType="num">
                                      <p:cBhvr>
                                        <p:cTn id="77"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78"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79" dur="300"/>
                                        <p:tgtEl>
                                          <p:spTgt spid="111">
                                            <p:txEl>
                                              <p:pRg st="0" end="0"/>
                                            </p:txEl>
                                          </p:spTgt>
                                        </p:tgtEl>
                                      </p:cBhvr>
                                    </p:animEffect>
                                  </p:childTnLst>
                                </p:cTn>
                              </p:par>
                              <p:par>
                                <p:cTn id="80" presetID="42" presetClass="entr" presetSubtype="0" fill="hold" grpId="0" nodeType="withEffect">
                                  <p:stCondLst>
                                    <p:cond delay="200"/>
                                  </p:stCondLst>
                                  <p:childTnLst>
                                    <p:set>
                                      <p:cBhvr>
                                        <p:cTn id="81" dur="1" fill="hold">
                                          <p:stCondLst>
                                            <p:cond delay="0"/>
                                          </p:stCondLst>
                                        </p:cTn>
                                        <p:tgtEl>
                                          <p:spTgt spid="112">
                                            <p:txEl>
                                              <p:pRg st="0" end="0"/>
                                            </p:txEl>
                                          </p:spTgt>
                                        </p:tgtEl>
                                        <p:attrNameLst>
                                          <p:attrName>style.visibility</p:attrName>
                                        </p:attrNameLst>
                                      </p:cBhvr>
                                      <p:to>
                                        <p:strVal val="visible"/>
                                      </p:to>
                                    </p:set>
                                    <p:animEffect transition="in" filter="fade">
                                      <p:cBhvr>
                                        <p:cTn id="82" dur="400"/>
                                        <p:tgtEl>
                                          <p:spTgt spid="112">
                                            <p:txEl>
                                              <p:pRg st="0" end="0"/>
                                            </p:txEl>
                                          </p:spTgt>
                                        </p:tgtEl>
                                      </p:cBhvr>
                                    </p:animEffect>
                                    <p:anim calcmode="lin" valueType="num">
                                      <p:cBhvr>
                                        <p:cTn id="83"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84"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113">
                                            <p:txEl>
                                              <p:pRg st="0" end="0"/>
                                            </p:txEl>
                                          </p:spTgt>
                                        </p:tgtEl>
                                        <p:attrNameLst>
                                          <p:attrName>style.visibility</p:attrName>
                                        </p:attrNameLst>
                                      </p:cBhvr>
                                      <p:to>
                                        <p:strVal val="visible"/>
                                      </p:to>
                                    </p:set>
                                    <p:animEffect transition="in" filter="fade">
                                      <p:cBhvr>
                                        <p:cTn id="87" dur="500"/>
                                        <p:tgtEl>
                                          <p:spTgt spid="113">
                                            <p:txEl>
                                              <p:pRg st="0" end="0"/>
                                            </p:txEl>
                                          </p:spTgt>
                                        </p:tgtEl>
                                      </p:cBhvr>
                                    </p:animEffect>
                                    <p:anim calcmode="lin" valueType="num">
                                      <p:cBhvr>
                                        <p:cTn id="88"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89"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90" presetID="10" presetClass="entr" presetSubtype="0" fill="hold" grpId="0" nodeType="withEffect">
                                  <p:stCondLst>
                                    <p:cond delay="800"/>
                                  </p:stCondLst>
                                  <p:childTnLst>
                                    <p:set>
                                      <p:cBhvr>
                                        <p:cTn id="91" dur="1" fill="hold">
                                          <p:stCondLst>
                                            <p:cond delay="0"/>
                                          </p:stCondLst>
                                        </p:cTn>
                                        <p:tgtEl>
                                          <p:spTgt spid="114">
                                            <p:txEl>
                                              <p:pRg st="0" end="0"/>
                                            </p:txEl>
                                          </p:spTgt>
                                        </p:tgtEl>
                                        <p:attrNameLst>
                                          <p:attrName>style.visibility</p:attrName>
                                        </p:attrNameLst>
                                      </p:cBhvr>
                                      <p:to>
                                        <p:strVal val="visible"/>
                                      </p:to>
                                    </p:set>
                                    <p:animEffect transition="in" filter="fade">
                                      <p:cBhvr>
                                        <p:cTn id="92" dur="500"/>
                                        <p:tgtEl>
                                          <p:spTgt spid="114">
                                            <p:txEl>
                                              <p:pRg st="0" end="0"/>
                                            </p:txEl>
                                          </p:spTgt>
                                        </p:tgtEl>
                                      </p:cBhvr>
                                    </p:animEffect>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130"/>
                                        </p:tgtEl>
                                        <p:attrNameLst>
                                          <p:attrName>style.visibility</p:attrName>
                                        </p:attrNameLst>
                                      </p:cBhvr>
                                      <p:to>
                                        <p:strVal val="visible"/>
                                      </p:to>
                                    </p:set>
                                    <p:anim calcmode="lin" valueType="num">
                                      <p:cBhvr>
                                        <p:cTn id="96" dur="400" fill="hold"/>
                                        <p:tgtEl>
                                          <p:spTgt spid="130"/>
                                        </p:tgtEl>
                                        <p:attrNameLst>
                                          <p:attrName>ppt_w</p:attrName>
                                        </p:attrNameLst>
                                      </p:cBhvr>
                                      <p:tavLst>
                                        <p:tav tm="0">
                                          <p:val>
                                            <p:fltVal val="0"/>
                                          </p:val>
                                        </p:tav>
                                        <p:tav tm="100000">
                                          <p:val>
                                            <p:strVal val="#ppt_w"/>
                                          </p:val>
                                        </p:tav>
                                      </p:tavLst>
                                    </p:anim>
                                    <p:anim calcmode="lin" valueType="num">
                                      <p:cBhvr>
                                        <p:cTn id="97" dur="400" fill="hold"/>
                                        <p:tgtEl>
                                          <p:spTgt spid="130"/>
                                        </p:tgtEl>
                                        <p:attrNameLst>
                                          <p:attrName>ppt_h</p:attrName>
                                        </p:attrNameLst>
                                      </p:cBhvr>
                                      <p:tavLst>
                                        <p:tav tm="0">
                                          <p:val>
                                            <p:fltVal val="0"/>
                                          </p:val>
                                        </p:tav>
                                        <p:tav tm="100000">
                                          <p:val>
                                            <p:strVal val="#ppt_h"/>
                                          </p:val>
                                        </p:tav>
                                      </p:tavLst>
                                    </p:anim>
                                    <p:animEffect transition="in" filter="fade">
                                      <p:cBhvr>
                                        <p:cTn id="98" dur="400"/>
                                        <p:tgtEl>
                                          <p:spTgt spid="130"/>
                                        </p:tgtEl>
                                      </p:cBhvr>
                                    </p:animEffect>
                                  </p:childTnLst>
                                </p:cTn>
                              </p:par>
                            </p:childTnLst>
                          </p:cTn>
                        </p:par>
                        <p:par>
                          <p:cTn id="99" fill="hold">
                            <p:stCondLst>
                              <p:cond delay="4000"/>
                            </p:stCondLst>
                            <p:childTnLst>
                              <p:par>
                                <p:cTn id="100" presetID="53" presetClass="entr" presetSubtype="16" fill="hold" grpId="0" nodeType="afterEffect">
                                  <p:stCondLst>
                                    <p:cond delay="0"/>
                                  </p:stCondLst>
                                  <p:childTnLst>
                                    <p:set>
                                      <p:cBhvr>
                                        <p:cTn id="101" dur="1" fill="hold">
                                          <p:stCondLst>
                                            <p:cond delay="0"/>
                                          </p:stCondLst>
                                        </p:cTn>
                                        <p:tgtEl>
                                          <p:spTgt spid="131">
                                            <p:txEl>
                                              <p:pRg st="0" end="0"/>
                                            </p:txEl>
                                          </p:spTgt>
                                        </p:tgtEl>
                                        <p:attrNameLst>
                                          <p:attrName>style.visibility</p:attrName>
                                        </p:attrNameLst>
                                      </p:cBhvr>
                                      <p:to>
                                        <p:strVal val="visible"/>
                                      </p:to>
                                    </p:set>
                                    <p:anim calcmode="lin" valueType="num">
                                      <p:cBhvr>
                                        <p:cTn id="102"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103"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104" dur="300"/>
                                        <p:tgtEl>
                                          <p:spTgt spid="131">
                                            <p:txEl>
                                              <p:pRg st="0" end="0"/>
                                            </p:txEl>
                                          </p:spTgt>
                                        </p:tgtEl>
                                      </p:cBhvr>
                                    </p:animEffect>
                                  </p:childTnLst>
                                </p:cTn>
                              </p:par>
                              <p:par>
                                <p:cTn id="105" presetID="42" presetClass="entr" presetSubtype="0" fill="hold" grpId="0" nodeType="withEffect">
                                  <p:stCondLst>
                                    <p:cond delay="200"/>
                                  </p:stCondLst>
                                  <p:childTnLst>
                                    <p:set>
                                      <p:cBhvr>
                                        <p:cTn id="106" dur="1" fill="hold">
                                          <p:stCondLst>
                                            <p:cond delay="0"/>
                                          </p:stCondLst>
                                        </p:cTn>
                                        <p:tgtEl>
                                          <p:spTgt spid="136">
                                            <p:txEl>
                                              <p:pRg st="0" end="0"/>
                                            </p:txEl>
                                          </p:spTgt>
                                        </p:tgtEl>
                                        <p:attrNameLst>
                                          <p:attrName>style.visibility</p:attrName>
                                        </p:attrNameLst>
                                      </p:cBhvr>
                                      <p:to>
                                        <p:strVal val="visible"/>
                                      </p:to>
                                    </p:set>
                                    <p:animEffect transition="in" filter="fade">
                                      <p:cBhvr>
                                        <p:cTn id="107" dur="400"/>
                                        <p:tgtEl>
                                          <p:spTgt spid="136">
                                            <p:txEl>
                                              <p:pRg st="0" end="0"/>
                                            </p:txEl>
                                          </p:spTgt>
                                        </p:tgtEl>
                                      </p:cBhvr>
                                    </p:animEffect>
                                    <p:anim calcmode="lin" valueType="num">
                                      <p:cBhvr>
                                        <p:cTn id="108"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109"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200"/>
                                  </p:stCondLst>
                                  <p:childTnLst>
                                    <p:set>
                                      <p:cBhvr>
                                        <p:cTn id="111" dur="1" fill="hold">
                                          <p:stCondLst>
                                            <p:cond delay="0"/>
                                          </p:stCondLst>
                                        </p:cTn>
                                        <p:tgtEl>
                                          <p:spTgt spid="139">
                                            <p:txEl>
                                              <p:pRg st="0" end="0"/>
                                            </p:txEl>
                                          </p:spTgt>
                                        </p:tgtEl>
                                        <p:attrNameLst>
                                          <p:attrName>style.visibility</p:attrName>
                                        </p:attrNameLst>
                                      </p:cBhvr>
                                      <p:to>
                                        <p:strVal val="visible"/>
                                      </p:to>
                                    </p:set>
                                    <p:animEffect transition="in" filter="fade">
                                      <p:cBhvr>
                                        <p:cTn id="112" dur="500"/>
                                        <p:tgtEl>
                                          <p:spTgt spid="139">
                                            <p:txEl>
                                              <p:pRg st="0" end="0"/>
                                            </p:txEl>
                                          </p:spTgt>
                                        </p:tgtEl>
                                      </p:cBhvr>
                                    </p:animEffect>
                                    <p:anim calcmode="lin" valueType="num">
                                      <p:cBhvr>
                                        <p:cTn id="113"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14"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15" presetID="10" presetClass="entr" presetSubtype="0" fill="hold" grpId="0" nodeType="withEffect">
                                  <p:stCondLst>
                                    <p:cond delay="800"/>
                                  </p:stCondLst>
                                  <p:childTnLst>
                                    <p:set>
                                      <p:cBhvr>
                                        <p:cTn id="116" dur="1" fill="hold">
                                          <p:stCondLst>
                                            <p:cond delay="0"/>
                                          </p:stCondLst>
                                        </p:cTn>
                                        <p:tgtEl>
                                          <p:spTgt spid="140">
                                            <p:txEl>
                                              <p:pRg st="0" end="0"/>
                                            </p:txEl>
                                          </p:spTgt>
                                        </p:tgtEl>
                                        <p:attrNameLst>
                                          <p:attrName>style.visibility</p:attrName>
                                        </p:attrNameLst>
                                      </p:cBhvr>
                                      <p:to>
                                        <p:strVal val="visible"/>
                                      </p:to>
                                    </p:set>
                                    <p:animEffect transition="in" filter="fade">
                                      <p:cBhvr>
                                        <p:cTn id="117" dur="500"/>
                                        <p:tgtEl>
                                          <p:spTgt spid="140">
                                            <p:txEl>
                                              <p:pRg st="0" end="0"/>
                                            </p:txEl>
                                          </p:spTgt>
                                        </p:tgtEl>
                                      </p:cBhvr>
                                    </p:animEffect>
                                  </p:childTnLst>
                                </p:cTn>
                              </p:par>
                            </p:childTnLst>
                          </p:cTn>
                        </p:par>
                        <p:par>
                          <p:cTn id="118" fill="hold">
                            <p:stCondLst>
                              <p:cond delay="4500"/>
                            </p:stCondLst>
                            <p:childTnLst>
                              <p:par>
                                <p:cTn id="119" presetID="53" presetClass="entr" presetSubtype="16" fill="hold" grpId="0" nodeType="afterEffect">
                                  <p:stCondLst>
                                    <p:cond delay="0"/>
                                  </p:stCondLst>
                                  <p:childTnLst>
                                    <p:set>
                                      <p:cBhvr>
                                        <p:cTn id="120" dur="1" fill="hold">
                                          <p:stCondLst>
                                            <p:cond delay="0"/>
                                          </p:stCondLst>
                                        </p:cTn>
                                        <p:tgtEl>
                                          <p:spTgt spid="145"/>
                                        </p:tgtEl>
                                        <p:attrNameLst>
                                          <p:attrName>style.visibility</p:attrName>
                                        </p:attrNameLst>
                                      </p:cBhvr>
                                      <p:to>
                                        <p:strVal val="visible"/>
                                      </p:to>
                                    </p:set>
                                    <p:anim calcmode="lin" valueType="num">
                                      <p:cBhvr>
                                        <p:cTn id="121" dur="400" fill="hold"/>
                                        <p:tgtEl>
                                          <p:spTgt spid="145"/>
                                        </p:tgtEl>
                                        <p:attrNameLst>
                                          <p:attrName>ppt_w</p:attrName>
                                        </p:attrNameLst>
                                      </p:cBhvr>
                                      <p:tavLst>
                                        <p:tav tm="0">
                                          <p:val>
                                            <p:fltVal val="0"/>
                                          </p:val>
                                        </p:tav>
                                        <p:tav tm="100000">
                                          <p:val>
                                            <p:strVal val="#ppt_w"/>
                                          </p:val>
                                        </p:tav>
                                      </p:tavLst>
                                    </p:anim>
                                    <p:anim calcmode="lin" valueType="num">
                                      <p:cBhvr>
                                        <p:cTn id="122" dur="400" fill="hold"/>
                                        <p:tgtEl>
                                          <p:spTgt spid="145"/>
                                        </p:tgtEl>
                                        <p:attrNameLst>
                                          <p:attrName>ppt_h</p:attrName>
                                        </p:attrNameLst>
                                      </p:cBhvr>
                                      <p:tavLst>
                                        <p:tav tm="0">
                                          <p:val>
                                            <p:fltVal val="0"/>
                                          </p:val>
                                        </p:tav>
                                        <p:tav tm="100000">
                                          <p:val>
                                            <p:strVal val="#ppt_h"/>
                                          </p:val>
                                        </p:tav>
                                      </p:tavLst>
                                    </p:anim>
                                    <p:animEffect transition="in" filter="fade">
                                      <p:cBhvr>
                                        <p:cTn id="123" dur="400"/>
                                        <p:tgtEl>
                                          <p:spTgt spid="145"/>
                                        </p:tgtEl>
                                      </p:cBhvr>
                                    </p:animEffect>
                                  </p:childTnLst>
                                </p:cTn>
                              </p:par>
                            </p:childTnLst>
                          </p:cTn>
                        </p:par>
                        <p:par>
                          <p:cTn id="124" fill="hold">
                            <p:stCondLst>
                              <p:cond delay="5000"/>
                            </p:stCondLst>
                            <p:childTnLst>
                              <p:par>
                                <p:cTn id="125" presetID="53" presetClass="entr" presetSubtype="16" fill="hold" grpId="0" nodeType="afterEffect">
                                  <p:stCondLst>
                                    <p:cond delay="0"/>
                                  </p:stCondLst>
                                  <p:childTnLst>
                                    <p:set>
                                      <p:cBhvr>
                                        <p:cTn id="126" dur="1" fill="hold">
                                          <p:stCondLst>
                                            <p:cond delay="0"/>
                                          </p:stCondLst>
                                        </p:cTn>
                                        <p:tgtEl>
                                          <p:spTgt spid="146">
                                            <p:txEl>
                                              <p:pRg st="0" end="0"/>
                                            </p:txEl>
                                          </p:spTgt>
                                        </p:tgtEl>
                                        <p:attrNameLst>
                                          <p:attrName>style.visibility</p:attrName>
                                        </p:attrNameLst>
                                      </p:cBhvr>
                                      <p:to>
                                        <p:strVal val="visible"/>
                                      </p:to>
                                    </p:set>
                                    <p:anim calcmode="lin" valueType="num">
                                      <p:cBhvr>
                                        <p:cTn id="127"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28"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29" dur="300"/>
                                        <p:tgtEl>
                                          <p:spTgt spid="146">
                                            <p:txEl>
                                              <p:pRg st="0" end="0"/>
                                            </p:txEl>
                                          </p:spTgt>
                                        </p:tgtEl>
                                      </p:cBhvr>
                                    </p:animEffect>
                                  </p:childTnLst>
                                </p:cTn>
                              </p:par>
                              <p:par>
                                <p:cTn id="130" presetID="42" presetClass="entr" presetSubtype="0" fill="hold" grpId="0" nodeType="withEffect">
                                  <p:stCondLst>
                                    <p:cond delay="200"/>
                                  </p:stCondLst>
                                  <p:childTnLst>
                                    <p:set>
                                      <p:cBhvr>
                                        <p:cTn id="131" dur="1" fill="hold">
                                          <p:stCondLst>
                                            <p:cond delay="0"/>
                                          </p:stCondLst>
                                        </p:cTn>
                                        <p:tgtEl>
                                          <p:spTgt spid="149">
                                            <p:txEl>
                                              <p:pRg st="0" end="0"/>
                                            </p:txEl>
                                          </p:spTgt>
                                        </p:tgtEl>
                                        <p:attrNameLst>
                                          <p:attrName>style.visibility</p:attrName>
                                        </p:attrNameLst>
                                      </p:cBhvr>
                                      <p:to>
                                        <p:strVal val="visible"/>
                                      </p:to>
                                    </p:set>
                                    <p:animEffect transition="in" filter="fade">
                                      <p:cBhvr>
                                        <p:cTn id="132" dur="400"/>
                                        <p:tgtEl>
                                          <p:spTgt spid="149">
                                            <p:txEl>
                                              <p:pRg st="0" end="0"/>
                                            </p:txEl>
                                          </p:spTgt>
                                        </p:tgtEl>
                                      </p:cBhvr>
                                    </p:animEffect>
                                    <p:anim calcmode="lin" valueType="num">
                                      <p:cBhvr>
                                        <p:cTn id="133"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34"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200"/>
                                  </p:stCondLst>
                                  <p:childTnLst>
                                    <p:set>
                                      <p:cBhvr>
                                        <p:cTn id="136" dur="1" fill="hold">
                                          <p:stCondLst>
                                            <p:cond delay="0"/>
                                          </p:stCondLst>
                                        </p:cTn>
                                        <p:tgtEl>
                                          <p:spTgt spid="151">
                                            <p:txEl>
                                              <p:pRg st="0" end="0"/>
                                            </p:txEl>
                                          </p:spTgt>
                                        </p:tgtEl>
                                        <p:attrNameLst>
                                          <p:attrName>style.visibility</p:attrName>
                                        </p:attrNameLst>
                                      </p:cBhvr>
                                      <p:to>
                                        <p:strVal val="visible"/>
                                      </p:to>
                                    </p:set>
                                    <p:animEffect transition="in" filter="fade">
                                      <p:cBhvr>
                                        <p:cTn id="137" dur="500"/>
                                        <p:tgtEl>
                                          <p:spTgt spid="151">
                                            <p:txEl>
                                              <p:pRg st="0" end="0"/>
                                            </p:txEl>
                                          </p:spTgt>
                                        </p:tgtEl>
                                      </p:cBhvr>
                                    </p:animEffect>
                                    <p:anim calcmode="lin" valueType="num">
                                      <p:cBhvr>
                                        <p:cTn id="138"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39"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40" presetID="10" presetClass="entr" presetSubtype="0" fill="hold" grpId="0" nodeType="withEffect">
                                  <p:stCondLst>
                                    <p:cond delay="800"/>
                                  </p:stCondLst>
                                  <p:childTnLst>
                                    <p:set>
                                      <p:cBhvr>
                                        <p:cTn id="141" dur="1" fill="hold">
                                          <p:stCondLst>
                                            <p:cond delay="0"/>
                                          </p:stCondLst>
                                        </p:cTn>
                                        <p:tgtEl>
                                          <p:spTgt spid="152">
                                            <p:txEl>
                                              <p:pRg st="0" end="0"/>
                                            </p:txEl>
                                          </p:spTgt>
                                        </p:tgtEl>
                                        <p:attrNameLst>
                                          <p:attrName>style.visibility</p:attrName>
                                        </p:attrNameLst>
                                      </p:cBhvr>
                                      <p:to>
                                        <p:strVal val="visible"/>
                                      </p:to>
                                    </p:set>
                                    <p:animEffect transition="in" filter="fade">
                                      <p:cBhvr>
                                        <p:cTn id="142" dur="500"/>
                                        <p:tgtEl>
                                          <p:spTgt spid="152">
                                            <p:txEl>
                                              <p:pRg st="0" end="0"/>
                                            </p:txEl>
                                          </p:spTgt>
                                        </p:tgtEl>
                                      </p:cBhvr>
                                    </p:animEffect>
                                  </p:childTnLst>
                                </p:cTn>
                              </p:par>
                            </p:childTnLst>
                          </p:cTn>
                        </p:par>
                        <p:par>
                          <p:cTn id="143" fill="hold">
                            <p:stCondLst>
                              <p:cond delay="5500"/>
                            </p:stCondLst>
                            <p:childTnLst>
                              <p:par>
                                <p:cTn id="144" presetID="53" presetClass="entr" presetSubtype="16" fill="hold" grpId="0" nodeType="afterEffect">
                                  <p:stCondLst>
                                    <p:cond delay="0"/>
                                  </p:stCondLst>
                                  <p:childTnLst>
                                    <p:set>
                                      <p:cBhvr>
                                        <p:cTn id="145" dur="1" fill="hold">
                                          <p:stCondLst>
                                            <p:cond delay="0"/>
                                          </p:stCondLst>
                                        </p:cTn>
                                        <p:tgtEl>
                                          <p:spTgt spid="155"/>
                                        </p:tgtEl>
                                        <p:attrNameLst>
                                          <p:attrName>style.visibility</p:attrName>
                                        </p:attrNameLst>
                                      </p:cBhvr>
                                      <p:to>
                                        <p:strVal val="visible"/>
                                      </p:to>
                                    </p:set>
                                    <p:anim calcmode="lin" valueType="num">
                                      <p:cBhvr>
                                        <p:cTn id="146" dur="400" fill="hold"/>
                                        <p:tgtEl>
                                          <p:spTgt spid="155"/>
                                        </p:tgtEl>
                                        <p:attrNameLst>
                                          <p:attrName>ppt_w</p:attrName>
                                        </p:attrNameLst>
                                      </p:cBhvr>
                                      <p:tavLst>
                                        <p:tav tm="0">
                                          <p:val>
                                            <p:fltVal val="0"/>
                                          </p:val>
                                        </p:tav>
                                        <p:tav tm="100000">
                                          <p:val>
                                            <p:strVal val="#ppt_w"/>
                                          </p:val>
                                        </p:tav>
                                      </p:tavLst>
                                    </p:anim>
                                    <p:anim calcmode="lin" valueType="num">
                                      <p:cBhvr>
                                        <p:cTn id="147" dur="400" fill="hold"/>
                                        <p:tgtEl>
                                          <p:spTgt spid="155"/>
                                        </p:tgtEl>
                                        <p:attrNameLst>
                                          <p:attrName>ppt_h</p:attrName>
                                        </p:attrNameLst>
                                      </p:cBhvr>
                                      <p:tavLst>
                                        <p:tav tm="0">
                                          <p:val>
                                            <p:fltVal val="0"/>
                                          </p:val>
                                        </p:tav>
                                        <p:tav tm="100000">
                                          <p:val>
                                            <p:strVal val="#ppt_h"/>
                                          </p:val>
                                        </p:tav>
                                      </p:tavLst>
                                    </p:anim>
                                    <p:animEffect transition="in" filter="fade">
                                      <p:cBhvr>
                                        <p:cTn id="148" dur="400"/>
                                        <p:tgtEl>
                                          <p:spTgt spid="155"/>
                                        </p:tgtEl>
                                      </p:cBhvr>
                                    </p:animEffect>
                                  </p:childTnLst>
                                </p:cTn>
                              </p:par>
                            </p:childTnLst>
                          </p:cTn>
                        </p:par>
                        <p:par>
                          <p:cTn id="149" fill="hold">
                            <p:stCondLst>
                              <p:cond delay="6000"/>
                            </p:stCondLst>
                            <p:childTnLst>
                              <p:par>
                                <p:cTn id="150" presetID="53" presetClass="entr" presetSubtype="16" fill="hold" grpId="0" nodeType="afterEffect">
                                  <p:stCondLst>
                                    <p:cond delay="0"/>
                                  </p:stCondLst>
                                  <p:childTnLst>
                                    <p:set>
                                      <p:cBhvr>
                                        <p:cTn id="151" dur="1" fill="hold">
                                          <p:stCondLst>
                                            <p:cond delay="0"/>
                                          </p:stCondLst>
                                        </p:cTn>
                                        <p:tgtEl>
                                          <p:spTgt spid="156">
                                            <p:txEl>
                                              <p:pRg st="0" end="0"/>
                                            </p:txEl>
                                          </p:spTgt>
                                        </p:tgtEl>
                                        <p:attrNameLst>
                                          <p:attrName>style.visibility</p:attrName>
                                        </p:attrNameLst>
                                      </p:cBhvr>
                                      <p:to>
                                        <p:strVal val="visible"/>
                                      </p:to>
                                    </p:set>
                                    <p:anim calcmode="lin" valueType="num">
                                      <p:cBhvr>
                                        <p:cTn id="152"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53"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54" dur="300"/>
                                        <p:tgtEl>
                                          <p:spTgt spid="156">
                                            <p:txEl>
                                              <p:pRg st="0" end="0"/>
                                            </p:txEl>
                                          </p:spTgt>
                                        </p:tgtEl>
                                      </p:cBhvr>
                                    </p:animEffect>
                                  </p:childTnLst>
                                </p:cTn>
                              </p:par>
                              <p:par>
                                <p:cTn id="155" presetID="42" presetClass="entr" presetSubtype="0" fill="hold" grpId="0" nodeType="withEffect">
                                  <p:stCondLst>
                                    <p:cond delay="200"/>
                                  </p:stCondLst>
                                  <p:childTnLst>
                                    <p:set>
                                      <p:cBhvr>
                                        <p:cTn id="156" dur="1" fill="hold">
                                          <p:stCondLst>
                                            <p:cond delay="0"/>
                                          </p:stCondLst>
                                        </p:cTn>
                                        <p:tgtEl>
                                          <p:spTgt spid="157">
                                            <p:txEl>
                                              <p:pRg st="0" end="0"/>
                                            </p:txEl>
                                          </p:spTgt>
                                        </p:tgtEl>
                                        <p:attrNameLst>
                                          <p:attrName>style.visibility</p:attrName>
                                        </p:attrNameLst>
                                      </p:cBhvr>
                                      <p:to>
                                        <p:strVal val="visible"/>
                                      </p:to>
                                    </p:set>
                                    <p:animEffect transition="in" filter="fade">
                                      <p:cBhvr>
                                        <p:cTn id="157" dur="400"/>
                                        <p:tgtEl>
                                          <p:spTgt spid="157">
                                            <p:txEl>
                                              <p:pRg st="0" end="0"/>
                                            </p:txEl>
                                          </p:spTgt>
                                        </p:tgtEl>
                                      </p:cBhvr>
                                    </p:animEffect>
                                    <p:anim calcmode="lin" valueType="num">
                                      <p:cBhvr>
                                        <p:cTn id="158"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59"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200"/>
                                  </p:stCondLst>
                                  <p:childTnLst>
                                    <p:set>
                                      <p:cBhvr>
                                        <p:cTn id="161" dur="1" fill="hold">
                                          <p:stCondLst>
                                            <p:cond delay="0"/>
                                          </p:stCondLst>
                                        </p:cTn>
                                        <p:tgtEl>
                                          <p:spTgt spid="158">
                                            <p:txEl>
                                              <p:pRg st="0" end="0"/>
                                            </p:txEl>
                                          </p:spTgt>
                                        </p:tgtEl>
                                        <p:attrNameLst>
                                          <p:attrName>style.visibility</p:attrName>
                                        </p:attrNameLst>
                                      </p:cBhvr>
                                      <p:to>
                                        <p:strVal val="visible"/>
                                      </p:to>
                                    </p:set>
                                    <p:animEffect transition="in" filter="fade">
                                      <p:cBhvr>
                                        <p:cTn id="162" dur="500"/>
                                        <p:tgtEl>
                                          <p:spTgt spid="158">
                                            <p:txEl>
                                              <p:pRg st="0" end="0"/>
                                            </p:txEl>
                                          </p:spTgt>
                                        </p:tgtEl>
                                      </p:cBhvr>
                                    </p:animEffect>
                                    <p:anim calcmode="lin" valueType="num">
                                      <p:cBhvr>
                                        <p:cTn id="163"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64"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65" presetID="10" presetClass="entr" presetSubtype="0" fill="hold" grpId="0" nodeType="withEffect">
                                  <p:stCondLst>
                                    <p:cond delay="800"/>
                                  </p:stCondLst>
                                  <p:childTnLst>
                                    <p:set>
                                      <p:cBhvr>
                                        <p:cTn id="166" dur="1" fill="hold">
                                          <p:stCondLst>
                                            <p:cond delay="0"/>
                                          </p:stCondLst>
                                        </p:cTn>
                                        <p:tgtEl>
                                          <p:spTgt spid="159">
                                            <p:txEl>
                                              <p:pRg st="0" end="0"/>
                                            </p:txEl>
                                          </p:spTgt>
                                        </p:tgtEl>
                                        <p:attrNameLst>
                                          <p:attrName>style.visibility</p:attrName>
                                        </p:attrNameLst>
                                      </p:cBhvr>
                                      <p:to>
                                        <p:strVal val="visible"/>
                                      </p:to>
                                    </p:set>
                                    <p:animEffect transition="in" filter="fade">
                                      <p:cBhvr>
                                        <p:cTn id="167"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conic list 5">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20" name="Group 19"/>
          <p:cNvGrpSpPr/>
          <p:nvPr userDrawn="1"/>
        </p:nvGrpSpPr>
        <p:grpSpPr>
          <a:xfrm>
            <a:off x="101309" y="385540"/>
            <a:ext cx="383999" cy="342172"/>
            <a:chOff x="5270500" y="1460500"/>
            <a:chExt cx="1701800" cy="2705100"/>
          </a:xfrm>
        </p:grpSpPr>
        <p:sp>
          <p:nvSpPr>
            <p:cNvPr id="21" name="Rounded Rectangle 20"/>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2" name="Rounded Rectangle 21"/>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3" name="Rounded Rectangle 22"/>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57" name="Text Placeholder 7"/>
          <p:cNvSpPr>
            <a:spLocks noGrp="1"/>
          </p:cNvSpPr>
          <p:nvPr>
            <p:ph type="body" sz="quarter" idx="39" hasCustomPrompt="1"/>
          </p:nvPr>
        </p:nvSpPr>
        <p:spPr>
          <a:xfrm>
            <a:off x="6237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1">
                    <a:lumMod val="60000"/>
                    <a:lumOff val="40000"/>
                  </a:schemeClr>
                </a:solidFill>
                <a:latin typeface="FontAwesome"/>
                <a:cs typeface="FontAwesome"/>
              </a:defRPr>
            </a:lvl1pPr>
          </a:lstStyle>
          <a:p>
            <a:pPr lvl="0"/>
            <a:r>
              <a:rPr lang="es-ES_tradnl" dirty="0" err="1"/>
              <a:t>ico</a:t>
            </a:r>
            <a:endParaRPr lang="es-ES_tradnl" dirty="0"/>
          </a:p>
        </p:txBody>
      </p:sp>
      <p:sp>
        <p:nvSpPr>
          <p:cNvPr id="58" name="Text Placeholder 7"/>
          <p:cNvSpPr>
            <a:spLocks noGrp="1"/>
          </p:cNvSpPr>
          <p:nvPr>
            <p:ph type="body" sz="quarter" idx="19" hasCustomPrompt="1"/>
          </p:nvPr>
        </p:nvSpPr>
        <p:spPr>
          <a:xfrm>
            <a:off x="13278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59" name="Text Placeholder 2"/>
          <p:cNvSpPr>
            <a:spLocks noGrp="1"/>
          </p:cNvSpPr>
          <p:nvPr>
            <p:ph type="body" sz="quarter" idx="16" hasCustomPrompt="1"/>
          </p:nvPr>
        </p:nvSpPr>
        <p:spPr>
          <a:xfrm>
            <a:off x="6032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60" name="Text Placeholder 7"/>
          <p:cNvSpPr>
            <a:spLocks noGrp="1"/>
          </p:cNvSpPr>
          <p:nvPr>
            <p:ph type="body" sz="quarter" idx="55" hasCustomPrompt="1"/>
          </p:nvPr>
        </p:nvSpPr>
        <p:spPr>
          <a:xfrm>
            <a:off x="13278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61" name="Rounded Rectangle 60"/>
          <p:cNvSpPr/>
          <p:nvPr userDrawn="1"/>
        </p:nvSpPr>
        <p:spPr>
          <a:xfrm>
            <a:off x="4002264"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62" name="Text Placeholder 7"/>
          <p:cNvSpPr>
            <a:spLocks noGrp="1"/>
          </p:cNvSpPr>
          <p:nvPr>
            <p:ph type="body" sz="quarter" idx="56" hasCustomPrompt="1"/>
          </p:nvPr>
        </p:nvSpPr>
        <p:spPr>
          <a:xfrm>
            <a:off x="4535315"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2"/>
                </a:solidFill>
                <a:latin typeface="FontAwesome"/>
                <a:cs typeface="FontAwesome"/>
              </a:defRPr>
            </a:lvl1pPr>
          </a:lstStyle>
          <a:p>
            <a:pPr lvl="0"/>
            <a:r>
              <a:rPr lang="es-ES_tradnl" dirty="0" err="1"/>
              <a:t>ico</a:t>
            </a:r>
            <a:endParaRPr lang="es-ES_tradnl" dirty="0"/>
          </a:p>
        </p:txBody>
      </p:sp>
      <p:sp>
        <p:nvSpPr>
          <p:cNvPr id="63" name="Text Placeholder 7"/>
          <p:cNvSpPr>
            <a:spLocks noGrp="1"/>
          </p:cNvSpPr>
          <p:nvPr>
            <p:ph type="body" sz="quarter" idx="57" hasCustomPrompt="1"/>
          </p:nvPr>
        </p:nvSpPr>
        <p:spPr>
          <a:xfrm>
            <a:off x="5239456"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64" name="Text Placeholder 2"/>
          <p:cNvSpPr>
            <a:spLocks noGrp="1"/>
          </p:cNvSpPr>
          <p:nvPr>
            <p:ph type="body" sz="quarter" idx="58" hasCustomPrompt="1"/>
          </p:nvPr>
        </p:nvSpPr>
        <p:spPr>
          <a:xfrm>
            <a:off x="4514856"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65" name="Text Placeholder 7"/>
          <p:cNvSpPr>
            <a:spLocks noGrp="1"/>
          </p:cNvSpPr>
          <p:nvPr>
            <p:ph type="body" sz="quarter" idx="59" hasCustomPrompt="1"/>
          </p:nvPr>
        </p:nvSpPr>
        <p:spPr>
          <a:xfrm>
            <a:off x="5239456"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66" name="Rounded Rectangle 65"/>
          <p:cNvSpPr/>
          <p:nvPr userDrawn="1"/>
        </p:nvSpPr>
        <p:spPr>
          <a:xfrm>
            <a:off x="7998531" y="1703191"/>
            <a:ext cx="144000" cy="3204089"/>
          </a:xfrm>
          <a:prstGeom prst="roundRect">
            <a:avLst>
              <a:gd name="adj" fmla="val 50000"/>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67" name="Text Placeholder 7"/>
          <p:cNvSpPr>
            <a:spLocks noGrp="1"/>
          </p:cNvSpPr>
          <p:nvPr>
            <p:ph type="body" sz="quarter" idx="60" hasCustomPrompt="1"/>
          </p:nvPr>
        </p:nvSpPr>
        <p:spPr>
          <a:xfrm>
            <a:off x="8508299" y="1730116"/>
            <a:ext cx="704141" cy="674519"/>
          </a:xfrm>
          <a:prstGeom prst="rect">
            <a:avLst/>
          </a:prstGeom>
        </p:spPr>
        <p:txBody>
          <a:bodyPr vert="horz" lIns="0" tIns="103884" rIns="0" bIns="103884" anchor="ctr"/>
          <a:lstStyle>
            <a:lvl1pPr marL="0" indent="0" algn="l">
              <a:lnSpc>
                <a:spcPct val="100000"/>
              </a:lnSpc>
              <a:spcBef>
                <a:spcPts val="0"/>
              </a:spcBef>
              <a:buNone/>
              <a:defRPr sz="3600" b="1">
                <a:solidFill>
                  <a:schemeClr val="accent3"/>
                </a:solidFill>
                <a:latin typeface="FontAwesome"/>
                <a:cs typeface="FontAwesome"/>
              </a:defRPr>
            </a:lvl1pPr>
          </a:lstStyle>
          <a:p>
            <a:pPr lvl="0"/>
            <a:r>
              <a:rPr lang="es-ES_tradnl" dirty="0" err="1"/>
              <a:t>ico</a:t>
            </a:r>
            <a:endParaRPr lang="es-ES_tradnl" dirty="0"/>
          </a:p>
        </p:txBody>
      </p:sp>
      <p:sp>
        <p:nvSpPr>
          <p:cNvPr id="68" name="Text Placeholder 7"/>
          <p:cNvSpPr>
            <a:spLocks noGrp="1"/>
          </p:cNvSpPr>
          <p:nvPr>
            <p:ph type="body" sz="quarter" idx="61" hasCustomPrompt="1"/>
          </p:nvPr>
        </p:nvSpPr>
        <p:spPr>
          <a:xfrm>
            <a:off x="9212440" y="2143841"/>
            <a:ext cx="2346677" cy="260794"/>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Regular"/>
                <a:cs typeface="Lato Regular"/>
              </a:defRPr>
            </a:lvl1pPr>
          </a:lstStyle>
          <a:p>
            <a:pPr lvl="0"/>
            <a:r>
              <a:rPr lang="es-ES_tradnl" dirty="0" err="1"/>
              <a:t>Subtitle</a:t>
            </a:r>
            <a:r>
              <a:rPr lang="es-ES_tradnl" dirty="0"/>
              <a:t> </a:t>
            </a:r>
            <a:r>
              <a:rPr lang="es-ES_tradnl" dirty="0" err="1"/>
              <a:t>Example</a:t>
            </a:r>
            <a:endParaRPr lang="es-ES_tradnl" dirty="0"/>
          </a:p>
        </p:txBody>
      </p:sp>
      <p:sp>
        <p:nvSpPr>
          <p:cNvPr id="69" name="Text Placeholder 2"/>
          <p:cNvSpPr>
            <a:spLocks noGrp="1"/>
          </p:cNvSpPr>
          <p:nvPr>
            <p:ph type="body" sz="quarter" idx="62" hasCustomPrompt="1"/>
          </p:nvPr>
        </p:nvSpPr>
        <p:spPr>
          <a:xfrm>
            <a:off x="8487840" y="2563390"/>
            <a:ext cx="3071281" cy="2343890"/>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a:t>
            </a:r>
            <a:r>
              <a:rPr lang="en-US" dirty="0"/>
              <a:t> </a:t>
            </a:r>
            <a:r>
              <a:rPr lang="en-US" dirty="0" err="1"/>
              <a:t>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males </a:t>
            </a:r>
            <a:r>
              <a:rPr lang="en-US" dirty="0" err="1"/>
              <a:t>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70" name="Text Placeholder 7"/>
          <p:cNvSpPr>
            <a:spLocks noGrp="1"/>
          </p:cNvSpPr>
          <p:nvPr>
            <p:ph type="body" sz="quarter" idx="63" hasCustomPrompt="1"/>
          </p:nvPr>
        </p:nvSpPr>
        <p:spPr>
          <a:xfrm>
            <a:off x="9212440" y="1724596"/>
            <a:ext cx="2346677" cy="431780"/>
          </a:xfrm>
          <a:prstGeom prst="rect">
            <a:avLst/>
          </a:prstGeom>
        </p:spPr>
        <p:txBody>
          <a:bodyPr vert="horz" lIns="0" tIns="40504" rIns="0" bIns="40504" anchor="ctr"/>
          <a:lstStyle>
            <a:lvl1pPr marL="0" indent="0" algn="l">
              <a:lnSpc>
                <a:spcPct val="100000"/>
              </a:lnSpc>
              <a:spcBef>
                <a:spcPts val="0"/>
              </a:spcBef>
              <a:buNone/>
              <a:defRPr sz="2400" b="1">
                <a:solidFill>
                  <a:schemeClr val="bg1"/>
                </a:solidFill>
                <a:latin typeface="Lato Light"/>
                <a:cs typeface="Lato Light"/>
              </a:defRPr>
            </a:lvl1pPr>
          </a:lstStyle>
          <a:p>
            <a:pPr lvl="0"/>
            <a:r>
              <a:rPr lang="es-ES_tradnl" dirty="0" err="1"/>
              <a:t>Chort</a:t>
            </a:r>
            <a:r>
              <a:rPr lang="es-ES_tradnl" dirty="0"/>
              <a:t> </a:t>
            </a:r>
            <a:r>
              <a:rPr lang="es-ES_tradnl" dirty="0" err="1"/>
              <a:t>title</a:t>
            </a:r>
            <a:endParaRPr lang="es-ES_tradnl" dirty="0"/>
          </a:p>
        </p:txBody>
      </p:sp>
      <p:sp>
        <p:nvSpPr>
          <p:cNvPr id="71"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72"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397932728"/>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57">
                                            <p:txEl>
                                              <p:pRg st="0" end="0"/>
                                            </p:txEl>
                                          </p:spTgt>
                                        </p:tgtEl>
                                        <p:attrNameLst>
                                          <p:attrName>style.visibility</p:attrName>
                                        </p:attrNameLst>
                                      </p:cBhvr>
                                      <p:to>
                                        <p:strVal val="visible"/>
                                      </p:to>
                                    </p:set>
                                    <p:anim calcmode="lin" valueType="num">
                                      <p:cBhvr>
                                        <p:cTn id="21" dur="3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22" dur="3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23" dur="300"/>
                                        <p:tgtEl>
                                          <p:spTgt spid="57">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58">
                                            <p:txEl>
                                              <p:pRg st="0" end="0"/>
                                            </p:txEl>
                                          </p:spTgt>
                                        </p:tgtEl>
                                        <p:attrNameLst>
                                          <p:attrName>style.visibility</p:attrName>
                                        </p:attrNameLst>
                                      </p:cBhvr>
                                      <p:to>
                                        <p:strVal val="visible"/>
                                      </p:to>
                                    </p:set>
                                    <p:animEffect transition="in" filter="fade">
                                      <p:cBhvr>
                                        <p:cTn id="26" dur="500"/>
                                        <p:tgtEl>
                                          <p:spTgt spid="58">
                                            <p:txEl>
                                              <p:pRg st="0" end="0"/>
                                            </p:txEl>
                                          </p:spTgt>
                                        </p:tgtEl>
                                      </p:cBhvr>
                                    </p:animEffect>
                                    <p:anim calcmode="lin" valueType="num">
                                      <p:cBhvr>
                                        <p:cTn id="27"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58">
                                            <p:txEl>
                                              <p:pRg st="0" end="0"/>
                                            </p:txEl>
                                          </p:spTgt>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800"/>
                                  </p:stCondLst>
                                  <p:childTnLst>
                                    <p:set>
                                      <p:cBhvr>
                                        <p:cTn id="30" dur="1" fill="hold">
                                          <p:stCondLst>
                                            <p:cond delay="0"/>
                                          </p:stCondLst>
                                        </p:cTn>
                                        <p:tgtEl>
                                          <p:spTgt spid="59">
                                            <p:txEl>
                                              <p:pRg st="0" end="0"/>
                                            </p:txEl>
                                          </p:spTgt>
                                        </p:tgtEl>
                                        <p:attrNameLst>
                                          <p:attrName>style.visibility</p:attrName>
                                        </p:attrNameLst>
                                      </p:cBhvr>
                                      <p:to>
                                        <p:strVal val="visible"/>
                                      </p:to>
                                    </p:set>
                                    <p:animEffect transition="in" filter="fade">
                                      <p:cBhvr>
                                        <p:cTn id="31" dur="500"/>
                                        <p:tgtEl>
                                          <p:spTgt spid="59">
                                            <p:txEl>
                                              <p:pRg st="0" end="0"/>
                                            </p:txEl>
                                          </p:spTgt>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60">
                                            <p:txEl>
                                              <p:pRg st="0" end="0"/>
                                            </p:txEl>
                                          </p:spTgt>
                                        </p:tgtEl>
                                        <p:attrNameLst>
                                          <p:attrName>style.visibility</p:attrName>
                                        </p:attrNameLst>
                                      </p:cBhvr>
                                      <p:to>
                                        <p:strVal val="visible"/>
                                      </p:to>
                                    </p:set>
                                    <p:animEffect transition="in" filter="fade">
                                      <p:cBhvr>
                                        <p:cTn id="34" dur="400"/>
                                        <p:tgtEl>
                                          <p:spTgt spid="60">
                                            <p:txEl>
                                              <p:pRg st="0" end="0"/>
                                            </p:txEl>
                                          </p:spTgt>
                                        </p:tgtEl>
                                      </p:cBhvr>
                                    </p:animEffect>
                                    <p:anim calcmode="lin" valueType="num">
                                      <p:cBhvr>
                                        <p:cTn id="35"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60">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down)">
                                      <p:cBhvr>
                                        <p:cTn id="40" dur="500"/>
                                        <p:tgtEl>
                                          <p:spTgt spid="61"/>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62">
                                            <p:txEl>
                                              <p:pRg st="0" end="0"/>
                                            </p:txEl>
                                          </p:spTgt>
                                        </p:tgtEl>
                                        <p:attrNameLst>
                                          <p:attrName>style.visibility</p:attrName>
                                        </p:attrNameLst>
                                      </p:cBhvr>
                                      <p:to>
                                        <p:strVal val="visible"/>
                                      </p:to>
                                    </p:set>
                                    <p:anim calcmode="lin" valueType="num">
                                      <p:cBhvr>
                                        <p:cTn id="44" dur="3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45" dur="3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46" dur="300"/>
                                        <p:tgtEl>
                                          <p:spTgt spid="62">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63">
                                            <p:txEl>
                                              <p:pRg st="0" end="0"/>
                                            </p:txEl>
                                          </p:spTgt>
                                        </p:tgtEl>
                                        <p:attrNameLst>
                                          <p:attrName>style.visibility</p:attrName>
                                        </p:attrNameLst>
                                      </p:cBhvr>
                                      <p:to>
                                        <p:strVal val="visible"/>
                                      </p:to>
                                    </p:set>
                                    <p:animEffect transition="in" filter="fade">
                                      <p:cBhvr>
                                        <p:cTn id="49" dur="500"/>
                                        <p:tgtEl>
                                          <p:spTgt spid="63">
                                            <p:txEl>
                                              <p:pRg st="0" end="0"/>
                                            </p:txEl>
                                          </p:spTgt>
                                        </p:tgtEl>
                                      </p:cBhvr>
                                    </p:animEffect>
                                    <p:anim calcmode="lin" valueType="num">
                                      <p:cBhvr>
                                        <p:cTn id="50"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51" dur="500" fill="hold"/>
                                        <p:tgtEl>
                                          <p:spTgt spid="63">
                                            <p:txEl>
                                              <p:pRg st="0" end="0"/>
                                            </p:txEl>
                                          </p:spTgt>
                                        </p:tgtEl>
                                        <p:attrNameLst>
                                          <p:attrName>ppt_y</p:attrName>
                                        </p:attrNameLst>
                                      </p:cBhvr>
                                      <p:tavLst>
                                        <p:tav tm="0">
                                          <p:val>
                                            <p:strVal val="#ppt_y+.1"/>
                                          </p:val>
                                        </p:tav>
                                        <p:tav tm="100000">
                                          <p:val>
                                            <p:strVal val="#ppt_y"/>
                                          </p:val>
                                        </p:tav>
                                      </p:tavLst>
                                    </p:anim>
                                  </p:childTnLst>
                                </p:cTn>
                              </p:par>
                              <p:par>
                                <p:cTn id="52" presetID="10" presetClass="entr" presetSubtype="0" fill="hold" grpId="0" nodeType="withEffect">
                                  <p:stCondLst>
                                    <p:cond delay="800"/>
                                  </p:stCondLst>
                                  <p:childTnLst>
                                    <p:set>
                                      <p:cBhvr>
                                        <p:cTn id="53" dur="1" fill="hold">
                                          <p:stCondLst>
                                            <p:cond delay="0"/>
                                          </p:stCondLst>
                                        </p:cTn>
                                        <p:tgtEl>
                                          <p:spTgt spid="64">
                                            <p:txEl>
                                              <p:pRg st="0" end="0"/>
                                            </p:txEl>
                                          </p:spTgt>
                                        </p:tgtEl>
                                        <p:attrNameLst>
                                          <p:attrName>style.visibility</p:attrName>
                                        </p:attrNameLst>
                                      </p:cBhvr>
                                      <p:to>
                                        <p:strVal val="visible"/>
                                      </p:to>
                                    </p:set>
                                    <p:animEffect transition="in" filter="fade">
                                      <p:cBhvr>
                                        <p:cTn id="54" dur="500"/>
                                        <p:tgtEl>
                                          <p:spTgt spid="64">
                                            <p:txEl>
                                              <p:pRg st="0" end="0"/>
                                            </p:txEl>
                                          </p:spTgt>
                                        </p:tgtEl>
                                      </p:cBhvr>
                                    </p:animEffect>
                                  </p:childTnLst>
                                </p:cTn>
                              </p:par>
                              <p:par>
                                <p:cTn id="55" presetID="42" presetClass="entr" presetSubtype="0" fill="hold" grpId="0" nodeType="withEffect">
                                  <p:stCondLst>
                                    <p:cond delay="200"/>
                                  </p:stCondLst>
                                  <p:childTnLst>
                                    <p:set>
                                      <p:cBhvr>
                                        <p:cTn id="56" dur="1" fill="hold">
                                          <p:stCondLst>
                                            <p:cond delay="0"/>
                                          </p:stCondLst>
                                        </p:cTn>
                                        <p:tgtEl>
                                          <p:spTgt spid="65">
                                            <p:txEl>
                                              <p:pRg st="0" end="0"/>
                                            </p:txEl>
                                          </p:spTgt>
                                        </p:tgtEl>
                                        <p:attrNameLst>
                                          <p:attrName>style.visibility</p:attrName>
                                        </p:attrNameLst>
                                      </p:cBhvr>
                                      <p:to>
                                        <p:strVal val="visible"/>
                                      </p:to>
                                    </p:set>
                                    <p:animEffect transition="in" filter="fade">
                                      <p:cBhvr>
                                        <p:cTn id="57" dur="400"/>
                                        <p:tgtEl>
                                          <p:spTgt spid="65">
                                            <p:txEl>
                                              <p:pRg st="0" end="0"/>
                                            </p:txEl>
                                          </p:spTgt>
                                        </p:tgtEl>
                                      </p:cBhvr>
                                    </p:animEffect>
                                    <p:anim calcmode="lin" valueType="num">
                                      <p:cBhvr>
                                        <p:cTn id="58" dur="4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59" dur="4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22" presetClass="entr" presetSubtype="4"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down)">
                                      <p:cBhvr>
                                        <p:cTn id="63" dur="500"/>
                                        <p:tgtEl>
                                          <p:spTgt spid="66"/>
                                        </p:tgtEl>
                                      </p:cBhvr>
                                    </p:animEffect>
                                  </p:childTnLst>
                                </p:cTn>
                              </p:par>
                            </p:childTnLst>
                          </p:cTn>
                        </p:par>
                        <p:par>
                          <p:cTn id="64" fill="hold">
                            <p:stCondLst>
                              <p:cond delay="2500"/>
                            </p:stCondLst>
                            <p:childTnLst>
                              <p:par>
                                <p:cTn id="65" presetID="53" presetClass="entr" presetSubtype="16" fill="hold" grpId="0" nodeType="afterEffect">
                                  <p:stCondLst>
                                    <p:cond delay="0"/>
                                  </p:stCondLst>
                                  <p:childTnLst>
                                    <p:set>
                                      <p:cBhvr>
                                        <p:cTn id="66" dur="1" fill="hold">
                                          <p:stCondLst>
                                            <p:cond delay="0"/>
                                          </p:stCondLst>
                                        </p:cTn>
                                        <p:tgtEl>
                                          <p:spTgt spid="67">
                                            <p:txEl>
                                              <p:pRg st="0" end="0"/>
                                            </p:txEl>
                                          </p:spTgt>
                                        </p:tgtEl>
                                        <p:attrNameLst>
                                          <p:attrName>style.visibility</p:attrName>
                                        </p:attrNameLst>
                                      </p:cBhvr>
                                      <p:to>
                                        <p:strVal val="visible"/>
                                      </p:to>
                                    </p:set>
                                    <p:anim calcmode="lin" valueType="num">
                                      <p:cBhvr>
                                        <p:cTn id="67" dur="300" fill="hold"/>
                                        <p:tgtEl>
                                          <p:spTgt spid="67">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67">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67">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68">
                                            <p:txEl>
                                              <p:pRg st="0" end="0"/>
                                            </p:txEl>
                                          </p:spTgt>
                                        </p:tgtEl>
                                        <p:attrNameLst>
                                          <p:attrName>style.visibility</p:attrName>
                                        </p:attrNameLst>
                                      </p:cBhvr>
                                      <p:to>
                                        <p:strVal val="visible"/>
                                      </p:to>
                                    </p:set>
                                    <p:animEffect transition="in" filter="fade">
                                      <p:cBhvr>
                                        <p:cTn id="72" dur="500"/>
                                        <p:tgtEl>
                                          <p:spTgt spid="68">
                                            <p:txEl>
                                              <p:pRg st="0" end="0"/>
                                            </p:txEl>
                                          </p:spTgt>
                                        </p:tgtEl>
                                      </p:cBhvr>
                                    </p:animEffect>
                                    <p:anim calcmode="lin" valueType="num">
                                      <p:cBhvr>
                                        <p:cTn id="7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68">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69">
                                            <p:txEl>
                                              <p:pRg st="0" end="0"/>
                                            </p:txEl>
                                          </p:spTgt>
                                        </p:tgtEl>
                                        <p:attrNameLst>
                                          <p:attrName>style.visibility</p:attrName>
                                        </p:attrNameLst>
                                      </p:cBhvr>
                                      <p:to>
                                        <p:strVal val="visible"/>
                                      </p:to>
                                    </p:set>
                                    <p:animEffect transition="in" filter="fade">
                                      <p:cBhvr>
                                        <p:cTn id="77" dur="500"/>
                                        <p:tgtEl>
                                          <p:spTgt spid="69">
                                            <p:txEl>
                                              <p:pRg st="0" end="0"/>
                                            </p:txEl>
                                          </p:spTgt>
                                        </p:tgtEl>
                                      </p:cBhvr>
                                    </p:animEffect>
                                  </p:childTnLst>
                                </p:cTn>
                              </p:par>
                              <p:par>
                                <p:cTn id="78" presetID="42" presetClass="entr" presetSubtype="0" fill="hold" grpId="0" nodeType="withEffect">
                                  <p:stCondLst>
                                    <p:cond delay="200"/>
                                  </p:stCondLst>
                                  <p:childTnLst>
                                    <p:set>
                                      <p:cBhvr>
                                        <p:cTn id="79" dur="1" fill="hold">
                                          <p:stCondLst>
                                            <p:cond delay="0"/>
                                          </p:stCondLst>
                                        </p:cTn>
                                        <p:tgtEl>
                                          <p:spTgt spid="70">
                                            <p:txEl>
                                              <p:pRg st="0" end="0"/>
                                            </p:txEl>
                                          </p:spTgt>
                                        </p:tgtEl>
                                        <p:attrNameLst>
                                          <p:attrName>style.visibility</p:attrName>
                                        </p:attrNameLst>
                                      </p:cBhvr>
                                      <p:to>
                                        <p:strVal val="visible"/>
                                      </p:to>
                                    </p:set>
                                    <p:animEffect transition="in" filter="fade">
                                      <p:cBhvr>
                                        <p:cTn id="80" dur="400"/>
                                        <p:tgtEl>
                                          <p:spTgt spid="70">
                                            <p:txEl>
                                              <p:pRg st="0" end="0"/>
                                            </p:txEl>
                                          </p:spTgt>
                                        </p:tgtEl>
                                      </p:cBhvr>
                                    </p:animEffect>
                                    <p:anim calcmode="lin" valueType="num">
                                      <p:cBhvr>
                                        <p:cTn id="81" dur="4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82" dur="400" fill="hold"/>
                                        <p:tgtEl>
                                          <p:spTgt spid="70">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71">
                                            <p:txEl>
                                              <p:pRg st="0" end="0"/>
                                            </p:txEl>
                                          </p:spTgt>
                                        </p:tgtEl>
                                        <p:attrNameLst>
                                          <p:attrName>style.visibility</p:attrName>
                                        </p:attrNameLst>
                                      </p:cBhvr>
                                      <p:to>
                                        <p:strVal val="visible"/>
                                      </p:to>
                                    </p:set>
                                    <p:animEffect transition="in" filter="fade">
                                      <p:cBhvr>
                                        <p:cTn id="85" dur="500"/>
                                        <p:tgtEl>
                                          <p:spTgt spid="71">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72">
                                            <p:txEl>
                                              <p:pRg st="0" end="0"/>
                                            </p:txEl>
                                          </p:spTgt>
                                        </p:tgtEl>
                                        <p:attrNameLst>
                                          <p:attrName>style.visibility</p:attrName>
                                        </p:attrNameLst>
                                      </p:cBhvr>
                                      <p:to>
                                        <p:strVal val="visible"/>
                                      </p:to>
                                    </p:set>
                                    <p:animEffect transition="in" filter="fade">
                                      <p:cBhvr>
                                        <p:cTn id="88" dur="400"/>
                                        <p:tgtEl>
                                          <p:spTgt spid="72">
                                            <p:txEl>
                                              <p:pRg st="0" end="0"/>
                                            </p:txEl>
                                          </p:spTgt>
                                        </p:tgtEl>
                                      </p:cBhvr>
                                    </p:animEffect>
                                    <p:anim calcmode="lin" valueType="num">
                                      <p:cBhvr>
                                        <p:cTn id="89" dur="400" fill="hold"/>
                                        <p:tgtEl>
                                          <p:spTgt spid="72">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7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300" fill="hold"/>
                        <p:tgtEl>
                          <p:spTgt spid="57"/>
                        </p:tgtEl>
                        <p:attrNameLst>
                          <p:attrName>ppt_w</p:attrName>
                        </p:attrNameLst>
                      </p:cBhvr>
                      <p:tavLst>
                        <p:tav tm="0">
                          <p:val>
                            <p:fltVal val="0"/>
                          </p:val>
                        </p:tav>
                        <p:tav tm="100000">
                          <p:val>
                            <p:strVal val="#ppt_w"/>
                          </p:val>
                        </p:tav>
                      </p:tavLst>
                    </p:anim>
                    <p:anim calcmode="lin" valueType="num">
                      <p:cBhvr>
                        <p:cTn dur="300" fill="hold"/>
                        <p:tgtEl>
                          <p:spTgt spid="57"/>
                        </p:tgtEl>
                        <p:attrNameLst>
                          <p:attrName>ppt_h</p:attrName>
                        </p:attrNameLst>
                      </p:cBhvr>
                      <p:tavLst>
                        <p:tav tm="0">
                          <p:val>
                            <p:fltVal val="0"/>
                          </p:val>
                        </p:tav>
                        <p:tav tm="100000">
                          <p:val>
                            <p:strVal val="#ppt_h"/>
                          </p:val>
                        </p:tav>
                      </p:tavLst>
                    </p:anim>
                    <p:animEffect transition="in" filter="fade">
                      <p:cBhvr>
                        <p:cTn dur="3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anim calcmode="lin" valueType="num">
                      <p:cBhvr>
                        <p:cTn dur="500" fill="hold"/>
                        <p:tgtEl>
                          <p:spTgt spid="58"/>
                        </p:tgtEl>
                        <p:attrNameLst>
                          <p:attrName>ppt_x</p:attrName>
                        </p:attrNameLst>
                      </p:cBhvr>
                      <p:tavLst>
                        <p:tav tm="0">
                          <p:val>
                            <p:strVal val="#ppt_x"/>
                          </p:val>
                        </p:tav>
                        <p:tav tm="100000">
                          <p:val>
                            <p:strVal val="#ppt_x"/>
                          </p:val>
                        </p:tav>
                      </p:tavLst>
                    </p:anim>
                    <p:anim calcmode="lin" valueType="num">
                      <p:cBhvr>
                        <p:cTn dur="500" fill="hold"/>
                        <p:tgtEl>
                          <p:spTgt spid="58"/>
                        </p:tgtEl>
                        <p:attrNameLst>
                          <p:attrName>ppt_y</p:attrName>
                        </p:attrNameLst>
                      </p:cBhvr>
                      <p:tavLst>
                        <p:tav tm="0">
                          <p:val>
                            <p:strVal val="#ppt_y+.1"/>
                          </p:val>
                        </p:tav>
                        <p:tav tm="100000">
                          <p:val>
                            <p:strVal val="#ppt_y"/>
                          </p:val>
                        </p:tav>
                      </p:tavLst>
                    </p:anim>
                  </p:childTnLst>
                </p:cTn>
              </p:par>
            </p:tnLst>
          </p:tmpl>
        </p:tmplLst>
      </p:bldP>
      <p:bldP spid="59" grpId="0" build="p">
        <p:tmplLst>
          <p:tmpl lvl="1">
            <p:tnLst>
              <p:par>
                <p:cTn presetID="10" presetClass="entr" presetSubtype="0" fill="hold" nodeType="withEffect">
                  <p:stCondLst>
                    <p:cond delay="8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animBg="1"/>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300" fill="hold"/>
                        <p:tgtEl>
                          <p:spTgt spid="62"/>
                        </p:tgtEl>
                        <p:attrNameLst>
                          <p:attrName>ppt_w</p:attrName>
                        </p:attrNameLst>
                      </p:cBhvr>
                      <p:tavLst>
                        <p:tav tm="0">
                          <p:val>
                            <p:fltVal val="0"/>
                          </p:val>
                        </p:tav>
                        <p:tav tm="100000">
                          <p:val>
                            <p:strVal val="#ppt_w"/>
                          </p:val>
                        </p:tav>
                      </p:tavLst>
                    </p:anim>
                    <p:anim calcmode="lin" valueType="num">
                      <p:cBhvr>
                        <p:cTn dur="300" fill="hold"/>
                        <p:tgtEl>
                          <p:spTgt spid="62"/>
                        </p:tgtEl>
                        <p:attrNameLst>
                          <p:attrName>ppt_h</p:attrName>
                        </p:attrNameLst>
                      </p:cBhvr>
                      <p:tavLst>
                        <p:tav tm="0">
                          <p:val>
                            <p:fltVal val="0"/>
                          </p:val>
                        </p:tav>
                        <p:tav tm="100000">
                          <p:val>
                            <p:strVal val="#ppt_h"/>
                          </p:val>
                        </p:tav>
                      </p:tavLst>
                    </p:anim>
                    <p:animEffect transition="in" filter="fade">
                      <p:cBhvr>
                        <p:cTn dur="300"/>
                        <p:tgtEl>
                          <p:spTgt spid="62"/>
                        </p:tgtEl>
                      </p:cBhvr>
                    </p:animEffect>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build="p">
        <p:tmplLst>
          <p:tmpl lvl="1">
            <p:tnLst>
              <p:par>
                <p:cTn presetID="10" presetClass="entr" presetSubtype="0" fill="hold" nodeType="withEffect">
                  <p:stCondLst>
                    <p:cond delay="8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400"/>
                        <p:tgtEl>
                          <p:spTgt spid="65"/>
                        </p:tgtEl>
                      </p:cBhvr>
                    </p:animEffect>
                    <p:anim calcmode="lin" valueType="num">
                      <p:cBhvr>
                        <p:cTn dur="400" fill="hold"/>
                        <p:tgtEl>
                          <p:spTgt spid="65"/>
                        </p:tgtEl>
                        <p:attrNameLst>
                          <p:attrName>ppt_x</p:attrName>
                        </p:attrNameLst>
                      </p:cBhvr>
                      <p:tavLst>
                        <p:tav tm="0">
                          <p:val>
                            <p:strVal val="#ppt_x"/>
                          </p:val>
                        </p:tav>
                        <p:tav tm="100000">
                          <p:val>
                            <p:strVal val="#ppt_x"/>
                          </p:val>
                        </p:tav>
                      </p:tavLst>
                    </p:anim>
                    <p:anim calcmode="lin" valueType="num">
                      <p:cBhvr>
                        <p:cTn dur="400" fill="hold"/>
                        <p:tgtEl>
                          <p:spTgt spid="65"/>
                        </p:tgtEl>
                        <p:attrNameLst>
                          <p:attrName>ppt_y</p:attrName>
                        </p:attrNameLst>
                      </p:cBhvr>
                      <p:tavLst>
                        <p:tav tm="0">
                          <p:val>
                            <p:strVal val="#ppt_y+.1"/>
                          </p:val>
                        </p:tav>
                        <p:tav tm="100000">
                          <p:val>
                            <p:strVal val="#ppt_y"/>
                          </p:val>
                        </p:tav>
                      </p:tavLst>
                    </p:anim>
                  </p:childTnLst>
                </p:cTn>
              </p:par>
            </p:tnLst>
          </p:tmpl>
        </p:tmplLst>
      </p:bldP>
      <p:bldP spid="66" grpId="0" animBg="1"/>
      <p:bldP spid="67" grpId="0" build="p">
        <p:tmplLst>
          <p:tmpl lvl="1">
            <p:tnLst>
              <p:par>
                <p:cTn presetID="53" presetClass="entr" presetSubtype="16" fill="hold" nodeType="afterEffect">
                  <p:stCondLst>
                    <p:cond delay="0"/>
                  </p:stCondLst>
                  <p:childTnLst>
                    <p:set>
                      <p:cBhvr>
                        <p:cTn dur="1" fill="hold">
                          <p:stCondLst>
                            <p:cond delay="0"/>
                          </p:stCondLst>
                        </p:cTn>
                        <p:tgtEl>
                          <p:spTgt spid="67"/>
                        </p:tgtEl>
                        <p:attrNameLst>
                          <p:attrName>style.visibility</p:attrName>
                        </p:attrNameLst>
                      </p:cBhvr>
                      <p:to>
                        <p:strVal val="visible"/>
                      </p:to>
                    </p:set>
                    <p:anim calcmode="lin" valueType="num">
                      <p:cBhvr>
                        <p:cTn dur="300" fill="hold"/>
                        <p:tgtEl>
                          <p:spTgt spid="67"/>
                        </p:tgtEl>
                        <p:attrNameLst>
                          <p:attrName>ppt_w</p:attrName>
                        </p:attrNameLst>
                      </p:cBhvr>
                      <p:tavLst>
                        <p:tav tm="0">
                          <p:val>
                            <p:fltVal val="0"/>
                          </p:val>
                        </p:tav>
                        <p:tav tm="100000">
                          <p:val>
                            <p:strVal val="#ppt_w"/>
                          </p:val>
                        </p:tav>
                      </p:tavLst>
                    </p:anim>
                    <p:anim calcmode="lin" valueType="num">
                      <p:cBhvr>
                        <p:cTn dur="300" fill="hold"/>
                        <p:tgtEl>
                          <p:spTgt spid="67"/>
                        </p:tgtEl>
                        <p:attrNameLst>
                          <p:attrName>ppt_h</p:attrName>
                        </p:attrNameLst>
                      </p:cBhvr>
                      <p:tavLst>
                        <p:tav tm="0">
                          <p:val>
                            <p:fltVal val="0"/>
                          </p:val>
                        </p:tav>
                        <p:tav tm="100000">
                          <p:val>
                            <p:strVal val="#ppt_h"/>
                          </p:val>
                        </p:tav>
                      </p:tavLst>
                    </p:anim>
                    <p:animEffect transition="in" filter="fade">
                      <p:cBhvr>
                        <p:cTn dur="300"/>
                        <p:tgtEl>
                          <p:spTgt spid="67"/>
                        </p:tgtEl>
                      </p:cBhvr>
                    </p:animEffect>
                  </p:childTnLst>
                </p:cTn>
              </p:par>
            </p:tnLst>
          </p:tmpl>
        </p:tmplLst>
      </p:bldP>
      <p:bldP spid="68" grpId="0" build="p">
        <p:tmplLst>
          <p:tmpl lvl="1">
            <p:tnLst>
              <p:par>
                <p:cTn presetID="42" presetClass="entr" presetSubtype="0" fill="hold" nodeType="withEffect">
                  <p:stCondLst>
                    <p:cond delay="200"/>
                  </p:stCondLst>
                  <p:childTnLst>
                    <p:set>
                      <p:cBhvr>
                        <p:cTn dur="1" fill="hold">
                          <p:stCondLst>
                            <p:cond delay="0"/>
                          </p:stCondLst>
                        </p:cTn>
                        <p:tgtEl>
                          <p:spTgt spid="68"/>
                        </p:tgtEl>
                        <p:attrNameLst>
                          <p:attrName>style.visibility</p:attrName>
                        </p:attrNameLst>
                      </p:cBhvr>
                      <p:to>
                        <p:strVal val="visible"/>
                      </p:to>
                    </p:set>
                    <p:animEffect transition="in" filter="fade">
                      <p:cBhvr>
                        <p:cTn dur="500"/>
                        <p:tgtEl>
                          <p:spTgt spid="68"/>
                        </p:tgtEl>
                      </p:cBhvr>
                    </p:animEffect>
                    <p:anim calcmode="lin" valueType="num">
                      <p:cBhvr>
                        <p:cTn dur="500" fill="hold"/>
                        <p:tgtEl>
                          <p:spTgt spid="68"/>
                        </p:tgtEl>
                        <p:attrNameLst>
                          <p:attrName>ppt_x</p:attrName>
                        </p:attrNameLst>
                      </p:cBhvr>
                      <p:tavLst>
                        <p:tav tm="0">
                          <p:val>
                            <p:strVal val="#ppt_x"/>
                          </p:val>
                        </p:tav>
                        <p:tav tm="100000">
                          <p:val>
                            <p:strVal val="#ppt_x"/>
                          </p:val>
                        </p:tav>
                      </p:tavLst>
                    </p:anim>
                    <p:anim calcmode="lin" valueType="num">
                      <p:cBhvr>
                        <p:cTn dur="500" fill="hold"/>
                        <p:tgtEl>
                          <p:spTgt spid="68"/>
                        </p:tgtEl>
                        <p:attrNameLst>
                          <p:attrName>ppt_y</p:attrName>
                        </p:attrNameLst>
                      </p:cBhvr>
                      <p:tavLst>
                        <p:tav tm="0">
                          <p:val>
                            <p:strVal val="#ppt_y+.1"/>
                          </p:val>
                        </p:tav>
                        <p:tav tm="100000">
                          <p:val>
                            <p:strVal val="#ppt_y"/>
                          </p:val>
                        </p:tav>
                      </p:tavLst>
                    </p:anim>
                  </p:childTnLst>
                </p:cTn>
              </p:par>
            </p:tnLst>
          </p:tmpl>
        </p:tmplLst>
      </p:bldP>
      <p:bldP spid="69" grpId="0" build="p">
        <p:tmplLst>
          <p:tmpl lvl="1">
            <p:tnLst>
              <p:par>
                <p:cTn presetID="10" presetClass="entr" presetSubtype="0" fill="hold" nodeType="withEffect">
                  <p:stCondLst>
                    <p:cond delay="800"/>
                  </p:stCondLst>
                  <p:childTnLst>
                    <p:set>
                      <p:cBhvr>
                        <p:cTn dur="1" fill="hold">
                          <p:stCondLst>
                            <p:cond delay="0"/>
                          </p:stCondLst>
                        </p:cTn>
                        <p:tgtEl>
                          <p:spTgt spid="69"/>
                        </p:tgtEl>
                        <p:attrNameLst>
                          <p:attrName>style.visibility</p:attrName>
                        </p:attrNameLst>
                      </p:cBhvr>
                      <p:to>
                        <p:strVal val="visible"/>
                      </p:to>
                    </p:set>
                    <p:animEffect transition="in" filter="fade">
                      <p:cBhvr>
                        <p:cTn dur="500"/>
                        <p:tgtEl>
                          <p:spTgt spid="69"/>
                        </p:tgtEl>
                      </p:cBhvr>
                    </p:animEffect>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400"/>
                        <p:tgtEl>
                          <p:spTgt spid="70"/>
                        </p:tgtEl>
                      </p:cBhvr>
                    </p:animEffect>
                    <p:anim calcmode="lin" valueType="num">
                      <p:cBhvr>
                        <p:cTn dur="400" fill="hold"/>
                        <p:tgtEl>
                          <p:spTgt spid="70"/>
                        </p:tgtEl>
                        <p:attrNameLst>
                          <p:attrName>ppt_x</p:attrName>
                        </p:attrNameLst>
                      </p:cBhvr>
                      <p:tavLst>
                        <p:tav tm="0">
                          <p:val>
                            <p:strVal val="#ppt_x"/>
                          </p:val>
                        </p:tav>
                        <p:tav tm="100000">
                          <p:val>
                            <p:strVal val="#ppt_x"/>
                          </p:val>
                        </p:tav>
                      </p:tavLst>
                    </p:anim>
                    <p:anim calcmode="lin" valueType="num">
                      <p:cBhvr>
                        <p:cTn dur="4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42" presetClass="entr" presetSubtype="0" fill="hold" nodeType="withEffect">
                  <p:stCondLst>
                    <p:cond delay="200"/>
                  </p:stCondLst>
                  <p:childTnLst>
                    <p:set>
                      <p:cBhvr>
                        <p:cTn dur="1" fill="hold">
                          <p:stCondLst>
                            <p:cond delay="0"/>
                          </p:stCondLst>
                        </p:cTn>
                        <p:tgtEl>
                          <p:spTgt spid="72"/>
                        </p:tgtEl>
                        <p:attrNameLst>
                          <p:attrName>style.visibility</p:attrName>
                        </p:attrNameLst>
                      </p:cBhvr>
                      <p:to>
                        <p:strVal val="visible"/>
                      </p:to>
                    </p:set>
                    <p:animEffect transition="in" filter="fade">
                      <p:cBhvr>
                        <p:cTn dur="400"/>
                        <p:tgtEl>
                          <p:spTgt spid="72"/>
                        </p:tgtEl>
                      </p:cBhvr>
                    </p:animEffect>
                    <p:anim calcmode="lin" valueType="num">
                      <p:cBhvr>
                        <p:cTn dur="400" fill="hold"/>
                        <p:tgtEl>
                          <p:spTgt spid="72"/>
                        </p:tgtEl>
                        <p:attrNameLst>
                          <p:attrName>ppt_x</p:attrName>
                        </p:attrNameLst>
                      </p:cBhvr>
                      <p:tavLst>
                        <p:tav tm="0">
                          <p:val>
                            <p:strVal val="#ppt_x"/>
                          </p:val>
                        </p:tav>
                        <p:tav tm="100000">
                          <p:val>
                            <p:strVal val="#ppt_x"/>
                          </p:val>
                        </p:tav>
                      </p:tavLst>
                    </p:anim>
                    <p:anim calcmode="lin" valueType="num">
                      <p:cBhvr>
                        <p:cTn dur="400" fill="hold"/>
                        <p:tgtEl>
                          <p:spTgt spid="7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C3C399C-2127-4FAE-A67A-0A482111A23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39916EE-2039-473C-ADE1-095904ECEA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8AD8DBBF-2A04-47CF-B2B0-32019012564A}"/>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7FEF0063-054F-4250-95D1-F4B6A7E533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3153535-6FDA-43A1-89E7-C4B299F5096E}"/>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317583562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am slide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40" name="Oval 39"/>
          <p:cNvSpPr>
            <a:spLocks noChangeAspect="1"/>
          </p:cNvSpPr>
          <p:nvPr userDrawn="1"/>
        </p:nvSpPr>
        <p:spPr>
          <a:xfrm>
            <a:off x="651303" y="1782081"/>
            <a:ext cx="1823989" cy="164159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41" name="Picture Placeholder 2"/>
          <p:cNvSpPr>
            <a:spLocks noGrp="1" noChangeAspect="1"/>
          </p:cNvSpPr>
          <p:nvPr>
            <p:ph type="pic" sz="quarter" idx="17"/>
          </p:nvPr>
        </p:nvSpPr>
        <p:spPr>
          <a:xfrm>
            <a:off x="549706"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9" name="Text Placeholder 7"/>
          <p:cNvSpPr>
            <a:spLocks noGrp="1"/>
          </p:cNvSpPr>
          <p:nvPr>
            <p:ph type="body" sz="quarter" idx="18" hasCustomPrompt="1"/>
          </p:nvPr>
        </p:nvSpPr>
        <p:spPr>
          <a:xfrm>
            <a:off x="569384"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70" name="Text Placeholder 7"/>
          <p:cNvSpPr>
            <a:spLocks noGrp="1"/>
          </p:cNvSpPr>
          <p:nvPr>
            <p:ph type="body" sz="quarter" idx="19" hasCustomPrompt="1"/>
          </p:nvPr>
        </p:nvSpPr>
        <p:spPr>
          <a:xfrm>
            <a:off x="569384"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1" name="Text Placeholder 2"/>
          <p:cNvSpPr>
            <a:spLocks noGrp="1"/>
          </p:cNvSpPr>
          <p:nvPr>
            <p:ph type="body" sz="quarter" idx="16" hasCustomPrompt="1"/>
          </p:nvPr>
        </p:nvSpPr>
        <p:spPr>
          <a:xfrm>
            <a:off x="569385"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72" name="Text Placeholder 7"/>
          <p:cNvSpPr>
            <a:spLocks noGrp="1"/>
          </p:cNvSpPr>
          <p:nvPr>
            <p:ph type="body" sz="quarter" idx="39" hasCustomPrompt="1"/>
          </p:nvPr>
        </p:nvSpPr>
        <p:spPr>
          <a:xfrm>
            <a:off x="1338847"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85" name="Straight Connector 84"/>
          <p:cNvCxnSpPr/>
          <p:nvPr userDrawn="1"/>
        </p:nvCxnSpPr>
        <p:spPr>
          <a:xfrm>
            <a:off x="30649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8" name="Oval 107"/>
          <p:cNvSpPr>
            <a:spLocks noChangeAspect="1"/>
          </p:cNvSpPr>
          <p:nvPr userDrawn="1"/>
        </p:nvSpPr>
        <p:spPr>
          <a:xfrm>
            <a:off x="3596691" y="1782081"/>
            <a:ext cx="1823989" cy="164159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09" name="Picture Placeholder 2"/>
          <p:cNvSpPr>
            <a:spLocks noGrp="1" noChangeAspect="1"/>
          </p:cNvSpPr>
          <p:nvPr>
            <p:ph type="pic" sz="quarter" idx="55"/>
          </p:nvPr>
        </p:nvSpPr>
        <p:spPr>
          <a:xfrm>
            <a:off x="349509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4" name="Text Placeholder 7"/>
          <p:cNvSpPr>
            <a:spLocks noGrp="1"/>
          </p:cNvSpPr>
          <p:nvPr>
            <p:ph type="body" sz="quarter" idx="41" hasCustomPrompt="1"/>
          </p:nvPr>
        </p:nvSpPr>
        <p:spPr>
          <a:xfrm>
            <a:off x="345933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15" name="Text Placeholder 7"/>
          <p:cNvSpPr>
            <a:spLocks noGrp="1"/>
          </p:cNvSpPr>
          <p:nvPr>
            <p:ph type="body" sz="quarter" idx="42" hasCustomPrompt="1"/>
          </p:nvPr>
        </p:nvSpPr>
        <p:spPr>
          <a:xfrm>
            <a:off x="345933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16" name="Text Placeholder 2"/>
          <p:cNvSpPr>
            <a:spLocks noGrp="1"/>
          </p:cNvSpPr>
          <p:nvPr>
            <p:ph type="body" sz="quarter" idx="43" hasCustomPrompt="1"/>
          </p:nvPr>
        </p:nvSpPr>
        <p:spPr>
          <a:xfrm>
            <a:off x="345934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17" name="Text Placeholder 7"/>
          <p:cNvSpPr>
            <a:spLocks noGrp="1"/>
          </p:cNvSpPr>
          <p:nvPr>
            <p:ph type="body" sz="quarter" idx="44" hasCustomPrompt="1"/>
          </p:nvPr>
        </p:nvSpPr>
        <p:spPr>
          <a:xfrm>
            <a:off x="422880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126" name="Straight Connector 125"/>
          <p:cNvCxnSpPr/>
          <p:nvPr userDrawn="1"/>
        </p:nvCxnSpPr>
        <p:spPr>
          <a:xfrm>
            <a:off x="6011333"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Oval 140"/>
          <p:cNvSpPr>
            <a:spLocks noChangeAspect="1"/>
          </p:cNvSpPr>
          <p:nvPr userDrawn="1"/>
        </p:nvSpPr>
        <p:spPr>
          <a:xfrm>
            <a:off x="6599531" y="1782081"/>
            <a:ext cx="1823989" cy="164159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42" name="Picture Placeholder 2"/>
          <p:cNvSpPr>
            <a:spLocks noGrp="1" noChangeAspect="1"/>
          </p:cNvSpPr>
          <p:nvPr>
            <p:ph type="pic" sz="quarter" idx="56"/>
          </p:nvPr>
        </p:nvSpPr>
        <p:spPr>
          <a:xfrm>
            <a:off x="649793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45" name="Text Placeholder 7"/>
          <p:cNvSpPr>
            <a:spLocks noGrp="1"/>
          </p:cNvSpPr>
          <p:nvPr>
            <p:ph type="body" sz="quarter" idx="46" hasCustomPrompt="1"/>
          </p:nvPr>
        </p:nvSpPr>
        <p:spPr>
          <a:xfrm>
            <a:off x="6462179"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46" name="Text Placeholder 7"/>
          <p:cNvSpPr>
            <a:spLocks noGrp="1"/>
          </p:cNvSpPr>
          <p:nvPr>
            <p:ph type="body" sz="quarter" idx="47" hasCustomPrompt="1"/>
          </p:nvPr>
        </p:nvSpPr>
        <p:spPr>
          <a:xfrm>
            <a:off x="6462179"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7" name="Text Placeholder 2"/>
          <p:cNvSpPr>
            <a:spLocks noGrp="1"/>
          </p:cNvSpPr>
          <p:nvPr>
            <p:ph type="body" sz="quarter" idx="48" hasCustomPrompt="1"/>
          </p:nvPr>
        </p:nvSpPr>
        <p:spPr>
          <a:xfrm>
            <a:off x="6462180"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48" name="Text Placeholder 7"/>
          <p:cNvSpPr>
            <a:spLocks noGrp="1"/>
          </p:cNvSpPr>
          <p:nvPr>
            <p:ph type="body" sz="quarter" idx="49" hasCustomPrompt="1"/>
          </p:nvPr>
        </p:nvSpPr>
        <p:spPr>
          <a:xfrm>
            <a:off x="7231642"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a:t>icon</a:t>
            </a:r>
            <a:endParaRPr lang="es-ES_tradnl" dirty="0"/>
          </a:p>
        </p:txBody>
      </p:sp>
      <p:cxnSp>
        <p:nvCxnSpPr>
          <p:cNvPr id="153" name="Straight Connector 152"/>
          <p:cNvCxnSpPr/>
          <p:nvPr userDrawn="1"/>
        </p:nvCxnSpPr>
        <p:spPr>
          <a:xfrm>
            <a:off x="9025467" y="1666242"/>
            <a:ext cx="0" cy="4147199"/>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60" name="Oval 159"/>
          <p:cNvSpPr>
            <a:spLocks noChangeAspect="1"/>
          </p:cNvSpPr>
          <p:nvPr userDrawn="1"/>
        </p:nvSpPr>
        <p:spPr>
          <a:xfrm>
            <a:off x="9577911" y="1782081"/>
            <a:ext cx="1823989" cy="1641590"/>
          </a:xfrm>
          <a:prstGeom prst="ellipse">
            <a:avLst/>
          </a:prstGeom>
          <a:ln w="381000" cap="rnd" cmpd="sng">
            <a:solidFill>
              <a:schemeClr val="accent5"/>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61" name="Picture Placeholder 2"/>
          <p:cNvSpPr>
            <a:spLocks noGrp="1" noChangeAspect="1"/>
          </p:cNvSpPr>
          <p:nvPr>
            <p:ph type="pic" sz="quarter" idx="57"/>
          </p:nvPr>
        </p:nvSpPr>
        <p:spPr>
          <a:xfrm>
            <a:off x="9476314" y="1675402"/>
            <a:ext cx="2063988" cy="185758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62" name="Text Placeholder 7"/>
          <p:cNvSpPr>
            <a:spLocks noGrp="1"/>
          </p:cNvSpPr>
          <p:nvPr>
            <p:ph type="body" sz="quarter" idx="51" hasCustomPrompt="1"/>
          </p:nvPr>
        </p:nvSpPr>
        <p:spPr>
          <a:xfrm>
            <a:off x="9476311" y="3717493"/>
            <a:ext cx="2099739"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63" name="Text Placeholder 7"/>
          <p:cNvSpPr>
            <a:spLocks noGrp="1"/>
          </p:cNvSpPr>
          <p:nvPr>
            <p:ph type="body" sz="quarter" idx="52" hasCustomPrompt="1"/>
          </p:nvPr>
        </p:nvSpPr>
        <p:spPr>
          <a:xfrm>
            <a:off x="9476311" y="4159055"/>
            <a:ext cx="209973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64" name="Text Placeholder 2"/>
          <p:cNvSpPr>
            <a:spLocks noGrp="1"/>
          </p:cNvSpPr>
          <p:nvPr>
            <p:ph type="body" sz="quarter" idx="53" hasCustomPrompt="1"/>
          </p:nvPr>
        </p:nvSpPr>
        <p:spPr>
          <a:xfrm>
            <a:off x="9476312" y="4468789"/>
            <a:ext cx="2099739"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65" name="Text Placeholder 7"/>
          <p:cNvSpPr>
            <a:spLocks noGrp="1"/>
          </p:cNvSpPr>
          <p:nvPr>
            <p:ph type="body" sz="quarter" idx="54" hasCustomPrompt="1"/>
          </p:nvPr>
        </p:nvSpPr>
        <p:spPr>
          <a:xfrm>
            <a:off x="10245774" y="5269082"/>
            <a:ext cx="657777" cy="560681"/>
          </a:xfrm>
          <a:prstGeom prst="rect">
            <a:avLst/>
          </a:prstGeom>
        </p:spPr>
        <p:txBody>
          <a:bodyPr vert="horz" lIns="0" tIns="103884" rIns="0" bIns="103884" anchor="ctr"/>
          <a:lstStyle>
            <a:lvl1pPr marL="0" indent="0" algn="ctr">
              <a:lnSpc>
                <a:spcPct val="100000"/>
              </a:lnSpc>
              <a:spcBef>
                <a:spcPts val="0"/>
              </a:spcBef>
              <a:buNone/>
              <a:defRPr sz="2400" b="1">
                <a:solidFill>
                  <a:schemeClr val="bg1">
                    <a:lumMod val="65000"/>
                  </a:schemeClr>
                </a:solidFill>
                <a:latin typeface="FontAwesome"/>
                <a:cs typeface="FontAwesome"/>
              </a:defRPr>
            </a:lvl1pPr>
          </a:lstStyle>
          <a:p>
            <a:pPr lvl="0"/>
            <a:r>
              <a:rPr lang="es-ES_tradnl" dirty="0" err="1"/>
              <a:t>icon</a:t>
            </a:r>
            <a:endParaRPr lang="es-ES_tradnl" dirty="0"/>
          </a:p>
        </p:txBody>
      </p:sp>
    </p:spTree>
    <p:extLst>
      <p:ext uri="{BB962C8B-B14F-4D97-AF65-F5344CB8AC3E}">
        <p14:creationId xmlns:p14="http://schemas.microsoft.com/office/powerpoint/2010/main" val="2122986891"/>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41"/>
                                        </p:tgtEl>
                                        <p:attrNameLst>
                                          <p:attrName>style.visibility</p:attrName>
                                        </p:attrNameLst>
                                      </p:cBhvr>
                                      <p:to>
                                        <p:strVal val="visible"/>
                                      </p:to>
                                    </p:set>
                                    <p:anim calcmode="lin" valueType="num">
                                      <p:cBhvr>
                                        <p:cTn id="26" dur="500" fill="hold"/>
                                        <p:tgtEl>
                                          <p:spTgt spid="41"/>
                                        </p:tgtEl>
                                        <p:attrNameLst>
                                          <p:attrName>ppt_w</p:attrName>
                                        </p:attrNameLst>
                                      </p:cBhvr>
                                      <p:tavLst>
                                        <p:tav tm="0">
                                          <p:val>
                                            <p:fltVal val="0"/>
                                          </p:val>
                                        </p:tav>
                                        <p:tav tm="100000">
                                          <p:val>
                                            <p:strVal val="#ppt_w"/>
                                          </p:val>
                                        </p:tav>
                                      </p:tavLst>
                                    </p:anim>
                                    <p:anim calcmode="lin" valueType="num">
                                      <p:cBhvr>
                                        <p:cTn id="27" dur="500" fill="hold"/>
                                        <p:tgtEl>
                                          <p:spTgt spid="41"/>
                                        </p:tgtEl>
                                        <p:attrNameLst>
                                          <p:attrName>ppt_h</p:attrName>
                                        </p:attrNameLst>
                                      </p:cBhvr>
                                      <p:tavLst>
                                        <p:tav tm="0">
                                          <p:val>
                                            <p:fltVal val="0"/>
                                          </p:val>
                                        </p:tav>
                                        <p:tav tm="100000">
                                          <p:val>
                                            <p:strVal val="#ppt_h"/>
                                          </p:val>
                                        </p:tav>
                                      </p:tavLst>
                                    </p:anim>
                                    <p:animEffect transition="in" filter="fade">
                                      <p:cBhvr>
                                        <p:cTn id="28" dur="500"/>
                                        <p:tgtEl>
                                          <p:spTgt spid="41"/>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69">
                                            <p:txEl>
                                              <p:pRg st="0" end="0"/>
                                            </p:txEl>
                                          </p:spTgt>
                                        </p:tgtEl>
                                        <p:attrNameLst>
                                          <p:attrName>style.visibility</p:attrName>
                                        </p:attrNameLst>
                                      </p:cBhvr>
                                      <p:to>
                                        <p:strVal val="visible"/>
                                      </p:to>
                                    </p:set>
                                    <p:animEffect transition="in" filter="fade">
                                      <p:cBhvr>
                                        <p:cTn id="31" dur="400"/>
                                        <p:tgtEl>
                                          <p:spTgt spid="69">
                                            <p:txEl>
                                              <p:pRg st="0" end="0"/>
                                            </p:txEl>
                                          </p:spTgt>
                                        </p:tgtEl>
                                      </p:cBhvr>
                                    </p:animEffect>
                                    <p:anim calcmode="lin" valueType="num">
                                      <p:cBhvr>
                                        <p:cTn id="32"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33" dur="400" fill="hold"/>
                                        <p:tgtEl>
                                          <p:spTgt spid="69">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00"/>
                                  </p:stCondLst>
                                  <p:childTnLst>
                                    <p:set>
                                      <p:cBhvr>
                                        <p:cTn id="35" dur="1" fill="hold">
                                          <p:stCondLst>
                                            <p:cond delay="0"/>
                                          </p:stCondLst>
                                        </p:cTn>
                                        <p:tgtEl>
                                          <p:spTgt spid="70">
                                            <p:txEl>
                                              <p:pRg st="0" end="0"/>
                                            </p:txEl>
                                          </p:spTgt>
                                        </p:tgtEl>
                                        <p:attrNameLst>
                                          <p:attrName>style.visibility</p:attrName>
                                        </p:attrNameLst>
                                      </p:cBhvr>
                                      <p:to>
                                        <p:strVal val="visible"/>
                                      </p:to>
                                    </p:set>
                                    <p:animEffect transition="in" filter="fade">
                                      <p:cBhvr>
                                        <p:cTn id="36" dur="500"/>
                                        <p:tgtEl>
                                          <p:spTgt spid="70">
                                            <p:txEl>
                                              <p:pRg st="0" end="0"/>
                                            </p:txEl>
                                          </p:spTgt>
                                        </p:tgtEl>
                                      </p:cBhvr>
                                    </p:animEffect>
                                    <p:anim calcmode="lin" valueType="num">
                                      <p:cBhvr>
                                        <p:cTn id="37" dur="500" fill="hold"/>
                                        <p:tgtEl>
                                          <p:spTgt spid="70">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70">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71">
                                            <p:txEl>
                                              <p:pRg st="0" end="0"/>
                                            </p:txEl>
                                          </p:spTgt>
                                        </p:tgtEl>
                                        <p:attrNameLst>
                                          <p:attrName>style.visibility</p:attrName>
                                        </p:attrNameLst>
                                      </p:cBhvr>
                                      <p:to>
                                        <p:strVal val="visible"/>
                                      </p:to>
                                    </p:set>
                                    <p:animEffect transition="in" filter="fade">
                                      <p:cBhvr>
                                        <p:cTn id="41" dur="500"/>
                                        <p:tgtEl>
                                          <p:spTgt spid="71">
                                            <p:txEl>
                                              <p:pRg st="0" end="0"/>
                                            </p:txEl>
                                          </p:spTgt>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72">
                                            <p:txEl>
                                              <p:pRg st="0" end="0"/>
                                            </p:txEl>
                                          </p:spTgt>
                                        </p:tgtEl>
                                        <p:attrNameLst>
                                          <p:attrName>style.visibility</p:attrName>
                                        </p:attrNameLst>
                                      </p:cBhvr>
                                      <p:to>
                                        <p:strVal val="visible"/>
                                      </p:to>
                                    </p:set>
                                    <p:anim calcmode="lin" valueType="num">
                                      <p:cBhvr>
                                        <p:cTn id="45" dur="3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72">
                                            <p:txEl>
                                              <p:pRg st="0" end="0"/>
                                            </p:txEl>
                                          </p:spTgt>
                                        </p:tgtEl>
                                      </p:cBhvr>
                                    </p:animEffect>
                                  </p:childTnLst>
                                </p:cTn>
                              </p:par>
                            </p:childTnLst>
                          </p:cTn>
                        </p:par>
                        <p:par>
                          <p:cTn id="48" fill="hold">
                            <p:stCondLst>
                              <p:cond delay="1500"/>
                            </p:stCondLst>
                            <p:childTnLst>
                              <p:par>
                                <p:cTn id="49" presetID="22" presetClass="entr" presetSubtype="1" fill="hold" nodeType="afterEffect">
                                  <p:stCondLst>
                                    <p:cond delay="0"/>
                                  </p:stCondLst>
                                  <p:childTnLst>
                                    <p:set>
                                      <p:cBhvr>
                                        <p:cTn id="50" dur="1" fill="hold">
                                          <p:stCondLst>
                                            <p:cond delay="0"/>
                                          </p:stCondLst>
                                        </p:cTn>
                                        <p:tgtEl>
                                          <p:spTgt spid="85"/>
                                        </p:tgtEl>
                                        <p:attrNameLst>
                                          <p:attrName>style.visibility</p:attrName>
                                        </p:attrNameLst>
                                      </p:cBhvr>
                                      <p:to>
                                        <p:strVal val="visible"/>
                                      </p:to>
                                    </p:set>
                                    <p:animEffect transition="in" filter="wipe(up)">
                                      <p:cBhvr>
                                        <p:cTn id="51" dur="500"/>
                                        <p:tgtEl>
                                          <p:spTgt spid="8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p:cTn id="54" dur="500" fill="hold"/>
                                        <p:tgtEl>
                                          <p:spTgt spid="108"/>
                                        </p:tgtEl>
                                        <p:attrNameLst>
                                          <p:attrName>ppt_w</p:attrName>
                                        </p:attrNameLst>
                                      </p:cBhvr>
                                      <p:tavLst>
                                        <p:tav tm="0">
                                          <p:val>
                                            <p:fltVal val="0"/>
                                          </p:val>
                                        </p:tav>
                                        <p:tav tm="100000">
                                          <p:val>
                                            <p:strVal val="#ppt_w"/>
                                          </p:val>
                                        </p:tav>
                                      </p:tavLst>
                                    </p:anim>
                                    <p:anim calcmode="lin" valueType="num">
                                      <p:cBhvr>
                                        <p:cTn id="55" dur="500" fill="hold"/>
                                        <p:tgtEl>
                                          <p:spTgt spid="108"/>
                                        </p:tgtEl>
                                        <p:attrNameLst>
                                          <p:attrName>ppt_h</p:attrName>
                                        </p:attrNameLst>
                                      </p:cBhvr>
                                      <p:tavLst>
                                        <p:tav tm="0">
                                          <p:val>
                                            <p:fltVal val="0"/>
                                          </p:val>
                                        </p:tav>
                                        <p:tav tm="100000">
                                          <p:val>
                                            <p:strVal val="#ppt_h"/>
                                          </p:val>
                                        </p:tav>
                                      </p:tavLst>
                                    </p:anim>
                                    <p:animEffect transition="in" filter="fade">
                                      <p:cBhvr>
                                        <p:cTn id="56" dur="500"/>
                                        <p:tgtEl>
                                          <p:spTgt spid="108"/>
                                        </p:tgtEl>
                                      </p:cBhvr>
                                    </p:animEffect>
                                  </p:childTnLst>
                                </p:cTn>
                              </p:par>
                            </p:childTnLst>
                          </p:cTn>
                        </p:par>
                        <p:par>
                          <p:cTn id="57" fill="hold">
                            <p:stCondLst>
                              <p:cond delay="2000"/>
                            </p:stCondLst>
                            <p:childTnLst>
                              <p:par>
                                <p:cTn id="58" presetID="53" presetClass="entr" presetSubtype="16" fill="hold" grpId="0" nodeType="afterEffect" nodePh="1">
                                  <p:stCondLst>
                                    <p:cond delay="0"/>
                                  </p:stCondLst>
                                  <p:endCondLst>
                                    <p:cond evt="begin" delay="0">
                                      <p:tn val="58"/>
                                    </p:cond>
                                  </p:endCondLst>
                                  <p:childTnLst>
                                    <p:set>
                                      <p:cBhvr>
                                        <p:cTn id="59" dur="1" fill="hold">
                                          <p:stCondLst>
                                            <p:cond delay="0"/>
                                          </p:stCondLst>
                                        </p:cTn>
                                        <p:tgtEl>
                                          <p:spTgt spid="109"/>
                                        </p:tgtEl>
                                        <p:attrNameLst>
                                          <p:attrName>style.visibility</p:attrName>
                                        </p:attrNameLst>
                                      </p:cBhvr>
                                      <p:to>
                                        <p:strVal val="visible"/>
                                      </p:to>
                                    </p:set>
                                    <p:anim calcmode="lin" valueType="num">
                                      <p:cBhvr>
                                        <p:cTn id="60" dur="500" fill="hold"/>
                                        <p:tgtEl>
                                          <p:spTgt spid="109"/>
                                        </p:tgtEl>
                                        <p:attrNameLst>
                                          <p:attrName>ppt_w</p:attrName>
                                        </p:attrNameLst>
                                      </p:cBhvr>
                                      <p:tavLst>
                                        <p:tav tm="0">
                                          <p:val>
                                            <p:fltVal val="0"/>
                                          </p:val>
                                        </p:tav>
                                        <p:tav tm="100000">
                                          <p:val>
                                            <p:strVal val="#ppt_w"/>
                                          </p:val>
                                        </p:tav>
                                      </p:tavLst>
                                    </p:anim>
                                    <p:anim calcmode="lin" valueType="num">
                                      <p:cBhvr>
                                        <p:cTn id="61" dur="500" fill="hold"/>
                                        <p:tgtEl>
                                          <p:spTgt spid="109"/>
                                        </p:tgtEl>
                                        <p:attrNameLst>
                                          <p:attrName>ppt_h</p:attrName>
                                        </p:attrNameLst>
                                      </p:cBhvr>
                                      <p:tavLst>
                                        <p:tav tm="0">
                                          <p:val>
                                            <p:fltVal val="0"/>
                                          </p:val>
                                        </p:tav>
                                        <p:tav tm="100000">
                                          <p:val>
                                            <p:strVal val="#ppt_h"/>
                                          </p:val>
                                        </p:tav>
                                      </p:tavLst>
                                    </p:anim>
                                    <p:animEffect transition="in" filter="fade">
                                      <p:cBhvr>
                                        <p:cTn id="62" dur="500"/>
                                        <p:tgtEl>
                                          <p:spTgt spid="109"/>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114">
                                            <p:txEl>
                                              <p:pRg st="0" end="0"/>
                                            </p:txEl>
                                          </p:spTgt>
                                        </p:tgtEl>
                                        <p:attrNameLst>
                                          <p:attrName>style.visibility</p:attrName>
                                        </p:attrNameLst>
                                      </p:cBhvr>
                                      <p:to>
                                        <p:strVal val="visible"/>
                                      </p:to>
                                    </p:set>
                                    <p:animEffect transition="in" filter="fade">
                                      <p:cBhvr>
                                        <p:cTn id="65" dur="400"/>
                                        <p:tgtEl>
                                          <p:spTgt spid="114">
                                            <p:txEl>
                                              <p:pRg st="0" end="0"/>
                                            </p:txEl>
                                          </p:spTgt>
                                        </p:tgtEl>
                                      </p:cBhvr>
                                    </p:animEffect>
                                    <p:anim calcmode="lin" valueType="num">
                                      <p:cBhvr>
                                        <p:cTn id="66" dur="400" fill="hold"/>
                                        <p:tgtEl>
                                          <p:spTgt spid="114">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114">
                                            <p:txEl>
                                              <p:pRg st="0" end="0"/>
                                            </p:txEl>
                                          </p:spTgt>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00"/>
                                  </p:stCondLst>
                                  <p:childTnLst>
                                    <p:set>
                                      <p:cBhvr>
                                        <p:cTn id="69" dur="1" fill="hold">
                                          <p:stCondLst>
                                            <p:cond delay="0"/>
                                          </p:stCondLst>
                                        </p:cTn>
                                        <p:tgtEl>
                                          <p:spTgt spid="115">
                                            <p:txEl>
                                              <p:pRg st="0" end="0"/>
                                            </p:txEl>
                                          </p:spTgt>
                                        </p:tgtEl>
                                        <p:attrNameLst>
                                          <p:attrName>style.visibility</p:attrName>
                                        </p:attrNameLst>
                                      </p:cBhvr>
                                      <p:to>
                                        <p:strVal val="visible"/>
                                      </p:to>
                                    </p:set>
                                    <p:animEffect transition="in" filter="fade">
                                      <p:cBhvr>
                                        <p:cTn id="70" dur="500"/>
                                        <p:tgtEl>
                                          <p:spTgt spid="115">
                                            <p:txEl>
                                              <p:pRg st="0" end="0"/>
                                            </p:txEl>
                                          </p:spTgt>
                                        </p:tgtEl>
                                      </p:cBhvr>
                                    </p:animEffect>
                                    <p:anim calcmode="lin" valueType="num">
                                      <p:cBhvr>
                                        <p:cTn id="71" dur="500" fill="hold"/>
                                        <p:tgtEl>
                                          <p:spTgt spid="115">
                                            <p:txEl>
                                              <p:pRg st="0" end="0"/>
                                            </p:txEl>
                                          </p:spTgt>
                                        </p:tgtEl>
                                        <p:attrNameLst>
                                          <p:attrName>ppt_x</p:attrName>
                                        </p:attrNameLst>
                                      </p:cBhvr>
                                      <p:tavLst>
                                        <p:tav tm="0">
                                          <p:val>
                                            <p:strVal val="#ppt_x"/>
                                          </p:val>
                                        </p:tav>
                                        <p:tav tm="100000">
                                          <p:val>
                                            <p:strVal val="#ppt_x"/>
                                          </p:val>
                                        </p:tav>
                                      </p:tavLst>
                                    </p:anim>
                                    <p:anim calcmode="lin" valueType="num">
                                      <p:cBhvr>
                                        <p:cTn id="72" dur="500" fill="hold"/>
                                        <p:tgtEl>
                                          <p:spTgt spid="115">
                                            <p:txEl>
                                              <p:pRg st="0" end="0"/>
                                            </p:txEl>
                                          </p:spTgt>
                                        </p:tgtEl>
                                        <p:attrNameLst>
                                          <p:attrName>ppt_y</p:attrName>
                                        </p:attrNameLst>
                                      </p:cBhvr>
                                      <p:tavLst>
                                        <p:tav tm="0">
                                          <p:val>
                                            <p:strVal val="#ppt_y+.1"/>
                                          </p:val>
                                        </p:tav>
                                        <p:tav tm="100000">
                                          <p:val>
                                            <p:strVal val="#ppt_y"/>
                                          </p:val>
                                        </p:tav>
                                      </p:tavLst>
                                    </p:anim>
                                  </p:childTnLst>
                                </p:cTn>
                              </p:par>
                              <p:par>
                                <p:cTn id="73" presetID="10" presetClass="entr" presetSubtype="0" fill="hold" grpId="0" nodeType="withEffect">
                                  <p:stCondLst>
                                    <p:cond delay="800"/>
                                  </p:stCondLst>
                                  <p:childTnLst>
                                    <p:set>
                                      <p:cBhvr>
                                        <p:cTn id="74" dur="1" fill="hold">
                                          <p:stCondLst>
                                            <p:cond delay="0"/>
                                          </p:stCondLst>
                                        </p:cTn>
                                        <p:tgtEl>
                                          <p:spTgt spid="116">
                                            <p:txEl>
                                              <p:pRg st="0" end="0"/>
                                            </p:txEl>
                                          </p:spTgt>
                                        </p:tgtEl>
                                        <p:attrNameLst>
                                          <p:attrName>style.visibility</p:attrName>
                                        </p:attrNameLst>
                                      </p:cBhvr>
                                      <p:to>
                                        <p:strVal val="visible"/>
                                      </p:to>
                                    </p:set>
                                    <p:animEffect transition="in" filter="fade">
                                      <p:cBhvr>
                                        <p:cTn id="75" dur="500"/>
                                        <p:tgtEl>
                                          <p:spTgt spid="116">
                                            <p:txEl>
                                              <p:pRg st="0" end="0"/>
                                            </p:txEl>
                                          </p:spTgt>
                                        </p:tgtEl>
                                      </p:cBhvr>
                                    </p:animEffect>
                                  </p:childTnLst>
                                </p:cTn>
                              </p:par>
                            </p:childTnLst>
                          </p:cTn>
                        </p:par>
                        <p:par>
                          <p:cTn id="76" fill="hold">
                            <p:stCondLst>
                              <p:cond delay="2500"/>
                            </p:stCondLst>
                            <p:childTnLst>
                              <p:par>
                                <p:cTn id="77" presetID="53" presetClass="entr" presetSubtype="16" fill="hold" grpId="0" nodeType="afterEffect">
                                  <p:stCondLst>
                                    <p:cond delay="0"/>
                                  </p:stCondLst>
                                  <p:childTnLst>
                                    <p:set>
                                      <p:cBhvr>
                                        <p:cTn id="78" dur="1" fill="hold">
                                          <p:stCondLst>
                                            <p:cond delay="0"/>
                                          </p:stCondLst>
                                        </p:cTn>
                                        <p:tgtEl>
                                          <p:spTgt spid="117">
                                            <p:txEl>
                                              <p:pRg st="0" end="0"/>
                                            </p:txEl>
                                          </p:spTgt>
                                        </p:tgtEl>
                                        <p:attrNameLst>
                                          <p:attrName>style.visibility</p:attrName>
                                        </p:attrNameLst>
                                      </p:cBhvr>
                                      <p:to>
                                        <p:strVal val="visible"/>
                                      </p:to>
                                    </p:set>
                                    <p:anim calcmode="lin" valueType="num">
                                      <p:cBhvr>
                                        <p:cTn id="79" dur="3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80" dur="3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81" dur="300"/>
                                        <p:tgtEl>
                                          <p:spTgt spid="117">
                                            <p:txEl>
                                              <p:pRg st="0" end="0"/>
                                            </p:txEl>
                                          </p:spTgt>
                                        </p:tgtEl>
                                      </p:cBhvr>
                                    </p:animEffect>
                                  </p:childTnLst>
                                </p:cTn>
                              </p:par>
                            </p:childTnLst>
                          </p:cTn>
                        </p:par>
                        <p:par>
                          <p:cTn id="82" fill="hold">
                            <p:stCondLst>
                              <p:cond delay="3000"/>
                            </p:stCondLst>
                            <p:childTnLst>
                              <p:par>
                                <p:cTn id="83" presetID="22" presetClass="entr" presetSubtype="1" fill="hold" nodeType="after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up)">
                                      <p:cBhvr>
                                        <p:cTn id="85" dur="500"/>
                                        <p:tgtEl>
                                          <p:spTgt spid="126"/>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41"/>
                                        </p:tgtEl>
                                        <p:attrNameLst>
                                          <p:attrName>style.visibility</p:attrName>
                                        </p:attrNameLst>
                                      </p:cBhvr>
                                      <p:to>
                                        <p:strVal val="visible"/>
                                      </p:to>
                                    </p:set>
                                    <p:anim calcmode="lin" valueType="num">
                                      <p:cBhvr>
                                        <p:cTn id="88" dur="500" fill="hold"/>
                                        <p:tgtEl>
                                          <p:spTgt spid="141"/>
                                        </p:tgtEl>
                                        <p:attrNameLst>
                                          <p:attrName>ppt_w</p:attrName>
                                        </p:attrNameLst>
                                      </p:cBhvr>
                                      <p:tavLst>
                                        <p:tav tm="0">
                                          <p:val>
                                            <p:fltVal val="0"/>
                                          </p:val>
                                        </p:tav>
                                        <p:tav tm="100000">
                                          <p:val>
                                            <p:strVal val="#ppt_w"/>
                                          </p:val>
                                        </p:tav>
                                      </p:tavLst>
                                    </p:anim>
                                    <p:anim calcmode="lin" valueType="num">
                                      <p:cBhvr>
                                        <p:cTn id="89" dur="500" fill="hold"/>
                                        <p:tgtEl>
                                          <p:spTgt spid="141"/>
                                        </p:tgtEl>
                                        <p:attrNameLst>
                                          <p:attrName>ppt_h</p:attrName>
                                        </p:attrNameLst>
                                      </p:cBhvr>
                                      <p:tavLst>
                                        <p:tav tm="0">
                                          <p:val>
                                            <p:fltVal val="0"/>
                                          </p:val>
                                        </p:tav>
                                        <p:tav tm="100000">
                                          <p:val>
                                            <p:strVal val="#ppt_h"/>
                                          </p:val>
                                        </p:tav>
                                      </p:tavLst>
                                    </p:anim>
                                    <p:animEffect transition="in" filter="fade">
                                      <p:cBhvr>
                                        <p:cTn id="90" dur="500"/>
                                        <p:tgtEl>
                                          <p:spTgt spid="141"/>
                                        </p:tgtEl>
                                      </p:cBhvr>
                                    </p:animEffect>
                                  </p:childTnLst>
                                </p:cTn>
                              </p:par>
                            </p:childTnLst>
                          </p:cTn>
                        </p:par>
                        <p:par>
                          <p:cTn id="91" fill="hold">
                            <p:stCondLst>
                              <p:cond delay="3500"/>
                            </p:stCondLst>
                            <p:childTnLst>
                              <p:par>
                                <p:cTn id="92" presetID="53" presetClass="entr" presetSubtype="16" fill="hold" grpId="0" nodeType="afterEffect" nodePh="1">
                                  <p:stCondLst>
                                    <p:cond delay="0"/>
                                  </p:stCondLst>
                                  <p:endCondLst>
                                    <p:cond evt="begin" delay="0">
                                      <p:tn val="92"/>
                                    </p:cond>
                                  </p:endCondLst>
                                  <p:childTnLst>
                                    <p:set>
                                      <p:cBhvr>
                                        <p:cTn id="93" dur="1" fill="hold">
                                          <p:stCondLst>
                                            <p:cond delay="0"/>
                                          </p:stCondLst>
                                        </p:cTn>
                                        <p:tgtEl>
                                          <p:spTgt spid="142"/>
                                        </p:tgtEl>
                                        <p:attrNameLst>
                                          <p:attrName>style.visibility</p:attrName>
                                        </p:attrNameLst>
                                      </p:cBhvr>
                                      <p:to>
                                        <p:strVal val="visible"/>
                                      </p:to>
                                    </p:set>
                                    <p:anim calcmode="lin" valueType="num">
                                      <p:cBhvr>
                                        <p:cTn id="94" dur="500" fill="hold"/>
                                        <p:tgtEl>
                                          <p:spTgt spid="142"/>
                                        </p:tgtEl>
                                        <p:attrNameLst>
                                          <p:attrName>ppt_w</p:attrName>
                                        </p:attrNameLst>
                                      </p:cBhvr>
                                      <p:tavLst>
                                        <p:tav tm="0">
                                          <p:val>
                                            <p:fltVal val="0"/>
                                          </p:val>
                                        </p:tav>
                                        <p:tav tm="100000">
                                          <p:val>
                                            <p:strVal val="#ppt_w"/>
                                          </p:val>
                                        </p:tav>
                                      </p:tavLst>
                                    </p:anim>
                                    <p:anim calcmode="lin" valueType="num">
                                      <p:cBhvr>
                                        <p:cTn id="95" dur="500" fill="hold"/>
                                        <p:tgtEl>
                                          <p:spTgt spid="142"/>
                                        </p:tgtEl>
                                        <p:attrNameLst>
                                          <p:attrName>ppt_h</p:attrName>
                                        </p:attrNameLst>
                                      </p:cBhvr>
                                      <p:tavLst>
                                        <p:tav tm="0">
                                          <p:val>
                                            <p:fltVal val="0"/>
                                          </p:val>
                                        </p:tav>
                                        <p:tav tm="100000">
                                          <p:val>
                                            <p:strVal val="#ppt_h"/>
                                          </p:val>
                                        </p:tav>
                                      </p:tavLst>
                                    </p:anim>
                                    <p:animEffect transition="in" filter="fade">
                                      <p:cBhvr>
                                        <p:cTn id="96" dur="500"/>
                                        <p:tgtEl>
                                          <p:spTgt spid="142"/>
                                        </p:tgtEl>
                                      </p:cBhvr>
                                    </p:animEffect>
                                  </p:childTnLst>
                                </p:cTn>
                              </p:par>
                              <p:par>
                                <p:cTn id="97" presetID="42" presetClass="entr" presetSubtype="0" fill="hold" grpId="0" nodeType="withEffect">
                                  <p:stCondLst>
                                    <p:cond delay="200"/>
                                  </p:stCondLst>
                                  <p:childTnLst>
                                    <p:set>
                                      <p:cBhvr>
                                        <p:cTn id="98" dur="1" fill="hold">
                                          <p:stCondLst>
                                            <p:cond delay="0"/>
                                          </p:stCondLst>
                                        </p:cTn>
                                        <p:tgtEl>
                                          <p:spTgt spid="145">
                                            <p:txEl>
                                              <p:pRg st="0" end="0"/>
                                            </p:txEl>
                                          </p:spTgt>
                                        </p:tgtEl>
                                        <p:attrNameLst>
                                          <p:attrName>style.visibility</p:attrName>
                                        </p:attrNameLst>
                                      </p:cBhvr>
                                      <p:to>
                                        <p:strVal val="visible"/>
                                      </p:to>
                                    </p:set>
                                    <p:animEffect transition="in" filter="fade">
                                      <p:cBhvr>
                                        <p:cTn id="99" dur="400"/>
                                        <p:tgtEl>
                                          <p:spTgt spid="145">
                                            <p:txEl>
                                              <p:pRg st="0" end="0"/>
                                            </p:txEl>
                                          </p:spTgt>
                                        </p:tgtEl>
                                      </p:cBhvr>
                                    </p:animEffect>
                                    <p:anim calcmode="lin" valueType="num">
                                      <p:cBhvr>
                                        <p:cTn id="100" dur="400" fill="hold"/>
                                        <p:tgtEl>
                                          <p:spTgt spid="145">
                                            <p:txEl>
                                              <p:pRg st="0" end="0"/>
                                            </p:txEl>
                                          </p:spTgt>
                                        </p:tgtEl>
                                        <p:attrNameLst>
                                          <p:attrName>ppt_x</p:attrName>
                                        </p:attrNameLst>
                                      </p:cBhvr>
                                      <p:tavLst>
                                        <p:tav tm="0">
                                          <p:val>
                                            <p:strVal val="#ppt_x"/>
                                          </p:val>
                                        </p:tav>
                                        <p:tav tm="100000">
                                          <p:val>
                                            <p:strVal val="#ppt_x"/>
                                          </p:val>
                                        </p:tav>
                                      </p:tavLst>
                                    </p:anim>
                                    <p:anim calcmode="lin" valueType="num">
                                      <p:cBhvr>
                                        <p:cTn id="101" dur="400" fill="hold"/>
                                        <p:tgtEl>
                                          <p:spTgt spid="145">
                                            <p:txEl>
                                              <p:pRg st="0" end="0"/>
                                            </p:txEl>
                                          </p:spTgt>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200"/>
                                  </p:stCondLst>
                                  <p:childTnLst>
                                    <p:set>
                                      <p:cBhvr>
                                        <p:cTn id="103" dur="1" fill="hold">
                                          <p:stCondLst>
                                            <p:cond delay="0"/>
                                          </p:stCondLst>
                                        </p:cTn>
                                        <p:tgtEl>
                                          <p:spTgt spid="146">
                                            <p:txEl>
                                              <p:pRg st="0" end="0"/>
                                            </p:txEl>
                                          </p:spTgt>
                                        </p:tgtEl>
                                        <p:attrNameLst>
                                          <p:attrName>style.visibility</p:attrName>
                                        </p:attrNameLst>
                                      </p:cBhvr>
                                      <p:to>
                                        <p:strVal val="visible"/>
                                      </p:to>
                                    </p:set>
                                    <p:animEffect transition="in" filter="fade">
                                      <p:cBhvr>
                                        <p:cTn id="104" dur="500"/>
                                        <p:tgtEl>
                                          <p:spTgt spid="146">
                                            <p:txEl>
                                              <p:pRg st="0" end="0"/>
                                            </p:txEl>
                                          </p:spTgt>
                                        </p:tgtEl>
                                      </p:cBhvr>
                                    </p:animEffect>
                                    <p:anim calcmode="lin" valueType="num">
                                      <p:cBhvr>
                                        <p:cTn id="105" dur="500" fill="hold"/>
                                        <p:tgtEl>
                                          <p:spTgt spid="146">
                                            <p:txEl>
                                              <p:pRg st="0" end="0"/>
                                            </p:txEl>
                                          </p:spTgt>
                                        </p:tgtEl>
                                        <p:attrNameLst>
                                          <p:attrName>ppt_x</p:attrName>
                                        </p:attrNameLst>
                                      </p:cBhvr>
                                      <p:tavLst>
                                        <p:tav tm="0">
                                          <p:val>
                                            <p:strVal val="#ppt_x"/>
                                          </p:val>
                                        </p:tav>
                                        <p:tav tm="100000">
                                          <p:val>
                                            <p:strVal val="#ppt_x"/>
                                          </p:val>
                                        </p:tav>
                                      </p:tavLst>
                                    </p:anim>
                                    <p:anim calcmode="lin" valueType="num">
                                      <p:cBhvr>
                                        <p:cTn id="106" dur="500" fill="hold"/>
                                        <p:tgtEl>
                                          <p:spTgt spid="146">
                                            <p:txEl>
                                              <p:pRg st="0" end="0"/>
                                            </p:txEl>
                                          </p:spTgt>
                                        </p:tgtEl>
                                        <p:attrNameLst>
                                          <p:attrName>ppt_y</p:attrName>
                                        </p:attrNameLst>
                                      </p:cBhvr>
                                      <p:tavLst>
                                        <p:tav tm="0">
                                          <p:val>
                                            <p:strVal val="#ppt_y+.1"/>
                                          </p:val>
                                        </p:tav>
                                        <p:tav tm="100000">
                                          <p:val>
                                            <p:strVal val="#ppt_y"/>
                                          </p:val>
                                        </p:tav>
                                      </p:tavLst>
                                    </p:anim>
                                  </p:childTnLst>
                                </p:cTn>
                              </p:par>
                              <p:par>
                                <p:cTn id="107" presetID="10" presetClass="entr" presetSubtype="0" fill="hold" grpId="0" nodeType="withEffect">
                                  <p:stCondLst>
                                    <p:cond delay="800"/>
                                  </p:stCondLst>
                                  <p:childTnLst>
                                    <p:set>
                                      <p:cBhvr>
                                        <p:cTn id="108" dur="1" fill="hold">
                                          <p:stCondLst>
                                            <p:cond delay="0"/>
                                          </p:stCondLst>
                                        </p:cTn>
                                        <p:tgtEl>
                                          <p:spTgt spid="147">
                                            <p:txEl>
                                              <p:pRg st="0" end="0"/>
                                            </p:txEl>
                                          </p:spTgt>
                                        </p:tgtEl>
                                        <p:attrNameLst>
                                          <p:attrName>style.visibility</p:attrName>
                                        </p:attrNameLst>
                                      </p:cBhvr>
                                      <p:to>
                                        <p:strVal val="visible"/>
                                      </p:to>
                                    </p:set>
                                    <p:animEffect transition="in" filter="fade">
                                      <p:cBhvr>
                                        <p:cTn id="109" dur="500"/>
                                        <p:tgtEl>
                                          <p:spTgt spid="147">
                                            <p:txEl>
                                              <p:pRg st="0" end="0"/>
                                            </p:txEl>
                                          </p:spTgt>
                                        </p:tgtEl>
                                      </p:cBhvr>
                                    </p:animEffect>
                                  </p:childTnLst>
                                </p:cTn>
                              </p:par>
                            </p:childTnLst>
                          </p:cTn>
                        </p:par>
                        <p:par>
                          <p:cTn id="110" fill="hold">
                            <p:stCondLst>
                              <p:cond delay="4000"/>
                            </p:stCondLst>
                            <p:childTnLst>
                              <p:par>
                                <p:cTn id="111" presetID="53" presetClass="entr" presetSubtype="16" fill="hold" grpId="0" nodeType="afterEffect">
                                  <p:stCondLst>
                                    <p:cond delay="0"/>
                                  </p:stCondLst>
                                  <p:childTnLst>
                                    <p:set>
                                      <p:cBhvr>
                                        <p:cTn id="112" dur="1" fill="hold">
                                          <p:stCondLst>
                                            <p:cond delay="0"/>
                                          </p:stCondLst>
                                        </p:cTn>
                                        <p:tgtEl>
                                          <p:spTgt spid="148">
                                            <p:txEl>
                                              <p:pRg st="0" end="0"/>
                                            </p:txEl>
                                          </p:spTgt>
                                        </p:tgtEl>
                                        <p:attrNameLst>
                                          <p:attrName>style.visibility</p:attrName>
                                        </p:attrNameLst>
                                      </p:cBhvr>
                                      <p:to>
                                        <p:strVal val="visible"/>
                                      </p:to>
                                    </p:set>
                                    <p:anim calcmode="lin" valueType="num">
                                      <p:cBhvr>
                                        <p:cTn id="113" dur="300" fill="hold"/>
                                        <p:tgtEl>
                                          <p:spTgt spid="148">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8">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8">
                                            <p:txEl>
                                              <p:pRg st="0" end="0"/>
                                            </p:txEl>
                                          </p:spTgt>
                                        </p:tgtEl>
                                      </p:cBhvr>
                                    </p:animEffect>
                                  </p:childTnLst>
                                </p:cTn>
                              </p:par>
                            </p:childTnLst>
                          </p:cTn>
                        </p:par>
                        <p:par>
                          <p:cTn id="116" fill="hold">
                            <p:stCondLst>
                              <p:cond delay="4500"/>
                            </p:stCondLst>
                            <p:childTnLst>
                              <p:par>
                                <p:cTn id="117" presetID="22" presetClass="entr" presetSubtype="1" fill="hold" nodeType="afterEffect">
                                  <p:stCondLst>
                                    <p:cond delay="0"/>
                                  </p:stCondLst>
                                  <p:childTnLst>
                                    <p:set>
                                      <p:cBhvr>
                                        <p:cTn id="118" dur="1" fill="hold">
                                          <p:stCondLst>
                                            <p:cond delay="0"/>
                                          </p:stCondLst>
                                        </p:cTn>
                                        <p:tgtEl>
                                          <p:spTgt spid="153"/>
                                        </p:tgtEl>
                                        <p:attrNameLst>
                                          <p:attrName>style.visibility</p:attrName>
                                        </p:attrNameLst>
                                      </p:cBhvr>
                                      <p:to>
                                        <p:strVal val="visible"/>
                                      </p:to>
                                    </p:set>
                                    <p:animEffect transition="in" filter="wipe(up)">
                                      <p:cBhvr>
                                        <p:cTn id="119" dur="500"/>
                                        <p:tgtEl>
                                          <p:spTgt spid="153"/>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160"/>
                                        </p:tgtEl>
                                        <p:attrNameLst>
                                          <p:attrName>style.visibility</p:attrName>
                                        </p:attrNameLst>
                                      </p:cBhvr>
                                      <p:to>
                                        <p:strVal val="visible"/>
                                      </p:to>
                                    </p:set>
                                    <p:anim calcmode="lin" valueType="num">
                                      <p:cBhvr>
                                        <p:cTn id="122" dur="500" fill="hold"/>
                                        <p:tgtEl>
                                          <p:spTgt spid="160"/>
                                        </p:tgtEl>
                                        <p:attrNameLst>
                                          <p:attrName>ppt_w</p:attrName>
                                        </p:attrNameLst>
                                      </p:cBhvr>
                                      <p:tavLst>
                                        <p:tav tm="0">
                                          <p:val>
                                            <p:fltVal val="0"/>
                                          </p:val>
                                        </p:tav>
                                        <p:tav tm="100000">
                                          <p:val>
                                            <p:strVal val="#ppt_w"/>
                                          </p:val>
                                        </p:tav>
                                      </p:tavLst>
                                    </p:anim>
                                    <p:anim calcmode="lin" valueType="num">
                                      <p:cBhvr>
                                        <p:cTn id="123" dur="500" fill="hold"/>
                                        <p:tgtEl>
                                          <p:spTgt spid="160"/>
                                        </p:tgtEl>
                                        <p:attrNameLst>
                                          <p:attrName>ppt_h</p:attrName>
                                        </p:attrNameLst>
                                      </p:cBhvr>
                                      <p:tavLst>
                                        <p:tav tm="0">
                                          <p:val>
                                            <p:fltVal val="0"/>
                                          </p:val>
                                        </p:tav>
                                        <p:tav tm="100000">
                                          <p:val>
                                            <p:strVal val="#ppt_h"/>
                                          </p:val>
                                        </p:tav>
                                      </p:tavLst>
                                    </p:anim>
                                    <p:animEffect transition="in" filter="fade">
                                      <p:cBhvr>
                                        <p:cTn id="124" dur="500"/>
                                        <p:tgtEl>
                                          <p:spTgt spid="160"/>
                                        </p:tgtEl>
                                      </p:cBhvr>
                                    </p:animEffect>
                                  </p:childTnLst>
                                </p:cTn>
                              </p:par>
                            </p:childTnLst>
                          </p:cTn>
                        </p:par>
                        <p:par>
                          <p:cTn id="125" fill="hold">
                            <p:stCondLst>
                              <p:cond delay="5000"/>
                            </p:stCondLst>
                            <p:childTnLst>
                              <p:par>
                                <p:cTn id="126" presetID="53" presetClass="entr" presetSubtype="16" fill="hold" grpId="0" nodeType="afterEffect" nodePh="1">
                                  <p:stCondLst>
                                    <p:cond delay="0"/>
                                  </p:stCondLst>
                                  <p:endCondLst>
                                    <p:cond evt="begin" delay="0">
                                      <p:tn val="126"/>
                                    </p:cond>
                                  </p:endCondLst>
                                  <p:childTnLst>
                                    <p:set>
                                      <p:cBhvr>
                                        <p:cTn id="127" dur="1" fill="hold">
                                          <p:stCondLst>
                                            <p:cond delay="0"/>
                                          </p:stCondLst>
                                        </p:cTn>
                                        <p:tgtEl>
                                          <p:spTgt spid="161"/>
                                        </p:tgtEl>
                                        <p:attrNameLst>
                                          <p:attrName>style.visibility</p:attrName>
                                        </p:attrNameLst>
                                      </p:cBhvr>
                                      <p:to>
                                        <p:strVal val="visible"/>
                                      </p:to>
                                    </p:set>
                                    <p:anim calcmode="lin" valueType="num">
                                      <p:cBhvr>
                                        <p:cTn id="128" dur="500" fill="hold"/>
                                        <p:tgtEl>
                                          <p:spTgt spid="161"/>
                                        </p:tgtEl>
                                        <p:attrNameLst>
                                          <p:attrName>ppt_w</p:attrName>
                                        </p:attrNameLst>
                                      </p:cBhvr>
                                      <p:tavLst>
                                        <p:tav tm="0">
                                          <p:val>
                                            <p:fltVal val="0"/>
                                          </p:val>
                                        </p:tav>
                                        <p:tav tm="100000">
                                          <p:val>
                                            <p:strVal val="#ppt_w"/>
                                          </p:val>
                                        </p:tav>
                                      </p:tavLst>
                                    </p:anim>
                                    <p:anim calcmode="lin" valueType="num">
                                      <p:cBhvr>
                                        <p:cTn id="129" dur="500" fill="hold"/>
                                        <p:tgtEl>
                                          <p:spTgt spid="161"/>
                                        </p:tgtEl>
                                        <p:attrNameLst>
                                          <p:attrName>ppt_h</p:attrName>
                                        </p:attrNameLst>
                                      </p:cBhvr>
                                      <p:tavLst>
                                        <p:tav tm="0">
                                          <p:val>
                                            <p:fltVal val="0"/>
                                          </p:val>
                                        </p:tav>
                                        <p:tav tm="100000">
                                          <p:val>
                                            <p:strVal val="#ppt_h"/>
                                          </p:val>
                                        </p:tav>
                                      </p:tavLst>
                                    </p:anim>
                                    <p:animEffect transition="in" filter="fade">
                                      <p:cBhvr>
                                        <p:cTn id="130" dur="500"/>
                                        <p:tgtEl>
                                          <p:spTgt spid="161"/>
                                        </p:tgtEl>
                                      </p:cBhvr>
                                    </p:animEffect>
                                  </p:childTnLst>
                                </p:cTn>
                              </p:par>
                              <p:par>
                                <p:cTn id="131" presetID="42" presetClass="entr" presetSubtype="0" fill="hold" grpId="0" nodeType="withEffect">
                                  <p:stCondLst>
                                    <p:cond delay="200"/>
                                  </p:stCondLst>
                                  <p:childTnLst>
                                    <p:set>
                                      <p:cBhvr>
                                        <p:cTn id="132" dur="1" fill="hold">
                                          <p:stCondLst>
                                            <p:cond delay="0"/>
                                          </p:stCondLst>
                                        </p:cTn>
                                        <p:tgtEl>
                                          <p:spTgt spid="162">
                                            <p:txEl>
                                              <p:pRg st="0" end="0"/>
                                            </p:txEl>
                                          </p:spTgt>
                                        </p:tgtEl>
                                        <p:attrNameLst>
                                          <p:attrName>style.visibility</p:attrName>
                                        </p:attrNameLst>
                                      </p:cBhvr>
                                      <p:to>
                                        <p:strVal val="visible"/>
                                      </p:to>
                                    </p:set>
                                    <p:animEffect transition="in" filter="fade">
                                      <p:cBhvr>
                                        <p:cTn id="133" dur="400"/>
                                        <p:tgtEl>
                                          <p:spTgt spid="162">
                                            <p:txEl>
                                              <p:pRg st="0" end="0"/>
                                            </p:txEl>
                                          </p:spTgt>
                                        </p:tgtEl>
                                      </p:cBhvr>
                                    </p:animEffect>
                                    <p:anim calcmode="lin" valueType="num">
                                      <p:cBhvr>
                                        <p:cTn id="134" dur="400" fill="hold"/>
                                        <p:tgtEl>
                                          <p:spTgt spid="162">
                                            <p:txEl>
                                              <p:pRg st="0" end="0"/>
                                            </p:txEl>
                                          </p:spTgt>
                                        </p:tgtEl>
                                        <p:attrNameLst>
                                          <p:attrName>ppt_x</p:attrName>
                                        </p:attrNameLst>
                                      </p:cBhvr>
                                      <p:tavLst>
                                        <p:tav tm="0">
                                          <p:val>
                                            <p:strVal val="#ppt_x"/>
                                          </p:val>
                                        </p:tav>
                                        <p:tav tm="100000">
                                          <p:val>
                                            <p:strVal val="#ppt_x"/>
                                          </p:val>
                                        </p:tav>
                                      </p:tavLst>
                                    </p:anim>
                                    <p:anim calcmode="lin" valueType="num">
                                      <p:cBhvr>
                                        <p:cTn id="135" dur="400" fill="hold"/>
                                        <p:tgtEl>
                                          <p:spTgt spid="162">
                                            <p:txEl>
                                              <p:pRg st="0" end="0"/>
                                            </p:txEl>
                                          </p:spTgt>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200"/>
                                  </p:stCondLst>
                                  <p:childTnLst>
                                    <p:set>
                                      <p:cBhvr>
                                        <p:cTn id="137" dur="1" fill="hold">
                                          <p:stCondLst>
                                            <p:cond delay="0"/>
                                          </p:stCondLst>
                                        </p:cTn>
                                        <p:tgtEl>
                                          <p:spTgt spid="163">
                                            <p:txEl>
                                              <p:pRg st="0" end="0"/>
                                            </p:txEl>
                                          </p:spTgt>
                                        </p:tgtEl>
                                        <p:attrNameLst>
                                          <p:attrName>style.visibility</p:attrName>
                                        </p:attrNameLst>
                                      </p:cBhvr>
                                      <p:to>
                                        <p:strVal val="visible"/>
                                      </p:to>
                                    </p:set>
                                    <p:animEffect transition="in" filter="fade">
                                      <p:cBhvr>
                                        <p:cTn id="138" dur="500"/>
                                        <p:tgtEl>
                                          <p:spTgt spid="163">
                                            <p:txEl>
                                              <p:pRg st="0" end="0"/>
                                            </p:txEl>
                                          </p:spTgt>
                                        </p:tgtEl>
                                      </p:cBhvr>
                                    </p:animEffect>
                                    <p:anim calcmode="lin" valueType="num">
                                      <p:cBhvr>
                                        <p:cTn id="139"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0"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41" presetID="10" presetClass="entr" presetSubtype="0" fill="hold" grpId="0" nodeType="withEffect">
                                  <p:stCondLst>
                                    <p:cond delay="800"/>
                                  </p:stCondLst>
                                  <p:childTnLst>
                                    <p:set>
                                      <p:cBhvr>
                                        <p:cTn id="142" dur="1" fill="hold">
                                          <p:stCondLst>
                                            <p:cond delay="0"/>
                                          </p:stCondLst>
                                        </p:cTn>
                                        <p:tgtEl>
                                          <p:spTgt spid="164">
                                            <p:txEl>
                                              <p:pRg st="0" end="0"/>
                                            </p:txEl>
                                          </p:spTgt>
                                        </p:tgtEl>
                                        <p:attrNameLst>
                                          <p:attrName>style.visibility</p:attrName>
                                        </p:attrNameLst>
                                      </p:cBhvr>
                                      <p:to>
                                        <p:strVal val="visible"/>
                                      </p:to>
                                    </p:set>
                                    <p:animEffect transition="in" filter="fade">
                                      <p:cBhvr>
                                        <p:cTn id="143" dur="500"/>
                                        <p:tgtEl>
                                          <p:spTgt spid="164">
                                            <p:txEl>
                                              <p:pRg st="0" end="0"/>
                                            </p:txEl>
                                          </p:spTgt>
                                        </p:tgtEl>
                                      </p:cBhvr>
                                    </p:animEffect>
                                  </p:childTnLst>
                                </p:cTn>
                              </p:par>
                            </p:childTnLst>
                          </p:cTn>
                        </p:par>
                        <p:par>
                          <p:cTn id="144" fill="hold">
                            <p:stCondLst>
                              <p:cond delay="5500"/>
                            </p:stCondLst>
                            <p:childTnLst>
                              <p:par>
                                <p:cTn id="145" presetID="53" presetClass="entr" presetSubtype="16" fill="hold" grpId="0" nodeType="afterEffect">
                                  <p:stCondLst>
                                    <p:cond delay="0"/>
                                  </p:stCondLst>
                                  <p:childTnLst>
                                    <p:set>
                                      <p:cBhvr>
                                        <p:cTn id="146" dur="1" fill="hold">
                                          <p:stCondLst>
                                            <p:cond delay="0"/>
                                          </p:stCondLst>
                                        </p:cTn>
                                        <p:tgtEl>
                                          <p:spTgt spid="165">
                                            <p:txEl>
                                              <p:pRg st="0" end="0"/>
                                            </p:txEl>
                                          </p:spTgt>
                                        </p:tgtEl>
                                        <p:attrNameLst>
                                          <p:attrName>style.visibility</p:attrName>
                                        </p:attrNameLst>
                                      </p:cBhvr>
                                      <p:to>
                                        <p:strVal val="visible"/>
                                      </p:to>
                                    </p:set>
                                    <p:anim calcmode="lin" valueType="num">
                                      <p:cBhvr>
                                        <p:cTn id="147" dur="300" fill="hold"/>
                                        <p:tgtEl>
                                          <p:spTgt spid="165">
                                            <p:txEl>
                                              <p:pRg st="0" end="0"/>
                                            </p:txEl>
                                          </p:spTgt>
                                        </p:tgtEl>
                                        <p:attrNameLst>
                                          <p:attrName>ppt_w</p:attrName>
                                        </p:attrNameLst>
                                      </p:cBhvr>
                                      <p:tavLst>
                                        <p:tav tm="0">
                                          <p:val>
                                            <p:fltVal val="0"/>
                                          </p:val>
                                        </p:tav>
                                        <p:tav tm="100000">
                                          <p:val>
                                            <p:strVal val="#ppt_w"/>
                                          </p:val>
                                        </p:tav>
                                      </p:tavLst>
                                    </p:anim>
                                    <p:anim calcmode="lin" valueType="num">
                                      <p:cBhvr>
                                        <p:cTn id="148" dur="300" fill="hold"/>
                                        <p:tgtEl>
                                          <p:spTgt spid="165">
                                            <p:txEl>
                                              <p:pRg st="0" end="0"/>
                                            </p:txEl>
                                          </p:spTgt>
                                        </p:tgtEl>
                                        <p:attrNameLst>
                                          <p:attrName>ppt_h</p:attrName>
                                        </p:attrNameLst>
                                      </p:cBhvr>
                                      <p:tavLst>
                                        <p:tav tm="0">
                                          <p:val>
                                            <p:fltVal val="0"/>
                                          </p:val>
                                        </p:tav>
                                        <p:tav tm="100000">
                                          <p:val>
                                            <p:strVal val="#ppt_h"/>
                                          </p:val>
                                        </p:tav>
                                      </p:tavLst>
                                    </p:anim>
                                    <p:animEffect transition="in" filter="fade">
                                      <p:cBhvr>
                                        <p:cTn id="149" dur="300"/>
                                        <p:tgtEl>
                                          <p:spTgt spid="1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40" grpId="0" animBg="1"/>
      <p:bldP spid="41" grpId="0"/>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0" grpId="0" build="p">
        <p:tmplLst>
          <p:tmpl lvl="1">
            <p:tnLst>
              <p:par>
                <p:cTn presetID="42" presetClass="entr" presetSubtype="0" fill="hold" nodeType="withEffect">
                  <p:stCondLst>
                    <p:cond delay="200"/>
                  </p:stCondLst>
                  <p:childTnLst>
                    <p:set>
                      <p:cBhvr>
                        <p:cTn dur="1" fill="hold">
                          <p:stCondLst>
                            <p:cond delay="0"/>
                          </p:stCondLst>
                        </p:cTn>
                        <p:tgtEl>
                          <p:spTgt spid="70"/>
                        </p:tgtEl>
                        <p:attrNameLst>
                          <p:attrName>style.visibility</p:attrName>
                        </p:attrNameLst>
                      </p:cBhvr>
                      <p:to>
                        <p:strVal val="visible"/>
                      </p:to>
                    </p:set>
                    <p:animEffect transition="in" filter="fade">
                      <p:cBhvr>
                        <p:cTn dur="500"/>
                        <p:tgtEl>
                          <p:spTgt spid="70"/>
                        </p:tgtEl>
                      </p:cBhvr>
                    </p:animEffect>
                    <p:anim calcmode="lin" valueType="num">
                      <p:cBhvr>
                        <p:cTn dur="500" fill="hold"/>
                        <p:tgtEl>
                          <p:spTgt spid="70"/>
                        </p:tgtEl>
                        <p:attrNameLst>
                          <p:attrName>ppt_x</p:attrName>
                        </p:attrNameLst>
                      </p:cBhvr>
                      <p:tavLst>
                        <p:tav tm="0">
                          <p:val>
                            <p:strVal val="#ppt_x"/>
                          </p:val>
                        </p:tav>
                        <p:tav tm="100000">
                          <p:val>
                            <p:strVal val="#ppt_x"/>
                          </p:val>
                        </p:tav>
                      </p:tavLst>
                    </p:anim>
                    <p:anim calcmode="lin" valueType="num">
                      <p:cBhvr>
                        <p:cTn dur="500" fill="hold"/>
                        <p:tgtEl>
                          <p:spTgt spid="70"/>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10" presetClass="entr" presetSubtype="0" fill="hold" nodeType="withEffect">
                  <p:stCondLst>
                    <p:cond delay="8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300" fill="hold"/>
                        <p:tgtEl>
                          <p:spTgt spid="72"/>
                        </p:tgtEl>
                        <p:attrNameLst>
                          <p:attrName>ppt_w</p:attrName>
                        </p:attrNameLst>
                      </p:cBhvr>
                      <p:tavLst>
                        <p:tav tm="0">
                          <p:val>
                            <p:fltVal val="0"/>
                          </p:val>
                        </p:tav>
                        <p:tav tm="100000">
                          <p:val>
                            <p:strVal val="#ppt_w"/>
                          </p:val>
                        </p:tav>
                      </p:tavLst>
                    </p:anim>
                    <p:anim calcmode="lin" valueType="num">
                      <p:cBhvr>
                        <p:cTn dur="300" fill="hold"/>
                        <p:tgtEl>
                          <p:spTgt spid="72"/>
                        </p:tgtEl>
                        <p:attrNameLst>
                          <p:attrName>ppt_h</p:attrName>
                        </p:attrNameLst>
                      </p:cBhvr>
                      <p:tavLst>
                        <p:tav tm="0">
                          <p:val>
                            <p:fltVal val="0"/>
                          </p:val>
                        </p:tav>
                        <p:tav tm="100000">
                          <p:val>
                            <p:strVal val="#ppt_h"/>
                          </p:val>
                        </p:tav>
                      </p:tavLst>
                    </p:anim>
                    <p:animEffect transition="in" filter="fade">
                      <p:cBhvr>
                        <p:cTn dur="300"/>
                        <p:tgtEl>
                          <p:spTgt spid="72"/>
                        </p:tgtEl>
                      </p:cBhvr>
                    </p:animEffect>
                  </p:childTnLst>
                </p:cTn>
              </p:par>
            </p:tnLst>
          </p:tmpl>
        </p:tmplLst>
      </p:bldP>
      <p:bldP spid="108" grpId="0" animBg="1"/>
      <p:bldP spid="109" grpId="0"/>
      <p:bldP spid="114" grpId="0" build="p">
        <p:tmplLst>
          <p:tmpl lvl="1">
            <p:tnLst>
              <p:par>
                <p:cTn presetID="42" presetClass="entr" presetSubtype="0"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Effect transition="in" filter="fade">
                      <p:cBhvr>
                        <p:cTn dur="400"/>
                        <p:tgtEl>
                          <p:spTgt spid="114"/>
                        </p:tgtEl>
                      </p:cBhvr>
                    </p:animEffect>
                    <p:anim calcmode="lin" valueType="num">
                      <p:cBhvr>
                        <p:cTn dur="400" fill="hold"/>
                        <p:tgtEl>
                          <p:spTgt spid="114"/>
                        </p:tgtEl>
                        <p:attrNameLst>
                          <p:attrName>ppt_x</p:attrName>
                        </p:attrNameLst>
                      </p:cBhvr>
                      <p:tavLst>
                        <p:tav tm="0">
                          <p:val>
                            <p:strVal val="#ppt_x"/>
                          </p:val>
                        </p:tav>
                        <p:tav tm="100000">
                          <p:val>
                            <p:strVal val="#ppt_x"/>
                          </p:val>
                        </p:tav>
                      </p:tavLst>
                    </p:anim>
                    <p:anim calcmode="lin" valueType="num">
                      <p:cBhvr>
                        <p:cTn dur="400" fill="hold"/>
                        <p:tgtEl>
                          <p:spTgt spid="114"/>
                        </p:tgtEl>
                        <p:attrNameLst>
                          <p:attrName>ppt_y</p:attrName>
                        </p:attrNameLst>
                      </p:cBhvr>
                      <p:tavLst>
                        <p:tav tm="0">
                          <p:val>
                            <p:strVal val="#ppt_y+.1"/>
                          </p:val>
                        </p:tav>
                        <p:tav tm="100000">
                          <p:val>
                            <p:strVal val="#ppt_y"/>
                          </p:val>
                        </p:tav>
                      </p:tavLst>
                    </p:anim>
                  </p:childTnLst>
                </p:cTn>
              </p:par>
            </p:tnLst>
          </p:tmpl>
        </p:tmplLst>
      </p:bldP>
      <p:bldP spid="115" grpId="0" build="p">
        <p:tmplLst>
          <p:tmpl lvl="1">
            <p:tnLst>
              <p:par>
                <p:cTn presetID="42" presetClass="entr" presetSubtype="0"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Effect transition="in" filter="fade">
                      <p:cBhvr>
                        <p:cTn dur="500"/>
                        <p:tgtEl>
                          <p:spTgt spid="115"/>
                        </p:tgtEl>
                      </p:cBhvr>
                    </p:animEffect>
                    <p:anim calcmode="lin" valueType="num">
                      <p:cBhvr>
                        <p:cTn dur="500" fill="hold"/>
                        <p:tgtEl>
                          <p:spTgt spid="115"/>
                        </p:tgtEl>
                        <p:attrNameLst>
                          <p:attrName>ppt_x</p:attrName>
                        </p:attrNameLst>
                      </p:cBhvr>
                      <p:tavLst>
                        <p:tav tm="0">
                          <p:val>
                            <p:strVal val="#ppt_x"/>
                          </p:val>
                        </p:tav>
                        <p:tav tm="100000">
                          <p:val>
                            <p:strVal val="#ppt_x"/>
                          </p:val>
                        </p:tav>
                      </p:tavLst>
                    </p:anim>
                    <p:anim calcmode="lin" valueType="num">
                      <p:cBhvr>
                        <p:cTn dur="500" fill="hold"/>
                        <p:tgtEl>
                          <p:spTgt spid="115"/>
                        </p:tgtEl>
                        <p:attrNameLst>
                          <p:attrName>ppt_y</p:attrName>
                        </p:attrNameLst>
                      </p:cBhvr>
                      <p:tavLst>
                        <p:tav tm="0">
                          <p:val>
                            <p:strVal val="#ppt_y+.1"/>
                          </p:val>
                        </p:tav>
                        <p:tav tm="100000">
                          <p:val>
                            <p:strVal val="#ppt_y"/>
                          </p:val>
                        </p:tav>
                      </p:tavLst>
                    </p:anim>
                  </p:childTnLst>
                </p:cTn>
              </p:par>
            </p:tnLst>
          </p:tmpl>
        </p:tmplLst>
      </p:bldP>
      <p:bldP spid="116" grpId="0" build="p">
        <p:tmplLst>
          <p:tmpl lvl="1">
            <p:tnLst>
              <p:par>
                <p:cTn presetID="10" presetClass="entr" presetSubtype="0" fill="hold" nodeType="withEffect">
                  <p:stCondLst>
                    <p:cond delay="800"/>
                  </p:stCondLst>
                  <p:childTnLst>
                    <p:set>
                      <p:cBhvr>
                        <p:cTn dur="1" fill="hold">
                          <p:stCondLst>
                            <p:cond delay="0"/>
                          </p:stCondLst>
                        </p:cTn>
                        <p:tgtEl>
                          <p:spTgt spid="116"/>
                        </p:tgtEl>
                        <p:attrNameLst>
                          <p:attrName>style.visibility</p:attrName>
                        </p:attrNameLst>
                      </p:cBhvr>
                      <p:to>
                        <p:strVal val="visible"/>
                      </p:to>
                    </p:set>
                    <p:animEffect transition="in" filter="fade">
                      <p:cBhvr>
                        <p:cTn dur="500"/>
                        <p:tgtEl>
                          <p:spTgt spid="116"/>
                        </p:tgtEl>
                      </p:cBhvr>
                    </p:animEffect>
                  </p:childTnLst>
                </p:cTn>
              </p:par>
            </p:tnLst>
          </p:tmpl>
        </p:tmplLst>
      </p:bldP>
      <p:bldP spid="117" grpId="0" build="p">
        <p:tmplLst>
          <p:tmpl lvl="1">
            <p:tnLst>
              <p:par>
                <p:cTn presetID="53" presetClass="entr" presetSubtype="16" fill="hold" nodeType="afterEffect">
                  <p:stCondLst>
                    <p:cond delay="0"/>
                  </p:stCondLst>
                  <p:childTnLst>
                    <p:set>
                      <p:cBhvr>
                        <p:cTn dur="1" fill="hold">
                          <p:stCondLst>
                            <p:cond delay="0"/>
                          </p:stCondLst>
                        </p:cTn>
                        <p:tgtEl>
                          <p:spTgt spid="117"/>
                        </p:tgtEl>
                        <p:attrNameLst>
                          <p:attrName>style.visibility</p:attrName>
                        </p:attrNameLst>
                      </p:cBhvr>
                      <p:to>
                        <p:strVal val="visible"/>
                      </p:to>
                    </p:set>
                    <p:anim calcmode="lin" valueType="num">
                      <p:cBhvr>
                        <p:cTn dur="300" fill="hold"/>
                        <p:tgtEl>
                          <p:spTgt spid="117"/>
                        </p:tgtEl>
                        <p:attrNameLst>
                          <p:attrName>ppt_w</p:attrName>
                        </p:attrNameLst>
                      </p:cBhvr>
                      <p:tavLst>
                        <p:tav tm="0">
                          <p:val>
                            <p:fltVal val="0"/>
                          </p:val>
                        </p:tav>
                        <p:tav tm="100000">
                          <p:val>
                            <p:strVal val="#ppt_w"/>
                          </p:val>
                        </p:tav>
                      </p:tavLst>
                    </p:anim>
                    <p:anim calcmode="lin" valueType="num">
                      <p:cBhvr>
                        <p:cTn dur="300" fill="hold"/>
                        <p:tgtEl>
                          <p:spTgt spid="117"/>
                        </p:tgtEl>
                        <p:attrNameLst>
                          <p:attrName>ppt_h</p:attrName>
                        </p:attrNameLst>
                      </p:cBhvr>
                      <p:tavLst>
                        <p:tav tm="0">
                          <p:val>
                            <p:fltVal val="0"/>
                          </p:val>
                        </p:tav>
                        <p:tav tm="100000">
                          <p:val>
                            <p:strVal val="#ppt_h"/>
                          </p:val>
                        </p:tav>
                      </p:tavLst>
                    </p:anim>
                    <p:animEffect transition="in" filter="fade">
                      <p:cBhvr>
                        <p:cTn dur="300"/>
                        <p:tgtEl>
                          <p:spTgt spid="117"/>
                        </p:tgtEl>
                      </p:cBhvr>
                    </p:animEffect>
                  </p:childTnLst>
                </p:cTn>
              </p:par>
            </p:tnLst>
          </p:tmpl>
        </p:tmplLst>
      </p:bldP>
      <p:bldP spid="141" grpId="0" animBg="1"/>
      <p:bldP spid="142" grpId="0"/>
      <p:bldP spid="145" grpId="0" build="p">
        <p:tmplLst>
          <p:tmpl lvl="1">
            <p:tnLst>
              <p:par>
                <p:cTn presetID="42" presetClass="entr" presetSubtype="0" fill="hold" nodeType="withEffect">
                  <p:stCondLst>
                    <p:cond delay="200"/>
                  </p:stCondLst>
                  <p:childTnLst>
                    <p:set>
                      <p:cBhvr>
                        <p:cTn dur="1" fill="hold">
                          <p:stCondLst>
                            <p:cond delay="0"/>
                          </p:stCondLst>
                        </p:cTn>
                        <p:tgtEl>
                          <p:spTgt spid="145"/>
                        </p:tgtEl>
                        <p:attrNameLst>
                          <p:attrName>style.visibility</p:attrName>
                        </p:attrNameLst>
                      </p:cBhvr>
                      <p:to>
                        <p:strVal val="visible"/>
                      </p:to>
                    </p:set>
                    <p:animEffect transition="in" filter="fade">
                      <p:cBhvr>
                        <p:cTn dur="400"/>
                        <p:tgtEl>
                          <p:spTgt spid="145"/>
                        </p:tgtEl>
                      </p:cBhvr>
                    </p:animEffect>
                    <p:anim calcmode="lin" valueType="num">
                      <p:cBhvr>
                        <p:cTn dur="400" fill="hold"/>
                        <p:tgtEl>
                          <p:spTgt spid="145"/>
                        </p:tgtEl>
                        <p:attrNameLst>
                          <p:attrName>ppt_x</p:attrName>
                        </p:attrNameLst>
                      </p:cBhvr>
                      <p:tavLst>
                        <p:tav tm="0">
                          <p:val>
                            <p:strVal val="#ppt_x"/>
                          </p:val>
                        </p:tav>
                        <p:tav tm="100000">
                          <p:val>
                            <p:strVal val="#ppt_x"/>
                          </p:val>
                        </p:tav>
                      </p:tavLst>
                    </p:anim>
                    <p:anim calcmode="lin" valueType="num">
                      <p:cBhvr>
                        <p:cTn dur="400" fill="hold"/>
                        <p:tgtEl>
                          <p:spTgt spid="145"/>
                        </p:tgtEl>
                        <p:attrNameLst>
                          <p:attrName>ppt_y</p:attrName>
                        </p:attrNameLst>
                      </p:cBhvr>
                      <p:tavLst>
                        <p:tav tm="0">
                          <p:val>
                            <p:strVal val="#ppt_y+.1"/>
                          </p:val>
                        </p:tav>
                        <p:tav tm="100000">
                          <p:val>
                            <p:strVal val="#ppt_y"/>
                          </p:val>
                        </p:tav>
                      </p:tavLst>
                    </p:anim>
                  </p:childTnLst>
                </p:cTn>
              </p:par>
            </p:tnLst>
          </p:tmpl>
        </p:tmplLst>
      </p:bldP>
      <p:bldP spid="146" grpId="0" build="p">
        <p:tmplLst>
          <p:tmpl lvl="1">
            <p:tnLst>
              <p:par>
                <p:cTn presetID="42" presetClass="entr" presetSubtype="0" fill="hold" nodeType="withEffect">
                  <p:stCondLst>
                    <p:cond delay="200"/>
                  </p:stCondLst>
                  <p:childTnLst>
                    <p:set>
                      <p:cBhvr>
                        <p:cTn dur="1" fill="hold">
                          <p:stCondLst>
                            <p:cond delay="0"/>
                          </p:stCondLst>
                        </p:cTn>
                        <p:tgtEl>
                          <p:spTgt spid="146"/>
                        </p:tgtEl>
                        <p:attrNameLst>
                          <p:attrName>style.visibility</p:attrName>
                        </p:attrNameLst>
                      </p:cBhvr>
                      <p:to>
                        <p:strVal val="visible"/>
                      </p:to>
                    </p:set>
                    <p:animEffect transition="in" filter="fade">
                      <p:cBhvr>
                        <p:cTn dur="500"/>
                        <p:tgtEl>
                          <p:spTgt spid="146"/>
                        </p:tgtEl>
                      </p:cBhvr>
                    </p:animEffect>
                    <p:anim calcmode="lin" valueType="num">
                      <p:cBhvr>
                        <p:cTn dur="500" fill="hold"/>
                        <p:tgtEl>
                          <p:spTgt spid="146"/>
                        </p:tgtEl>
                        <p:attrNameLst>
                          <p:attrName>ppt_x</p:attrName>
                        </p:attrNameLst>
                      </p:cBhvr>
                      <p:tavLst>
                        <p:tav tm="0">
                          <p:val>
                            <p:strVal val="#ppt_x"/>
                          </p:val>
                        </p:tav>
                        <p:tav tm="100000">
                          <p:val>
                            <p:strVal val="#ppt_x"/>
                          </p:val>
                        </p:tav>
                      </p:tavLst>
                    </p:anim>
                    <p:anim calcmode="lin" valueType="num">
                      <p:cBhvr>
                        <p:cTn dur="500" fill="hold"/>
                        <p:tgtEl>
                          <p:spTgt spid="146"/>
                        </p:tgtEl>
                        <p:attrNameLst>
                          <p:attrName>ppt_y</p:attrName>
                        </p:attrNameLst>
                      </p:cBhvr>
                      <p:tavLst>
                        <p:tav tm="0">
                          <p:val>
                            <p:strVal val="#ppt_y+.1"/>
                          </p:val>
                        </p:tav>
                        <p:tav tm="100000">
                          <p:val>
                            <p:strVal val="#ppt_y"/>
                          </p:val>
                        </p:tav>
                      </p:tavLst>
                    </p:anim>
                  </p:childTnLst>
                </p:cTn>
              </p:par>
            </p:tnLst>
          </p:tmpl>
        </p:tmplLst>
      </p:bldP>
      <p:bldP spid="147" grpId="0" build="p">
        <p:tmplLst>
          <p:tmpl lvl="1">
            <p:tnLst>
              <p:par>
                <p:cTn presetID="10" presetClass="entr" presetSubtype="0" fill="hold" nodeType="withEffect">
                  <p:stCondLst>
                    <p:cond delay="800"/>
                  </p:stCondLst>
                  <p:childTnLst>
                    <p:set>
                      <p:cBhvr>
                        <p:cTn dur="1" fill="hold">
                          <p:stCondLst>
                            <p:cond delay="0"/>
                          </p:stCondLst>
                        </p:cTn>
                        <p:tgtEl>
                          <p:spTgt spid="147"/>
                        </p:tgtEl>
                        <p:attrNameLst>
                          <p:attrName>style.visibility</p:attrName>
                        </p:attrNameLst>
                      </p:cBhvr>
                      <p:to>
                        <p:strVal val="visible"/>
                      </p:to>
                    </p:set>
                    <p:animEffect transition="in" filter="fade">
                      <p:cBhvr>
                        <p:cTn dur="500"/>
                        <p:tgtEl>
                          <p:spTgt spid="147"/>
                        </p:tgtEl>
                      </p:cBhvr>
                    </p:animEffect>
                  </p:childTnLst>
                </p:cTn>
              </p:par>
            </p:tnLst>
          </p:tmpl>
        </p:tmplLst>
      </p:bldP>
      <p:bldP spid="148" grpId="0" build="p">
        <p:tmplLst>
          <p:tmpl lvl="1">
            <p:tnLst>
              <p:par>
                <p:cTn presetID="53" presetClass="entr" presetSubtype="16" fill="hold" nodeType="afterEffect">
                  <p:stCondLst>
                    <p:cond delay="0"/>
                  </p:stCondLst>
                  <p:childTnLst>
                    <p:set>
                      <p:cBhvr>
                        <p:cTn dur="1" fill="hold">
                          <p:stCondLst>
                            <p:cond delay="0"/>
                          </p:stCondLst>
                        </p:cTn>
                        <p:tgtEl>
                          <p:spTgt spid="148"/>
                        </p:tgtEl>
                        <p:attrNameLst>
                          <p:attrName>style.visibility</p:attrName>
                        </p:attrNameLst>
                      </p:cBhvr>
                      <p:to>
                        <p:strVal val="visible"/>
                      </p:to>
                    </p:set>
                    <p:anim calcmode="lin" valueType="num">
                      <p:cBhvr>
                        <p:cTn dur="300" fill="hold"/>
                        <p:tgtEl>
                          <p:spTgt spid="148"/>
                        </p:tgtEl>
                        <p:attrNameLst>
                          <p:attrName>ppt_w</p:attrName>
                        </p:attrNameLst>
                      </p:cBhvr>
                      <p:tavLst>
                        <p:tav tm="0">
                          <p:val>
                            <p:fltVal val="0"/>
                          </p:val>
                        </p:tav>
                        <p:tav tm="100000">
                          <p:val>
                            <p:strVal val="#ppt_w"/>
                          </p:val>
                        </p:tav>
                      </p:tavLst>
                    </p:anim>
                    <p:anim calcmode="lin" valueType="num">
                      <p:cBhvr>
                        <p:cTn dur="300" fill="hold"/>
                        <p:tgtEl>
                          <p:spTgt spid="148"/>
                        </p:tgtEl>
                        <p:attrNameLst>
                          <p:attrName>ppt_h</p:attrName>
                        </p:attrNameLst>
                      </p:cBhvr>
                      <p:tavLst>
                        <p:tav tm="0">
                          <p:val>
                            <p:fltVal val="0"/>
                          </p:val>
                        </p:tav>
                        <p:tav tm="100000">
                          <p:val>
                            <p:strVal val="#ppt_h"/>
                          </p:val>
                        </p:tav>
                      </p:tavLst>
                    </p:anim>
                    <p:animEffect transition="in" filter="fade">
                      <p:cBhvr>
                        <p:cTn dur="300"/>
                        <p:tgtEl>
                          <p:spTgt spid="148"/>
                        </p:tgtEl>
                      </p:cBhvr>
                    </p:animEffect>
                  </p:childTnLst>
                </p:cTn>
              </p:par>
            </p:tnLst>
          </p:tmpl>
        </p:tmplLst>
      </p:bldP>
      <p:bldP spid="160" grpId="0" animBg="1"/>
      <p:bldP spid="161" grpId="0"/>
      <p:bldP spid="162" grpId="0" build="p">
        <p:tmplLst>
          <p:tmpl lvl="1">
            <p:tnLst>
              <p:par>
                <p:cTn presetID="42" presetClass="entr" presetSubtype="0" fill="hold" nodeType="withEffect">
                  <p:stCondLst>
                    <p:cond delay="200"/>
                  </p:stCondLst>
                  <p:childTnLst>
                    <p:set>
                      <p:cBhvr>
                        <p:cTn dur="1" fill="hold">
                          <p:stCondLst>
                            <p:cond delay="0"/>
                          </p:stCondLst>
                        </p:cTn>
                        <p:tgtEl>
                          <p:spTgt spid="162"/>
                        </p:tgtEl>
                        <p:attrNameLst>
                          <p:attrName>style.visibility</p:attrName>
                        </p:attrNameLst>
                      </p:cBhvr>
                      <p:to>
                        <p:strVal val="visible"/>
                      </p:to>
                    </p:set>
                    <p:animEffect transition="in" filter="fade">
                      <p:cBhvr>
                        <p:cTn dur="400"/>
                        <p:tgtEl>
                          <p:spTgt spid="162"/>
                        </p:tgtEl>
                      </p:cBhvr>
                    </p:animEffect>
                    <p:anim calcmode="lin" valueType="num">
                      <p:cBhvr>
                        <p:cTn dur="400" fill="hold"/>
                        <p:tgtEl>
                          <p:spTgt spid="162"/>
                        </p:tgtEl>
                        <p:attrNameLst>
                          <p:attrName>ppt_x</p:attrName>
                        </p:attrNameLst>
                      </p:cBhvr>
                      <p:tavLst>
                        <p:tav tm="0">
                          <p:val>
                            <p:strVal val="#ppt_x"/>
                          </p:val>
                        </p:tav>
                        <p:tav tm="100000">
                          <p:val>
                            <p:strVal val="#ppt_x"/>
                          </p:val>
                        </p:tav>
                      </p:tavLst>
                    </p:anim>
                    <p:anim calcmode="lin" valueType="num">
                      <p:cBhvr>
                        <p:cTn dur="400" fill="hold"/>
                        <p:tgtEl>
                          <p:spTgt spid="162"/>
                        </p:tgtEl>
                        <p:attrNameLst>
                          <p:attrName>ppt_y</p:attrName>
                        </p:attrNameLst>
                      </p:cBhvr>
                      <p:tavLst>
                        <p:tav tm="0">
                          <p:val>
                            <p:strVal val="#ppt_y+.1"/>
                          </p:val>
                        </p:tav>
                        <p:tav tm="100000">
                          <p:val>
                            <p:strVal val="#ppt_y"/>
                          </p:val>
                        </p:tav>
                      </p:tavLst>
                    </p:anim>
                  </p:childTnLst>
                </p:cTn>
              </p:par>
            </p:tnLst>
          </p:tmpl>
        </p:tmplLst>
      </p:bldP>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10" presetClass="entr" presetSubtype="0" fill="hold" nodeType="withEffect">
                  <p:stCondLst>
                    <p:cond delay="8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childTnLst>
                </p:cTn>
              </p:par>
            </p:tnLst>
          </p:tmpl>
        </p:tmplLst>
      </p:bldP>
      <p:bldP spid="165" grpId="0" build="p">
        <p:tmplLst>
          <p:tmpl lvl="1">
            <p:tnLst>
              <p:par>
                <p:cTn presetID="53" presetClass="entr" presetSubtype="16" fill="hold" nodeType="afterEffect">
                  <p:stCondLst>
                    <p:cond delay="0"/>
                  </p:stCondLst>
                  <p:childTnLst>
                    <p:set>
                      <p:cBhvr>
                        <p:cTn dur="1" fill="hold">
                          <p:stCondLst>
                            <p:cond delay="0"/>
                          </p:stCondLst>
                        </p:cTn>
                        <p:tgtEl>
                          <p:spTgt spid="165"/>
                        </p:tgtEl>
                        <p:attrNameLst>
                          <p:attrName>style.visibility</p:attrName>
                        </p:attrNameLst>
                      </p:cBhvr>
                      <p:to>
                        <p:strVal val="visible"/>
                      </p:to>
                    </p:set>
                    <p:anim calcmode="lin" valueType="num">
                      <p:cBhvr>
                        <p:cTn dur="300" fill="hold"/>
                        <p:tgtEl>
                          <p:spTgt spid="165"/>
                        </p:tgtEl>
                        <p:attrNameLst>
                          <p:attrName>ppt_w</p:attrName>
                        </p:attrNameLst>
                      </p:cBhvr>
                      <p:tavLst>
                        <p:tav tm="0">
                          <p:val>
                            <p:fltVal val="0"/>
                          </p:val>
                        </p:tav>
                        <p:tav tm="100000">
                          <p:val>
                            <p:strVal val="#ppt_w"/>
                          </p:val>
                        </p:tav>
                      </p:tavLst>
                    </p:anim>
                    <p:anim calcmode="lin" valueType="num">
                      <p:cBhvr>
                        <p:cTn dur="300" fill="hold"/>
                        <p:tgtEl>
                          <p:spTgt spid="165"/>
                        </p:tgtEl>
                        <p:attrNameLst>
                          <p:attrName>ppt_h</p:attrName>
                        </p:attrNameLst>
                      </p:cBhvr>
                      <p:tavLst>
                        <p:tav tm="0">
                          <p:val>
                            <p:fltVal val="0"/>
                          </p:val>
                        </p:tav>
                        <p:tav tm="100000">
                          <p:val>
                            <p:strVal val="#ppt_h"/>
                          </p:val>
                        </p:tav>
                      </p:tavLst>
                    </p:anim>
                    <p:animEffect transition="in" filter="fade">
                      <p:cBhvr>
                        <p:cTn dur="300"/>
                        <p:tgtEl>
                          <p:spTgt spid="165"/>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am slide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5" name="Group 34"/>
          <p:cNvGrpSpPr/>
          <p:nvPr userDrawn="1"/>
        </p:nvGrpSpPr>
        <p:grpSpPr>
          <a:xfrm>
            <a:off x="101309" y="385540"/>
            <a:ext cx="383999" cy="342172"/>
            <a:chOff x="5270500" y="1460500"/>
            <a:chExt cx="1701800" cy="2705100"/>
          </a:xfrm>
        </p:grpSpPr>
        <p:sp>
          <p:nvSpPr>
            <p:cNvPr id="36" name="Rounded Rectangle 35"/>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7" name="Rounded Rectangle 3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8" name="Rounded Rectangle 37"/>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cxnSp>
        <p:nvCxnSpPr>
          <p:cNvPr id="85" name="Straight Connector 84"/>
          <p:cNvCxnSpPr/>
          <p:nvPr userDrawn="1"/>
        </p:nvCxnSpPr>
        <p:spPr>
          <a:xfrm flipH="1">
            <a:off x="603251"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a:off x="6096000" y="1622327"/>
            <a:ext cx="0" cy="4656556"/>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6239948" y="3810001"/>
            <a:ext cx="5329760" cy="0"/>
          </a:xfrm>
          <a:prstGeom prst="line">
            <a:avLst/>
          </a:prstGeom>
          <a:ln w="3175" cmpd="sng">
            <a:solidFill>
              <a:schemeClr val="accent1">
                <a:lumMod val="75000"/>
              </a:schemeClr>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0" name="Arc 89"/>
          <p:cNvSpPr>
            <a:spLocks noChangeAspect="1"/>
          </p:cNvSpPr>
          <p:nvPr userDrawn="1"/>
        </p:nvSpPr>
        <p:spPr>
          <a:xfrm>
            <a:off x="999955" y="1622324"/>
            <a:ext cx="2112000" cy="1900798"/>
          </a:xfrm>
          <a:prstGeom prst="arc">
            <a:avLst>
              <a:gd name="adj1" fmla="val 11622373"/>
              <a:gd name="adj2" fmla="val 10303517"/>
            </a:avLst>
          </a:prstGeom>
          <a:ln w="127000" cap="sq" cmpd="sng">
            <a:solidFill>
              <a:schemeClr val="accent2"/>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94" name="Text Placeholder 7"/>
          <p:cNvSpPr>
            <a:spLocks noGrp="1"/>
          </p:cNvSpPr>
          <p:nvPr>
            <p:ph type="body" sz="quarter" idx="18" hasCustomPrompt="1"/>
          </p:nvPr>
        </p:nvSpPr>
        <p:spPr>
          <a:xfrm>
            <a:off x="3383887"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95" name="Text Placeholder 7"/>
          <p:cNvSpPr>
            <a:spLocks noGrp="1"/>
          </p:cNvSpPr>
          <p:nvPr>
            <p:ph type="body" sz="quarter" idx="19" hasCustomPrompt="1"/>
          </p:nvPr>
        </p:nvSpPr>
        <p:spPr>
          <a:xfrm>
            <a:off x="3383887"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6" name="Text Placeholder 2"/>
          <p:cNvSpPr>
            <a:spLocks noGrp="1"/>
          </p:cNvSpPr>
          <p:nvPr>
            <p:ph type="body" sz="quarter" idx="16" hasCustomPrompt="1"/>
          </p:nvPr>
        </p:nvSpPr>
        <p:spPr>
          <a:xfrm>
            <a:off x="3377544"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06" name="Oval 105"/>
          <p:cNvSpPr>
            <a:spLocks noChangeAspect="1"/>
          </p:cNvSpPr>
          <p:nvPr userDrawn="1"/>
        </p:nvSpPr>
        <p:spPr>
          <a:xfrm>
            <a:off x="603253" y="2203997"/>
            <a:ext cx="816001" cy="734399"/>
          </a:xfrm>
          <a:prstGeom prst="ellipse">
            <a:avLst/>
          </a:prstGeom>
          <a:solidFill>
            <a:schemeClr val="accent2"/>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10" name="Text Placeholder 7"/>
          <p:cNvSpPr>
            <a:spLocks noGrp="1"/>
          </p:cNvSpPr>
          <p:nvPr>
            <p:ph type="body" sz="quarter" idx="65" hasCustomPrompt="1"/>
          </p:nvPr>
        </p:nvSpPr>
        <p:spPr>
          <a:xfrm>
            <a:off x="681751"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14" name="Picture Placeholder 2"/>
          <p:cNvSpPr>
            <a:spLocks noGrp="1" noChangeAspect="1"/>
          </p:cNvSpPr>
          <p:nvPr>
            <p:ph type="pic" sz="quarter" idx="17"/>
          </p:nvPr>
        </p:nvSpPr>
        <p:spPr>
          <a:xfrm>
            <a:off x="1257795"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18" name="Arc 117"/>
          <p:cNvSpPr>
            <a:spLocks noChangeAspect="1"/>
          </p:cNvSpPr>
          <p:nvPr userDrawn="1"/>
        </p:nvSpPr>
        <p:spPr>
          <a:xfrm>
            <a:off x="6642996" y="1622324"/>
            <a:ext cx="2112000" cy="1900798"/>
          </a:xfrm>
          <a:prstGeom prst="arc">
            <a:avLst>
              <a:gd name="adj1" fmla="val 11622373"/>
              <a:gd name="adj2" fmla="val 10303517"/>
            </a:avLst>
          </a:prstGeom>
          <a:ln w="127000" cap="sq" cmpd="sng">
            <a:solidFill>
              <a:schemeClr val="accent3"/>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21" name="Text Placeholder 7"/>
          <p:cNvSpPr>
            <a:spLocks noGrp="1"/>
          </p:cNvSpPr>
          <p:nvPr>
            <p:ph type="body" sz="quarter" idx="68" hasCustomPrompt="1"/>
          </p:nvPr>
        </p:nvSpPr>
        <p:spPr>
          <a:xfrm>
            <a:off x="9026928" y="190118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22" name="Text Placeholder 7"/>
          <p:cNvSpPr>
            <a:spLocks noGrp="1"/>
          </p:cNvSpPr>
          <p:nvPr>
            <p:ph type="body" sz="quarter" idx="69" hasCustomPrompt="1"/>
          </p:nvPr>
        </p:nvSpPr>
        <p:spPr>
          <a:xfrm>
            <a:off x="9026928" y="234274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23" name="Text Placeholder 2"/>
          <p:cNvSpPr>
            <a:spLocks noGrp="1"/>
          </p:cNvSpPr>
          <p:nvPr>
            <p:ph type="body" sz="quarter" idx="70" hasCustomPrompt="1"/>
          </p:nvPr>
        </p:nvSpPr>
        <p:spPr>
          <a:xfrm>
            <a:off x="9020585" y="264308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30" name="Oval 129"/>
          <p:cNvSpPr>
            <a:spLocks noChangeAspect="1"/>
          </p:cNvSpPr>
          <p:nvPr userDrawn="1"/>
        </p:nvSpPr>
        <p:spPr>
          <a:xfrm>
            <a:off x="6246296" y="2203997"/>
            <a:ext cx="816001" cy="734399"/>
          </a:xfrm>
          <a:prstGeom prst="ellipse">
            <a:avLst/>
          </a:prstGeom>
          <a:solidFill>
            <a:schemeClr val="accent3"/>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33" name="Text Placeholder 7"/>
          <p:cNvSpPr>
            <a:spLocks noGrp="1"/>
          </p:cNvSpPr>
          <p:nvPr>
            <p:ph type="body" sz="quarter" idx="67" hasCustomPrompt="1"/>
          </p:nvPr>
        </p:nvSpPr>
        <p:spPr>
          <a:xfrm>
            <a:off x="6324792" y="220399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36" name="Picture Placeholder 2"/>
          <p:cNvSpPr>
            <a:spLocks noGrp="1" noChangeAspect="1"/>
          </p:cNvSpPr>
          <p:nvPr>
            <p:ph type="pic" sz="quarter" idx="66"/>
          </p:nvPr>
        </p:nvSpPr>
        <p:spPr>
          <a:xfrm>
            <a:off x="6900834" y="176402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39" name="Arc 138"/>
          <p:cNvSpPr>
            <a:spLocks noChangeAspect="1"/>
          </p:cNvSpPr>
          <p:nvPr userDrawn="1"/>
        </p:nvSpPr>
        <p:spPr>
          <a:xfrm>
            <a:off x="999955" y="4121684"/>
            <a:ext cx="2112000" cy="1900798"/>
          </a:xfrm>
          <a:prstGeom prst="arc">
            <a:avLst>
              <a:gd name="adj1" fmla="val 11622373"/>
              <a:gd name="adj2" fmla="val 10303517"/>
            </a:avLst>
          </a:prstGeom>
          <a:ln w="127000" cap="sq" cmpd="sng">
            <a:solidFill>
              <a:schemeClr val="accent4"/>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41" name="Text Placeholder 7"/>
          <p:cNvSpPr>
            <a:spLocks noGrp="1"/>
          </p:cNvSpPr>
          <p:nvPr>
            <p:ph type="body" sz="quarter" idx="73" hasCustomPrompt="1"/>
          </p:nvPr>
        </p:nvSpPr>
        <p:spPr>
          <a:xfrm>
            <a:off x="3383887"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42" name="Text Placeholder 7"/>
          <p:cNvSpPr>
            <a:spLocks noGrp="1"/>
          </p:cNvSpPr>
          <p:nvPr>
            <p:ph type="body" sz="quarter" idx="74" hasCustomPrompt="1"/>
          </p:nvPr>
        </p:nvSpPr>
        <p:spPr>
          <a:xfrm>
            <a:off x="3383887"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3" name="Text Placeholder 2"/>
          <p:cNvSpPr>
            <a:spLocks noGrp="1"/>
          </p:cNvSpPr>
          <p:nvPr>
            <p:ph type="body" sz="quarter" idx="75" hasCustomPrompt="1"/>
          </p:nvPr>
        </p:nvSpPr>
        <p:spPr>
          <a:xfrm>
            <a:off x="3377544"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47" name="Oval 146"/>
          <p:cNvSpPr>
            <a:spLocks noChangeAspect="1"/>
          </p:cNvSpPr>
          <p:nvPr userDrawn="1"/>
        </p:nvSpPr>
        <p:spPr>
          <a:xfrm>
            <a:off x="603253" y="4703357"/>
            <a:ext cx="816001" cy="734399"/>
          </a:xfrm>
          <a:prstGeom prst="ellipse">
            <a:avLst/>
          </a:prstGeom>
          <a:solidFill>
            <a:schemeClr val="accent4"/>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49" name="Text Placeholder 7"/>
          <p:cNvSpPr>
            <a:spLocks noGrp="1"/>
          </p:cNvSpPr>
          <p:nvPr>
            <p:ph type="body" sz="quarter" idx="72" hasCustomPrompt="1"/>
          </p:nvPr>
        </p:nvSpPr>
        <p:spPr>
          <a:xfrm>
            <a:off x="681751"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51" name="Picture Placeholder 2"/>
          <p:cNvSpPr>
            <a:spLocks noGrp="1" noChangeAspect="1"/>
          </p:cNvSpPr>
          <p:nvPr>
            <p:ph type="pic" sz="quarter" idx="71"/>
          </p:nvPr>
        </p:nvSpPr>
        <p:spPr>
          <a:xfrm>
            <a:off x="1257795"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53" name="Arc 152"/>
          <p:cNvSpPr>
            <a:spLocks noChangeAspect="1"/>
          </p:cNvSpPr>
          <p:nvPr userDrawn="1"/>
        </p:nvSpPr>
        <p:spPr>
          <a:xfrm>
            <a:off x="6642996" y="4121684"/>
            <a:ext cx="2112000" cy="1900798"/>
          </a:xfrm>
          <a:prstGeom prst="arc">
            <a:avLst>
              <a:gd name="adj1" fmla="val 11622373"/>
              <a:gd name="adj2" fmla="val 10303517"/>
            </a:avLst>
          </a:prstGeom>
          <a:ln w="127000" cap="sq" cmpd="sng">
            <a:solidFill>
              <a:schemeClr val="accent5"/>
            </a:solidFill>
            <a:bevel/>
            <a:headEnd type="none"/>
            <a:tailEnd type="none" w="sm" len="sm"/>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54" name="Text Placeholder 7"/>
          <p:cNvSpPr>
            <a:spLocks noGrp="1"/>
          </p:cNvSpPr>
          <p:nvPr>
            <p:ph type="body" sz="quarter" idx="78" hasCustomPrompt="1"/>
          </p:nvPr>
        </p:nvSpPr>
        <p:spPr>
          <a:xfrm>
            <a:off x="9026928" y="4400542"/>
            <a:ext cx="2549123" cy="431780"/>
          </a:xfrm>
          <a:prstGeom prst="rect">
            <a:avLst/>
          </a:prstGeom>
        </p:spPr>
        <p:txBody>
          <a:bodyPr vert="horz" lIns="0" tIns="40504" rIns="0" bIns="40504" anchor="ctr"/>
          <a:lstStyle>
            <a:lvl1pPr marL="0" indent="0" algn="ctr">
              <a:lnSpc>
                <a:spcPct val="100000"/>
              </a:lnSpc>
              <a:spcBef>
                <a:spcPts val="0"/>
              </a:spcBef>
              <a:buNone/>
              <a:defRPr sz="1920" b="1" baseline="0">
                <a:solidFill>
                  <a:schemeClr val="bg1"/>
                </a:solidFill>
                <a:latin typeface="Lato Light"/>
                <a:cs typeface="Lato Light"/>
              </a:defRPr>
            </a:lvl1pPr>
          </a:lstStyle>
          <a:p>
            <a:pPr lvl="0"/>
            <a:r>
              <a:rPr lang="es-ES_tradnl" dirty="0" err="1"/>
              <a:t>Name</a:t>
            </a:r>
            <a:r>
              <a:rPr lang="es-ES_tradnl" dirty="0"/>
              <a:t> </a:t>
            </a:r>
            <a:r>
              <a:rPr lang="es-ES_tradnl" dirty="0" err="1"/>
              <a:t>here</a:t>
            </a:r>
            <a:endParaRPr lang="es-ES_tradnl" dirty="0"/>
          </a:p>
        </p:txBody>
      </p:sp>
      <p:sp>
        <p:nvSpPr>
          <p:cNvPr id="155" name="Text Placeholder 7"/>
          <p:cNvSpPr>
            <a:spLocks noGrp="1"/>
          </p:cNvSpPr>
          <p:nvPr>
            <p:ph type="body" sz="quarter" idx="79" hasCustomPrompt="1"/>
          </p:nvPr>
        </p:nvSpPr>
        <p:spPr>
          <a:xfrm>
            <a:off x="9026928" y="4842106"/>
            <a:ext cx="2549123"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56" name="Text Placeholder 2"/>
          <p:cNvSpPr>
            <a:spLocks noGrp="1"/>
          </p:cNvSpPr>
          <p:nvPr>
            <p:ph type="body" sz="quarter" idx="80" hasCustomPrompt="1"/>
          </p:nvPr>
        </p:nvSpPr>
        <p:spPr>
          <a:xfrm>
            <a:off x="9020585" y="5142447"/>
            <a:ext cx="2549123" cy="77997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endParaRPr lang="en-US" dirty="0"/>
          </a:p>
        </p:txBody>
      </p:sp>
      <p:sp>
        <p:nvSpPr>
          <p:cNvPr id="157" name="Oval 156"/>
          <p:cNvSpPr>
            <a:spLocks noChangeAspect="1"/>
          </p:cNvSpPr>
          <p:nvPr userDrawn="1"/>
        </p:nvSpPr>
        <p:spPr>
          <a:xfrm>
            <a:off x="6246296" y="4703357"/>
            <a:ext cx="816001" cy="734399"/>
          </a:xfrm>
          <a:prstGeom prst="ellipse">
            <a:avLst/>
          </a:prstGeom>
          <a:solidFill>
            <a:schemeClr val="accent5"/>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158" name="Text Placeholder 7"/>
          <p:cNvSpPr>
            <a:spLocks noGrp="1"/>
          </p:cNvSpPr>
          <p:nvPr>
            <p:ph type="body" sz="quarter" idx="77" hasCustomPrompt="1"/>
          </p:nvPr>
        </p:nvSpPr>
        <p:spPr>
          <a:xfrm>
            <a:off x="6324792" y="4703357"/>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159" name="Picture Placeholder 2"/>
          <p:cNvSpPr>
            <a:spLocks noGrp="1" noChangeAspect="1"/>
          </p:cNvSpPr>
          <p:nvPr>
            <p:ph type="pic" sz="quarter" idx="76"/>
          </p:nvPr>
        </p:nvSpPr>
        <p:spPr>
          <a:xfrm>
            <a:off x="6900834" y="4263380"/>
            <a:ext cx="1692180" cy="1598076"/>
          </a:xfrm>
          <a:custGeom>
            <a:avLst/>
            <a:gdLst/>
            <a:ahLst/>
            <a:cxnLst/>
            <a:rect l="l" t="t" r="r" b="b"/>
            <a:pathLst>
              <a:path w="1269135" h="1331730">
                <a:moveTo>
                  <a:pt x="603269" y="0"/>
                </a:moveTo>
                <a:cubicBezTo>
                  <a:pt x="971017" y="0"/>
                  <a:pt x="1269135" y="298118"/>
                  <a:pt x="1269135" y="665865"/>
                </a:cubicBezTo>
                <a:cubicBezTo>
                  <a:pt x="1269135" y="1033612"/>
                  <a:pt x="971017" y="1331730"/>
                  <a:pt x="603269" y="1331730"/>
                </a:cubicBezTo>
                <a:cubicBezTo>
                  <a:pt x="373427" y="1331730"/>
                  <a:pt x="170783" y="1215278"/>
                  <a:pt x="51122" y="1038157"/>
                </a:cubicBezTo>
                <a:lnTo>
                  <a:pt x="10130" y="962634"/>
                </a:lnTo>
                <a:lnTo>
                  <a:pt x="39648" y="946612"/>
                </a:lnTo>
                <a:cubicBezTo>
                  <a:pt x="125833" y="888387"/>
                  <a:pt x="182497" y="789784"/>
                  <a:pt x="182497" y="677946"/>
                </a:cubicBezTo>
                <a:cubicBezTo>
                  <a:pt x="182497" y="566109"/>
                  <a:pt x="125833" y="467505"/>
                  <a:pt x="39648" y="409280"/>
                </a:cubicBezTo>
                <a:lnTo>
                  <a:pt x="0" y="387760"/>
                </a:lnTo>
                <a:lnTo>
                  <a:pt x="51122" y="293574"/>
                </a:lnTo>
                <a:cubicBezTo>
                  <a:pt x="170783" y="116452"/>
                  <a:pt x="373427" y="0"/>
                  <a:pt x="603269"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348725301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500"/>
                                        <p:tgtEl>
                                          <p:spTgt spid="85"/>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wipe(up)">
                                      <p:cBhvr>
                                        <p:cTn id="25" dur="500"/>
                                        <p:tgtEl>
                                          <p:spTgt spid="81"/>
                                        </p:tgtEl>
                                      </p:cBhvr>
                                    </p:animEffect>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up)">
                                      <p:cBhvr>
                                        <p:cTn id="29" dur="500"/>
                                        <p:tgtEl>
                                          <p:spTgt spid="83"/>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94">
                                            <p:txEl>
                                              <p:pRg st="0" end="0"/>
                                            </p:txEl>
                                          </p:spTgt>
                                        </p:tgtEl>
                                        <p:attrNameLst>
                                          <p:attrName>style.visibility</p:attrName>
                                        </p:attrNameLst>
                                      </p:cBhvr>
                                      <p:to>
                                        <p:strVal val="visible"/>
                                      </p:to>
                                    </p:set>
                                    <p:animEffect transition="in" filter="fade">
                                      <p:cBhvr>
                                        <p:cTn id="32" dur="400"/>
                                        <p:tgtEl>
                                          <p:spTgt spid="94">
                                            <p:txEl>
                                              <p:pRg st="0" end="0"/>
                                            </p:txEl>
                                          </p:spTgt>
                                        </p:tgtEl>
                                      </p:cBhvr>
                                    </p:animEffect>
                                    <p:anim calcmode="lin" valueType="num">
                                      <p:cBhvr>
                                        <p:cTn id="33" dur="400" fill="hold"/>
                                        <p:tgtEl>
                                          <p:spTgt spid="94">
                                            <p:txEl>
                                              <p:pRg st="0" end="0"/>
                                            </p:txEl>
                                          </p:spTgt>
                                        </p:tgtEl>
                                        <p:attrNameLst>
                                          <p:attrName>ppt_x</p:attrName>
                                        </p:attrNameLst>
                                      </p:cBhvr>
                                      <p:tavLst>
                                        <p:tav tm="0">
                                          <p:val>
                                            <p:strVal val="#ppt_x"/>
                                          </p:val>
                                        </p:tav>
                                        <p:tav tm="100000">
                                          <p:val>
                                            <p:strVal val="#ppt_x"/>
                                          </p:val>
                                        </p:tav>
                                      </p:tavLst>
                                    </p:anim>
                                    <p:anim calcmode="lin" valueType="num">
                                      <p:cBhvr>
                                        <p:cTn id="34" dur="400" fill="hold"/>
                                        <p:tgtEl>
                                          <p:spTgt spid="94">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95">
                                            <p:txEl>
                                              <p:pRg st="0" end="0"/>
                                            </p:txEl>
                                          </p:spTgt>
                                        </p:tgtEl>
                                        <p:attrNameLst>
                                          <p:attrName>style.visibility</p:attrName>
                                        </p:attrNameLst>
                                      </p:cBhvr>
                                      <p:to>
                                        <p:strVal val="visible"/>
                                      </p:to>
                                    </p:set>
                                    <p:animEffect transition="in" filter="fade">
                                      <p:cBhvr>
                                        <p:cTn id="37" dur="500"/>
                                        <p:tgtEl>
                                          <p:spTgt spid="95">
                                            <p:txEl>
                                              <p:pRg st="0" end="0"/>
                                            </p:txEl>
                                          </p:spTgt>
                                        </p:tgtEl>
                                      </p:cBhvr>
                                    </p:animEffect>
                                    <p:anim calcmode="lin" valueType="num">
                                      <p:cBhvr>
                                        <p:cTn id="38" dur="5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95">
                                            <p:txEl>
                                              <p:pRg st="0" end="0"/>
                                            </p:txEl>
                                          </p:spTgt>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800"/>
                                  </p:stCondLst>
                                  <p:childTnLst>
                                    <p:set>
                                      <p:cBhvr>
                                        <p:cTn id="41" dur="1" fill="hold">
                                          <p:stCondLst>
                                            <p:cond delay="0"/>
                                          </p:stCondLst>
                                        </p:cTn>
                                        <p:tgtEl>
                                          <p:spTgt spid="96">
                                            <p:txEl>
                                              <p:pRg st="0" end="0"/>
                                            </p:txEl>
                                          </p:spTgt>
                                        </p:tgtEl>
                                        <p:attrNameLst>
                                          <p:attrName>style.visibility</p:attrName>
                                        </p:attrNameLst>
                                      </p:cBhvr>
                                      <p:to>
                                        <p:strVal val="visible"/>
                                      </p:to>
                                    </p:set>
                                    <p:animEffect transition="in" filter="fade">
                                      <p:cBhvr>
                                        <p:cTn id="42" dur="500"/>
                                        <p:tgtEl>
                                          <p:spTgt spid="96">
                                            <p:txEl>
                                              <p:pRg st="0" end="0"/>
                                            </p:txEl>
                                          </p:spTgt>
                                        </p:tgtEl>
                                      </p:cBhvr>
                                    </p:animEffect>
                                  </p:childTnLst>
                                </p:cTn>
                              </p:par>
                            </p:childTnLst>
                          </p:cTn>
                        </p:par>
                        <p:par>
                          <p:cTn id="43" fill="hold">
                            <p:stCondLst>
                              <p:cond delay="2000"/>
                            </p:stCondLst>
                            <p:childTnLst>
                              <p:par>
                                <p:cTn id="44" presetID="53" presetClass="entr" presetSubtype="16" fill="hold" grpId="0"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ppt_w</p:attrName>
                                        </p:attrNameLst>
                                      </p:cBhvr>
                                      <p:tavLst>
                                        <p:tav tm="0">
                                          <p:val>
                                            <p:fltVal val="0"/>
                                          </p:val>
                                        </p:tav>
                                        <p:tav tm="100000">
                                          <p:val>
                                            <p:strVal val="#ppt_w"/>
                                          </p:val>
                                        </p:tav>
                                      </p:tavLst>
                                    </p:anim>
                                    <p:anim calcmode="lin" valueType="num">
                                      <p:cBhvr>
                                        <p:cTn id="47" dur="500" fill="hold"/>
                                        <p:tgtEl>
                                          <p:spTgt spid="106"/>
                                        </p:tgtEl>
                                        <p:attrNameLst>
                                          <p:attrName>ppt_h</p:attrName>
                                        </p:attrNameLst>
                                      </p:cBhvr>
                                      <p:tavLst>
                                        <p:tav tm="0">
                                          <p:val>
                                            <p:fltVal val="0"/>
                                          </p:val>
                                        </p:tav>
                                        <p:tav tm="100000">
                                          <p:val>
                                            <p:strVal val="#ppt_h"/>
                                          </p:val>
                                        </p:tav>
                                      </p:tavLst>
                                    </p:anim>
                                    <p:animEffect transition="in" filter="fade">
                                      <p:cBhvr>
                                        <p:cTn id="48" dur="500"/>
                                        <p:tgtEl>
                                          <p:spTgt spid="106"/>
                                        </p:tgtEl>
                                      </p:cBhvr>
                                    </p:animEffec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110">
                                            <p:txEl>
                                              <p:pRg st="0" end="0"/>
                                            </p:txEl>
                                          </p:spTgt>
                                        </p:tgtEl>
                                        <p:attrNameLst>
                                          <p:attrName>style.visibility</p:attrName>
                                        </p:attrNameLst>
                                      </p:cBhvr>
                                      <p:to>
                                        <p:strVal val="visible"/>
                                      </p:to>
                                    </p:set>
                                    <p:anim calcmode="lin" valueType="num">
                                      <p:cBhvr>
                                        <p:cTn id="52" dur="3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53" dur="3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54" dur="300"/>
                                        <p:tgtEl>
                                          <p:spTgt spid="110">
                                            <p:txEl>
                                              <p:pRg st="0" end="0"/>
                                            </p:txEl>
                                          </p:spTgt>
                                        </p:tgtEl>
                                      </p:cBhvr>
                                    </p:animEffect>
                                  </p:childTnLst>
                                </p:cTn>
                              </p:par>
                            </p:childTnLst>
                          </p:cTn>
                        </p:par>
                        <p:par>
                          <p:cTn id="55" fill="hold">
                            <p:stCondLst>
                              <p:cond delay="3000"/>
                            </p:stCondLst>
                            <p:childTnLst>
                              <p:par>
                                <p:cTn id="56" presetID="6" presetClass="entr" presetSubtype="16" fill="hold" grpId="0" nodeType="afterEffect">
                                  <p:stCondLst>
                                    <p:cond delay="0"/>
                                  </p:stCondLst>
                                  <p:childTnLst>
                                    <p:set>
                                      <p:cBhvr>
                                        <p:cTn id="57" dur="1" fill="hold">
                                          <p:stCondLst>
                                            <p:cond delay="0"/>
                                          </p:stCondLst>
                                        </p:cTn>
                                        <p:tgtEl>
                                          <p:spTgt spid="90"/>
                                        </p:tgtEl>
                                        <p:attrNameLst>
                                          <p:attrName>style.visibility</p:attrName>
                                        </p:attrNameLst>
                                      </p:cBhvr>
                                      <p:to>
                                        <p:strVal val="visible"/>
                                      </p:to>
                                    </p:set>
                                    <p:animEffect transition="in" filter="circle(in)">
                                      <p:cBhvr>
                                        <p:cTn id="58" dur="1000"/>
                                        <p:tgtEl>
                                          <p:spTgt spid="90"/>
                                        </p:tgtEl>
                                      </p:cBhvr>
                                    </p:animEffect>
                                  </p:childTnLst>
                                </p:cTn>
                              </p:par>
                            </p:childTnLst>
                          </p:cTn>
                        </p:par>
                        <p:par>
                          <p:cTn id="59" fill="hold">
                            <p:stCondLst>
                              <p:cond delay="4000"/>
                            </p:stCondLst>
                            <p:childTnLst>
                              <p:par>
                                <p:cTn id="60" presetID="53" presetClass="entr" presetSubtype="16" fill="hold" grpId="0" nodeType="afterEffect" nodePh="1">
                                  <p:stCondLst>
                                    <p:cond delay="0"/>
                                  </p:stCondLst>
                                  <p:endCondLst>
                                    <p:cond evt="begin" delay="0">
                                      <p:tn val="60"/>
                                    </p:cond>
                                  </p:endCondLst>
                                  <p:childTnLst>
                                    <p:set>
                                      <p:cBhvr>
                                        <p:cTn id="61" dur="1" fill="hold">
                                          <p:stCondLst>
                                            <p:cond delay="0"/>
                                          </p:stCondLst>
                                        </p:cTn>
                                        <p:tgtEl>
                                          <p:spTgt spid="114"/>
                                        </p:tgtEl>
                                        <p:attrNameLst>
                                          <p:attrName>style.visibility</p:attrName>
                                        </p:attrNameLst>
                                      </p:cBhvr>
                                      <p:to>
                                        <p:strVal val="visible"/>
                                      </p:to>
                                    </p:set>
                                    <p:anim calcmode="lin" valueType="num">
                                      <p:cBhvr>
                                        <p:cTn id="62" dur="500" fill="hold"/>
                                        <p:tgtEl>
                                          <p:spTgt spid="114"/>
                                        </p:tgtEl>
                                        <p:attrNameLst>
                                          <p:attrName>ppt_w</p:attrName>
                                        </p:attrNameLst>
                                      </p:cBhvr>
                                      <p:tavLst>
                                        <p:tav tm="0">
                                          <p:val>
                                            <p:fltVal val="0"/>
                                          </p:val>
                                        </p:tav>
                                        <p:tav tm="100000">
                                          <p:val>
                                            <p:strVal val="#ppt_w"/>
                                          </p:val>
                                        </p:tav>
                                      </p:tavLst>
                                    </p:anim>
                                    <p:anim calcmode="lin" valueType="num">
                                      <p:cBhvr>
                                        <p:cTn id="63" dur="500" fill="hold"/>
                                        <p:tgtEl>
                                          <p:spTgt spid="114"/>
                                        </p:tgtEl>
                                        <p:attrNameLst>
                                          <p:attrName>ppt_h</p:attrName>
                                        </p:attrNameLst>
                                      </p:cBhvr>
                                      <p:tavLst>
                                        <p:tav tm="0">
                                          <p:val>
                                            <p:fltVal val="0"/>
                                          </p:val>
                                        </p:tav>
                                        <p:tav tm="100000">
                                          <p:val>
                                            <p:strVal val="#ppt_h"/>
                                          </p:val>
                                        </p:tav>
                                      </p:tavLst>
                                    </p:anim>
                                    <p:animEffect transition="in" filter="fade">
                                      <p:cBhvr>
                                        <p:cTn id="64" dur="500"/>
                                        <p:tgtEl>
                                          <p:spTgt spid="114"/>
                                        </p:tgtEl>
                                      </p:cBhvr>
                                    </p:animEffect>
                                  </p:childTnLst>
                                </p:cTn>
                              </p:par>
                              <p:par>
                                <p:cTn id="65" presetID="42" presetClass="entr" presetSubtype="0"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Effect transition="in" filter="fade">
                                      <p:cBhvr>
                                        <p:cTn id="67" dur="400"/>
                                        <p:tgtEl>
                                          <p:spTgt spid="121">
                                            <p:txEl>
                                              <p:pRg st="0" end="0"/>
                                            </p:txEl>
                                          </p:spTgt>
                                        </p:tgtEl>
                                      </p:cBhvr>
                                    </p:animEffect>
                                    <p:anim calcmode="lin" valueType="num">
                                      <p:cBhvr>
                                        <p:cTn id="68" dur="400" fill="hold"/>
                                        <p:tgtEl>
                                          <p:spTgt spid="121">
                                            <p:txEl>
                                              <p:pRg st="0" end="0"/>
                                            </p:txEl>
                                          </p:spTgt>
                                        </p:tgtEl>
                                        <p:attrNameLst>
                                          <p:attrName>ppt_x</p:attrName>
                                        </p:attrNameLst>
                                      </p:cBhvr>
                                      <p:tavLst>
                                        <p:tav tm="0">
                                          <p:val>
                                            <p:strVal val="#ppt_x"/>
                                          </p:val>
                                        </p:tav>
                                        <p:tav tm="100000">
                                          <p:val>
                                            <p:strVal val="#ppt_x"/>
                                          </p:val>
                                        </p:tav>
                                      </p:tavLst>
                                    </p:anim>
                                    <p:anim calcmode="lin" valueType="num">
                                      <p:cBhvr>
                                        <p:cTn id="69" dur="400" fill="hold"/>
                                        <p:tgtEl>
                                          <p:spTgt spid="121">
                                            <p:txEl>
                                              <p:pRg st="0" end="0"/>
                                            </p:txEl>
                                          </p:spTgt>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Effect transition="in" filter="fade">
                                      <p:cBhvr>
                                        <p:cTn id="72" dur="500"/>
                                        <p:tgtEl>
                                          <p:spTgt spid="122">
                                            <p:txEl>
                                              <p:pRg st="0" end="0"/>
                                            </p:txEl>
                                          </p:spTgt>
                                        </p:tgtEl>
                                      </p:cBhvr>
                                    </p:animEffect>
                                    <p:anim calcmode="lin" valueType="num">
                                      <p:cBhvr>
                                        <p:cTn id="73" dur="500" fill="hold"/>
                                        <p:tgtEl>
                                          <p:spTgt spid="12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12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123">
                                            <p:txEl>
                                              <p:pRg st="0" end="0"/>
                                            </p:txEl>
                                          </p:spTgt>
                                        </p:tgtEl>
                                        <p:attrNameLst>
                                          <p:attrName>style.visibility</p:attrName>
                                        </p:attrNameLst>
                                      </p:cBhvr>
                                      <p:to>
                                        <p:strVal val="visible"/>
                                      </p:to>
                                    </p:set>
                                    <p:animEffect transition="in" filter="fade">
                                      <p:cBhvr>
                                        <p:cTn id="77" dur="500"/>
                                        <p:tgtEl>
                                          <p:spTgt spid="123">
                                            <p:txEl>
                                              <p:pRg st="0" end="0"/>
                                            </p:txEl>
                                          </p:spTgt>
                                        </p:tgtEl>
                                      </p:cBhvr>
                                    </p:animEffect>
                                  </p:childTnLst>
                                </p:cTn>
                              </p:par>
                            </p:childTnLst>
                          </p:cTn>
                        </p:par>
                        <p:par>
                          <p:cTn id="78" fill="hold">
                            <p:stCondLst>
                              <p:cond delay="4500"/>
                            </p:stCondLst>
                            <p:childTnLst>
                              <p:par>
                                <p:cTn id="79" presetID="53" presetClass="entr" presetSubtype="16" fill="hold" grpId="0" nodeType="afterEffect">
                                  <p:stCondLst>
                                    <p:cond delay="0"/>
                                  </p:stCondLst>
                                  <p:childTnLst>
                                    <p:set>
                                      <p:cBhvr>
                                        <p:cTn id="80" dur="1" fill="hold">
                                          <p:stCondLst>
                                            <p:cond delay="0"/>
                                          </p:stCondLst>
                                        </p:cTn>
                                        <p:tgtEl>
                                          <p:spTgt spid="130"/>
                                        </p:tgtEl>
                                        <p:attrNameLst>
                                          <p:attrName>style.visibility</p:attrName>
                                        </p:attrNameLst>
                                      </p:cBhvr>
                                      <p:to>
                                        <p:strVal val="visible"/>
                                      </p:to>
                                    </p:set>
                                    <p:anim calcmode="lin" valueType="num">
                                      <p:cBhvr>
                                        <p:cTn id="81" dur="500" fill="hold"/>
                                        <p:tgtEl>
                                          <p:spTgt spid="130"/>
                                        </p:tgtEl>
                                        <p:attrNameLst>
                                          <p:attrName>ppt_w</p:attrName>
                                        </p:attrNameLst>
                                      </p:cBhvr>
                                      <p:tavLst>
                                        <p:tav tm="0">
                                          <p:val>
                                            <p:fltVal val="0"/>
                                          </p:val>
                                        </p:tav>
                                        <p:tav tm="100000">
                                          <p:val>
                                            <p:strVal val="#ppt_w"/>
                                          </p:val>
                                        </p:tav>
                                      </p:tavLst>
                                    </p:anim>
                                    <p:anim calcmode="lin" valueType="num">
                                      <p:cBhvr>
                                        <p:cTn id="82" dur="500" fill="hold"/>
                                        <p:tgtEl>
                                          <p:spTgt spid="130"/>
                                        </p:tgtEl>
                                        <p:attrNameLst>
                                          <p:attrName>ppt_h</p:attrName>
                                        </p:attrNameLst>
                                      </p:cBhvr>
                                      <p:tavLst>
                                        <p:tav tm="0">
                                          <p:val>
                                            <p:fltVal val="0"/>
                                          </p:val>
                                        </p:tav>
                                        <p:tav tm="100000">
                                          <p:val>
                                            <p:strVal val="#ppt_h"/>
                                          </p:val>
                                        </p:tav>
                                      </p:tavLst>
                                    </p:anim>
                                    <p:animEffect transition="in" filter="fade">
                                      <p:cBhvr>
                                        <p:cTn id="83" dur="500"/>
                                        <p:tgtEl>
                                          <p:spTgt spid="130"/>
                                        </p:tgtEl>
                                      </p:cBhvr>
                                    </p:animEffect>
                                  </p:childTnLst>
                                </p:cTn>
                              </p:par>
                            </p:childTnLst>
                          </p:cTn>
                        </p:par>
                        <p:par>
                          <p:cTn id="84" fill="hold">
                            <p:stCondLst>
                              <p:cond delay="5000"/>
                            </p:stCondLst>
                            <p:childTnLst>
                              <p:par>
                                <p:cTn id="85" presetID="53" presetClass="entr" presetSubtype="16" fill="hold" grpId="0" nodeType="afterEffect">
                                  <p:stCondLst>
                                    <p:cond delay="0"/>
                                  </p:stCondLst>
                                  <p:childTnLst>
                                    <p:set>
                                      <p:cBhvr>
                                        <p:cTn id="86" dur="1" fill="hold">
                                          <p:stCondLst>
                                            <p:cond delay="0"/>
                                          </p:stCondLst>
                                        </p:cTn>
                                        <p:tgtEl>
                                          <p:spTgt spid="133">
                                            <p:txEl>
                                              <p:pRg st="0" end="0"/>
                                            </p:txEl>
                                          </p:spTgt>
                                        </p:tgtEl>
                                        <p:attrNameLst>
                                          <p:attrName>style.visibility</p:attrName>
                                        </p:attrNameLst>
                                      </p:cBhvr>
                                      <p:to>
                                        <p:strVal val="visible"/>
                                      </p:to>
                                    </p:set>
                                    <p:anim calcmode="lin" valueType="num">
                                      <p:cBhvr>
                                        <p:cTn id="87" dur="300" fill="hold"/>
                                        <p:tgtEl>
                                          <p:spTgt spid="133">
                                            <p:txEl>
                                              <p:pRg st="0" end="0"/>
                                            </p:txEl>
                                          </p:spTgt>
                                        </p:tgtEl>
                                        <p:attrNameLst>
                                          <p:attrName>ppt_w</p:attrName>
                                        </p:attrNameLst>
                                      </p:cBhvr>
                                      <p:tavLst>
                                        <p:tav tm="0">
                                          <p:val>
                                            <p:fltVal val="0"/>
                                          </p:val>
                                        </p:tav>
                                        <p:tav tm="100000">
                                          <p:val>
                                            <p:strVal val="#ppt_w"/>
                                          </p:val>
                                        </p:tav>
                                      </p:tavLst>
                                    </p:anim>
                                    <p:anim calcmode="lin" valueType="num">
                                      <p:cBhvr>
                                        <p:cTn id="88" dur="300" fill="hold"/>
                                        <p:tgtEl>
                                          <p:spTgt spid="133">
                                            <p:txEl>
                                              <p:pRg st="0" end="0"/>
                                            </p:txEl>
                                          </p:spTgt>
                                        </p:tgtEl>
                                        <p:attrNameLst>
                                          <p:attrName>ppt_h</p:attrName>
                                        </p:attrNameLst>
                                      </p:cBhvr>
                                      <p:tavLst>
                                        <p:tav tm="0">
                                          <p:val>
                                            <p:fltVal val="0"/>
                                          </p:val>
                                        </p:tav>
                                        <p:tav tm="100000">
                                          <p:val>
                                            <p:strVal val="#ppt_h"/>
                                          </p:val>
                                        </p:tav>
                                      </p:tavLst>
                                    </p:anim>
                                    <p:animEffect transition="in" filter="fade">
                                      <p:cBhvr>
                                        <p:cTn id="89" dur="300"/>
                                        <p:tgtEl>
                                          <p:spTgt spid="133">
                                            <p:txEl>
                                              <p:pRg st="0" end="0"/>
                                            </p:txEl>
                                          </p:spTgt>
                                        </p:tgtEl>
                                      </p:cBhvr>
                                    </p:animEffect>
                                  </p:childTnLst>
                                </p:cTn>
                              </p:par>
                            </p:childTnLst>
                          </p:cTn>
                        </p:par>
                        <p:par>
                          <p:cTn id="90" fill="hold">
                            <p:stCondLst>
                              <p:cond delay="5500"/>
                            </p:stCondLst>
                            <p:childTnLst>
                              <p:par>
                                <p:cTn id="91" presetID="6" presetClass="entr" presetSubtype="16" fill="hold" grpId="0" nodeType="afterEffect">
                                  <p:stCondLst>
                                    <p:cond delay="0"/>
                                  </p:stCondLst>
                                  <p:childTnLst>
                                    <p:set>
                                      <p:cBhvr>
                                        <p:cTn id="92" dur="1" fill="hold">
                                          <p:stCondLst>
                                            <p:cond delay="0"/>
                                          </p:stCondLst>
                                        </p:cTn>
                                        <p:tgtEl>
                                          <p:spTgt spid="118"/>
                                        </p:tgtEl>
                                        <p:attrNameLst>
                                          <p:attrName>style.visibility</p:attrName>
                                        </p:attrNameLst>
                                      </p:cBhvr>
                                      <p:to>
                                        <p:strVal val="visible"/>
                                      </p:to>
                                    </p:set>
                                    <p:animEffect transition="in" filter="circle(in)">
                                      <p:cBhvr>
                                        <p:cTn id="93" dur="1000"/>
                                        <p:tgtEl>
                                          <p:spTgt spid="118"/>
                                        </p:tgtEl>
                                      </p:cBhvr>
                                    </p:animEffect>
                                  </p:childTnLst>
                                </p:cTn>
                              </p:par>
                            </p:childTnLst>
                          </p:cTn>
                        </p:par>
                        <p:par>
                          <p:cTn id="94" fill="hold">
                            <p:stCondLst>
                              <p:cond delay="6500"/>
                            </p:stCondLst>
                            <p:childTnLst>
                              <p:par>
                                <p:cTn id="95" presetID="53" presetClass="entr" presetSubtype="16" fill="hold" grpId="0" nodeType="afterEffect" nodePh="1">
                                  <p:stCondLst>
                                    <p:cond delay="0"/>
                                  </p:stCondLst>
                                  <p:endCondLst>
                                    <p:cond evt="begin" delay="0">
                                      <p:tn val="95"/>
                                    </p:cond>
                                  </p:endCondLst>
                                  <p:childTnLst>
                                    <p:set>
                                      <p:cBhvr>
                                        <p:cTn id="96" dur="1" fill="hold">
                                          <p:stCondLst>
                                            <p:cond delay="0"/>
                                          </p:stCondLst>
                                        </p:cTn>
                                        <p:tgtEl>
                                          <p:spTgt spid="136"/>
                                        </p:tgtEl>
                                        <p:attrNameLst>
                                          <p:attrName>style.visibility</p:attrName>
                                        </p:attrNameLst>
                                      </p:cBhvr>
                                      <p:to>
                                        <p:strVal val="visible"/>
                                      </p:to>
                                    </p:set>
                                    <p:anim calcmode="lin" valueType="num">
                                      <p:cBhvr>
                                        <p:cTn id="97" dur="500" fill="hold"/>
                                        <p:tgtEl>
                                          <p:spTgt spid="136"/>
                                        </p:tgtEl>
                                        <p:attrNameLst>
                                          <p:attrName>ppt_w</p:attrName>
                                        </p:attrNameLst>
                                      </p:cBhvr>
                                      <p:tavLst>
                                        <p:tav tm="0">
                                          <p:val>
                                            <p:fltVal val="0"/>
                                          </p:val>
                                        </p:tav>
                                        <p:tav tm="100000">
                                          <p:val>
                                            <p:strVal val="#ppt_w"/>
                                          </p:val>
                                        </p:tav>
                                      </p:tavLst>
                                    </p:anim>
                                    <p:anim calcmode="lin" valueType="num">
                                      <p:cBhvr>
                                        <p:cTn id="98" dur="500" fill="hold"/>
                                        <p:tgtEl>
                                          <p:spTgt spid="136"/>
                                        </p:tgtEl>
                                        <p:attrNameLst>
                                          <p:attrName>ppt_h</p:attrName>
                                        </p:attrNameLst>
                                      </p:cBhvr>
                                      <p:tavLst>
                                        <p:tav tm="0">
                                          <p:val>
                                            <p:fltVal val="0"/>
                                          </p:val>
                                        </p:tav>
                                        <p:tav tm="100000">
                                          <p:val>
                                            <p:strVal val="#ppt_h"/>
                                          </p:val>
                                        </p:tav>
                                      </p:tavLst>
                                    </p:anim>
                                    <p:animEffect transition="in" filter="fade">
                                      <p:cBhvr>
                                        <p:cTn id="99" dur="500"/>
                                        <p:tgtEl>
                                          <p:spTgt spid="136"/>
                                        </p:tgtEl>
                                      </p:cBhvr>
                                    </p:animEffect>
                                  </p:childTnLst>
                                </p:cTn>
                              </p:par>
                              <p:par>
                                <p:cTn id="100" presetID="42" presetClass="entr" presetSubtype="0" fill="hold" grpId="0" nodeType="withEffect">
                                  <p:stCondLst>
                                    <p:cond delay="200"/>
                                  </p:stCondLst>
                                  <p:childTnLst>
                                    <p:set>
                                      <p:cBhvr>
                                        <p:cTn id="101" dur="1" fill="hold">
                                          <p:stCondLst>
                                            <p:cond delay="0"/>
                                          </p:stCondLst>
                                        </p:cTn>
                                        <p:tgtEl>
                                          <p:spTgt spid="141">
                                            <p:txEl>
                                              <p:pRg st="0" end="0"/>
                                            </p:txEl>
                                          </p:spTgt>
                                        </p:tgtEl>
                                        <p:attrNameLst>
                                          <p:attrName>style.visibility</p:attrName>
                                        </p:attrNameLst>
                                      </p:cBhvr>
                                      <p:to>
                                        <p:strVal val="visible"/>
                                      </p:to>
                                    </p:set>
                                    <p:animEffect transition="in" filter="fade">
                                      <p:cBhvr>
                                        <p:cTn id="102" dur="400"/>
                                        <p:tgtEl>
                                          <p:spTgt spid="141">
                                            <p:txEl>
                                              <p:pRg st="0" end="0"/>
                                            </p:txEl>
                                          </p:spTgt>
                                        </p:tgtEl>
                                      </p:cBhvr>
                                    </p:animEffect>
                                    <p:anim calcmode="lin" valueType="num">
                                      <p:cBhvr>
                                        <p:cTn id="103" dur="400" fill="hold"/>
                                        <p:tgtEl>
                                          <p:spTgt spid="141">
                                            <p:txEl>
                                              <p:pRg st="0" end="0"/>
                                            </p:txEl>
                                          </p:spTgt>
                                        </p:tgtEl>
                                        <p:attrNameLst>
                                          <p:attrName>ppt_x</p:attrName>
                                        </p:attrNameLst>
                                      </p:cBhvr>
                                      <p:tavLst>
                                        <p:tav tm="0">
                                          <p:val>
                                            <p:strVal val="#ppt_x"/>
                                          </p:val>
                                        </p:tav>
                                        <p:tav tm="100000">
                                          <p:val>
                                            <p:strVal val="#ppt_x"/>
                                          </p:val>
                                        </p:tav>
                                      </p:tavLst>
                                    </p:anim>
                                    <p:anim calcmode="lin" valueType="num">
                                      <p:cBhvr>
                                        <p:cTn id="104" dur="400" fill="hold"/>
                                        <p:tgtEl>
                                          <p:spTgt spid="141">
                                            <p:txEl>
                                              <p:pRg st="0" end="0"/>
                                            </p:txEl>
                                          </p:spTgt>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200"/>
                                  </p:stCondLst>
                                  <p:childTnLst>
                                    <p:set>
                                      <p:cBhvr>
                                        <p:cTn id="106" dur="1" fill="hold">
                                          <p:stCondLst>
                                            <p:cond delay="0"/>
                                          </p:stCondLst>
                                        </p:cTn>
                                        <p:tgtEl>
                                          <p:spTgt spid="142">
                                            <p:txEl>
                                              <p:pRg st="0" end="0"/>
                                            </p:txEl>
                                          </p:spTgt>
                                        </p:tgtEl>
                                        <p:attrNameLst>
                                          <p:attrName>style.visibility</p:attrName>
                                        </p:attrNameLst>
                                      </p:cBhvr>
                                      <p:to>
                                        <p:strVal val="visible"/>
                                      </p:to>
                                    </p:set>
                                    <p:animEffect transition="in" filter="fade">
                                      <p:cBhvr>
                                        <p:cTn id="107" dur="500"/>
                                        <p:tgtEl>
                                          <p:spTgt spid="142">
                                            <p:txEl>
                                              <p:pRg st="0" end="0"/>
                                            </p:txEl>
                                          </p:spTgt>
                                        </p:tgtEl>
                                      </p:cBhvr>
                                    </p:animEffect>
                                    <p:anim calcmode="lin" valueType="num">
                                      <p:cBhvr>
                                        <p:cTn id="108" dur="500" fill="hold"/>
                                        <p:tgtEl>
                                          <p:spTgt spid="142">
                                            <p:txEl>
                                              <p:pRg st="0" end="0"/>
                                            </p:txEl>
                                          </p:spTgt>
                                        </p:tgtEl>
                                        <p:attrNameLst>
                                          <p:attrName>ppt_x</p:attrName>
                                        </p:attrNameLst>
                                      </p:cBhvr>
                                      <p:tavLst>
                                        <p:tav tm="0">
                                          <p:val>
                                            <p:strVal val="#ppt_x"/>
                                          </p:val>
                                        </p:tav>
                                        <p:tav tm="100000">
                                          <p:val>
                                            <p:strVal val="#ppt_x"/>
                                          </p:val>
                                        </p:tav>
                                      </p:tavLst>
                                    </p:anim>
                                    <p:anim calcmode="lin" valueType="num">
                                      <p:cBhvr>
                                        <p:cTn id="109" dur="500" fill="hold"/>
                                        <p:tgtEl>
                                          <p:spTgt spid="142">
                                            <p:txEl>
                                              <p:pRg st="0" end="0"/>
                                            </p:txEl>
                                          </p:spTgt>
                                        </p:tgtEl>
                                        <p:attrNameLst>
                                          <p:attrName>ppt_y</p:attrName>
                                        </p:attrNameLst>
                                      </p:cBhvr>
                                      <p:tavLst>
                                        <p:tav tm="0">
                                          <p:val>
                                            <p:strVal val="#ppt_y+.1"/>
                                          </p:val>
                                        </p:tav>
                                        <p:tav tm="100000">
                                          <p:val>
                                            <p:strVal val="#ppt_y"/>
                                          </p:val>
                                        </p:tav>
                                      </p:tavLst>
                                    </p:anim>
                                  </p:childTnLst>
                                </p:cTn>
                              </p:par>
                              <p:par>
                                <p:cTn id="110" presetID="10" presetClass="entr" presetSubtype="0" fill="hold" grpId="0" nodeType="withEffect">
                                  <p:stCondLst>
                                    <p:cond delay="800"/>
                                  </p:stCondLst>
                                  <p:childTnLst>
                                    <p:set>
                                      <p:cBhvr>
                                        <p:cTn id="111" dur="1" fill="hold">
                                          <p:stCondLst>
                                            <p:cond delay="0"/>
                                          </p:stCondLst>
                                        </p:cTn>
                                        <p:tgtEl>
                                          <p:spTgt spid="143">
                                            <p:txEl>
                                              <p:pRg st="0" end="0"/>
                                            </p:txEl>
                                          </p:spTgt>
                                        </p:tgtEl>
                                        <p:attrNameLst>
                                          <p:attrName>style.visibility</p:attrName>
                                        </p:attrNameLst>
                                      </p:cBhvr>
                                      <p:to>
                                        <p:strVal val="visible"/>
                                      </p:to>
                                    </p:set>
                                    <p:animEffect transition="in" filter="fade">
                                      <p:cBhvr>
                                        <p:cTn id="112" dur="500"/>
                                        <p:tgtEl>
                                          <p:spTgt spid="143">
                                            <p:txEl>
                                              <p:pRg st="0" end="0"/>
                                            </p:txEl>
                                          </p:spTgt>
                                        </p:tgtEl>
                                      </p:cBhvr>
                                    </p:animEffect>
                                  </p:childTnLst>
                                </p:cTn>
                              </p:par>
                            </p:childTnLst>
                          </p:cTn>
                        </p:par>
                        <p:par>
                          <p:cTn id="113" fill="hold">
                            <p:stCondLst>
                              <p:cond delay="7000"/>
                            </p:stCondLst>
                            <p:childTnLst>
                              <p:par>
                                <p:cTn id="114" presetID="53" presetClass="entr" presetSubtype="16" fill="hold" grpId="0" nodeType="afterEffect">
                                  <p:stCondLst>
                                    <p:cond delay="0"/>
                                  </p:stCondLst>
                                  <p:childTnLst>
                                    <p:set>
                                      <p:cBhvr>
                                        <p:cTn id="115" dur="1" fill="hold">
                                          <p:stCondLst>
                                            <p:cond delay="0"/>
                                          </p:stCondLst>
                                        </p:cTn>
                                        <p:tgtEl>
                                          <p:spTgt spid="147"/>
                                        </p:tgtEl>
                                        <p:attrNameLst>
                                          <p:attrName>style.visibility</p:attrName>
                                        </p:attrNameLst>
                                      </p:cBhvr>
                                      <p:to>
                                        <p:strVal val="visible"/>
                                      </p:to>
                                    </p:set>
                                    <p:anim calcmode="lin" valueType="num">
                                      <p:cBhvr>
                                        <p:cTn id="116" dur="500" fill="hold"/>
                                        <p:tgtEl>
                                          <p:spTgt spid="147"/>
                                        </p:tgtEl>
                                        <p:attrNameLst>
                                          <p:attrName>ppt_w</p:attrName>
                                        </p:attrNameLst>
                                      </p:cBhvr>
                                      <p:tavLst>
                                        <p:tav tm="0">
                                          <p:val>
                                            <p:fltVal val="0"/>
                                          </p:val>
                                        </p:tav>
                                        <p:tav tm="100000">
                                          <p:val>
                                            <p:strVal val="#ppt_w"/>
                                          </p:val>
                                        </p:tav>
                                      </p:tavLst>
                                    </p:anim>
                                    <p:anim calcmode="lin" valueType="num">
                                      <p:cBhvr>
                                        <p:cTn id="117" dur="500" fill="hold"/>
                                        <p:tgtEl>
                                          <p:spTgt spid="147"/>
                                        </p:tgtEl>
                                        <p:attrNameLst>
                                          <p:attrName>ppt_h</p:attrName>
                                        </p:attrNameLst>
                                      </p:cBhvr>
                                      <p:tavLst>
                                        <p:tav tm="0">
                                          <p:val>
                                            <p:fltVal val="0"/>
                                          </p:val>
                                        </p:tav>
                                        <p:tav tm="100000">
                                          <p:val>
                                            <p:strVal val="#ppt_h"/>
                                          </p:val>
                                        </p:tav>
                                      </p:tavLst>
                                    </p:anim>
                                    <p:animEffect transition="in" filter="fade">
                                      <p:cBhvr>
                                        <p:cTn id="118" dur="500"/>
                                        <p:tgtEl>
                                          <p:spTgt spid="147"/>
                                        </p:tgtEl>
                                      </p:cBhvr>
                                    </p:animEffect>
                                  </p:childTnLst>
                                </p:cTn>
                              </p:par>
                            </p:childTnLst>
                          </p:cTn>
                        </p:par>
                        <p:par>
                          <p:cTn id="119" fill="hold">
                            <p:stCondLst>
                              <p:cond delay="7500"/>
                            </p:stCondLst>
                            <p:childTnLst>
                              <p:par>
                                <p:cTn id="120" presetID="53" presetClass="entr" presetSubtype="16" fill="hold" grpId="0" nodeType="afterEffect">
                                  <p:stCondLst>
                                    <p:cond delay="0"/>
                                  </p:stCondLst>
                                  <p:childTnLst>
                                    <p:set>
                                      <p:cBhvr>
                                        <p:cTn id="121" dur="1" fill="hold">
                                          <p:stCondLst>
                                            <p:cond delay="0"/>
                                          </p:stCondLst>
                                        </p:cTn>
                                        <p:tgtEl>
                                          <p:spTgt spid="149">
                                            <p:txEl>
                                              <p:pRg st="0" end="0"/>
                                            </p:txEl>
                                          </p:spTgt>
                                        </p:tgtEl>
                                        <p:attrNameLst>
                                          <p:attrName>style.visibility</p:attrName>
                                        </p:attrNameLst>
                                      </p:cBhvr>
                                      <p:to>
                                        <p:strVal val="visible"/>
                                      </p:to>
                                    </p:set>
                                    <p:anim calcmode="lin" valueType="num">
                                      <p:cBhvr>
                                        <p:cTn id="122" dur="300" fill="hold"/>
                                        <p:tgtEl>
                                          <p:spTgt spid="149">
                                            <p:txEl>
                                              <p:pRg st="0" end="0"/>
                                            </p:txEl>
                                          </p:spTgt>
                                        </p:tgtEl>
                                        <p:attrNameLst>
                                          <p:attrName>ppt_w</p:attrName>
                                        </p:attrNameLst>
                                      </p:cBhvr>
                                      <p:tavLst>
                                        <p:tav tm="0">
                                          <p:val>
                                            <p:fltVal val="0"/>
                                          </p:val>
                                        </p:tav>
                                        <p:tav tm="100000">
                                          <p:val>
                                            <p:strVal val="#ppt_w"/>
                                          </p:val>
                                        </p:tav>
                                      </p:tavLst>
                                    </p:anim>
                                    <p:anim calcmode="lin" valueType="num">
                                      <p:cBhvr>
                                        <p:cTn id="123" dur="300" fill="hold"/>
                                        <p:tgtEl>
                                          <p:spTgt spid="149">
                                            <p:txEl>
                                              <p:pRg st="0" end="0"/>
                                            </p:txEl>
                                          </p:spTgt>
                                        </p:tgtEl>
                                        <p:attrNameLst>
                                          <p:attrName>ppt_h</p:attrName>
                                        </p:attrNameLst>
                                      </p:cBhvr>
                                      <p:tavLst>
                                        <p:tav tm="0">
                                          <p:val>
                                            <p:fltVal val="0"/>
                                          </p:val>
                                        </p:tav>
                                        <p:tav tm="100000">
                                          <p:val>
                                            <p:strVal val="#ppt_h"/>
                                          </p:val>
                                        </p:tav>
                                      </p:tavLst>
                                    </p:anim>
                                    <p:animEffect transition="in" filter="fade">
                                      <p:cBhvr>
                                        <p:cTn id="124" dur="300"/>
                                        <p:tgtEl>
                                          <p:spTgt spid="149">
                                            <p:txEl>
                                              <p:pRg st="0" end="0"/>
                                            </p:txEl>
                                          </p:spTgt>
                                        </p:tgtEl>
                                      </p:cBhvr>
                                    </p:animEffect>
                                  </p:childTnLst>
                                </p:cTn>
                              </p:par>
                            </p:childTnLst>
                          </p:cTn>
                        </p:par>
                        <p:par>
                          <p:cTn id="125" fill="hold">
                            <p:stCondLst>
                              <p:cond delay="8000"/>
                            </p:stCondLst>
                            <p:childTnLst>
                              <p:par>
                                <p:cTn id="126" presetID="6" presetClass="entr" presetSubtype="16" fill="hold" grpId="0" nodeType="afterEffect">
                                  <p:stCondLst>
                                    <p:cond delay="0"/>
                                  </p:stCondLst>
                                  <p:childTnLst>
                                    <p:set>
                                      <p:cBhvr>
                                        <p:cTn id="127" dur="1" fill="hold">
                                          <p:stCondLst>
                                            <p:cond delay="0"/>
                                          </p:stCondLst>
                                        </p:cTn>
                                        <p:tgtEl>
                                          <p:spTgt spid="139"/>
                                        </p:tgtEl>
                                        <p:attrNameLst>
                                          <p:attrName>style.visibility</p:attrName>
                                        </p:attrNameLst>
                                      </p:cBhvr>
                                      <p:to>
                                        <p:strVal val="visible"/>
                                      </p:to>
                                    </p:set>
                                    <p:animEffect transition="in" filter="circle(in)">
                                      <p:cBhvr>
                                        <p:cTn id="128" dur="1000"/>
                                        <p:tgtEl>
                                          <p:spTgt spid="139"/>
                                        </p:tgtEl>
                                      </p:cBhvr>
                                    </p:animEffect>
                                  </p:childTnLst>
                                </p:cTn>
                              </p:par>
                            </p:childTnLst>
                          </p:cTn>
                        </p:par>
                        <p:par>
                          <p:cTn id="129" fill="hold">
                            <p:stCondLst>
                              <p:cond delay="9000"/>
                            </p:stCondLst>
                            <p:childTnLst>
                              <p:par>
                                <p:cTn id="130" presetID="53" presetClass="entr" presetSubtype="16" fill="hold" grpId="0" nodeType="afterEffect" nodePh="1">
                                  <p:stCondLst>
                                    <p:cond delay="0"/>
                                  </p:stCondLst>
                                  <p:endCondLst>
                                    <p:cond evt="begin" delay="0">
                                      <p:tn val="130"/>
                                    </p:cond>
                                  </p:endCondLst>
                                  <p:childTnLst>
                                    <p:set>
                                      <p:cBhvr>
                                        <p:cTn id="131" dur="1" fill="hold">
                                          <p:stCondLst>
                                            <p:cond delay="0"/>
                                          </p:stCondLst>
                                        </p:cTn>
                                        <p:tgtEl>
                                          <p:spTgt spid="151"/>
                                        </p:tgtEl>
                                        <p:attrNameLst>
                                          <p:attrName>style.visibility</p:attrName>
                                        </p:attrNameLst>
                                      </p:cBhvr>
                                      <p:to>
                                        <p:strVal val="visible"/>
                                      </p:to>
                                    </p:set>
                                    <p:anim calcmode="lin" valueType="num">
                                      <p:cBhvr>
                                        <p:cTn id="132" dur="500" fill="hold"/>
                                        <p:tgtEl>
                                          <p:spTgt spid="151"/>
                                        </p:tgtEl>
                                        <p:attrNameLst>
                                          <p:attrName>ppt_w</p:attrName>
                                        </p:attrNameLst>
                                      </p:cBhvr>
                                      <p:tavLst>
                                        <p:tav tm="0">
                                          <p:val>
                                            <p:fltVal val="0"/>
                                          </p:val>
                                        </p:tav>
                                        <p:tav tm="100000">
                                          <p:val>
                                            <p:strVal val="#ppt_w"/>
                                          </p:val>
                                        </p:tav>
                                      </p:tavLst>
                                    </p:anim>
                                    <p:anim calcmode="lin" valueType="num">
                                      <p:cBhvr>
                                        <p:cTn id="133" dur="500" fill="hold"/>
                                        <p:tgtEl>
                                          <p:spTgt spid="151"/>
                                        </p:tgtEl>
                                        <p:attrNameLst>
                                          <p:attrName>ppt_h</p:attrName>
                                        </p:attrNameLst>
                                      </p:cBhvr>
                                      <p:tavLst>
                                        <p:tav tm="0">
                                          <p:val>
                                            <p:fltVal val="0"/>
                                          </p:val>
                                        </p:tav>
                                        <p:tav tm="100000">
                                          <p:val>
                                            <p:strVal val="#ppt_h"/>
                                          </p:val>
                                        </p:tav>
                                      </p:tavLst>
                                    </p:anim>
                                    <p:animEffect transition="in" filter="fade">
                                      <p:cBhvr>
                                        <p:cTn id="134" dur="500"/>
                                        <p:tgtEl>
                                          <p:spTgt spid="151"/>
                                        </p:tgtEl>
                                      </p:cBhvr>
                                    </p:animEffect>
                                  </p:childTnLst>
                                </p:cTn>
                              </p:par>
                              <p:par>
                                <p:cTn id="135" presetID="42" presetClass="entr" presetSubtype="0" fill="hold" grpId="0" nodeType="withEffect">
                                  <p:stCondLst>
                                    <p:cond delay="200"/>
                                  </p:stCondLst>
                                  <p:childTnLst>
                                    <p:set>
                                      <p:cBhvr>
                                        <p:cTn id="136" dur="1" fill="hold">
                                          <p:stCondLst>
                                            <p:cond delay="0"/>
                                          </p:stCondLst>
                                        </p:cTn>
                                        <p:tgtEl>
                                          <p:spTgt spid="154">
                                            <p:txEl>
                                              <p:pRg st="0" end="0"/>
                                            </p:txEl>
                                          </p:spTgt>
                                        </p:tgtEl>
                                        <p:attrNameLst>
                                          <p:attrName>style.visibility</p:attrName>
                                        </p:attrNameLst>
                                      </p:cBhvr>
                                      <p:to>
                                        <p:strVal val="visible"/>
                                      </p:to>
                                    </p:set>
                                    <p:animEffect transition="in" filter="fade">
                                      <p:cBhvr>
                                        <p:cTn id="137" dur="400"/>
                                        <p:tgtEl>
                                          <p:spTgt spid="154">
                                            <p:txEl>
                                              <p:pRg st="0" end="0"/>
                                            </p:txEl>
                                          </p:spTgt>
                                        </p:tgtEl>
                                      </p:cBhvr>
                                    </p:animEffect>
                                    <p:anim calcmode="lin" valueType="num">
                                      <p:cBhvr>
                                        <p:cTn id="138" dur="400" fill="hold"/>
                                        <p:tgtEl>
                                          <p:spTgt spid="154">
                                            <p:txEl>
                                              <p:pRg st="0" end="0"/>
                                            </p:txEl>
                                          </p:spTgt>
                                        </p:tgtEl>
                                        <p:attrNameLst>
                                          <p:attrName>ppt_x</p:attrName>
                                        </p:attrNameLst>
                                      </p:cBhvr>
                                      <p:tavLst>
                                        <p:tav tm="0">
                                          <p:val>
                                            <p:strVal val="#ppt_x"/>
                                          </p:val>
                                        </p:tav>
                                        <p:tav tm="100000">
                                          <p:val>
                                            <p:strVal val="#ppt_x"/>
                                          </p:val>
                                        </p:tav>
                                      </p:tavLst>
                                    </p:anim>
                                    <p:anim calcmode="lin" valueType="num">
                                      <p:cBhvr>
                                        <p:cTn id="139" dur="400" fill="hold"/>
                                        <p:tgtEl>
                                          <p:spTgt spid="154">
                                            <p:txEl>
                                              <p:pRg st="0" end="0"/>
                                            </p:txEl>
                                          </p:spTgt>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200"/>
                                  </p:stCondLst>
                                  <p:childTnLst>
                                    <p:set>
                                      <p:cBhvr>
                                        <p:cTn id="141" dur="1" fill="hold">
                                          <p:stCondLst>
                                            <p:cond delay="0"/>
                                          </p:stCondLst>
                                        </p:cTn>
                                        <p:tgtEl>
                                          <p:spTgt spid="155">
                                            <p:txEl>
                                              <p:pRg st="0" end="0"/>
                                            </p:txEl>
                                          </p:spTgt>
                                        </p:tgtEl>
                                        <p:attrNameLst>
                                          <p:attrName>style.visibility</p:attrName>
                                        </p:attrNameLst>
                                      </p:cBhvr>
                                      <p:to>
                                        <p:strVal val="visible"/>
                                      </p:to>
                                    </p:set>
                                    <p:animEffect transition="in" filter="fade">
                                      <p:cBhvr>
                                        <p:cTn id="142" dur="500"/>
                                        <p:tgtEl>
                                          <p:spTgt spid="155">
                                            <p:txEl>
                                              <p:pRg st="0" end="0"/>
                                            </p:txEl>
                                          </p:spTgt>
                                        </p:tgtEl>
                                      </p:cBhvr>
                                    </p:animEffect>
                                    <p:anim calcmode="lin" valueType="num">
                                      <p:cBhvr>
                                        <p:cTn id="143"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p:cTn id="144" dur="500" fill="hold"/>
                                        <p:tgtEl>
                                          <p:spTgt spid="155">
                                            <p:txEl>
                                              <p:pRg st="0" end="0"/>
                                            </p:txEl>
                                          </p:spTgt>
                                        </p:tgtEl>
                                        <p:attrNameLst>
                                          <p:attrName>ppt_y</p:attrName>
                                        </p:attrNameLst>
                                      </p:cBhvr>
                                      <p:tavLst>
                                        <p:tav tm="0">
                                          <p:val>
                                            <p:strVal val="#ppt_y+.1"/>
                                          </p:val>
                                        </p:tav>
                                        <p:tav tm="100000">
                                          <p:val>
                                            <p:strVal val="#ppt_y"/>
                                          </p:val>
                                        </p:tav>
                                      </p:tavLst>
                                    </p:anim>
                                  </p:childTnLst>
                                </p:cTn>
                              </p:par>
                              <p:par>
                                <p:cTn id="145" presetID="10" presetClass="entr" presetSubtype="0" fill="hold" grpId="0" nodeType="withEffect">
                                  <p:stCondLst>
                                    <p:cond delay="800"/>
                                  </p:stCondLst>
                                  <p:childTnLst>
                                    <p:set>
                                      <p:cBhvr>
                                        <p:cTn id="146" dur="1" fill="hold">
                                          <p:stCondLst>
                                            <p:cond delay="0"/>
                                          </p:stCondLst>
                                        </p:cTn>
                                        <p:tgtEl>
                                          <p:spTgt spid="156">
                                            <p:txEl>
                                              <p:pRg st="0" end="0"/>
                                            </p:txEl>
                                          </p:spTgt>
                                        </p:tgtEl>
                                        <p:attrNameLst>
                                          <p:attrName>style.visibility</p:attrName>
                                        </p:attrNameLst>
                                      </p:cBhvr>
                                      <p:to>
                                        <p:strVal val="visible"/>
                                      </p:to>
                                    </p:set>
                                    <p:animEffect transition="in" filter="fade">
                                      <p:cBhvr>
                                        <p:cTn id="147" dur="500"/>
                                        <p:tgtEl>
                                          <p:spTgt spid="156">
                                            <p:txEl>
                                              <p:pRg st="0" end="0"/>
                                            </p:txEl>
                                          </p:spTgt>
                                        </p:tgtEl>
                                      </p:cBhvr>
                                    </p:animEffect>
                                  </p:childTnLst>
                                </p:cTn>
                              </p:par>
                            </p:childTnLst>
                          </p:cTn>
                        </p:par>
                        <p:par>
                          <p:cTn id="148" fill="hold">
                            <p:stCondLst>
                              <p:cond delay="9500"/>
                            </p:stCondLst>
                            <p:childTnLst>
                              <p:par>
                                <p:cTn id="149" presetID="53" presetClass="entr" presetSubtype="16" fill="hold" grpId="0" nodeType="afterEffect">
                                  <p:stCondLst>
                                    <p:cond delay="0"/>
                                  </p:stCondLst>
                                  <p:childTnLst>
                                    <p:set>
                                      <p:cBhvr>
                                        <p:cTn id="150" dur="1" fill="hold">
                                          <p:stCondLst>
                                            <p:cond delay="0"/>
                                          </p:stCondLst>
                                        </p:cTn>
                                        <p:tgtEl>
                                          <p:spTgt spid="157"/>
                                        </p:tgtEl>
                                        <p:attrNameLst>
                                          <p:attrName>style.visibility</p:attrName>
                                        </p:attrNameLst>
                                      </p:cBhvr>
                                      <p:to>
                                        <p:strVal val="visible"/>
                                      </p:to>
                                    </p:set>
                                    <p:anim calcmode="lin" valueType="num">
                                      <p:cBhvr>
                                        <p:cTn id="151" dur="500" fill="hold"/>
                                        <p:tgtEl>
                                          <p:spTgt spid="157"/>
                                        </p:tgtEl>
                                        <p:attrNameLst>
                                          <p:attrName>ppt_w</p:attrName>
                                        </p:attrNameLst>
                                      </p:cBhvr>
                                      <p:tavLst>
                                        <p:tav tm="0">
                                          <p:val>
                                            <p:fltVal val="0"/>
                                          </p:val>
                                        </p:tav>
                                        <p:tav tm="100000">
                                          <p:val>
                                            <p:strVal val="#ppt_w"/>
                                          </p:val>
                                        </p:tav>
                                      </p:tavLst>
                                    </p:anim>
                                    <p:anim calcmode="lin" valueType="num">
                                      <p:cBhvr>
                                        <p:cTn id="152" dur="500" fill="hold"/>
                                        <p:tgtEl>
                                          <p:spTgt spid="157"/>
                                        </p:tgtEl>
                                        <p:attrNameLst>
                                          <p:attrName>ppt_h</p:attrName>
                                        </p:attrNameLst>
                                      </p:cBhvr>
                                      <p:tavLst>
                                        <p:tav tm="0">
                                          <p:val>
                                            <p:fltVal val="0"/>
                                          </p:val>
                                        </p:tav>
                                        <p:tav tm="100000">
                                          <p:val>
                                            <p:strVal val="#ppt_h"/>
                                          </p:val>
                                        </p:tav>
                                      </p:tavLst>
                                    </p:anim>
                                    <p:animEffect transition="in" filter="fade">
                                      <p:cBhvr>
                                        <p:cTn id="153" dur="500"/>
                                        <p:tgtEl>
                                          <p:spTgt spid="157"/>
                                        </p:tgtEl>
                                      </p:cBhvr>
                                    </p:animEffect>
                                  </p:childTnLst>
                                </p:cTn>
                              </p:par>
                            </p:childTnLst>
                          </p:cTn>
                        </p:par>
                        <p:par>
                          <p:cTn id="154" fill="hold">
                            <p:stCondLst>
                              <p:cond delay="10000"/>
                            </p:stCondLst>
                            <p:childTnLst>
                              <p:par>
                                <p:cTn id="155" presetID="53" presetClass="entr" presetSubtype="16" fill="hold" grpId="0" nodeType="afterEffect">
                                  <p:stCondLst>
                                    <p:cond delay="0"/>
                                  </p:stCondLst>
                                  <p:childTnLst>
                                    <p:set>
                                      <p:cBhvr>
                                        <p:cTn id="156" dur="1" fill="hold">
                                          <p:stCondLst>
                                            <p:cond delay="0"/>
                                          </p:stCondLst>
                                        </p:cTn>
                                        <p:tgtEl>
                                          <p:spTgt spid="158">
                                            <p:txEl>
                                              <p:pRg st="0" end="0"/>
                                            </p:txEl>
                                          </p:spTgt>
                                        </p:tgtEl>
                                        <p:attrNameLst>
                                          <p:attrName>style.visibility</p:attrName>
                                        </p:attrNameLst>
                                      </p:cBhvr>
                                      <p:to>
                                        <p:strVal val="visible"/>
                                      </p:to>
                                    </p:set>
                                    <p:anim calcmode="lin" valueType="num">
                                      <p:cBhvr>
                                        <p:cTn id="157" dur="300" fill="hold"/>
                                        <p:tgtEl>
                                          <p:spTgt spid="158">
                                            <p:txEl>
                                              <p:pRg st="0" end="0"/>
                                            </p:txEl>
                                          </p:spTgt>
                                        </p:tgtEl>
                                        <p:attrNameLst>
                                          <p:attrName>ppt_w</p:attrName>
                                        </p:attrNameLst>
                                      </p:cBhvr>
                                      <p:tavLst>
                                        <p:tav tm="0">
                                          <p:val>
                                            <p:fltVal val="0"/>
                                          </p:val>
                                        </p:tav>
                                        <p:tav tm="100000">
                                          <p:val>
                                            <p:strVal val="#ppt_w"/>
                                          </p:val>
                                        </p:tav>
                                      </p:tavLst>
                                    </p:anim>
                                    <p:anim calcmode="lin" valueType="num">
                                      <p:cBhvr>
                                        <p:cTn id="158" dur="300" fill="hold"/>
                                        <p:tgtEl>
                                          <p:spTgt spid="158">
                                            <p:txEl>
                                              <p:pRg st="0" end="0"/>
                                            </p:txEl>
                                          </p:spTgt>
                                        </p:tgtEl>
                                        <p:attrNameLst>
                                          <p:attrName>ppt_h</p:attrName>
                                        </p:attrNameLst>
                                      </p:cBhvr>
                                      <p:tavLst>
                                        <p:tav tm="0">
                                          <p:val>
                                            <p:fltVal val="0"/>
                                          </p:val>
                                        </p:tav>
                                        <p:tav tm="100000">
                                          <p:val>
                                            <p:strVal val="#ppt_h"/>
                                          </p:val>
                                        </p:tav>
                                      </p:tavLst>
                                    </p:anim>
                                    <p:animEffect transition="in" filter="fade">
                                      <p:cBhvr>
                                        <p:cTn id="159" dur="300"/>
                                        <p:tgtEl>
                                          <p:spTgt spid="158">
                                            <p:txEl>
                                              <p:pRg st="0" end="0"/>
                                            </p:txEl>
                                          </p:spTgt>
                                        </p:tgtEl>
                                      </p:cBhvr>
                                    </p:animEffect>
                                  </p:childTnLst>
                                </p:cTn>
                              </p:par>
                            </p:childTnLst>
                          </p:cTn>
                        </p:par>
                        <p:par>
                          <p:cTn id="160" fill="hold">
                            <p:stCondLst>
                              <p:cond delay="10500"/>
                            </p:stCondLst>
                            <p:childTnLst>
                              <p:par>
                                <p:cTn id="161" presetID="6" presetClass="entr" presetSubtype="16" fill="hold" grpId="0" nodeType="afterEffect">
                                  <p:stCondLst>
                                    <p:cond delay="0"/>
                                  </p:stCondLst>
                                  <p:childTnLst>
                                    <p:set>
                                      <p:cBhvr>
                                        <p:cTn id="162" dur="1" fill="hold">
                                          <p:stCondLst>
                                            <p:cond delay="0"/>
                                          </p:stCondLst>
                                        </p:cTn>
                                        <p:tgtEl>
                                          <p:spTgt spid="153"/>
                                        </p:tgtEl>
                                        <p:attrNameLst>
                                          <p:attrName>style.visibility</p:attrName>
                                        </p:attrNameLst>
                                      </p:cBhvr>
                                      <p:to>
                                        <p:strVal val="visible"/>
                                      </p:to>
                                    </p:set>
                                    <p:animEffect transition="in" filter="circle(in)">
                                      <p:cBhvr>
                                        <p:cTn id="163" dur="1000"/>
                                        <p:tgtEl>
                                          <p:spTgt spid="153"/>
                                        </p:tgtEl>
                                      </p:cBhvr>
                                    </p:animEffect>
                                  </p:childTnLst>
                                </p:cTn>
                              </p:par>
                            </p:childTnLst>
                          </p:cTn>
                        </p:par>
                        <p:par>
                          <p:cTn id="164" fill="hold">
                            <p:stCondLst>
                              <p:cond delay="11500"/>
                            </p:stCondLst>
                            <p:childTnLst>
                              <p:par>
                                <p:cTn id="165" presetID="53" presetClass="entr" presetSubtype="16" fill="hold" grpId="0" nodeType="afterEffect" nodePh="1">
                                  <p:stCondLst>
                                    <p:cond delay="0"/>
                                  </p:stCondLst>
                                  <p:endCondLst>
                                    <p:cond evt="begin" delay="0">
                                      <p:tn val="165"/>
                                    </p:cond>
                                  </p:endCondLst>
                                  <p:childTnLst>
                                    <p:set>
                                      <p:cBhvr>
                                        <p:cTn id="166" dur="1" fill="hold">
                                          <p:stCondLst>
                                            <p:cond delay="0"/>
                                          </p:stCondLst>
                                        </p:cTn>
                                        <p:tgtEl>
                                          <p:spTgt spid="159"/>
                                        </p:tgtEl>
                                        <p:attrNameLst>
                                          <p:attrName>style.visibility</p:attrName>
                                        </p:attrNameLst>
                                      </p:cBhvr>
                                      <p:to>
                                        <p:strVal val="visible"/>
                                      </p:to>
                                    </p:set>
                                    <p:anim calcmode="lin" valueType="num">
                                      <p:cBhvr>
                                        <p:cTn id="167" dur="500" fill="hold"/>
                                        <p:tgtEl>
                                          <p:spTgt spid="159"/>
                                        </p:tgtEl>
                                        <p:attrNameLst>
                                          <p:attrName>ppt_w</p:attrName>
                                        </p:attrNameLst>
                                      </p:cBhvr>
                                      <p:tavLst>
                                        <p:tav tm="0">
                                          <p:val>
                                            <p:fltVal val="0"/>
                                          </p:val>
                                        </p:tav>
                                        <p:tav tm="100000">
                                          <p:val>
                                            <p:strVal val="#ppt_w"/>
                                          </p:val>
                                        </p:tav>
                                      </p:tavLst>
                                    </p:anim>
                                    <p:anim calcmode="lin" valueType="num">
                                      <p:cBhvr>
                                        <p:cTn id="168" dur="500" fill="hold"/>
                                        <p:tgtEl>
                                          <p:spTgt spid="159"/>
                                        </p:tgtEl>
                                        <p:attrNameLst>
                                          <p:attrName>ppt_h</p:attrName>
                                        </p:attrNameLst>
                                      </p:cBhvr>
                                      <p:tavLst>
                                        <p:tav tm="0">
                                          <p:val>
                                            <p:fltVal val="0"/>
                                          </p:val>
                                        </p:tav>
                                        <p:tav tm="100000">
                                          <p:val>
                                            <p:strVal val="#ppt_h"/>
                                          </p:val>
                                        </p:tav>
                                      </p:tavLst>
                                    </p:anim>
                                    <p:animEffect transition="in" filter="fade">
                                      <p:cBhvr>
                                        <p:cTn id="169"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90" grpId="0" animBg="1"/>
      <p:bldP spid="94" grpId="0" build="p">
        <p:tmplLst>
          <p:tmpl lvl="1">
            <p:tnLst>
              <p:par>
                <p:cTn presetID="42" presetClass="entr" presetSubtype="0" fill="hold" nodeType="withEffect">
                  <p:stCondLst>
                    <p:cond delay="200"/>
                  </p:stCondLst>
                  <p:childTnLst>
                    <p:set>
                      <p:cBhvr>
                        <p:cTn dur="1" fill="hold">
                          <p:stCondLst>
                            <p:cond delay="0"/>
                          </p:stCondLst>
                        </p:cTn>
                        <p:tgtEl>
                          <p:spTgt spid="94"/>
                        </p:tgtEl>
                        <p:attrNameLst>
                          <p:attrName>style.visibility</p:attrName>
                        </p:attrNameLst>
                      </p:cBhvr>
                      <p:to>
                        <p:strVal val="visible"/>
                      </p:to>
                    </p:set>
                    <p:animEffect transition="in" filter="fade">
                      <p:cBhvr>
                        <p:cTn dur="400"/>
                        <p:tgtEl>
                          <p:spTgt spid="94"/>
                        </p:tgtEl>
                      </p:cBhvr>
                    </p:animEffect>
                    <p:anim calcmode="lin" valueType="num">
                      <p:cBhvr>
                        <p:cTn dur="400" fill="hold"/>
                        <p:tgtEl>
                          <p:spTgt spid="94"/>
                        </p:tgtEl>
                        <p:attrNameLst>
                          <p:attrName>ppt_x</p:attrName>
                        </p:attrNameLst>
                      </p:cBhvr>
                      <p:tavLst>
                        <p:tav tm="0">
                          <p:val>
                            <p:strVal val="#ppt_x"/>
                          </p:val>
                        </p:tav>
                        <p:tav tm="100000">
                          <p:val>
                            <p:strVal val="#ppt_x"/>
                          </p:val>
                        </p:tav>
                      </p:tavLst>
                    </p:anim>
                    <p:anim calcmode="lin" valueType="num">
                      <p:cBhvr>
                        <p:cTn dur="400" fill="hold"/>
                        <p:tgtEl>
                          <p:spTgt spid="94"/>
                        </p:tgtEl>
                        <p:attrNameLst>
                          <p:attrName>ppt_y</p:attrName>
                        </p:attrNameLst>
                      </p:cBhvr>
                      <p:tavLst>
                        <p:tav tm="0">
                          <p:val>
                            <p:strVal val="#ppt_y+.1"/>
                          </p:val>
                        </p:tav>
                        <p:tav tm="100000">
                          <p:val>
                            <p:strVal val="#ppt_y"/>
                          </p:val>
                        </p:tav>
                      </p:tavLst>
                    </p:anim>
                  </p:childTnLst>
                </p:cTn>
              </p:par>
            </p:tnLst>
          </p:tmpl>
        </p:tmplLst>
      </p:bldP>
      <p:bldP spid="95" grpId="0" build="p">
        <p:tmplLst>
          <p:tmpl lvl="1">
            <p:tnLst>
              <p:par>
                <p:cTn presetID="42" presetClass="entr" presetSubtype="0" fill="hold" nodeType="withEffect">
                  <p:stCondLst>
                    <p:cond delay="200"/>
                  </p:stCondLst>
                  <p:childTnLst>
                    <p:set>
                      <p:cBhvr>
                        <p:cTn dur="1" fill="hold">
                          <p:stCondLst>
                            <p:cond delay="0"/>
                          </p:stCondLst>
                        </p:cTn>
                        <p:tgtEl>
                          <p:spTgt spid="95"/>
                        </p:tgtEl>
                        <p:attrNameLst>
                          <p:attrName>style.visibility</p:attrName>
                        </p:attrNameLst>
                      </p:cBhvr>
                      <p:to>
                        <p:strVal val="visible"/>
                      </p:to>
                    </p:set>
                    <p:animEffect transition="in" filter="fade">
                      <p:cBhvr>
                        <p:cTn dur="500"/>
                        <p:tgtEl>
                          <p:spTgt spid="95"/>
                        </p:tgtEl>
                      </p:cBhvr>
                    </p:animEffect>
                    <p:anim calcmode="lin" valueType="num">
                      <p:cBhvr>
                        <p:cTn dur="500" fill="hold"/>
                        <p:tgtEl>
                          <p:spTgt spid="95"/>
                        </p:tgtEl>
                        <p:attrNameLst>
                          <p:attrName>ppt_x</p:attrName>
                        </p:attrNameLst>
                      </p:cBhvr>
                      <p:tavLst>
                        <p:tav tm="0">
                          <p:val>
                            <p:strVal val="#ppt_x"/>
                          </p:val>
                        </p:tav>
                        <p:tav tm="100000">
                          <p:val>
                            <p:strVal val="#ppt_x"/>
                          </p:val>
                        </p:tav>
                      </p:tavLst>
                    </p:anim>
                    <p:anim calcmode="lin" valueType="num">
                      <p:cBhvr>
                        <p:cTn dur="500" fill="hold"/>
                        <p:tgtEl>
                          <p:spTgt spid="95"/>
                        </p:tgtEl>
                        <p:attrNameLst>
                          <p:attrName>ppt_y</p:attrName>
                        </p:attrNameLst>
                      </p:cBhvr>
                      <p:tavLst>
                        <p:tav tm="0">
                          <p:val>
                            <p:strVal val="#ppt_y+.1"/>
                          </p:val>
                        </p:tav>
                        <p:tav tm="100000">
                          <p:val>
                            <p:strVal val="#ppt_y"/>
                          </p:val>
                        </p:tav>
                      </p:tavLst>
                    </p:anim>
                  </p:childTnLst>
                </p:cTn>
              </p:par>
            </p:tnLst>
          </p:tmpl>
        </p:tmplLst>
      </p:bldP>
      <p:bldP spid="96" grpId="0" build="p">
        <p:tmplLst>
          <p:tmpl lvl="1">
            <p:tnLst>
              <p:par>
                <p:cTn presetID="10" presetClass="entr" presetSubtype="0" fill="hold" nodeType="withEffect">
                  <p:stCondLst>
                    <p:cond delay="800"/>
                  </p:stCondLst>
                  <p:childTnLst>
                    <p:set>
                      <p:cBhvr>
                        <p:cTn dur="1" fill="hold">
                          <p:stCondLst>
                            <p:cond delay="0"/>
                          </p:stCondLst>
                        </p:cTn>
                        <p:tgtEl>
                          <p:spTgt spid="96"/>
                        </p:tgtEl>
                        <p:attrNameLst>
                          <p:attrName>style.visibility</p:attrName>
                        </p:attrNameLst>
                      </p:cBhvr>
                      <p:to>
                        <p:strVal val="visible"/>
                      </p:to>
                    </p:set>
                    <p:animEffect transition="in" filter="fade">
                      <p:cBhvr>
                        <p:cTn dur="500"/>
                        <p:tgtEl>
                          <p:spTgt spid="96"/>
                        </p:tgtEl>
                      </p:cBhvr>
                    </p:animEffect>
                  </p:childTnLst>
                </p:cTn>
              </p:par>
            </p:tnLst>
          </p:tmpl>
        </p:tmplLst>
      </p:bldP>
      <p:bldP spid="106" grpId="0" animBg="1"/>
      <p:bldP spid="110" grpId="0" build="p">
        <p:tmplLst>
          <p:tmpl lvl="1">
            <p:tnLst>
              <p:par>
                <p:cTn presetID="53" presetClass="entr" presetSubtype="16" fill="hold" nodeType="afterEffect">
                  <p:stCondLst>
                    <p:cond delay="0"/>
                  </p:stCondLst>
                  <p:childTnLst>
                    <p:set>
                      <p:cBhvr>
                        <p:cTn dur="1" fill="hold">
                          <p:stCondLst>
                            <p:cond delay="0"/>
                          </p:stCondLst>
                        </p:cTn>
                        <p:tgtEl>
                          <p:spTgt spid="110"/>
                        </p:tgtEl>
                        <p:attrNameLst>
                          <p:attrName>style.visibility</p:attrName>
                        </p:attrNameLst>
                      </p:cBhvr>
                      <p:to>
                        <p:strVal val="visible"/>
                      </p:to>
                    </p:set>
                    <p:anim calcmode="lin" valueType="num">
                      <p:cBhvr>
                        <p:cTn dur="300" fill="hold"/>
                        <p:tgtEl>
                          <p:spTgt spid="110"/>
                        </p:tgtEl>
                        <p:attrNameLst>
                          <p:attrName>ppt_w</p:attrName>
                        </p:attrNameLst>
                      </p:cBhvr>
                      <p:tavLst>
                        <p:tav tm="0">
                          <p:val>
                            <p:fltVal val="0"/>
                          </p:val>
                        </p:tav>
                        <p:tav tm="100000">
                          <p:val>
                            <p:strVal val="#ppt_w"/>
                          </p:val>
                        </p:tav>
                      </p:tavLst>
                    </p:anim>
                    <p:anim calcmode="lin" valueType="num">
                      <p:cBhvr>
                        <p:cTn dur="300" fill="hold"/>
                        <p:tgtEl>
                          <p:spTgt spid="110"/>
                        </p:tgtEl>
                        <p:attrNameLst>
                          <p:attrName>ppt_h</p:attrName>
                        </p:attrNameLst>
                      </p:cBhvr>
                      <p:tavLst>
                        <p:tav tm="0">
                          <p:val>
                            <p:fltVal val="0"/>
                          </p:val>
                        </p:tav>
                        <p:tav tm="100000">
                          <p:val>
                            <p:strVal val="#ppt_h"/>
                          </p:val>
                        </p:tav>
                      </p:tavLst>
                    </p:anim>
                    <p:animEffect transition="in" filter="fade">
                      <p:cBhvr>
                        <p:cTn dur="300"/>
                        <p:tgtEl>
                          <p:spTgt spid="110"/>
                        </p:tgtEl>
                      </p:cBhvr>
                    </p:animEffect>
                  </p:childTnLst>
                </p:cTn>
              </p:par>
            </p:tnLst>
          </p:tmpl>
        </p:tmplLst>
      </p:bldP>
      <p:bldP spid="114" grpId="0"/>
      <p:bldP spid="118" grpId="0" animBg="1"/>
      <p:bldP spid="121" grpId="0" build="p">
        <p:tmplLst>
          <p:tmpl lvl="1">
            <p:tnLst>
              <p:par>
                <p:cTn presetID="42" presetClass="entr" presetSubtype="0"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Effect transition="in" filter="fade">
                      <p:cBhvr>
                        <p:cTn dur="400"/>
                        <p:tgtEl>
                          <p:spTgt spid="121"/>
                        </p:tgtEl>
                      </p:cBhvr>
                    </p:animEffect>
                    <p:anim calcmode="lin" valueType="num">
                      <p:cBhvr>
                        <p:cTn dur="400" fill="hold"/>
                        <p:tgtEl>
                          <p:spTgt spid="121"/>
                        </p:tgtEl>
                        <p:attrNameLst>
                          <p:attrName>ppt_x</p:attrName>
                        </p:attrNameLst>
                      </p:cBhvr>
                      <p:tavLst>
                        <p:tav tm="0">
                          <p:val>
                            <p:strVal val="#ppt_x"/>
                          </p:val>
                        </p:tav>
                        <p:tav tm="100000">
                          <p:val>
                            <p:strVal val="#ppt_x"/>
                          </p:val>
                        </p:tav>
                      </p:tavLst>
                    </p:anim>
                    <p:anim calcmode="lin" valueType="num">
                      <p:cBhvr>
                        <p:cTn dur="400" fill="hold"/>
                        <p:tgtEl>
                          <p:spTgt spid="121"/>
                        </p:tgtEl>
                        <p:attrNameLst>
                          <p:attrName>ppt_y</p:attrName>
                        </p:attrNameLst>
                      </p:cBhvr>
                      <p:tavLst>
                        <p:tav tm="0">
                          <p:val>
                            <p:strVal val="#ppt_y+.1"/>
                          </p:val>
                        </p:tav>
                        <p:tav tm="100000">
                          <p:val>
                            <p:strVal val="#ppt_y"/>
                          </p:val>
                        </p:tav>
                      </p:tavLst>
                    </p:anim>
                  </p:childTnLst>
                </p:cTn>
              </p:par>
            </p:tnLst>
          </p:tmpl>
        </p:tmplLst>
      </p:bldP>
      <p:bldP spid="122" grpId="0" build="p">
        <p:tmplLst>
          <p:tmpl lvl="1">
            <p:tnLst>
              <p:par>
                <p:cTn presetID="42" presetClass="entr" presetSubtype="0"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Effect transition="in" filter="fade">
                      <p:cBhvr>
                        <p:cTn dur="500"/>
                        <p:tgtEl>
                          <p:spTgt spid="122"/>
                        </p:tgtEl>
                      </p:cBhvr>
                    </p:animEffect>
                    <p:anim calcmode="lin" valueType="num">
                      <p:cBhvr>
                        <p:cTn dur="500" fill="hold"/>
                        <p:tgtEl>
                          <p:spTgt spid="122"/>
                        </p:tgtEl>
                        <p:attrNameLst>
                          <p:attrName>ppt_x</p:attrName>
                        </p:attrNameLst>
                      </p:cBhvr>
                      <p:tavLst>
                        <p:tav tm="0">
                          <p:val>
                            <p:strVal val="#ppt_x"/>
                          </p:val>
                        </p:tav>
                        <p:tav tm="100000">
                          <p:val>
                            <p:strVal val="#ppt_x"/>
                          </p:val>
                        </p:tav>
                      </p:tavLst>
                    </p:anim>
                    <p:anim calcmode="lin" valueType="num">
                      <p:cBhvr>
                        <p:cTn dur="500" fill="hold"/>
                        <p:tgtEl>
                          <p:spTgt spid="122"/>
                        </p:tgtEl>
                        <p:attrNameLst>
                          <p:attrName>ppt_y</p:attrName>
                        </p:attrNameLst>
                      </p:cBhvr>
                      <p:tavLst>
                        <p:tav tm="0">
                          <p:val>
                            <p:strVal val="#ppt_y+.1"/>
                          </p:val>
                        </p:tav>
                        <p:tav tm="100000">
                          <p:val>
                            <p:strVal val="#ppt_y"/>
                          </p:val>
                        </p:tav>
                      </p:tavLst>
                    </p:anim>
                  </p:childTnLst>
                </p:cTn>
              </p:par>
            </p:tnLst>
          </p:tmpl>
        </p:tmplLst>
      </p:bldP>
      <p:bldP spid="123" grpId="0" build="p">
        <p:tmplLst>
          <p:tmpl lvl="1">
            <p:tnLst>
              <p:par>
                <p:cTn presetID="10" presetClass="entr" presetSubtype="0" fill="hold" nodeType="withEffect">
                  <p:stCondLst>
                    <p:cond delay="800"/>
                  </p:stCondLst>
                  <p:childTnLst>
                    <p:set>
                      <p:cBhvr>
                        <p:cTn dur="1" fill="hold">
                          <p:stCondLst>
                            <p:cond delay="0"/>
                          </p:stCondLst>
                        </p:cTn>
                        <p:tgtEl>
                          <p:spTgt spid="123"/>
                        </p:tgtEl>
                        <p:attrNameLst>
                          <p:attrName>style.visibility</p:attrName>
                        </p:attrNameLst>
                      </p:cBhvr>
                      <p:to>
                        <p:strVal val="visible"/>
                      </p:to>
                    </p:set>
                    <p:animEffect transition="in" filter="fade">
                      <p:cBhvr>
                        <p:cTn dur="500"/>
                        <p:tgtEl>
                          <p:spTgt spid="123"/>
                        </p:tgtEl>
                      </p:cBhvr>
                    </p:animEffect>
                  </p:childTnLst>
                </p:cTn>
              </p:par>
            </p:tnLst>
          </p:tmpl>
        </p:tmplLst>
      </p:bldP>
      <p:bldP spid="130" grpId="0" animBg="1"/>
      <p:bldP spid="133" grpId="0" build="p">
        <p:tmplLst>
          <p:tmpl lvl="1">
            <p:tnLst>
              <p:par>
                <p:cTn presetID="53" presetClass="entr" presetSubtype="16" fill="hold" nodeType="afterEffect">
                  <p:stCondLst>
                    <p:cond delay="0"/>
                  </p:stCondLst>
                  <p:childTnLst>
                    <p:set>
                      <p:cBhvr>
                        <p:cTn dur="1" fill="hold">
                          <p:stCondLst>
                            <p:cond delay="0"/>
                          </p:stCondLst>
                        </p:cTn>
                        <p:tgtEl>
                          <p:spTgt spid="133"/>
                        </p:tgtEl>
                        <p:attrNameLst>
                          <p:attrName>style.visibility</p:attrName>
                        </p:attrNameLst>
                      </p:cBhvr>
                      <p:to>
                        <p:strVal val="visible"/>
                      </p:to>
                    </p:set>
                    <p:anim calcmode="lin" valueType="num">
                      <p:cBhvr>
                        <p:cTn dur="300" fill="hold"/>
                        <p:tgtEl>
                          <p:spTgt spid="133"/>
                        </p:tgtEl>
                        <p:attrNameLst>
                          <p:attrName>ppt_w</p:attrName>
                        </p:attrNameLst>
                      </p:cBhvr>
                      <p:tavLst>
                        <p:tav tm="0">
                          <p:val>
                            <p:fltVal val="0"/>
                          </p:val>
                        </p:tav>
                        <p:tav tm="100000">
                          <p:val>
                            <p:strVal val="#ppt_w"/>
                          </p:val>
                        </p:tav>
                      </p:tavLst>
                    </p:anim>
                    <p:anim calcmode="lin" valueType="num">
                      <p:cBhvr>
                        <p:cTn dur="300" fill="hold"/>
                        <p:tgtEl>
                          <p:spTgt spid="133"/>
                        </p:tgtEl>
                        <p:attrNameLst>
                          <p:attrName>ppt_h</p:attrName>
                        </p:attrNameLst>
                      </p:cBhvr>
                      <p:tavLst>
                        <p:tav tm="0">
                          <p:val>
                            <p:fltVal val="0"/>
                          </p:val>
                        </p:tav>
                        <p:tav tm="100000">
                          <p:val>
                            <p:strVal val="#ppt_h"/>
                          </p:val>
                        </p:tav>
                      </p:tavLst>
                    </p:anim>
                    <p:animEffect transition="in" filter="fade">
                      <p:cBhvr>
                        <p:cTn dur="300"/>
                        <p:tgtEl>
                          <p:spTgt spid="133"/>
                        </p:tgtEl>
                      </p:cBhvr>
                    </p:animEffect>
                  </p:childTnLst>
                </p:cTn>
              </p:par>
            </p:tnLst>
          </p:tmpl>
        </p:tmplLst>
      </p:bldP>
      <p:bldP spid="136" grpId="0"/>
      <p:bldP spid="139" grpId="0" animBg="1"/>
      <p:bldP spid="141" grpId="0" build="p">
        <p:tmplLst>
          <p:tmpl lvl="1">
            <p:tnLst>
              <p:par>
                <p:cTn presetID="42" presetClass="entr" presetSubtype="0" fill="hold" nodeType="withEffect">
                  <p:stCondLst>
                    <p:cond delay="200"/>
                  </p:stCondLst>
                  <p:childTnLst>
                    <p:set>
                      <p:cBhvr>
                        <p:cTn dur="1" fill="hold">
                          <p:stCondLst>
                            <p:cond delay="0"/>
                          </p:stCondLst>
                        </p:cTn>
                        <p:tgtEl>
                          <p:spTgt spid="141"/>
                        </p:tgtEl>
                        <p:attrNameLst>
                          <p:attrName>style.visibility</p:attrName>
                        </p:attrNameLst>
                      </p:cBhvr>
                      <p:to>
                        <p:strVal val="visible"/>
                      </p:to>
                    </p:set>
                    <p:animEffect transition="in" filter="fade">
                      <p:cBhvr>
                        <p:cTn dur="400"/>
                        <p:tgtEl>
                          <p:spTgt spid="141"/>
                        </p:tgtEl>
                      </p:cBhvr>
                    </p:animEffect>
                    <p:anim calcmode="lin" valueType="num">
                      <p:cBhvr>
                        <p:cTn dur="400" fill="hold"/>
                        <p:tgtEl>
                          <p:spTgt spid="141"/>
                        </p:tgtEl>
                        <p:attrNameLst>
                          <p:attrName>ppt_x</p:attrName>
                        </p:attrNameLst>
                      </p:cBhvr>
                      <p:tavLst>
                        <p:tav tm="0">
                          <p:val>
                            <p:strVal val="#ppt_x"/>
                          </p:val>
                        </p:tav>
                        <p:tav tm="100000">
                          <p:val>
                            <p:strVal val="#ppt_x"/>
                          </p:val>
                        </p:tav>
                      </p:tavLst>
                    </p:anim>
                    <p:anim calcmode="lin" valueType="num">
                      <p:cBhvr>
                        <p:cTn dur="400" fill="hold"/>
                        <p:tgtEl>
                          <p:spTgt spid="141"/>
                        </p:tgtEl>
                        <p:attrNameLst>
                          <p:attrName>ppt_y</p:attrName>
                        </p:attrNameLst>
                      </p:cBhvr>
                      <p:tavLst>
                        <p:tav tm="0">
                          <p:val>
                            <p:strVal val="#ppt_y+.1"/>
                          </p:val>
                        </p:tav>
                        <p:tav tm="100000">
                          <p:val>
                            <p:strVal val="#ppt_y"/>
                          </p:val>
                        </p:tav>
                      </p:tavLst>
                    </p:anim>
                  </p:childTnLst>
                </p:cTn>
              </p:par>
            </p:tnLst>
          </p:tmpl>
        </p:tmplLst>
      </p:bldP>
      <p:bldP spid="142" grpId="0" build="p">
        <p:tmplLst>
          <p:tmpl lvl="1">
            <p:tnLst>
              <p:par>
                <p:cTn presetID="42" presetClass="entr" presetSubtype="0" fill="hold" nodeType="withEffect">
                  <p:stCondLst>
                    <p:cond delay="200"/>
                  </p:stCondLst>
                  <p:childTnLst>
                    <p:set>
                      <p:cBhvr>
                        <p:cTn dur="1" fill="hold">
                          <p:stCondLst>
                            <p:cond delay="0"/>
                          </p:stCondLst>
                        </p:cTn>
                        <p:tgtEl>
                          <p:spTgt spid="142"/>
                        </p:tgtEl>
                        <p:attrNameLst>
                          <p:attrName>style.visibility</p:attrName>
                        </p:attrNameLst>
                      </p:cBhvr>
                      <p:to>
                        <p:strVal val="visible"/>
                      </p:to>
                    </p:set>
                    <p:animEffect transition="in" filter="fade">
                      <p:cBhvr>
                        <p:cTn dur="500"/>
                        <p:tgtEl>
                          <p:spTgt spid="142"/>
                        </p:tgtEl>
                      </p:cBhvr>
                    </p:animEffect>
                    <p:anim calcmode="lin" valueType="num">
                      <p:cBhvr>
                        <p:cTn dur="500" fill="hold"/>
                        <p:tgtEl>
                          <p:spTgt spid="142"/>
                        </p:tgtEl>
                        <p:attrNameLst>
                          <p:attrName>ppt_x</p:attrName>
                        </p:attrNameLst>
                      </p:cBhvr>
                      <p:tavLst>
                        <p:tav tm="0">
                          <p:val>
                            <p:strVal val="#ppt_x"/>
                          </p:val>
                        </p:tav>
                        <p:tav tm="100000">
                          <p:val>
                            <p:strVal val="#ppt_x"/>
                          </p:val>
                        </p:tav>
                      </p:tavLst>
                    </p:anim>
                    <p:anim calcmode="lin" valueType="num">
                      <p:cBhvr>
                        <p:cTn dur="500" fill="hold"/>
                        <p:tgtEl>
                          <p:spTgt spid="142"/>
                        </p:tgtEl>
                        <p:attrNameLst>
                          <p:attrName>ppt_y</p:attrName>
                        </p:attrNameLst>
                      </p:cBhvr>
                      <p:tavLst>
                        <p:tav tm="0">
                          <p:val>
                            <p:strVal val="#ppt_y+.1"/>
                          </p:val>
                        </p:tav>
                        <p:tav tm="100000">
                          <p:val>
                            <p:strVal val="#ppt_y"/>
                          </p:val>
                        </p:tav>
                      </p:tavLst>
                    </p:anim>
                  </p:childTnLst>
                </p:cTn>
              </p:par>
            </p:tnLst>
          </p:tmpl>
        </p:tmplLst>
      </p:bldP>
      <p:bldP spid="143" grpId="0" build="p">
        <p:tmplLst>
          <p:tmpl lvl="1">
            <p:tnLst>
              <p:par>
                <p:cTn presetID="10" presetClass="entr" presetSubtype="0" fill="hold" nodeType="withEffect">
                  <p:stCondLst>
                    <p:cond delay="800"/>
                  </p:stCondLst>
                  <p:childTnLst>
                    <p:set>
                      <p:cBhvr>
                        <p:cTn dur="1" fill="hold">
                          <p:stCondLst>
                            <p:cond delay="0"/>
                          </p:stCondLst>
                        </p:cTn>
                        <p:tgtEl>
                          <p:spTgt spid="143"/>
                        </p:tgtEl>
                        <p:attrNameLst>
                          <p:attrName>style.visibility</p:attrName>
                        </p:attrNameLst>
                      </p:cBhvr>
                      <p:to>
                        <p:strVal val="visible"/>
                      </p:to>
                    </p:set>
                    <p:animEffect transition="in" filter="fade">
                      <p:cBhvr>
                        <p:cTn dur="500"/>
                        <p:tgtEl>
                          <p:spTgt spid="143"/>
                        </p:tgtEl>
                      </p:cBhvr>
                    </p:animEffect>
                  </p:childTnLst>
                </p:cTn>
              </p:par>
            </p:tnLst>
          </p:tmpl>
        </p:tmplLst>
      </p:bldP>
      <p:bldP spid="147" grpId="0" animBg="1"/>
      <p:bldP spid="149" grpId="0" build="p">
        <p:tmplLst>
          <p:tmpl lvl="1">
            <p:tnLst>
              <p:par>
                <p:cTn presetID="53" presetClass="entr" presetSubtype="16" fill="hold" nodeType="afterEffect">
                  <p:stCondLst>
                    <p:cond delay="0"/>
                  </p:stCondLst>
                  <p:childTnLst>
                    <p:set>
                      <p:cBhvr>
                        <p:cTn dur="1" fill="hold">
                          <p:stCondLst>
                            <p:cond delay="0"/>
                          </p:stCondLst>
                        </p:cTn>
                        <p:tgtEl>
                          <p:spTgt spid="149"/>
                        </p:tgtEl>
                        <p:attrNameLst>
                          <p:attrName>style.visibility</p:attrName>
                        </p:attrNameLst>
                      </p:cBhvr>
                      <p:to>
                        <p:strVal val="visible"/>
                      </p:to>
                    </p:set>
                    <p:anim calcmode="lin" valueType="num">
                      <p:cBhvr>
                        <p:cTn dur="300" fill="hold"/>
                        <p:tgtEl>
                          <p:spTgt spid="149"/>
                        </p:tgtEl>
                        <p:attrNameLst>
                          <p:attrName>ppt_w</p:attrName>
                        </p:attrNameLst>
                      </p:cBhvr>
                      <p:tavLst>
                        <p:tav tm="0">
                          <p:val>
                            <p:fltVal val="0"/>
                          </p:val>
                        </p:tav>
                        <p:tav tm="100000">
                          <p:val>
                            <p:strVal val="#ppt_w"/>
                          </p:val>
                        </p:tav>
                      </p:tavLst>
                    </p:anim>
                    <p:anim calcmode="lin" valueType="num">
                      <p:cBhvr>
                        <p:cTn dur="300" fill="hold"/>
                        <p:tgtEl>
                          <p:spTgt spid="149"/>
                        </p:tgtEl>
                        <p:attrNameLst>
                          <p:attrName>ppt_h</p:attrName>
                        </p:attrNameLst>
                      </p:cBhvr>
                      <p:tavLst>
                        <p:tav tm="0">
                          <p:val>
                            <p:fltVal val="0"/>
                          </p:val>
                        </p:tav>
                        <p:tav tm="100000">
                          <p:val>
                            <p:strVal val="#ppt_h"/>
                          </p:val>
                        </p:tav>
                      </p:tavLst>
                    </p:anim>
                    <p:animEffect transition="in" filter="fade">
                      <p:cBhvr>
                        <p:cTn dur="300"/>
                        <p:tgtEl>
                          <p:spTgt spid="149"/>
                        </p:tgtEl>
                      </p:cBhvr>
                    </p:animEffect>
                  </p:childTnLst>
                </p:cTn>
              </p:par>
            </p:tnLst>
          </p:tmpl>
        </p:tmplLst>
      </p:bldP>
      <p:bldP spid="151" grpId="0"/>
      <p:bldP spid="153" grpId="0" animBg="1"/>
      <p:bldP spid="154" grpId="0" build="p">
        <p:tmplLst>
          <p:tmpl lvl="1">
            <p:tnLst>
              <p:par>
                <p:cTn presetID="42" presetClass="entr" presetSubtype="0" fill="hold" nodeType="withEffect">
                  <p:stCondLst>
                    <p:cond delay="200"/>
                  </p:stCondLst>
                  <p:childTnLst>
                    <p:set>
                      <p:cBhvr>
                        <p:cTn dur="1" fill="hold">
                          <p:stCondLst>
                            <p:cond delay="0"/>
                          </p:stCondLst>
                        </p:cTn>
                        <p:tgtEl>
                          <p:spTgt spid="154"/>
                        </p:tgtEl>
                        <p:attrNameLst>
                          <p:attrName>style.visibility</p:attrName>
                        </p:attrNameLst>
                      </p:cBhvr>
                      <p:to>
                        <p:strVal val="visible"/>
                      </p:to>
                    </p:set>
                    <p:animEffect transition="in" filter="fade">
                      <p:cBhvr>
                        <p:cTn dur="400"/>
                        <p:tgtEl>
                          <p:spTgt spid="154"/>
                        </p:tgtEl>
                      </p:cBhvr>
                    </p:animEffect>
                    <p:anim calcmode="lin" valueType="num">
                      <p:cBhvr>
                        <p:cTn dur="400" fill="hold"/>
                        <p:tgtEl>
                          <p:spTgt spid="154"/>
                        </p:tgtEl>
                        <p:attrNameLst>
                          <p:attrName>ppt_x</p:attrName>
                        </p:attrNameLst>
                      </p:cBhvr>
                      <p:tavLst>
                        <p:tav tm="0">
                          <p:val>
                            <p:strVal val="#ppt_x"/>
                          </p:val>
                        </p:tav>
                        <p:tav tm="100000">
                          <p:val>
                            <p:strVal val="#ppt_x"/>
                          </p:val>
                        </p:tav>
                      </p:tavLst>
                    </p:anim>
                    <p:anim calcmode="lin" valueType="num">
                      <p:cBhvr>
                        <p:cTn dur="400" fill="hold"/>
                        <p:tgtEl>
                          <p:spTgt spid="154"/>
                        </p:tgtEl>
                        <p:attrNameLst>
                          <p:attrName>ppt_y</p:attrName>
                        </p:attrNameLst>
                      </p:cBhvr>
                      <p:tavLst>
                        <p:tav tm="0">
                          <p:val>
                            <p:strVal val="#ppt_y+.1"/>
                          </p:val>
                        </p:tav>
                        <p:tav tm="100000">
                          <p:val>
                            <p:strVal val="#ppt_y"/>
                          </p:val>
                        </p:tav>
                      </p:tavLst>
                    </p:anim>
                  </p:childTnLst>
                </p:cTn>
              </p:par>
            </p:tnLst>
          </p:tmpl>
        </p:tmplLst>
      </p:bldP>
      <p:bldP spid="155" grpId="0" build="p">
        <p:tmplLst>
          <p:tmpl lvl="1">
            <p:tnLst>
              <p:par>
                <p:cTn presetID="42" presetClass="entr" presetSubtype="0" fill="hold" nodeType="withEffect">
                  <p:stCondLst>
                    <p:cond delay="200"/>
                  </p:stCondLst>
                  <p:childTnLst>
                    <p:set>
                      <p:cBhvr>
                        <p:cTn dur="1" fill="hold">
                          <p:stCondLst>
                            <p:cond delay="0"/>
                          </p:stCondLst>
                        </p:cTn>
                        <p:tgtEl>
                          <p:spTgt spid="155"/>
                        </p:tgtEl>
                        <p:attrNameLst>
                          <p:attrName>style.visibility</p:attrName>
                        </p:attrNameLst>
                      </p:cBhvr>
                      <p:to>
                        <p:strVal val="visible"/>
                      </p:to>
                    </p:set>
                    <p:animEffect transition="in" filter="fade">
                      <p:cBhvr>
                        <p:cTn dur="500"/>
                        <p:tgtEl>
                          <p:spTgt spid="155"/>
                        </p:tgtEl>
                      </p:cBhvr>
                    </p:animEffect>
                    <p:anim calcmode="lin" valueType="num">
                      <p:cBhvr>
                        <p:cTn dur="500" fill="hold"/>
                        <p:tgtEl>
                          <p:spTgt spid="155"/>
                        </p:tgtEl>
                        <p:attrNameLst>
                          <p:attrName>ppt_x</p:attrName>
                        </p:attrNameLst>
                      </p:cBhvr>
                      <p:tavLst>
                        <p:tav tm="0">
                          <p:val>
                            <p:strVal val="#ppt_x"/>
                          </p:val>
                        </p:tav>
                        <p:tav tm="100000">
                          <p:val>
                            <p:strVal val="#ppt_x"/>
                          </p:val>
                        </p:tav>
                      </p:tavLst>
                    </p:anim>
                    <p:anim calcmode="lin" valueType="num">
                      <p:cBhvr>
                        <p:cTn dur="500" fill="hold"/>
                        <p:tgtEl>
                          <p:spTgt spid="155"/>
                        </p:tgtEl>
                        <p:attrNameLst>
                          <p:attrName>ppt_y</p:attrName>
                        </p:attrNameLst>
                      </p:cBhvr>
                      <p:tavLst>
                        <p:tav tm="0">
                          <p:val>
                            <p:strVal val="#ppt_y+.1"/>
                          </p:val>
                        </p:tav>
                        <p:tav tm="100000">
                          <p:val>
                            <p:strVal val="#ppt_y"/>
                          </p:val>
                        </p:tav>
                      </p:tavLst>
                    </p:anim>
                  </p:childTnLst>
                </p:cTn>
              </p:par>
            </p:tnLst>
          </p:tmpl>
        </p:tmplLst>
      </p:bldP>
      <p:bldP spid="156" grpId="0" build="p">
        <p:tmplLst>
          <p:tmpl lvl="1">
            <p:tnLst>
              <p:par>
                <p:cTn presetID="10" presetClass="entr" presetSubtype="0" fill="hold" nodeType="withEffect">
                  <p:stCondLst>
                    <p:cond delay="800"/>
                  </p:stCondLst>
                  <p:childTnLst>
                    <p:set>
                      <p:cBhvr>
                        <p:cTn dur="1" fill="hold">
                          <p:stCondLst>
                            <p:cond delay="0"/>
                          </p:stCondLst>
                        </p:cTn>
                        <p:tgtEl>
                          <p:spTgt spid="156"/>
                        </p:tgtEl>
                        <p:attrNameLst>
                          <p:attrName>style.visibility</p:attrName>
                        </p:attrNameLst>
                      </p:cBhvr>
                      <p:to>
                        <p:strVal val="visible"/>
                      </p:to>
                    </p:set>
                    <p:animEffect transition="in" filter="fade">
                      <p:cBhvr>
                        <p:cTn dur="500"/>
                        <p:tgtEl>
                          <p:spTgt spid="156"/>
                        </p:tgtEl>
                      </p:cBhvr>
                    </p:animEffect>
                  </p:childTnLst>
                </p:cTn>
              </p:par>
            </p:tnLst>
          </p:tmpl>
        </p:tmplLst>
      </p:bldP>
      <p:bldP spid="157" grpId="0" animBg="1"/>
      <p:bldP spid="158" grpId="0" build="p">
        <p:tmplLst>
          <p:tmpl lvl="1">
            <p:tnLst>
              <p:par>
                <p:cTn presetID="53" presetClass="entr" presetSubtype="16" fill="hold" nodeType="afterEffect">
                  <p:stCondLst>
                    <p:cond delay="0"/>
                  </p:stCondLst>
                  <p:childTnLst>
                    <p:set>
                      <p:cBhvr>
                        <p:cTn dur="1" fill="hold">
                          <p:stCondLst>
                            <p:cond delay="0"/>
                          </p:stCondLst>
                        </p:cTn>
                        <p:tgtEl>
                          <p:spTgt spid="158"/>
                        </p:tgtEl>
                        <p:attrNameLst>
                          <p:attrName>style.visibility</p:attrName>
                        </p:attrNameLst>
                      </p:cBhvr>
                      <p:to>
                        <p:strVal val="visible"/>
                      </p:to>
                    </p:set>
                    <p:anim calcmode="lin" valueType="num">
                      <p:cBhvr>
                        <p:cTn dur="300" fill="hold"/>
                        <p:tgtEl>
                          <p:spTgt spid="158"/>
                        </p:tgtEl>
                        <p:attrNameLst>
                          <p:attrName>ppt_w</p:attrName>
                        </p:attrNameLst>
                      </p:cBhvr>
                      <p:tavLst>
                        <p:tav tm="0">
                          <p:val>
                            <p:fltVal val="0"/>
                          </p:val>
                        </p:tav>
                        <p:tav tm="100000">
                          <p:val>
                            <p:strVal val="#ppt_w"/>
                          </p:val>
                        </p:tav>
                      </p:tavLst>
                    </p:anim>
                    <p:anim calcmode="lin" valueType="num">
                      <p:cBhvr>
                        <p:cTn dur="300" fill="hold"/>
                        <p:tgtEl>
                          <p:spTgt spid="158"/>
                        </p:tgtEl>
                        <p:attrNameLst>
                          <p:attrName>ppt_h</p:attrName>
                        </p:attrNameLst>
                      </p:cBhvr>
                      <p:tavLst>
                        <p:tav tm="0">
                          <p:val>
                            <p:fltVal val="0"/>
                          </p:val>
                        </p:tav>
                        <p:tav tm="100000">
                          <p:val>
                            <p:strVal val="#ppt_h"/>
                          </p:val>
                        </p:tav>
                      </p:tavLst>
                    </p:anim>
                    <p:animEffect transition="in" filter="fade">
                      <p:cBhvr>
                        <p:cTn dur="300"/>
                        <p:tgtEl>
                          <p:spTgt spid="158"/>
                        </p:tgtEl>
                      </p:cBhvr>
                    </p:animEffect>
                  </p:childTnLst>
                </p:cTn>
              </p:par>
            </p:tnLst>
          </p:tmpl>
        </p:tmplLst>
      </p:bldP>
      <p:bldP spid="159"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603251" y="4732394"/>
            <a:ext cx="869949" cy="1730087"/>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3" name="Text Placeholder 7"/>
          <p:cNvSpPr>
            <a:spLocks noGrp="1"/>
          </p:cNvSpPr>
          <p:nvPr>
            <p:ph type="body" sz="quarter" idx="39" hasCustomPrompt="1"/>
          </p:nvPr>
        </p:nvSpPr>
        <p:spPr>
          <a:xfrm>
            <a:off x="684392"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608669"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608669"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28" name="Text Placeholder 7"/>
          <p:cNvSpPr>
            <a:spLocks noGrp="1"/>
          </p:cNvSpPr>
          <p:nvPr>
            <p:ph type="body" sz="quarter" idx="55" hasCustomPrompt="1"/>
          </p:nvPr>
        </p:nvSpPr>
        <p:spPr>
          <a:xfrm>
            <a:off x="1608669"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2"/>
                  </a:solidFill>
                </a:ln>
                <a:solidFill>
                  <a:schemeClr val="accent1">
                    <a:lumMod val="60000"/>
                    <a:lumOff val="40000"/>
                  </a:schemeClr>
                </a:solidFill>
                <a:latin typeface="Lato Light"/>
                <a:cs typeface="Lato Light"/>
              </a:defRPr>
            </a:lvl1pPr>
          </a:lstStyle>
          <a:p>
            <a:pPr lvl="0"/>
            <a:r>
              <a:rPr lang="es-ES_tradnl" dirty="0"/>
              <a:t>80%</a:t>
            </a:r>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38" name="Rounded Rectangle 37"/>
          <p:cNvSpPr/>
          <p:nvPr userDrawn="1"/>
        </p:nvSpPr>
        <p:spPr>
          <a:xfrm>
            <a:off x="4351162" y="4732394"/>
            <a:ext cx="869949" cy="1730087"/>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9" name="Text Placeholder 7"/>
          <p:cNvSpPr>
            <a:spLocks noGrp="1"/>
          </p:cNvSpPr>
          <p:nvPr>
            <p:ph type="body" sz="quarter" idx="56" hasCustomPrompt="1"/>
          </p:nvPr>
        </p:nvSpPr>
        <p:spPr>
          <a:xfrm>
            <a:off x="4432303"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0" name="Text Placeholder 7"/>
          <p:cNvSpPr>
            <a:spLocks noGrp="1"/>
          </p:cNvSpPr>
          <p:nvPr>
            <p:ph type="body" sz="quarter" idx="57" hasCustomPrompt="1"/>
          </p:nvPr>
        </p:nvSpPr>
        <p:spPr>
          <a:xfrm>
            <a:off x="5356580"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1" name="Text Placeholder 2"/>
          <p:cNvSpPr>
            <a:spLocks noGrp="1"/>
          </p:cNvSpPr>
          <p:nvPr>
            <p:ph type="body" sz="quarter" idx="58" hasCustomPrompt="1"/>
          </p:nvPr>
        </p:nvSpPr>
        <p:spPr>
          <a:xfrm>
            <a:off x="5356580"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42" name="Text Placeholder 7"/>
          <p:cNvSpPr>
            <a:spLocks noGrp="1"/>
          </p:cNvSpPr>
          <p:nvPr>
            <p:ph type="body" sz="quarter" idx="59" hasCustomPrompt="1"/>
          </p:nvPr>
        </p:nvSpPr>
        <p:spPr>
          <a:xfrm>
            <a:off x="5356580"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3"/>
                  </a:solidFill>
                </a:ln>
                <a:solidFill>
                  <a:schemeClr val="accent2"/>
                </a:solidFill>
                <a:latin typeface="Lato Light"/>
                <a:cs typeface="Lato Light"/>
              </a:defRPr>
            </a:lvl1pPr>
          </a:lstStyle>
          <a:p>
            <a:pPr lvl="0"/>
            <a:r>
              <a:rPr lang="es-ES_tradnl" dirty="0"/>
              <a:t>80%</a:t>
            </a:r>
          </a:p>
        </p:txBody>
      </p:sp>
      <p:sp>
        <p:nvSpPr>
          <p:cNvPr id="43" name="Rounded Rectangle 42"/>
          <p:cNvSpPr/>
          <p:nvPr userDrawn="1"/>
        </p:nvSpPr>
        <p:spPr>
          <a:xfrm>
            <a:off x="8070147" y="4732391"/>
            <a:ext cx="869949" cy="1730088"/>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4" name="Text Placeholder 7"/>
          <p:cNvSpPr>
            <a:spLocks noGrp="1"/>
          </p:cNvSpPr>
          <p:nvPr>
            <p:ph type="body" sz="quarter" idx="60" hasCustomPrompt="1"/>
          </p:nvPr>
        </p:nvSpPr>
        <p:spPr>
          <a:xfrm>
            <a:off x="8151288" y="4778114"/>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5" name="Text Placeholder 7"/>
          <p:cNvSpPr>
            <a:spLocks noGrp="1"/>
          </p:cNvSpPr>
          <p:nvPr>
            <p:ph type="body" sz="quarter" idx="61" hasCustomPrompt="1"/>
          </p:nvPr>
        </p:nvSpPr>
        <p:spPr>
          <a:xfrm>
            <a:off x="9075565" y="5317373"/>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6" name="Text Placeholder 2"/>
          <p:cNvSpPr>
            <a:spLocks noGrp="1"/>
          </p:cNvSpPr>
          <p:nvPr>
            <p:ph type="body" sz="quarter" idx="62" hasCustomPrompt="1"/>
          </p:nvPr>
        </p:nvSpPr>
        <p:spPr>
          <a:xfrm>
            <a:off x="9075565" y="5682508"/>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47" name="Text Placeholder 7"/>
          <p:cNvSpPr>
            <a:spLocks noGrp="1"/>
          </p:cNvSpPr>
          <p:nvPr>
            <p:ph type="body" sz="quarter" idx="63" hasCustomPrompt="1"/>
          </p:nvPr>
        </p:nvSpPr>
        <p:spPr>
          <a:xfrm>
            <a:off x="9075565" y="4736932"/>
            <a:ext cx="2500489" cy="431780"/>
          </a:xfrm>
          <a:prstGeom prst="rect">
            <a:avLst/>
          </a:prstGeom>
        </p:spPr>
        <p:txBody>
          <a:bodyPr vert="horz" lIns="0" tIns="40504" rIns="0" bIns="40504" anchor="ctr"/>
          <a:lstStyle>
            <a:lvl1pPr marL="0" indent="0" algn="l">
              <a:lnSpc>
                <a:spcPct val="100000"/>
              </a:lnSpc>
              <a:spcBef>
                <a:spcPts val="0"/>
              </a:spcBef>
              <a:buNone/>
              <a:defRPr sz="3000" b="1">
                <a:ln>
                  <a:solidFill>
                    <a:schemeClr val="accent4"/>
                  </a:solidFill>
                </a:ln>
                <a:solidFill>
                  <a:schemeClr val="accent3"/>
                </a:solidFill>
                <a:latin typeface="Lato Light"/>
                <a:cs typeface="Lato Light"/>
              </a:defRPr>
            </a:lvl1pPr>
          </a:lstStyle>
          <a:p>
            <a:pPr lvl="0"/>
            <a:r>
              <a:rPr lang="es-ES_tradnl" dirty="0"/>
              <a:t>80%</a:t>
            </a:r>
          </a:p>
        </p:txBody>
      </p:sp>
      <p:sp>
        <p:nvSpPr>
          <p:cNvPr id="23" name="Oval 22"/>
          <p:cNvSpPr>
            <a:spLocks noChangeAspect="1"/>
          </p:cNvSpPr>
          <p:nvPr userDrawn="1"/>
        </p:nvSpPr>
        <p:spPr>
          <a:xfrm>
            <a:off x="996835" y="1583962"/>
            <a:ext cx="2880004" cy="2592000"/>
          </a:xfrm>
          <a:prstGeom prst="ellipse">
            <a:avLst/>
          </a:prstGeom>
          <a:ln w="381000" cap="rnd" cmpd="sng">
            <a:solidFill>
              <a:schemeClr val="accent2"/>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25" name="Oval 24"/>
          <p:cNvSpPr>
            <a:spLocks noChangeAspect="1"/>
          </p:cNvSpPr>
          <p:nvPr userDrawn="1"/>
        </p:nvSpPr>
        <p:spPr>
          <a:xfrm>
            <a:off x="4654434" y="1583962"/>
            <a:ext cx="2880004" cy="2592000"/>
          </a:xfrm>
          <a:prstGeom prst="ellipse">
            <a:avLst/>
          </a:prstGeom>
          <a:ln w="381000" cap="rnd" cmpd="sng">
            <a:solidFill>
              <a:schemeClr val="accent3"/>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30" name="Oval 29"/>
          <p:cNvSpPr>
            <a:spLocks noChangeAspect="1"/>
          </p:cNvSpPr>
          <p:nvPr userDrawn="1"/>
        </p:nvSpPr>
        <p:spPr>
          <a:xfrm>
            <a:off x="8334611" y="1583962"/>
            <a:ext cx="2880004" cy="2592000"/>
          </a:xfrm>
          <a:prstGeom prst="ellipse">
            <a:avLst/>
          </a:prstGeom>
          <a:ln w="381000" cap="rnd" cmpd="sng">
            <a:solidFill>
              <a:schemeClr val="accent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35" name="Oval 34"/>
          <p:cNvSpPr>
            <a:spLocks noChangeAspect="1"/>
          </p:cNvSpPr>
          <p:nvPr userDrawn="1"/>
        </p:nvSpPr>
        <p:spPr>
          <a:xfrm>
            <a:off x="3873621" y="2565575"/>
            <a:ext cx="816001" cy="734399"/>
          </a:xfrm>
          <a:prstGeom prst="ellipse">
            <a:avLst/>
          </a:prstGeom>
          <a:solidFill>
            <a:schemeClr val="accent2">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37" name="Oval 36"/>
          <p:cNvSpPr>
            <a:spLocks noChangeAspect="1"/>
          </p:cNvSpPr>
          <p:nvPr userDrawn="1"/>
        </p:nvSpPr>
        <p:spPr>
          <a:xfrm>
            <a:off x="7514989" y="2565575"/>
            <a:ext cx="816001" cy="734399"/>
          </a:xfrm>
          <a:prstGeom prst="ellipse">
            <a:avLst/>
          </a:prstGeom>
          <a:solidFill>
            <a:schemeClr val="accent3">
              <a:lumMod val="75000"/>
            </a:schemeClr>
          </a:solidFill>
          <a:ln w="381000" cap="rnd" cmpd="sng">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51" name="Picture Placeholder 2"/>
          <p:cNvSpPr>
            <a:spLocks noGrp="1" noChangeAspect="1"/>
          </p:cNvSpPr>
          <p:nvPr>
            <p:ph type="pic" sz="quarter" idx="17"/>
          </p:nvPr>
        </p:nvSpPr>
        <p:spPr>
          <a:xfrm>
            <a:off x="874187" y="1483364"/>
            <a:ext cx="3072984" cy="2808000"/>
          </a:xfrm>
          <a:custGeom>
            <a:avLst/>
            <a:gdLst/>
            <a:ahLst/>
            <a:cxnLst/>
            <a:rect l="l" t="t" r="r" b="b"/>
            <a:pathLst>
              <a:path w="2304738" h="2340000">
                <a:moveTo>
                  <a:pt x="1170000" y="0"/>
                </a:moveTo>
                <a:cubicBezTo>
                  <a:pt x="1695016" y="0"/>
                  <a:pt x="2139264" y="345807"/>
                  <a:pt x="2287399" y="822078"/>
                </a:cubicBezTo>
                <a:lnTo>
                  <a:pt x="2304738" y="889510"/>
                </a:lnTo>
                <a:lnTo>
                  <a:pt x="2267755" y="920023"/>
                </a:lnTo>
                <a:cubicBezTo>
                  <a:pt x="2193748" y="994029"/>
                  <a:pt x="2147974" y="1096269"/>
                  <a:pt x="2147974" y="1209199"/>
                </a:cubicBezTo>
                <a:cubicBezTo>
                  <a:pt x="2147974" y="1322130"/>
                  <a:pt x="2193748" y="1424369"/>
                  <a:pt x="2267755" y="1498375"/>
                </a:cubicBezTo>
                <a:lnTo>
                  <a:pt x="2288108" y="1515168"/>
                </a:lnTo>
                <a:lnTo>
                  <a:pt x="2287399" y="1517922"/>
                </a:lnTo>
                <a:cubicBezTo>
                  <a:pt x="2139264" y="1994193"/>
                  <a:pt x="1695016" y="2340000"/>
                  <a:pt x="1170000" y="2340000"/>
                </a:cubicBezTo>
                <a:cubicBezTo>
                  <a:pt x="523827" y="2340000"/>
                  <a:pt x="0" y="1816174"/>
                  <a:pt x="0" y="1170000"/>
                </a:cubicBezTo>
                <a:cubicBezTo>
                  <a:pt x="0" y="523827"/>
                  <a:pt x="523827" y="0"/>
                  <a:pt x="117000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Picture Placeholder 2"/>
          <p:cNvSpPr>
            <a:spLocks noGrp="1" noChangeAspect="1"/>
          </p:cNvSpPr>
          <p:nvPr>
            <p:ph type="pic" sz="quarter" idx="18"/>
          </p:nvPr>
        </p:nvSpPr>
        <p:spPr>
          <a:xfrm>
            <a:off x="4585804" y="1483364"/>
            <a:ext cx="3016120" cy="2808000"/>
          </a:xfrm>
          <a:custGeom>
            <a:avLst/>
            <a:gdLst/>
            <a:ahLst/>
            <a:cxnLst/>
            <a:rect l="l" t="t" r="r" b="b"/>
            <a:pathLst>
              <a:path w="2262090" h="2340000">
                <a:moveTo>
                  <a:pt x="1129482" y="0"/>
                </a:moveTo>
                <a:cubicBezTo>
                  <a:pt x="1654499" y="0"/>
                  <a:pt x="2098746" y="345808"/>
                  <a:pt x="2246881" y="822078"/>
                </a:cubicBezTo>
                <a:lnTo>
                  <a:pt x="2262090" y="881226"/>
                </a:lnTo>
                <a:lnTo>
                  <a:pt x="2215068" y="920023"/>
                </a:lnTo>
                <a:cubicBezTo>
                  <a:pt x="2141061" y="994029"/>
                  <a:pt x="2095287" y="1096269"/>
                  <a:pt x="2095287" y="1209199"/>
                </a:cubicBezTo>
                <a:cubicBezTo>
                  <a:pt x="2095287" y="1322130"/>
                  <a:pt x="2141061" y="1424369"/>
                  <a:pt x="2215068" y="1498375"/>
                </a:cubicBezTo>
                <a:lnTo>
                  <a:pt x="2244998" y="1523069"/>
                </a:lnTo>
                <a:lnTo>
                  <a:pt x="2207538" y="1625417"/>
                </a:lnTo>
                <a:cubicBezTo>
                  <a:pt x="2029922" y="2045348"/>
                  <a:pt x="1614113" y="2340000"/>
                  <a:pt x="1129482" y="2340000"/>
                </a:cubicBezTo>
                <a:cubicBezTo>
                  <a:pt x="644852" y="2340000"/>
                  <a:pt x="229042" y="2045348"/>
                  <a:pt x="51426" y="1625417"/>
                </a:cubicBezTo>
                <a:lnTo>
                  <a:pt x="18258" y="1534793"/>
                </a:lnTo>
                <a:lnTo>
                  <a:pt x="62396" y="1498376"/>
                </a:lnTo>
                <a:cubicBezTo>
                  <a:pt x="136403" y="1424369"/>
                  <a:pt x="182177" y="1322130"/>
                  <a:pt x="182177" y="1209199"/>
                </a:cubicBezTo>
                <a:cubicBezTo>
                  <a:pt x="182177" y="1068036"/>
                  <a:pt x="110655" y="943578"/>
                  <a:pt x="1871" y="870085"/>
                </a:cubicBezTo>
                <a:lnTo>
                  <a:pt x="0" y="869070"/>
                </a:lnTo>
                <a:lnTo>
                  <a:pt x="12083" y="822078"/>
                </a:lnTo>
                <a:cubicBezTo>
                  <a:pt x="160218" y="345807"/>
                  <a:pt x="604466" y="0"/>
                  <a:pt x="1129482"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3" name="Picture Placeholder 2"/>
          <p:cNvSpPr>
            <a:spLocks noGrp="1" noChangeAspect="1"/>
          </p:cNvSpPr>
          <p:nvPr>
            <p:ph type="pic" sz="quarter" idx="64"/>
          </p:nvPr>
        </p:nvSpPr>
        <p:spPr>
          <a:xfrm>
            <a:off x="8254106" y="1483364"/>
            <a:ext cx="3071508" cy="2808000"/>
          </a:xfrm>
          <a:custGeom>
            <a:avLst/>
            <a:gdLst/>
            <a:ahLst/>
            <a:cxnLst/>
            <a:rect l="l" t="t" r="r" b="b"/>
            <a:pathLst>
              <a:path w="2303631" h="2340000">
                <a:moveTo>
                  <a:pt x="1133631" y="0"/>
                </a:moveTo>
                <a:cubicBezTo>
                  <a:pt x="1779805" y="0"/>
                  <a:pt x="2303631" y="523827"/>
                  <a:pt x="2303631" y="1170000"/>
                </a:cubicBezTo>
                <a:cubicBezTo>
                  <a:pt x="2303631" y="1816174"/>
                  <a:pt x="1779805" y="2340000"/>
                  <a:pt x="1133631" y="2340000"/>
                </a:cubicBezTo>
                <a:cubicBezTo>
                  <a:pt x="649001" y="2340000"/>
                  <a:pt x="233191" y="2045348"/>
                  <a:pt x="55576" y="1625417"/>
                </a:cubicBezTo>
                <a:lnTo>
                  <a:pt x="16760" y="1519365"/>
                </a:lnTo>
                <a:lnTo>
                  <a:pt x="42199" y="1498376"/>
                </a:lnTo>
                <a:cubicBezTo>
                  <a:pt x="116206" y="1424369"/>
                  <a:pt x="161980" y="1322130"/>
                  <a:pt x="161980" y="1209199"/>
                </a:cubicBezTo>
                <a:cubicBezTo>
                  <a:pt x="161980" y="1096269"/>
                  <a:pt x="116206" y="994029"/>
                  <a:pt x="42199" y="920023"/>
                </a:cubicBezTo>
                <a:lnTo>
                  <a:pt x="0" y="885206"/>
                </a:lnTo>
                <a:lnTo>
                  <a:pt x="16232" y="822078"/>
                </a:lnTo>
                <a:cubicBezTo>
                  <a:pt x="164367" y="345807"/>
                  <a:pt x="608615" y="0"/>
                  <a:pt x="113363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4" name="Text Placeholder 7"/>
          <p:cNvSpPr>
            <a:spLocks noGrp="1"/>
          </p:cNvSpPr>
          <p:nvPr>
            <p:ph type="body" sz="quarter" idx="65" hasCustomPrompt="1"/>
          </p:nvPr>
        </p:nvSpPr>
        <p:spPr>
          <a:xfrm>
            <a:off x="3947171"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55" name="Text Placeholder 7"/>
          <p:cNvSpPr>
            <a:spLocks noGrp="1"/>
          </p:cNvSpPr>
          <p:nvPr>
            <p:ph type="body" sz="quarter" idx="66" hasCustomPrompt="1"/>
          </p:nvPr>
        </p:nvSpPr>
        <p:spPr>
          <a:xfrm>
            <a:off x="7572830" y="2565575"/>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Tree>
    <p:extLst>
      <p:ext uri="{BB962C8B-B14F-4D97-AF65-F5344CB8AC3E}">
        <p14:creationId xmlns:p14="http://schemas.microsoft.com/office/powerpoint/2010/main" val="4185747194"/>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10"/>
                                        <p:tgtEl>
                                          <p:spTgt spid="3"/>
                                        </p:tgtEl>
                                      </p:cBhvr>
                                    </p:animEffect>
                                    <p:anim calcmode="lin" valueType="num">
                                      <p:cBhvr>
                                        <p:cTn id="22" dur="510" fill="hold"/>
                                        <p:tgtEl>
                                          <p:spTgt spid="3"/>
                                        </p:tgtEl>
                                        <p:attrNameLst>
                                          <p:attrName>ppt_x</p:attrName>
                                        </p:attrNameLst>
                                      </p:cBhvr>
                                      <p:tavLst>
                                        <p:tav tm="0">
                                          <p:val>
                                            <p:strVal val="#ppt_x"/>
                                          </p:val>
                                        </p:tav>
                                        <p:tav tm="100000">
                                          <p:val>
                                            <p:strVal val="#ppt_x"/>
                                          </p:val>
                                        </p:tav>
                                      </p:tavLst>
                                    </p:anim>
                                    <p:anim calcmode="lin" valueType="num">
                                      <p:cBhvr>
                                        <p:cTn id="23" dur="459" decel="100000" fill="hold"/>
                                        <p:tgtEl>
                                          <p:spTgt spid="3"/>
                                        </p:tgtEl>
                                        <p:attrNameLst>
                                          <p:attrName>ppt_y</p:attrName>
                                        </p:attrNameLst>
                                      </p:cBhvr>
                                      <p:tavLst>
                                        <p:tav tm="0">
                                          <p:val>
                                            <p:strVal val="#ppt_y+1"/>
                                          </p:val>
                                        </p:tav>
                                        <p:tav tm="100000">
                                          <p:val>
                                            <p:strVal val="#ppt_y-.03"/>
                                          </p:val>
                                        </p:tav>
                                      </p:tavLst>
                                    </p:anim>
                                    <p:anim calcmode="lin" valueType="num">
                                      <p:cBhvr>
                                        <p:cTn id="24" dur="1" accel="100000" fill="hold">
                                          <p:stCondLst>
                                            <p:cond delay="509"/>
                                          </p:stCondLst>
                                        </p:cTn>
                                        <p:tgtEl>
                                          <p:spTgt spid="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 calcmode="lin" valueType="num">
                                      <p:cBhvr>
                                        <p:cTn id="28" dur="51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9" dur="51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30" dur="510"/>
                                        <p:tgtEl>
                                          <p:spTgt spid="13">
                                            <p:txEl>
                                              <p:pRg st="0" end="0"/>
                                            </p:txEl>
                                          </p:spTgt>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28">
                                            <p:txEl>
                                              <p:pRg st="0" end="0"/>
                                            </p:txEl>
                                          </p:spTgt>
                                        </p:tgtEl>
                                        <p:attrNameLst>
                                          <p:attrName>style.visibility</p:attrName>
                                        </p:attrNameLst>
                                      </p:cBhvr>
                                      <p:to>
                                        <p:strVal val="visible"/>
                                      </p:to>
                                    </p:set>
                                    <p:animEffect transition="in" filter="fade">
                                      <p:cBhvr>
                                        <p:cTn id="34" dur="510"/>
                                        <p:tgtEl>
                                          <p:spTgt spid="28">
                                            <p:txEl>
                                              <p:pRg st="0" end="0"/>
                                            </p:txEl>
                                          </p:spTgt>
                                        </p:tgtEl>
                                      </p:cBhvr>
                                    </p:animEffect>
                                    <p:anim calcmode="lin" valueType="num">
                                      <p:cBhvr>
                                        <p:cTn id="35" dur="51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6" dur="510" fill="hold"/>
                                        <p:tgtEl>
                                          <p:spTgt spid="28">
                                            <p:txEl>
                                              <p:pRg st="0" end="0"/>
                                            </p:txEl>
                                          </p:spTgt>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6">
                                            <p:txEl>
                                              <p:pRg st="0" end="0"/>
                                            </p:txEl>
                                          </p:spTgt>
                                        </p:tgtEl>
                                        <p:attrNameLst>
                                          <p:attrName>style.visibility</p:attrName>
                                        </p:attrNameLst>
                                      </p:cBhvr>
                                      <p:to>
                                        <p:strVal val="visible"/>
                                      </p:to>
                                    </p:set>
                                    <p:animEffect transition="in" filter="fade">
                                      <p:cBhvr>
                                        <p:cTn id="40" dur="510"/>
                                        <p:tgtEl>
                                          <p:spTgt spid="26">
                                            <p:txEl>
                                              <p:pRg st="0" end="0"/>
                                            </p:txEl>
                                          </p:spTgt>
                                        </p:tgtEl>
                                      </p:cBhvr>
                                    </p:animEffect>
                                    <p:anim calcmode="lin" valueType="num">
                                      <p:cBhvr>
                                        <p:cTn id="41" dur="51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2" dur="51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27">
                                            <p:txEl>
                                              <p:pRg st="0" end="0"/>
                                            </p:txEl>
                                          </p:spTgt>
                                        </p:tgtEl>
                                        <p:attrNameLst>
                                          <p:attrName>style.visibility</p:attrName>
                                        </p:attrNameLst>
                                      </p:cBhvr>
                                      <p:to>
                                        <p:strVal val="visible"/>
                                      </p:to>
                                    </p:set>
                                    <p:animEffect transition="in" filter="fade">
                                      <p:cBhvr>
                                        <p:cTn id="46" dur="510"/>
                                        <p:tgtEl>
                                          <p:spTgt spid="27">
                                            <p:txEl>
                                              <p:pRg st="0" end="0"/>
                                            </p:txEl>
                                          </p:spTgt>
                                        </p:tgtEl>
                                      </p:cBhvr>
                                    </p:animEffect>
                                  </p:childTnLst>
                                </p:cTn>
                              </p:par>
                            </p:childTnLst>
                          </p:cTn>
                        </p:par>
                        <p:par>
                          <p:cTn id="47" fill="hold">
                            <p:stCondLst>
                              <p:cond delay="5500"/>
                            </p:stCondLst>
                            <p:childTnLst>
                              <p:par>
                                <p:cTn id="48" presetID="37"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10"/>
                                        <p:tgtEl>
                                          <p:spTgt spid="38"/>
                                        </p:tgtEl>
                                      </p:cBhvr>
                                    </p:animEffect>
                                    <p:anim calcmode="lin" valueType="num">
                                      <p:cBhvr>
                                        <p:cTn id="51" dur="510" fill="hold"/>
                                        <p:tgtEl>
                                          <p:spTgt spid="38"/>
                                        </p:tgtEl>
                                        <p:attrNameLst>
                                          <p:attrName>ppt_x</p:attrName>
                                        </p:attrNameLst>
                                      </p:cBhvr>
                                      <p:tavLst>
                                        <p:tav tm="0">
                                          <p:val>
                                            <p:strVal val="#ppt_x"/>
                                          </p:val>
                                        </p:tav>
                                        <p:tav tm="100000">
                                          <p:val>
                                            <p:strVal val="#ppt_x"/>
                                          </p:val>
                                        </p:tav>
                                      </p:tavLst>
                                    </p:anim>
                                    <p:anim calcmode="lin" valueType="num">
                                      <p:cBhvr>
                                        <p:cTn id="52" dur="459" decel="100000" fill="hold"/>
                                        <p:tgtEl>
                                          <p:spTgt spid="38"/>
                                        </p:tgtEl>
                                        <p:attrNameLst>
                                          <p:attrName>ppt_y</p:attrName>
                                        </p:attrNameLst>
                                      </p:cBhvr>
                                      <p:tavLst>
                                        <p:tav tm="0">
                                          <p:val>
                                            <p:strVal val="#ppt_y+1"/>
                                          </p:val>
                                        </p:tav>
                                        <p:tav tm="100000">
                                          <p:val>
                                            <p:strVal val="#ppt_y-.03"/>
                                          </p:val>
                                        </p:tav>
                                      </p:tavLst>
                                    </p:anim>
                                    <p:anim calcmode="lin" valueType="num">
                                      <p:cBhvr>
                                        <p:cTn id="53" dur="1" accel="100000" fill="hold">
                                          <p:stCondLst>
                                            <p:cond delay="509"/>
                                          </p:stCondLst>
                                        </p:cTn>
                                        <p:tgtEl>
                                          <p:spTgt spid="38"/>
                                        </p:tgtEl>
                                        <p:attrNameLst>
                                          <p:attrName>ppt_y</p:attrName>
                                        </p:attrNameLst>
                                      </p:cBhvr>
                                      <p:tavLst>
                                        <p:tav tm="0">
                                          <p:val>
                                            <p:strVal val="#ppt_y-.03"/>
                                          </p:val>
                                        </p:tav>
                                        <p:tav tm="100000">
                                          <p:val>
                                            <p:strVal val="#ppt_y"/>
                                          </p:val>
                                        </p:tav>
                                      </p:tavLst>
                                    </p:anim>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9">
                                            <p:txEl>
                                              <p:pRg st="0" end="0"/>
                                            </p:txEl>
                                          </p:spTgt>
                                        </p:tgtEl>
                                        <p:attrNameLst>
                                          <p:attrName>style.visibility</p:attrName>
                                        </p:attrNameLst>
                                      </p:cBhvr>
                                      <p:to>
                                        <p:strVal val="visible"/>
                                      </p:to>
                                    </p:set>
                                    <p:anim calcmode="lin" valueType="num">
                                      <p:cBhvr>
                                        <p:cTn id="57" dur="510" fill="hold"/>
                                        <p:tgtEl>
                                          <p:spTgt spid="39">
                                            <p:txEl>
                                              <p:pRg st="0" end="0"/>
                                            </p:txEl>
                                          </p:spTgt>
                                        </p:tgtEl>
                                        <p:attrNameLst>
                                          <p:attrName>ppt_w</p:attrName>
                                        </p:attrNameLst>
                                      </p:cBhvr>
                                      <p:tavLst>
                                        <p:tav tm="0">
                                          <p:val>
                                            <p:fltVal val="0"/>
                                          </p:val>
                                        </p:tav>
                                        <p:tav tm="100000">
                                          <p:val>
                                            <p:strVal val="#ppt_w"/>
                                          </p:val>
                                        </p:tav>
                                      </p:tavLst>
                                    </p:anim>
                                    <p:anim calcmode="lin" valueType="num">
                                      <p:cBhvr>
                                        <p:cTn id="58" dur="51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59" dur="510"/>
                                        <p:tgtEl>
                                          <p:spTgt spid="39">
                                            <p:txEl>
                                              <p:pRg st="0" end="0"/>
                                            </p:txEl>
                                          </p:spTgt>
                                        </p:tgtEl>
                                      </p:cBhvr>
                                    </p:animEffect>
                                  </p:childTnLst>
                                </p:cTn>
                              </p:par>
                            </p:childTnLst>
                          </p:cTn>
                        </p:par>
                        <p:par>
                          <p:cTn id="60" fill="hold">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42">
                                            <p:txEl>
                                              <p:pRg st="0" end="0"/>
                                            </p:txEl>
                                          </p:spTgt>
                                        </p:tgtEl>
                                        <p:attrNameLst>
                                          <p:attrName>style.visibility</p:attrName>
                                        </p:attrNameLst>
                                      </p:cBhvr>
                                      <p:to>
                                        <p:strVal val="visible"/>
                                      </p:to>
                                    </p:set>
                                    <p:animEffect transition="in" filter="fade">
                                      <p:cBhvr>
                                        <p:cTn id="63" dur="510"/>
                                        <p:tgtEl>
                                          <p:spTgt spid="42">
                                            <p:txEl>
                                              <p:pRg st="0" end="0"/>
                                            </p:txEl>
                                          </p:spTgt>
                                        </p:tgtEl>
                                      </p:cBhvr>
                                    </p:animEffect>
                                    <p:anim calcmode="lin" valueType="num">
                                      <p:cBhvr>
                                        <p:cTn id="64" dur="51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5" dur="51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42" presetClass="entr" presetSubtype="0" fill="hold" grpId="0" nodeType="afterEffect">
                                  <p:stCondLst>
                                    <p:cond delay="0"/>
                                  </p:stCondLst>
                                  <p:childTnLst>
                                    <p:set>
                                      <p:cBhvr>
                                        <p:cTn id="68" dur="1" fill="hold">
                                          <p:stCondLst>
                                            <p:cond delay="0"/>
                                          </p:stCondLst>
                                        </p:cTn>
                                        <p:tgtEl>
                                          <p:spTgt spid="40">
                                            <p:txEl>
                                              <p:pRg st="0" end="0"/>
                                            </p:txEl>
                                          </p:spTgt>
                                        </p:tgtEl>
                                        <p:attrNameLst>
                                          <p:attrName>style.visibility</p:attrName>
                                        </p:attrNameLst>
                                      </p:cBhvr>
                                      <p:to>
                                        <p:strVal val="visible"/>
                                      </p:to>
                                    </p:set>
                                    <p:animEffect transition="in" filter="fade">
                                      <p:cBhvr>
                                        <p:cTn id="69" dur="510"/>
                                        <p:tgtEl>
                                          <p:spTgt spid="40">
                                            <p:txEl>
                                              <p:pRg st="0" end="0"/>
                                            </p:txEl>
                                          </p:spTgt>
                                        </p:tgtEl>
                                      </p:cBhvr>
                                    </p:animEffect>
                                    <p:anim calcmode="lin" valueType="num">
                                      <p:cBhvr>
                                        <p:cTn id="70" dur="51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71" dur="510" fill="hold"/>
                                        <p:tgtEl>
                                          <p:spTgt spid="40">
                                            <p:txEl>
                                              <p:pRg st="0" end="0"/>
                                            </p:txEl>
                                          </p:spTgt>
                                        </p:tgtEl>
                                        <p:attrNameLst>
                                          <p:attrName>ppt_y</p:attrName>
                                        </p:attrNameLst>
                                      </p:cBhvr>
                                      <p:tavLst>
                                        <p:tav tm="0">
                                          <p:val>
                                            <p:strVal val="#ppt_y+.1"/>
                                          </p:val>
                                        </p:tav>
                                        <p:tav tm="100000">
                                          <p:val>
                                            <p:strVal val="#ppt_y"/>
                                          </p:val>
                                        </p:tav>
                                      </p:tavLst>
                                    </p:anim>
                                  </p:childTnLst>
                                </p:cTn>
                              </p:par>
                            </p:childTnLst>
                          </p:cTn>
                        </p:par>
                        <p:par>
                          <p:cTn id="72" fill="hold">
                            <p:stCondLst>
                              <p:cond delay="9500"/>
                            </p:stCondLst>
                            <p:childTnLst>
                              <p:par>
                                <p:cTn id="73" presetID="10" presetClass="entr" presetSubtype="0" fill="hold" grpId="0" nodeType="afterEffect">
                                  <p:stCondLst>
                                    <p:cond delay="0"/>
                                  </p:stCondLst>
                                  <p:childTnLst>
                                    <p:set>
                                      <p:cBhvr>
                                        <p:cTn id="74" dur="1" fill="hold">
                                          <p:stCondLst>
                                            <p:cond delay="0"/>
                                          </p:stCondLst>
                                        </p:cTn>
                                        <p:tgtEl>
                                          <p:spTgt spid="41">
                                            <p:txEl>
                                              <p:pRg st="0" end="0"/>
                                            </p:txEl>
                                          </p:spTgt>
                                        </p:tgtEl>
                                        <p:attrNameLst>
                                          <p:attrName>style.visibility</p:attrName>
                                        </p:attrNameLst>
                                      </p:cBhvr>
                                      <p:to>
                                        <p:strVal val="visible"/>
                                      </p:to>
                                    </p:set>
                                    <p:animEffect transition="in" filter="fade">
                                      <p:cBhvr>
                                        <p:cTn id="75" dur="510"/>
                                        <p:tgtEl>
                                          <p:spTgt spid="41">
                                            <p:txEl>
                                              <p:pRg st="0" end="0"/>
                                            </p:txEl>
                                          </p:spTgt>
                                        </p:tgtEl>
                                      </p:cBhvr>
                                    </p:animEffect>
                                  </p:childTnLst>
                                </p:cTn>
                              </p:par>
                            </p:childTnLst>
                          </p:cTn>
                        </p:par>
                        <p:par>
                          <p:cTn id="76" fill="hold">
                            <p:stCondLst>
                              <p:cond delay="10500"/>
                            </p:stCondLst>
                            <p:childTnLst>
                              <p:par>
                                <p:cTn id="77" presetID="37"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10"/>
                                        <p:tgtEl>
                                          <p:spTgt spid="43"/>
                                        </p:tgtEl>
                                      </p:cBhvr>
                                    </p:animEffect>
                                    <p:anim calcmode="lin" valueType="num">
                                      <p:cBhvr>
                                        <p:cTn id="80" dur="510" fill="hold"/>
                                        <p:tgtEl>
                                          <p:spTgt spid="43"/>
                                        </p:tgtEl>
                                        <p:attrNameLst>
                                          <p:attrName>ppt_x</p:attrName>
                                        </p:attrNameLst>
                                      </p:cBhvr>
                                      <p:tavLst>
                                        <p:tav tm="0">
                                          <p:val>
                                            <p:strVal val="#ppt_x"/>
                                          </p:val>
                                        </p:tav>
                                        <p:tav tm="100000">
                                          <p:val>
                                            <p:strVal val="#ppt_x"/>
                                          </p:val>
                                        </p:tav>
                                      </p:tavLst>
                                    </p:anim>
                                    <p:anim calcmode="lin" valueType="num">
                                      <p:cBhvr>
                                        <p:cTn id="81" dur="459" decel="100000" fill="hold"/>
                                        <p:tgtEl>
                                          <p:spTgt spid="43"/>
                                        </p:tgtEl>
                                        <p:attrNameLst>
                                          <p:attrName>ppt_y</p:attrName>
                                        </p:attrNameLst>
                                      </p:cBhvr>
                                      <p:tavLst>
                                        <p:tav tm="0">
                                          <p:val>
                                            <p:strVal val="#ppt_y+1"/>
                                          </p:val>
                                        </p:tav>
                                        <p:tav tm="100000">
                                          <p:val>
                                            <p:strVal val="#ppt_y-.03"/>
                                          </p:val>
                                        </p:tav>
                                      </p:tavLst>
                                    </p:anim>
                                    <p:anim calcmode="lin" valueType="num">
                                      <p:cBhvr>
                                        <p:cTn id="82" dur="1" accel="100000" fill="hold">
                                          <p:stCondLst>
                                            <p:cond delay="509"/>
                                          </p:stCondLst>
                                        </p:cTn>
                                        <p:tgtEl>
                                          <p:spTgt spid="43"/>
                                        </p:tgtEl>
                                        <p:attrNameLst>
                                          <p:attrName>ppt_y</p:attrName>
                                        </p:attrNameLst>
                                      </p:cBhvr>
                                      <p:tavLst>
                                        <p:tav tm="0">
                                          <p:val>
                                            <p:strVal val="#ppt_y-.03"/>
                                          </p:val>
                                        </p:tav>
                                        <p:tav tm="100000">
                                          <p:val>
                                            <p:strVal val="#ppt_y"/>
                                          </p:val>
                                        </p:tav>
                                      </p:tavLst>
                                    </p:anim>
                                  </p:childTnLst>
                                </p:cTn>
                              </p:par>
                            </p:childTnLst>
                          </p:cTn>
                        </p:par>
                        <p:par>
                          <p:cTn id="83" fill="hold">
                            <p:stCondLst>
                              <p:cond delay="11500"/>
                            </p:stCondLst>
                            <p:childTnLst>
                              <p:par>
                                <p:cTn id="84" presetID="53" presetClass="entr" presetSubtype="16" fill="hold" grpId="0" nodeType="afterEffect">
                                  <p:stCondLst>
                                    <p:cond delay="0"/>
                                  </p:stCondLst>
                                  <p:childTnLst>
                                    <p:set>
                                      <p:cBhvr>
                                        <p:cTn id="85" dur="1" fill="hold">
                                          <p:stCondLst>
                                            <p:cond delay="0"/>
                                          </p:stCondLst>
                                        </p:cTn>
                                        <p:tgtEl>
                                          <p:spTgt spid="44">
                                            <p:txEl>
                                              <p:pRg st="0" end="0"/>
                                            </p:txEl>
                                          </p:spTgt>
                                        </p:tgtEl>
                                        <p:attrNameLst>
                                          <p:attrName>style.visibility</p:attrName>
                                        </p:attrNameLst>
                                      </p:cBhvr>
                                      <p:to>
                                        <p:strVal val="visible"/>
                                      </p:to>
                                    </p:set>
                                    <p:anim calcmode="lin" valueType="num">
                                      <p:cBhvr>
                                        <p:cTn id="86" dur="51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7" dur="510" fill="hold"/>
                                        <p:tgtEl>
                                          <p:spTgt spid="44">
                                            <p:txEl>
                                              <p:pRg st="0" end="0"/>
                                            </p:txEl>
                                          </p:spTgt>
                                        </p:tgtEl>
                                        <p:attrNameLst>
                                          <p:attrName>ppt_h</p:attrName>
                                        </p:attrNameLst>
                                      </p:cBhvr>
                                      <p:tavLst>
                                        <p:tav tm="0">
                                          <p:val>
                                            <p:fltVal val="0"/>
                                          </p:val>
                                        </p:tav>
                                        <p:tav tm="100000">
                                          <p:val>
                                            <p:strVal val="#ppt_h"/>
                                          </p:val>
                                        </p:tav>
                                      </p:tavLst>
                                    </p:anim>
                                    <p:animEffect transition="in" filter="fade">
                                      <p:cBhvr>
                                        <p:cTn id="88" dur="510"/>
                                        <p:tgtEl>
                                          <p:spTgt spid="44">
                                            <p:txEl>
                                              <p:pRg st="0" end="0"/>
                                            </p:txEl>
                                          </p:spTgt>
                                        </p:tgtEl>
                                      </p:cBhvr>
                                    </p:animEffect>
                                  </p:childTnLst>
                                </p:cTn>
                              </p:par>
                            </p:childTnLst>
                          </p:cTn>
                        </p:par>
                        <p:par>
                          <p:cTn id="89" fill="hold">
                            <p:stCondLst>
                              <p:cond delay="12500"/>
                            </p:stCondLst>
                            <p:childTnLst>
                              <p:par>
                                <p:cTn id="90" presetID="42" presetClass="entr" presetSubtype="0" fill="hold" grpId="0" nodeType="afterEffect">
                                  <p:stCondLst>
                                    <p:cond delay="0"/>
                                  </p:stCondLst>
                                  <p:childTnLst>
                                    <p:set>
                                      <p:cBhvr>
                                        <p:cTn id="91" dur="1" fill="hold">
                                          <p:stCondLst>
                                            <p:cond delay="0"/>
                                          </p:stCondLst>
                                        </p:cTn>
                                        <p:tgtEl>
                                          <p:spTgt spid="47">
                                            <p:txEl>
                                              <p:pRg st="0" end="0"/>
                                            </p:txEl>
                                          </p:spTgt>
                                        </p:tgtEl>
                                        <p:attrNameLst>
                                          <p:attrName>style.visibility</p:attrName>
                                        </p:attrNameLst>
                                      </p:cBhvr>
                                      <p:to>
                                        <p:strVal val="visible"/>
                                      </p:to>
                                    </p:set>
                                    <p:animEffect transition="in" filter="fade">
                                      <p:cBhvr>
                                        <p:cTn id="92" dur="510"/>
                                        <p:tgtEl>
                                          <p:spTgt spid="47">
                                            <p:txEl>
                                              <p:pRg st="0" end="0"/>
                                            </p:txEl>
                                          </p:spTgt>
                                        </p:tgtEl>
                                      </p:cBhvr>
                                    </p:animEffect>
                                    <p:anim calcmode="lin" valueType="num">
                                      <p:cBhvr>
                                        <p:cTn id="93" dur="51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94" dur="510" fill="hold"/>
                                        <p:tgtEl>
                                          <p:spTgt spid="47">
                                            <p:txEl>
                                              <p:pRg st="0" end="0"/>
                                            </p:txEl>
                                          </p:spTgt>
                                        </p:tgtEl>
                                        <p:attrNameLst>
                                          <p:attrName>ppt_y</p:attrName>
                                        </p:attrNameLst>
                                      </p:cBhvr>
                                      <p:tavLst>
                                        <p:tav tm="0">
                                          <p:val>
                                            <p:strVal val="#ppt_y+.1"/>
                                          </p:val>
                                        </p:tav>
                                        <p:tav tm="100000">
                                          <p:val>
                                            <p:strVal val="#ppt_y"/>
                                          </p:val>
                                        </p:tav>
                                      </p:tavLst>
                                    </p:anim>
                                  </p:childTnLst>
                                </p:cTn>
                              </p:par>
                            </p:childTnLst>
                          </p:cTn>
                        </p:par>
                        <p:par>
                          <p:cTn id="95" fill="hold">
                            <p:stCondLst>
                              <p:cond delay="13500"/>
                            </p:stCondLst>
                            <p:childTnLst>
                              <p:par>
                                <p:cTn id="96" presetID="42" presetClass="entr" presetSubtype="0" fill="hold" grpId="0" nodeType="afterEffect">
                                  <p:stCondLst>
                                    <p:cond delay="0"/>
                                  </p:stCondLst>
                                  <p:childTnLst>
                                    <p:set>
                                      <p:cBhvr>
                                        <p:cTn id="97" dur="1" fill="hold">
                                          <p:stCondLst>
                                            <p:cond delay="0"/>
                                          </p:stCondLst>
                                        </p:cTn>
                                        <p:tgtEl>
                                          <p:spTgt spid="45">
                                            <p:txEl>
                                              <p:pRg st="0" end="0"/>
                                            </p:txEl>
                                          </p:spTgt>
                                        </p:tgtEl>
                                        <p:attrNameLst>
                                          <p:attrName>style.visibility</p:attrName>
                                        </p:attrNameLst>
                                      </p:cBhvr>
                                      <p:to>
                                        <p:strVal val="visible"/>
                                      </p:to>
                                    </p:set>
                                    <p:animEffect transition="in" filter="fade">
                                      <p:cBhvr>
                                        <p:cTn id="98" dur="510"/>
                                        <p:tgtEl>
                                          <p:spTgt spid="45">
                                            <p:txEl>
                                              <p:pRg st="0" end="0"/>
                                            </p:txEl>
                                          </p:spTgt>
                                        </p:tgtEl>
                                      </p:cBhvr>
                                    </p:animEffect>
                                    <p:anim calcmode="lin" valueType="num">
                                      <p:cBhvr>
                                        <p:cTn id="99" dur="51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100" dur="51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par>
                          <p:cTn id="101" fill="hold">
                            <p:stCondLst>
                              <p:cond delay="14500"/>
                            </p:stCondLst>
                            <p:childTnLst>
                              <p:par>
                                <p:cTn id="102" presetID="10" presetClass="entr" presetSubtype="0" fill="hold" grpId="0" nodeType="afterEffect">
                                  <p:stCondLst>
                                    <p:cond delay="0"/>
                                  </p:stCondLst>
                                  <p:childTnLst>
                                    <p:set>
                                      <p:cBhvr>
                                        <p:cTn id="103" dur="1" fill="hold">
                                          <p:stCondLst>
                                            <p:cond delay="0"/>
                                          </p:stCondLst>
                                        </p:cTn>
                                        <p:tgtEl>
                                          <p:spTgt spid="46">
                                            <p:txEl>
                                              <p:pRg st="0" end="0"/>
                                            </p:txEl>
                                          </p:spTgt>
                                        </p:tgtEl>
                                        <p:attrNameLst>
                                          <p:attrName>style.visibility</p:attrName>
                                        </p:attrNameLst>
                                      </p:cBhvr>
                                      <p:to>
                                        <p:strVal val="visible"/>
                                      </p:to>
                                    </p:set>
                                    <p:animEffect transition="in" filter="fade">
                                      <p:cBhvr>
                                        <p:cTn id="104" dur="510"/>
                                        <p:tgtEl>
                                          <p:spTgt spid="46">
                                            <p:txEl>
                                              <p:pRg st="0" end="0"/>
                                            </p:txEl>
                                          </p:spTgt>
                                        </p:tgtEl>
                                      </p:cBhvr>
                                    </p:animEffect>
                                  </p:childTnLst>
                                </p:cTn>
                              </p:par>
                            </p:childTnLst>
                          </p:cTn>
                        </p:par>
                        <p:par>
                          <p:cTn id="105" fill="hold">
                            <p:stCondLst>
                              <p:cond delay="15500"/>
                            </p:stCondLst>
                            <p:childTnLst>
                              <p:par>
                                <p:cTn id="106" presetID="53" presetClass="entr" presetSubtype="16" fill="hold" grpId="0" nodeType="after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500" fill="hold"/>
                                        <p:tgtEl>
                                          <p:spTgt spid="23"/>
                                        </p:tgtEl>
                                        <p:attrNameLst>
                                          <p:attrName>ppt_w</p:attrName>
                                        </p:attrNameLst>
                                      </p:cBhvr>
                                      <p:tavLst>
                                        <p:tav tm="0">
                                          <p:val>
                                            <p:fltVal val="0"/>
                                          </p:val>
                                        </p:tav>
                                        <p:tav tm="100000">
                                          <p:val>
                                            <p:strVal val="#ppt_w"/>
                                          </p:val>
                                        </p:tav>
                                      </p:tavLst>
                                    </p:anim>
                                    <p:anim calcmode="lin" valueType="num">
                                      <p:cBhvr>
                                        <p:cTn id="109" dur="500" fill="hold"/>
                                        <p:tgtEl>
                                          <p:spTgt spid="23"/>
                                        </p:tgtEl>
                                        <p:attrNameLst>
                                          <p:attrName>ppt_h</p:attrName>
                                        </p:attrNameLst>
                                      </p:cBhvr>
                                      <p:tavLst>
                                        <p:tav tm="0">
                                          <p:val>
                                            <p:fltVal val="0"/>
                                          </p:val>
                                        </p:tav>
                                        <p:tav tm="100000">
                                          <p:val>
                                            <p:strVal val="#ppt_h"/>
                                          </p:val>
                                        </p:tav>
                                      </p:tavLst>
                                    </p:anim>
                                    <p:animEffect transition="in" filter="fade">
                                      <p:cBhvr>
                                        <p:cTn id="110" dur="500"/>
                                        <p:tgtEl>
                                          <p:spTgt spid="23"/>
                                        </p:tgtEl>
                                      </p:cBhvr>
                                    </p:animEffect>
                                  </p:childTnLst>
                                </p:cTn>
                              </p:par>
                            </p:childTnLst>
                          </p:cTn>
                        </p:par>
                        <p:par>
                          <p:cTn id="111" fill="hold">
                            <p:stCondLst>
                              <p:cond delay="16000"/>
                            </p:stCondLst>
                            <p:childTnLst>
                              <p:par>
                                <p:cTn id="112" presetID="53" presetClass="entr" presetSubtype="16" fill="hold" grpId="0" nodeType="afterEffect">
                                  <p:stCondLst>
                                    <p:cond delay="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childTnLst>
                          </p:cTn>
                        </p:par>
                        <p:par>
                          <p:cTn id="117" fill="hold">
                            <p:stCondLst>
                              <p:cond delay="16500"/>
                            </p:stCondLst>
                            <p:childTnLst>
                              <p:par>
                                <p:cTn id="118" presetID="53" presetClass="entr" presetSubtype="16"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par>
                          <p:cTn id="123" fill="hold">
                            <p:stCondLst>
                              <p:cond delay="17000"/>
                            </p:stCondLst>
                            <p:childTnLst>
                              <p:par>
                                <p:cTn id="124" presetID="53" presetClass="entr" presetSubtype="16"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 calcmode="lin" valueType="num">
                                      <p:cBhvr>
                                        <p:cTn id="126" dur="500" fill="hold"/>
                                        <p:tgtEl>
                                          <p:spTgt spid="35"/>
                                        </p:tgtEl>
                                        <p:attrNameLst>
                                          <p:attrName>ppt_w</p:attrName>
                                        </p:attrNameLst>
                                      </p:cBhvr>
                                      <p:tavLst>
                                        <p:tav tm="0">
                                          <p:val>
                                            <p:fltVal val="0"/>
                                          </p:val>
                                        </p:tav>
                                        <p:tav tm="100000">
                                          <p:val>
                                            <p:strVal val="#ppt_w"/>
                                          </p:val>
                                        </p:tav>
                                      </p:tavLst>
                                    </p:anim>
                                    <p:anim calcmode="lin" valueType="num">
                                      <p:cBhvr>
                                        <p:cTn id="127" dur="500" fill="hold"/>
                                        <p:tgtEl>
                                          <p:spTgt spid="35"/>
                                        </p:tgtEl>
                                        <p:attrNameLst>
                                          <p:attrName>ppt_h</p:attrName>
                                        </p:attrNameLst>
                                      </p:cBhvr>
                                      <p:tavLst>
                                        <p:tav tm="0">
                                          <p:val>
                                            <p:fltVal val="0"/>
                                          </p:val>
                                        </p:tav>
                                        <p:tav tm="100000">
                                          <p:val>
                                            <p:strVal val="#ppt_h"/>
                                          </p:val>
                                        </p:tav>
                                      </p:tavLst>
                                    </p:anim>
                                    <p:animEffect transition="in" filter="fade">
                                      <p:cBhvr>
                                        <p:cTn id="128" dur="500"/>
                                        <p:tgtEl>
                                          <p:spTgt spid="35"/>
                                        </p:tgtEl>
                                      </p:cBhvr>
                                    </p:animEffect>
                                  </p:childTnLst>
                                </p:cTn>
                              </p:par>
                            </p:childTnLst>
                          </p:cTn>
                        </p:par>
                        <p:par>
                          <p:cTn id="129" fill="hold">
                            <p:stCondLst>
                              <p:cond delay="17500"/>
                            </p:stCondLst>
                            <p:childTnLst>
                              <p:par>
                                <p:cTn id="130" presetID="53" presetClass="entr" presetSubtype="16"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p:cTn id="132" dur="500" fill="hold"/>
                                        <p:tgtEl>
                                          <p:spTgt spid="37"/>
                                        </p:tgtEl>
                                        <p:attrNameLst>
                                          <p:attrName>ppt_w</p:attrName>
                                        </p:attrNameLst>
                                      </p:cBhvr>
                                      <p:tavLst>
                                        <p:tav tm="0">
                                          <p:val>
                                            <p:fltVal val="0"/>
                                          </p:val>
                                        </p:tav>
                                        <p:tav tm="100000">
                                          <p:val>
                                            <p:strVal val="#ppt_w"/>
                                          </p:val>
                                        </p:tav>
                                      </p:tavLst>
                                    </p:anim>
                                    <p:anim calcmode="lin" valueType="num">
                                      <p:cBhvr>
                                        <p:cTn id="133" dur="500" fill="hold"/>
                                        <p:tgtEl>
                                          <p:spTgt spid="37"/>
                                        </p:tgtEl>
                                        <p:attrNameLst>
                                          <p:attrName>ppt_h</p:attrName>
                                        </p:attrNameLst>
                                      </p:cBhvr>
                                      <p:tavLst>
                                        <p:tav tm="0">
                                          <p:val>
                                            <p:fltVal val="0"/>
                                          </p:val>
                                        </p:tav>
                                        <p:tav tm="100000">
                                          <p:val>
                                            <p:strVal val="#ppt_h"/>
                                          </p:val>
                                        </p:tav>
                                      </p:tavLst>
                                    </p:anim>
                                    <p:animEffect transition="in" filter="fade">
                                      <p:cBhvr>
                                        <p:cTn id="134" dur="500"/>
                                        <p:tgtEl>
                                          <p:spTgt spid="37"/>
                                        </p:tgtEl>
                                      </p:cBhvr>
                                    </p:animEffect>
                                  </p:childTnLst>
                                </p:cTn>
                              </p:par>
                            </p:childTnLst>
                          </p:cTn>
                        </p:par>
                        <p:par>
                          <p:cTn id="135" fill="hold">
                            <p:stCondLst>
                              <p:cond delay="18000"/>
                            </p:stCondLst>
                            <p:childTnLst>
                              <p:par>
                                <p:cTn id="136" presetID="10" presetClass="entr" presetSubtype="0" fill="hold" grpId="0" nodeType="afterEffect" nodePh="1">
                                  <p:stCondLst>
                                    <p:cond delay="0"/>
                                  </p:stCondLst>
                                  <p:endCondLst>
                                    <p:cond evt="begin" delay="0">
                                      <p:tn val="136"/>
                                    </p:cond>
                                  </p:endCondLst>
                                  <p:childTnLst>
                                    <p:set>
                                      <p:cBhvr>
                                        <p:cTn id="137" dur="1" fill="hold">
                                          <p:stCondLst>
                                            <p:cond delay="0"/>
                                          </p:stCondLst>
                                        </p:cTn>
                                        <p:tgtEl>
                                          <p:spTgt spid="51"/>
                                        </p:tgtEl>
                                        <p:attrNameLst>
                                          <p:attrName>style.visibility</p:attrName>
                                        </p:attrNameLst>
                                      </p:cBhvr>
                                      <p:to>
                                        <p:strVal val="visible"/>
                                      </p:to>
                                    </p:set>
                                    <p:animEffect transition="in" filter="fade">
                                      <p:cBhvr>
                                        <p:cTn id="138" dur="500"/>
                                        <p:tgtEl>
                                          <p:spTgt spid="51"/>
                                        </p:tgtEl>
                                      </p:cBhvr>
                                    </p:animEffect>
                                  </p:childTnLst>
                                </p:cTn>
                              </p:par>
                            </p:childTnLst>
                          </p:cTn>
                        </p:par>
                        <p:par>
                          <p:cTn id="139" fill="hold">
                            <p:stCondLst>
                              <p:cond delay="18500"/>
                            </p:stCondLst>
                            <p:childTnLst>
                              <p:par>
                                <p:cTn id="140" presetID="10" presetClass="entr" presetSubtype="0" fill="hold" grpId="0" nodeType="afterEffect" nodePh="1">
                                  <p:stCondLst>
                                    <p:cond delay="0"/>
                                  </p:stCondLst>
                                  <p:endCondLst>
                                    <p:cond evt="begin" delay="0">
                                      <p:tn val="140"/>
                                    </p:cond>
                                  </p:endCondLst>
                                  <p:childTnLst>
                                    <p:set>
                                      <p:cBhvr>
                                        <p:cTn id="141" dur="1" fill="hold">
                                          <p:stCondLst>
                                            <p:cond delay="0"/>
                                          </p:stCondLst>
                                        </p:cTn>
                                        <p:tgtEl>
                                          <p:spTgt spid="52"/>
                                        </p:tgtEl>
                                        <p:attrNameLst>
                                          <p:attrName>style.visibility</p:attrName>
                                        </p:attrNameLst>
                                      </p:cBhvr>
                                      <p:to>
                                        <p:strVal val="visible"/>
                                      </p:to>
                                    </p:set>
                                    <p:animEffect transition="in" filter="fade">
                                      <p:cBhvr>
                                        <p:cTn id="142" dur="500"/>
                                        <p:tgtEl>
                                          <p:spTgt spid="52"/>
                                        </p:tgtEl>
                                      </p:cBhvr>
                                    </p:animEffect>
                                  </p:childTnLst>
                                </p:cTn>
                              </p:par>
                            </p:childTnLst>
                          </p:cTn>
                        </p:par>
                        <p:par>
                          <p:cTn id="143" fill="hold">
                            <p:stCondLst>
                              <p:cond delay="19000"/>
                            </p:stCondLst>
                            <p:childTnLst>
                              <p:par>
                                <p:cTn id="144" presetID="10" presetClass="entr" presetSubtype="0" fill="hold" grpId="0" nodeType="afterEffect" nodePh="1">
                                  <p:stCondLst>
                                    <p:cond delay="0"/>
                                  </p:stCondLst>
                                  <p:endCondLst>
                                    <p:cond evt="begin" delay="0">
                                      <p:tn val="144"/>
                                    </p:cond>
                                  </p:end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childTnLst>
                                </p:cTn>
                              </p:par>
                            </p:childTnLst>
                          </p:cTn>
                        </p:par>
                        <p:par>
                          <p:cTn id="147" fill="hold">
                            <p:stCondLst>
                              <p:cond delay="19500"/>
                            </p:stCondLst>
                            <p:childTnLst>
                              <p:par>
                                <p:cTn id="148" presetID="53" presetClass="entr" presetSubtype="16" fill="hold" grpId="0" nodeType="afterEffect">
                                  <p:stCondLst>
                                    <p:cond delay="0"/>
                                  </p:stCondLst>
                                  <p:childTnLst>
                                    <p:set>
                                      <p:cBhvr>
                                        <p:cTn id="149" dur="1" fill="hold">
                                          <p:stCondLst>
                                            <p:cond delay="0"/>
                                          </p:stCondLst>
                                        </p:cTn>
                                        <p:tgtEl>
                                          <p:spTgt spid="54">
                                            <p:txEl>
                                              <p:pRg st="0" end="0"/>
                                            </p:txEl>
                                          </p:spTgt>
                                        </p:tgtEl>
                                        <p:attrNameLst>
                                          <p:attrName>style.visibility</p:attrName>
                                        </p:attrNameLst>
                                      </p:cBhvr>
                                      <p:to>
                                        <p:strVal val="visible"/>
                                      </p:to>
                                    </p:set>
                                    <p:anim calcmode="lin" valueType="num">
                                      <p:cBhvr>
                                        <p:cTn id="150" dur="3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51" dur="3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52" dur="300"/>
                                        <p:tgtEl>
                                          <p:spTgt spid="54">
                                            <p:txEl>
                                              <p:pRg st="0" end="0"/>
                                            </p:txEl>
                                          </p:spTgt>
                                        </p:tgtEl>
                                      </p:cBhvr>
                                    </p:animEffect>
                                  </p:childTnLst>
                                </p:cTn>
                              </p:par>
                            </p:childTnLst>
                          </p:cTn>
                        </p:par>
                        <p:par>
                          <p:cTn id="153" fill="hold">
                            <p:stCondLst>
                              <p:cond delay="20000"/>
                            </p:stCondLst>
                            <p:childTnLst>
                              <p:par>
                                <p:cTn id="154" presetID="53" presetClass="entr" presetSubtype="16" fill="hold" grpId="0" nodeType="afterEffect">
                                  <p:stCondLst>
                                    <p:cond delay="0"/>
                                  </p:stCondLst>
                                  <p:childTnLst>
                                    <p:set>
                                      <p:cBhvr>
                                        <p:cTn id="155" dur="1" fill="hold">
                                          <p:stCondLst>
                                            <p:cond delay="0"/>
                                          </p:stCondLst>
                                        </p:cTn>
                                        <p:tgtEl>
                                          <p:spTgt spid="55">
                                            <p:txEl>
                                              <p:pRg st="0" end="0"/>
                                            </p:txEl>
                                          </p:spTgt>
                                        </p:tgtEl>
                                        <p:attrNameLst>
                                          <p:attrName>style.visibility</p:attrName>
                                        </p:attrNameLst>
                                      </p:cBhvr>
                                      <p:to>
                                        <p:strVal val="visible"/>
                                      </p:to>
                                    </p:set>
                                    <p:anim calcmode="lin" valueType="num">
                                      <p:cBhvr>
                                        <p:cTn id="156" dur="3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57" dur="3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58" dur="300"/>
                                        <p:tgtEl>
                                          <p:spTgt spid="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10" fill="hold"/>
                        <p:tgtEl>
                          <p:spTgt spid="13"/>
                        </p:tgtEl>
                        <p:attrNameLst>
                          <p:attrName>ppt_w</p:attrName>
                        </p:attrNameLst>
                      </p:cBhvr>
                      <p:tavLst>
                        <p:tav tm="0">
                          <p:val>
                            <p:fltVal val="0"/>
                          </p:val>
                        </p:tav>
                        <p:tav tm="100000">
                          <p:val>
                            <p:strVal val="#ppt_w"/>
                          </p:val>
                        </p:tav>
                      </p:tavLst>
                    </p:anim>
                    <p:anim calcmode="lin" valueType="num">
                      <p:cBhvr>
                        <p:cTn dur="510" fill="hold"/>
                        <p:tgtEl>
                          <p:spTgt spid="13"/>
                        </p:tgtEl>
                        <p:attrNameLst>
                          <p:attrName>ppt_h</p:attrName>
                        </p:attrNameLst>
                      </p:cBhvr>
                      <p:tavLst>
                        <p:tav tm="0">
                          <p:val>
                            <p:fltVal val="0"/>
                          </p:val>
                        </p:tav>
                        <p:tav tm="100000">
                          <p:val>
                            <p:strVal val="#ppt_h"/>
                          </p:val>
                        </p:tav>
                      </p:tavLst>
                    </p:anim>
                    <p:animEffect transition="in" filter="fade">
                      <p:cBhvr>
                        <p:cTn dur="510"/>
                        <p:tgtEl>
                          <p:spTgt spid="13"/>
                        </p:tgtEl>
                      </p:cBhvr>
                    </p:animEffect>
                  </p:childTnLst>
                </p:cTn>
              </p:par>
            </p:tnLst>
          </p:tmpl>
        </p:tmplLst>
      </p:bldP>
      <p:bldP spid="26" grpId="0" build="p">
        <p:tmplLst>
          <p:tmpl lvl="1">
            <p:tnLst>
              <p:par>
                <p:cTn presetID="42" presetClass="entr" presetSubtype="0"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fade">
                      <p:cBhvr>
                        <p:cTn dur="510"/>
                        <p:tgtEl>
                          <p:spTgt spid="26"/>
                        </p:tgtEl>
                      </p:cBhvr>
                    </p:animEffect>
                    <p:anim calcmode="lin" valueType="num">
                      <p:cBhvr>
                        <p:cTn dur="510" fill="hold"/>
                        <p:tgtEl>
                          <p:spTgt spid="26"/>
                        </p:tgtEl>
                        <p:attrNameLst>
                          <p:attrName>ppt_x</p:attrName>
                        </p:attrNameLst>
                      </p:cBhvr>
                      <p:tavLst>
                        <p:tav tm="0">
                          <p:val>
                            <p:strVal val="#ppt_x"/>
                          </p:val>
                        </p:tav>
                        <p:tav tm="100000">
                          <p:val>
                            <p:strVal val="#ppt_x"/>
                          </p:val>
                        </p:tav>
                      </p:tavLst>
                    </p:anim>
                    <p:anim calcmode="lin" valueType="num">
                      <p:cBhvr>
                        <p:cTn dur="51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afterEffect">
                  <p:stCondLst>
                    <p:cond delay="0"/>
                  </p:stCondLst>
                  <p:childTnLst>
                    <p:set>
                      <p:cBhvr>
                        <p:cTn dur="1" fill="hold">
                          <p:stCondLst>
                            <p:cond delay="0"/>
                          </p:stCondLst>
                        </p:cTn>
                        <p:tgtEl>
                          <p:spTgt spid="27"/>
                        </p:tgtEl>
                        <p:attrNameLst>
                          <p:attrName>style.visibility</p:attrName>
                        </p:attrNameLst>
                      </p:cBhvr>
                      <p:to>
                        <p:strVal val="visible"/>
                      </p:to>
                    </p:set>
                    <p:animEffect transition="in" filter="fade">
                      <p:cBhvr>
                        <p:cTn dur="510"/>
                        <p:tgtEl>
                          <p:spTgt spid="27"/>
                        </p:tgtEl>
                      </p:cBhvr>
                    </p:animEffect>
                  </p:childTnLst>
                </p:cTn>
              </p:par>
            </p:tnLst>
          </p:tmpl>
        </p:tmplLst>
      </p:bldP>
      <p:bldP spid="28" grpId="0" build="p">
        <p:tmplLst>
          <p:tmpl lvl="1">
            <p:tnLst>
              <p:par>
                <p:cTn presetID="42" presetClass="entr" presetSubtype="0" fill="hold" nodeType="after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10"/>
                        <p:tgtEl>
                          <p:spTgt spid="28"/>
                        </p:tgtEl>
                      </p:cBhvr>
                    </p:animEffect>
                    <p:anim calcmode="lin" valueType="num">
                      <p:cBhvr>
                        <p:cTn dur="510" fill="hold"/>
                        <p:tgtEl>
                          <p:spTgt spid="28"/>
                        </p:tgtEl>
                        <p:attrNameLst>
                          <p:attrName>ppt_x</p:attrName>
                        </p:attrNameLst>
                      </p:cBhvr>
                      <p:tavLst>
                        <p:tav tm="0">
                          <p:val>
                            <p:strVal val="#ppt_x"/>
                          </p:val>
                        </p:tav>
                        <p:tav tm="100000">
                          <p:val>
                            <p:strVal val="#ppt_x"/>
                          </p:val>
                        </p:tav>
                      </p:tavLst>
                    </p:anim>
                    <p:anim calcmode="lin" valueType="num">
                      <p:cBhvr>
                        <p:cTn dur="510" fill="hold"/>
                        <p:tgtEl>
                          <p:spTgt spid="28"/>
                        </p:tgtEl>
                        <p:attrNameLst>
                          <p:attrName>ppt_y</p:attrName>
                        </p:attrNameLst>
                      </p:cBhvr>
                      <p:tavLst>
                        <p:tav tm="0">
                          <p:val>
                            <p:strVal val="#ppt_y+.1"/>
                          </p:val>
                        </p:tav>
                        <p:tav tm="100000">
                          <p:val>
                            <p:strVal val="#ppt_y"/>
                          </p:val>
                        </p:tav>
                      </p:tavLst>
                    </p:anim>
                  </p:childTnLst>
                </p:cTn>
              </p:par>
            </p:tnLst>
          </p:tmpl>
        </p:tmplLst>
      </p:bldP>
      <p:bldP spid="38" grpId="0" animBg="1"/>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10" fill="hold"/>
                        <p:tgtEl>
                          <p:spTgt spid="39"/>
                        </p:tgtEl>
                        <p:attrNameLst>
                          <p:attrName>ppt_w</p:attrName>
                        </p:attrNameLst>
                      </p:cBhvr>
                      <p:tavLst>
                        <p:tav tm="0">
                          <p:val>
                            <p:fltVal val="0"/>
                          </p:val>
                        </p:tav>
                        <p:tav tm="100000">
                          <p:val>
                            <p:strVal val="#ppt_w"/>
                          </p:val>
                        </p:tav>
                      </p:tavLst>
                    </p:anim>
                    <p:anim calcmode="lin" valueType="num">
                      <p:cBhvr>
                        <p:cTn dur="510" fill="hold"/>
                        <p:tgtEl>
                          <p:spTgt spid="39"/>
                        </p:tgtEl>
                        <p:attrNameLst>
                          <p:attrName>ppt_h</p:attrName>
                        </p:attrNameLst>
                      </p:cBhvr>
                      <p:tavLst>
                        <p:tav tm="0">
                          <p:val>
                            <p:fltVal val="0"/>
                          </p:val>
                        </p:tav>
                        <p:tav tm="100000">
                          <p:val>
                            <p:strVal val="#ppt_h"/>
                          </p:val>
                        </p:tav>
                      </p:tavLst>
                    </p:anim>
                    <p:animEffect transition="in" filter="fade">
                      <p:cBhvr>
                        <p:cTn dur="510"/>
                        <p:tgtEl>
                          <p:spTgt spid="39"/>
                        </p:tgtEl>
                      </p:cBhvr>
                    </p:animEffect>
                  </p:childTnLst>
                </p:cTn>
              </p:par>
            </p:tnLst>
          </p:tmpl>
        </p:tmplLst>
      </p:bldP>
      <p:bldP spid="40" grpId="0" build="p">
        <p:tmplLst>
          <p:tmpl lvl="1">
            <p:tnLst>
              <p:par>
                <p:cTn presetID="42"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10"/>
                        <p:tgtEl>
                          <p:spTgt spid="40"/>
                        </p:tgtEl>
                      </p:cBhvr>
                    </p:animEffect>
                    <p:anim calcmode="lin" valueType="num">
                      <p:cBhvr>
                        <p:cTn dur="510" fill="hold"/>
                        <p:tgtEl>
                          <p:spTgt spid="40"/>
                        </p:tgtEl>
                        <p:attrNameLst>
                          <p:attrName>ppt_x</p:attrName>
                        </p:attrNameLst>
                      </p:cBhvr>
                      <p:tavLst>
                        <p:tav tm="0">
                          <p:val>
                            <p:strVal val="#ppt_x"/>
                          </p:val>
                        </p:tav>
                        <p:tav tm="100000">
                          <p:val>
                            <p:strVal val="#ppt_x"/>
                          </p:val>
                        </p:tav>
                      </p:tavLst>
                    </p:anim>
                    <p:anim calcmode="lin" valueType="num">
                      <p:cBhvr>
                        <p:cTn dur="51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10"/>
                        <p:tgtEl>
                          <p:spTgt spid="41"/>
                        </p:tgtEl>
                      </p:cBhvr>
                    </p:animEffect>
                  </p:childTnLst>
                </p:cTn>
              </p:par>
            </p:tnLst>
          </p:tmpl>
        </p:tmplLst>
      </p:bldP>
      <p:bldP spid="42" grpId="0" build="p">
        <p:tmplLst>
          <p:tmpl lvl="1">
            <p:tnLst>
              <p:par>
                <p:cTn presetID="42"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10"/>
                        <p:tgtEl>
                          <p:spTgt spid="42"/>
                        </p:tgtEl>
                      </p:cBhvr>
                    </p:animEffect>
                    <p:anim calcmode="lin" valueType="num">
                      <p:cBhvr>
                        <p:cTn dur="510" fill="hold"/>
                        <p:tgtEl>
                          <p:spTgt spid="42"/>
                        </p:tgtEl>
                        <p:attrNameLst>
                          <p:attrName>ppt_x</p:attrName>
                        </p:attrNameLst>
                      </p:cBhvr>
                      <p:tavLst>
                        <p:tav tm="0">
                          <p:val>
                            <p:strVal val="#ppt_x"/>
                          </p:val>
                        </p:tav>
                        <p:tav tm="100000">
                          <p:val>
                            <p:strVal val="#ppt_x"/>
                          </p:val>
                        </p:tav>
                      </p:tavLst>
                    </p:anim>
                    <p:anim calcmode="lin" valueType="num">
                      <p:cBhvr>
                        <p:cTn dur="510" fill="hold"/>
                        <p:tgtEl>
                          <p:spTgt spid="42"/>
                        </p:tgtEl>
                        <p:attrNameLst>
                          <p:attrName>ppt_y</p:attrName>
                        </p:attrNameLst>
                      </p:cBhvr>
                      <p:tavLst>
                        <p:tav tm="0">
                          <p:val>
                            <p:strVal val="#ppt_y+.1"/>
                          </p:val>
                        </p:tav>
                        <p:tav tm="100000">
                          <p:val>
                            <p:strVal val="#ppt_y"/>
                          </p:val>
                        </p:tav>
                      </p:tavLst>
                    </p:anim>
                  </p:childTnLst>
                </p:cTn>
              </p:par>
            </p:tnLst>
          </p:tmpl>
        </p:tmplLst>
      </p:bldP>
      <p:bldP spid="43" grpId="0" animBg="1"/>
      <p:bldP spid="44" grpId="0" build="p">
        <p:tmplLst>
          <p:tmpl lvl="1">
            <p:tnLst>
              <p:par>
                <p:cTn presetID="53" presetClass="entr" presetSubtype="16"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 calcmode="lin" valueType="num">
                      <p:cBhvr>
                        <p:cTn dur="510" fill="hold"/>
                        <p:tgtEl>
                          <p:spTgt spid="44"/>
                        </p:tgtEl>
                        <p:attrNameLst>
                          <p:attrName>ppt_w</p:attrName>
                        </p:attrNameLst>
                      </p:cBhvr>
                      <p:tavLst>
                        <p:tav tm="0">
                          <p:val>
                            <p:fltVal val="0"/>
                          </p:val>
                        </p:tav>
                        <p:tav tm="100000">
                          <p:val>
                            <p:strVal val="#ppt_w"/>
                          </p:val>
                        </p:tav>
                      </p:tavLst>
                    </p:anim>
                    <p:anim calcmode="lin" valueType="num">
                      <p:cBhvr>
                        <p:cTn dur="510" fill="hold"/>
                        <p:tgtEl>
                          <p:spTgt spid="44"/>
                        </p:tgtEl>
                        <p:attrNameLst>
                          <p:attrName>ppt_h</p:attrName>
                        </p:attrNameLst>
                      </p:cBhvr>
                      <p:tavLst>
                        <p:tav tm="0">
                          <p:val>
                            <p:fltVal val="0"/>
                          </p:val>
                        </p:tav>
                        <p:tav tm="100000">
                          <p:val>
                            <p:strVal val="#ppt_h"/>
                          </p:val>
                        </p:tav>
                      </p:tavLst>
                    </p:anim>
                    <p:animEffect transition="in" filter="fade">
                      <p:cBhvr>
                        <p:cTn dur="510"/>
                        <p:tgtEl>
                          <p:spTgt spid="44"/>
                        </p:tgtEl>
                      </p:cBhvr>
                    </p:animEffect>
                  </p:childTnLst>
                </p:cTn>
              </p:par>
            </p:tnLst>
          </p:tmpl>
        </p:tmplLst>
      </p:bldP>
      <p:bldP spid="45" grpId="0" build="p">
        <p:tmplLst>
          <p:tmpl lvl="1">
            <p:tnLst>
              <p:par>
                <p:cTn presetID="42" presetClass="entr" presetSubtype="0" fill="hold" nodeType="afterEffect">
                  <p:stCondLst>
                    <p:cond delay="0"/>
                  </p:stCondLst>
                  <p:childTnLst>
                    <p:set>
                      <p:cBhvr>
                        <p:cTn dur="1" fill="hold">
                          <p:stCondLst>
                            <p:cond delay="0"/>
                          </p:stCondLst>
                        </p:cTn>
                        <p:tgtEl>
                          <p:spTgt spid="45"/>
                        </p:tgtEl>
                        <p:attrNameLst>
                          <p:attrName>style.visibility</p:attrName>
                        </p:attrNameLst>
                      </p:cBhvr>
                      <p:to>
                        <p:strVal val="visible"/>
                      </p:to>
                    </p:set>
                    <p:animEffect transition="in" filter="fade">
                      <p:cBhvr>
                        <p:cTn dur="510"/>
                        <p:tgtEl>
                          <p:spTgt spid="45"/>
                        </p:tgtEl>
                      </p:cBhvr>
                    </p:animEffect>
                    <p:anim calcmode="lin" valueType="num">
                      <p:cBhvr>
                        <p:cTn dur="510" fill="hold"/>
                        <p:tgtEl>
                          <p:spTgt spid="45"/>
                        </p:tgtEl>
                        <p:attrNameLst>
                          <p:attrName>ppt_x</p:attrName>
                        </p:attrNameLst>
                      </p:cBhvr>
                      <p:tavLst>
                        <p:tav tm="0">
                          <p:val>
                            <p:strVal val="#ppt_x"/>
                          </p:val>
                        </p:tav>
                        <p:tav tm="100000">
                          <p:val>
                            <p:strVal val="#ppt_x"/>
                          </p:val>
                        </p:tav>
                      </p:tavLst>
                    </p:anim>
                    <p:anim calcmode="lin" valueType="num">
                      <p:cBhvr>
                        <p:cTn dur="510" fill="hold"/>
                        <p:tgtEl>
                          <p:spTgt spid="45"/>
                        </p:tgtEl>
                        <p:attrNameLst>
                          <p:attrName>ppt_y</p:attrName>
                        </p:attrNameLst>
                      </p:cBhvr>
                      <p:tavLst>
                        <p:tav tm="0">
                          <p:val>
                            <p:strVal val="#ppt_y+.1"/>
                          </p:val>
                        </p:tav>
                        <p:tav tm="100000">
                          <p:val>
                            <p:strVal val="#ppt_y"/>
                          </p:val>
                        </p:tav>
                      </p:tavLst>
                    </p:anim>
                  </p:childTnLst>
                </p:cTn>
              </p:par>
            </p:tnLst>
          </p:tmpl>
        </p:tmplLst>
      </p:bldP>
      <p:bldP spid="46" grpId="0" build="p">
        <p:tmplLst>
          <p:tmpl lvl="1">
            <p:tnLst>
              <p:par>
                <p:cTn presetID="10" presetClass="entr" presetSubtype="0" fill="hold" nodeType="afterEffect">
                  <p:stCondLst>
                    <p:cond delay="0"/>
                  </p:stCondLst>
                  <p:childTnLst>
                    <p:set>
                      <p:cBhvr>
                        <p:cTn dur="1" fill="hold">
                          <p:stCondLst>
                            <p:cond delay="0"/>
                          </p:stCondLst>
                        </p:cTn>
                        <p:tgtEl>
                          <p:spTgt spid="46"/>
                        </p:tgtEl>
                        <p:attrNameLst>
                          <p:attrName>style.visibility</p:attrName>
                        </p:attrNameLst>
                      </p:cBhvr>
                      <p:to>
                        <p:strVal val="visible"/>
                      </p:to>
                    </p:set>
                    <p:animEffect transition="in" filter="fade">
                      <p:cBhvr>
                        <p:cTn dur="510"/>
                        <p:tgtEl>
                          <p:spTgt spid="46"/>
                        </p:tgtEl>
                      </p:cBhvr>
                    </p:animEffect>
                  </p:childTnLst>
                </p:cTn>
              </p:par>
            </p:tnLst>
          </p:tmpl>
        </p:tmplLst>
      </p:bldP>
      <p:bldP spid="47" grpId="0" build="p">
        <p:tmplLst>
          <p:tmpl lvl="1">
            <p:tnLst>
              <p:par>
                <p:cTn presetID="42" presetClass="entr" presetSubtype="0" fill="hold" nodeType="afterEffect">
                  <p:stCondLst>
                    <p:cond delay="0"/>
                  </p:stCondLst>
                  <p:childTnLst>
                    <p:set>
                      <p:cBhvr>
                        <p:cTn dur="1" fill="hold">
                          <p:stCondLst>
                            <p:cond delay="0"/>
                          </p:stCondLst>
                        </p:cTn>
                        <p:tgtEl>
                          <p:spTgt spid="47"/>
                        </p:tgtEl>
                        <p:attrNameLst>
                          <p:attrName>style.visibility</p:attrName>
                        </p:attrNameLst>
                      </p:cBhvr>
                      <p:to>
                        <p:strVal val="visible"/>
                      </p:to>
                    </p:set>
                    <p:animEffect transition="in" filter="fade">
                      <p:cBhvr>
                        <p:cTn dur="510"/>
                        <p:tgtEl>
                          <p:spTgt spid="47"/>
                        </p:tgtEl>
                      </p:cBhvr>
                    </p:animEffect>
                    <p:anim calcmode="lin" valueType="num">
                      <p:cBhvr>
                        <p:cTn dur="510" fill="hold"/>
                        <p:tgtEl>
                          <p:spTgt spid="47"/>
                        </p:tgtEl>
                        <p:attrNameLst>
                          <p:attrName>ppt_x</p:attrName>
                        </p:attrNameLst>
                      </p:cBhvr>
                      <p:tavLst>
                        <p:tav tm="0">
                          <p:val>
                            <p:strVal val="#ppt_x"/>
                          </p:val>
                        </p:tav>
                        <p:tav tm="100000">
                          <p:val>
                            <p:strVal val="#ppt_x"/>
                          </p:val>
                        </p:tav>
                      </p:tavLst>
                    </p:anim>
                    <p:anim calcmode="lin" valueType="num">
                      <p:cBhvr>
                        <p:cTn dur="510" fill="hold"/>
                        <p:tgtEl>
                          <p:spTgt spid="47"/>
                        </p:tgtEl>
                        <p:attrNameLst>
                          <p:attrName>ppt_y</p:attrName>
                        </p:attrNameLst>
                      </p:cBhvr>
                      <p:tavLst>
                        <p:tav tm="0">
                          <p:val>
                            <p:strVal val="#ppt_y+.1"/>
                          </p:val>
                        </p:tav>
                        <p:tav tm="100000">
                          <p:val>
                            <p:strVal val="#ppt_y"/>
                          </p:val>
                        </p:tav>
                      </p:tavLst>
                    </p:anim>
                  </p:childTnLst>
                </p:cTn>
              </p:par>
            </p:tnLst>
          </p:tmpl>
        </p:tmplLst>
      </p:bldP>
      <p:bldP spid="23" grpId="0" animBg="1"/>
      <p:bldP spid="25" grpId="0" animBg="1"/>
      <p:bldP spid="30" grpId="0" animBg="1"/>
      <p:bldP spid="35" grpId="0" animBg="1"/>
      <p:bldP spid="37" grpId="0" animBg="1"/>
      <p:bldP spid="51" grpId="0"/>
      <p:bldP spid="52" grpId="0"/>
      <p:bldP spid="53" grpId="0"/>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300" fill="hold"/>
                        <p:tgtEl>
                          <p:spTgt spid="54"/>
                        </p:tgtEl>
                        <p:attrNameLst>
                          <p:attrName>ppt_w</p:attrName>
                        </p:attrNameLst>
                      </p:cBhvr>
                      <p:tavLst>
                        <p:tav tm="0">
                          <p:val>
                            <p:fltVal val="0"/>
                          </p:val>
                        </p:tav>
                        <p:tav tm="100000">
                          <p:val>
                            <p:strVal val="#ppt_w"/>
                          </p:val>
                        </p:tav>
                      </p:tavLst>
                    </p:anim>
                    <p:anim calcmode="lin" valueType="num">
                      <p:cBhvr>
                        <p:cTn dur="300" fill="hold"/>
                        <p:tgtEl>
                          <p:spTgt spid="54"/>
                        </p:tgtEl>
                        <p:attrNameLst>
                          <p:attrName>ppt_h</p:attrName>
                        </p:attrNameLst>
                      </p:cBhvr>
                      <p:tavLst>
                        <p:tav tm="0">
                          <p:val>
                            <p:fltVal val="0"/>
                          </p:val>
                        </p:tav>
                        <p:tav tm="100000">
                          <p:val>
                            <p:strVal val="#ppt_h"/>
                          </p:val>
                        </p:tav>
                      </p:tavLst>
                    </p:anim>
                    <p:animEffect transition="in" filter="fade">
                      <p:cBhvr>
                        <p:cTn dur="3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300" fill="hold"/>
                        <p:tgtEl>
                          <p:spTgt spid="55"/>
                        </p:tgtEl>
                        <p:attrNameLst>
                          <p:attrName>ppt_w</p:attrName>
                        </p:attrNameLst>
                      </p:cBhvr>
                      <p:tavLst>
                        <p:tav tm="0">
                          <p:val>
                            <p:fltVal val="0"/>
                          </p:val>
                        </p:tav>
                        <p:tav tm="100000">
                          <p:val>
                            <p:strVal val="#ppt_w"/>
                          </p:val>
                        </p:tav>
                      </p:tavLst>
                    </p:anim>
                    <p:anim calcmode="lin" valueType="num">
                      <p:cBhvr>
                        <p:cTn dur="300" fill="hold"/>
                        <p:tgtEl>
                          <p:spTgt spid="55"/>
                        </p:tgtEl>
                        <p:attrNameLst>
                          <p:attrName>ppt_h</p:attrName>
                        </p:attrNameLst>
                      </p:cBhvr>
                      <p:tavLst>
                        <p:tav tm="0">
                          <p:val>
                            <p:fltVal val="0"/>
                          </p:val>
                        </p:tav>
                        <p:tav tm="100000">
                          <p:val>
                            <p:strVal val="#ppt_h"/>
                          </p:val>
                        </p:tav>
                      </p:tavLst>
                    </p:anim>
                    <p:animEffect transition="in" filter="fade">
                      <p:cBhvr>
                        <p:cTn dur="300"/>
                        <p:tgtEl>
                          <p:spTgt spid="55"/>
                        </p:tgtEl>
                      </p:cBhvr>
                    </p:animEffect>
                  </p:childTnLst>
                </p:cTn>
              </p:par>
            </p:tnLst>
          </p:tmpl>
        </p:tmplLst>
      </p:bldP>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conic list 6">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9" name="Group 18"/>
          <p:cNvGrpSpPr/>
          <p:nvPr userDrawn="1"/>
        </p:nvGrpSpPr>
        <p:grpSpPr>
          <a:xfrm>
            <a:off x="101309" y="385540"/>
            <a:ext cx="383999" cy="342172"/>
            <a:chOff x="5270500" y="1460500"/>
            <a:chExt cx="1701800" cy="2705100"/>
          </a:xfrm>
        </p:grpSpPr>
        <p:sp>
          <p:nvSpPr>
            <p:cNvPr id="20" name="Rounded Rectangle 19"/>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1" name="Rounded Rectangle 20"/>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2" name="Rounded Rectangle 21"/>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30" name="Teardrop 29"/>
          <p:cNvSpPr/>
          <p:nvPr userDrawn="1"/>
        </p:nvSpPr>
        <p:spPr>
          <a:xfrm rot="13482192">
            <a:off x="1282930" y="1573861"/>
            <a:ext cx="2709581" cy="2438623"/>
          </a:xfrm>
          <a:prstGeom prst="teardrop">
            <a:avLst>
              <a:gd name="adj" fmla="val 1079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3" name="Teardrop 32"/>
          <p:cNvSpPr/>
          <p:nvPr userDrawn="1"/>
        </p:nvSpPr>
        <p:spPr>
          <a:xfrm rot="13482192">
            <a:off x="4993448" y="1573861"/>
            <a:ext cx="2709581" cy="2438623"/>
          </a:xfrm>
          <a:prstGeom prst="teardrop">
            <a:avLst>
              <a:gd name="adj" fmla="val 1079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4" name="Teardrop 33"/>
          <p:cNvSpPr/>
          <p:nvPr userDrawn="1"/>
        </p:nvSpPr>
        <p:spPr>
          <a:xfrm rot="13482192">
            <a:off x="8921272" y="1573860"/>
            <a:ext cx="2709581" cy="2438623"/>
          </a:xfrm>
          <a:prstGeom prst="teardrop">
            <a:avLst>
              <a:gd name="adj" fmla="val 1079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id-ID"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5" name="Text Placeholder 7"/>
          <p:cNvSpPr>
            <a:spLocks noGrp="1" noChangeAspect="1"/>
          </p:cNvSpPr>
          <p:nvPr>
            <p:ph type="body" sz="quarter" idx="39" hasCustomPrompt="1"/>
          </p:nvPr>
        </p:nvSpPr>
        <p:spPr>
          <a:xfrm>
            <a:off x="1751186"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a:t>icon</a:t>
            </a:r>
            <a:endParaRPr lang="es-ES_tradnl" dirty="0"/>
          </a:p>
        </p:txBody>
      </p:sp>
      <p:sp>
        <p:nvSpPr>
          <p:cNvPr id="36" name="Text Placeholder 7"/>
          <p:cNvSpPr>
            <a:spLocks noGrp="1" noChangeAspect="1"/>
          </p:cNvSpPr>
          <p:nvPr>
            <p:ph type="body" sz="quarter" idx="56" hasCustomPrompt="1"/>
          </p:nvPr>
        </p:nvSpPr>
        <p:spPr>
          <a:xfrm>
            <a:off x="5499097"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a:t>icon</a:t>
            </a:r>
            <a:endParaRPr lang="es-ES_tradnl" dirty="0"/>
          </a:p>
        </p:txBody>
      </p:sp>
      <p:sp>
        <p:nvSpPr>
          <p:cNvPr id="37" name="Text Placeholder 7"/>
          <p:cNvSpPr>
            <a:spLocks noGrp="1" noChangeAspect="1"/>
          </p:cNvSpPr>
          <p:nvPr>
            <p:ph type="body" sz="quarter" idx="60" hasCustomPrompt="1"/>
          </p:nvPr>
        </p:nvSpPr>
        <p:spPr>
          <a:xfrm>
            <a:off x="9319682" y="1897750"/>
            <a:ext cx="1803879" cy="1727989"/>
          </a:xfrm>
          <a:prstGeom prst="rect">
            <a:avLst/>
          </a:prstGeom>
        </p:spPr>
        <p:txBody>
          <a:bodyPr vert="horz" lIns="0" tIns="103884" rIns="0" bIns="103884" anchor="ctr"/>
          <a:lstStyle>
            <a:lvl1pPr marL="0" indent="0" algn="ctr">
              <a:lnSpc>
                <a:spcPct val="100000"/>
              </a:lnSpc>
              <a:spcBef>
                <a:spcPts val="0"/>
              </a:spcBef>
              <a:buNone/>
              <a:defRPr sz="6000" b="1">
                <a:solidFill>
                  <a:schemeClr val="bg1"/>
                </a:solidFill>
                <a:latin typeface="FontAwesome"/>
                <a:cs typeface="FontAwesome"/>
              </a:defRPr>
            </a:lvl1pPr>
          </a:lstStyle>
          <a:p>
            <a:pPr lvl="0"/>
            <a:r>
              <a:rPr lang="es-ES_tradnl" dirty="0" err="1"/>
              <a:t>icon</a:t>
            </a:r>
            <a:endParaRPr lang="es-ES_tradnl" dirty="0"/>
          </a:p>
        </p:txBody>
      </p:sp>
      <p:sp>
        <p:nvSpPr>
          <p:cNvPr id="48" name="Rounded Rectangle 47"/>
          <p:cNvSpPr/>
          <p:nvPr userDrawn="1"/>
        </p:nvSpPr>
        <p:spPr>
          <a:xfrm>
            <a:off x="1067504" y="4549516"/>
            <a:ext cx="405696" cy="278600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9" name="Text Placeholder 7"/>
          <p:cNvSpPr>
            <a:spLocks noGrp="1"/>
          </p:cNvSpPr>
          <p:nvPr>
            <p:ph type="body" sz="quarter" idx="19" hasCustomPrompt="1"/>
          </p:nvPr>
        </p:nvSpPr>
        <p:spPr>
          <a:xfrm>
            <a:off x="1608669"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16" hasCustomPrompt="1"/>
          </p:nvPr>
        </p:nvSpPr>
        <p:spPr>
          <a:xfrm>
            <a:off x="1608669"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1" name="Text Placeholder 7"/>
          <p:cNvSpPr>
            <a:spLocks noGrp="1"/>
          </p:cNvSpPr>
          <p:nvPr>
            <p:ph type="body" sz="quarter" idx="55" hasCustomPrompt="1"/>
          </p:nvPr>
        </p:nvSpPr>
        <p:spPr>
          <a:xfrm>
            <a:off x="1608669"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1">
                    <a:lumMod val="60000"/>
                    <a:lumOff val="40000"/>
                  </a:schemeClr>
                </a:solidFill>
                <a:latin typeface="Lato Light"/>
                <a:cs typeface="Lato Light"/>
              </a:defRPr>
            </a:lvl1pPr>
          </a:lstStyle>
          <a:p>
            <a:pPr lvl="0"/>
            <a:r>
              <a:rPr lang="es-ES_tradnl" dirty="0"/>
              <a:t>80%</a:t>
            </a:r>
          </a:p>
        </p:txBody>
      </p:sp>
      <p:sp>
        <p:nvSpPr>
          <p:cNvPr id="52" name="Rounded Rectangle 51"/>
          <p:cNvSpPr/>
          <p:nvPr userDrawn="1"/>
        </p:nvSpPr>
        <p:spPr>
          <a:xfrm>
            <a:off x="4815415" y="4549516"/>
            <a:ext cx="405696" cy="278600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53" name="Text Placeholder 7"/>
          <p:cNvSpPr>
            <a:spLocks noGrp="1"/>
          </p:cNvSpPr>
          <p:nvPr>
            <p:ph type="body" sz="quarter" idx="57" hasCustomPrompt="1"/>
          </p:nvPr>
        </p:nvSpPr>
        <p:spPr>
          <a:xfrm>
            <a:off x="5356580"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4" name="Text Placeholder 2"/>
          <p:cNvSpPr>
            <a:spLocks noGrp="1"/>
          </p:cNvSpPr>
          <p:nvPr>
            <p:ph type="body" sz="quarter" idx="58" hasCustomPrompt="1"/>
          </p:nvPr>
        </p:nvSpPr>
        <p:spPr>
          <a:xfrm>
            <a:off x="5356580"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5" name="Text Placeholder 7"/>
          <p:cNvSpPr>
            <a:spLocks noGrp="1"/>
          </p:cNvSpPr>
          <p:nvPr>
            <p:ph type="body" sz="quarter" idx="59" hasCustomPrompt="1"/>
          </p:nvPr>
        </p:nvSpPr>
        <p:spPr>
          <a:xfrm>
            <a:off x="5356580"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2"/>
                </a:solidFill>
                <a:latin typeface="Lato Light"/>
                <a:cs typeface="Lato Light"/>
              </a:defRPr>
            </a:lvl1pPr>
          </a:lstStyle>
          <a:p>
            <a:pPr lvl="0"/>
            <a:r>
              <a:rPr lang="es-ES_tradnl" dirty="0"/>
              <a:t>80%</a:t>
            </a:r>
          </a:p>
        </p:txBody>
      </p:sp>
      <p:sp>
        <p:nvSpPr>
          <p:cNvPr id="56" name="Rounded Rectangle 55"/>
          <p:cNvSpPr/>
          <p:nvPr userDrawn="1"/>
        </p:nvSpPr>
        <p:spPr>
          <a:xfrm>
            <a:off x="8534400" y="4549514"/>
            <a:ext cx="405696" cy="2786005"/>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57" name="Text Placeholder 7"/>
          <p:cNvSpPr>
            <a:spLocks noGrp="1"/>
          </p:cNvSpPr>
          <p:nvPr>
            <p:ph type="body" sz="quarter" idx="61" hasCustomPrompt="1"/>
          </p:nvPr>
        </p:nvSpPr>
        <p:spPr>
          <a:xfrm>
            <a:off x="9075565" y="5134498"/>
            <a:ext cx="2500489" cy="228451"/>
          </a:xfrm>
          <a:prstGeom prst="rect">
            <a:avLst/>
          </a:prstGeom>
        </p:spPr>
        <p:txBody>
          <a:bodyPr vert="horz" lIns="0" tIns="40504" rIns="0" bIns="40504" anchor="ctr"/>
          <a:lstStyle>
            <a:lvl1pPr marL="0" indent="0" algn="l">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8" name="Text Placeholder 2"/>
          <p:cNvSpPr>
            <a:spLocks noGrp="1"/>
          </p:cNvSpPr>
          <p:nvPr>
            <p:ph type="body" sz="quarter" idx="62" hasCustomPrompt="1"/>
          </p:nvPr>
        </p:nvSpPr>
        <p:spPr>
          <a:xfrm>
            <a:off x="9075565" y="5499631"/>
            <a:ext cx="2500489"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a:t>
            </a:r>
          </a:p>
        </p:txBody>
      </p:sp>
      <p:sp>
        <p:nvSpPr>
          <p:cNvPr id="59" name="Text Placeholder 7"/>
          <p:cNvSpPr>
            <a:spLocks noGrp="1"/>
          </p:cNvSpPr>
          <p:nvPr>
            <p:ph type="body" sz="quarter" idx="63" hasCustomPrompt="1"/>
          </p:nvPr>
        </p:nvSpPr>
        <p:spPr>
          <a:xfrm>
            <a:off x="9075565" y="4554056"/>
            <a:ext cx="2500489" cy="431780"/>
          </a:xfrm>
          <a:prstGeom prst="rect">
            <a:avLst/>
          </a:prstGeom>
        </p:spPr>
        <p:txBody>
          <a:bodyPr vert="horz" lIns="0" tIns="40504" rIns="0" bIns="40504" anchor="ctr"/>
          <a:lstStyle>
            <a:lvl1pPr marL="0" indent="0" algn="l">
              <a:lnSpc>
                <a:spcPct val="100000"/>
              </a:lnSpc>
              <a:spcBef>
                <a:spcPts val="0"/>
              </a:spcBef>
              <a:buNone/>
              <a:defRPr sz="3000" b="1">
                <a:solidFill>
                  <a:schemeClr val="accent3"/>
                </a:solidFill>
                <a:latin typeface="Lato Light"/>
                <a:cs typeface="Lato Light"/>
              </a:defRPr>
            </a:lvl1pPr>
          </a:lstStyle>
          <a:p>
            <a:pPr lvl="0"/>
            <a:r>
              <a:rPr lang="es-ES_tradnl" dirty="0"/>
              <a:t>80%</a:t>
            </a:r>
          </a:p>
        </p:txBody>
      </p:sp>
    </p:spTree>
    <p:extLst>
      <p:ext uri="{BB962C8B-B14F-4D97-AF65-F5344CB8AC3E}">
        <p14:creationId xmlns:p14="http://schemas.microsoft.com/office/powerpoint/2010/main" val="57626999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 calcmode="lin" valueType="num">
                                      <p:cBhvr>
                                        <p:cTn id="33" dur="3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34" dur="3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35" dur="300"/>
                                        <p:tgtEl>
                                          <p:spTgt spid="35">
                                            <p:txEl>
                                              <p:pRg st="0" end="0"/>
                                            </p:txEl>
                                          </p:spTgt>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36">
                                            <p:txEl>
                                              <p:pRg st="0" end="0"/>
                                            </p:txEl>
                                          </p:spTgt>
                                        </p:tgtEl>
                                        <p:attrNameLst>
                                          <p:attrName>style.visibility</p:attrName>
                                        </p:attrNameLst>
                                      </p:cBhvr>
                                      <p:to>
                                        <p:strVal val="visible"/>
                                      </p:to>
                                    </p:set>
                                    <p:anim calcmode="lin" valueType="num">
                                      <p:cBhvr>
                                        <p:cTn id="39" dur="3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40" dur="3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41" dur="300"/>
                                        <p:tgtEl>
                                          <p:spTgt spid="36">
                                            <p:txEl>
                                              <p:pRg st="0" end="0"/>
                                            </p:txEl>
                                          </p:spTgt>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7">
                                            <p:txEl>
                                              <p:pRg st="0" end="0"/>
                                            </p:txEl>
                                          </p:spTgt>
                                        </p:tgtEl>
                                        <p:attrNameLst>
                                          <p:attrName>style.visibility</p:attrName>
                                        </p:attrNameLst>
                                      </p:cBhvr>
                                      <p:to>
                                        <p:strVal val="visible"/>
                                      </p:to>
                                    </p:set>
                                    <p:anim calcmode="lin" valueType="num">
                                      <p:cBhvr>
                                        <p:cTn id="45" dur="3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46" dur="3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47" dur="300"/>
                                        <p:tgtEl>
                                          <p:spTgt spid="37">
                                            <p:txEl>
                                              <p:pRg st="0" end="0"/>
                                            </p:txEl>
                                          </p:spTgt>
                                        </p:tgtEl>
                                      </p:cBhvr>
                                    </p:animEffect>
                                  </p:childTnLst>
                                </p:cTn>
                              </p:par>
                            </p:childTnLst>
                          </p:cTn>
                        </p:par>
                        <p:par>
                          <p:cTn id="48" fill="hold">
                            <p:stCondLst>
                              <p:cond delay="3500"/>
                            </p:stCondLst>
                            <p:childTnLst>
                              <p:par>
                                <p:cTn id="49" presetID="37"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1000"/>
                                        <p:tgtEl>
                                          <p:spTgt spid="48"/>
                                        </p:tgtEl>
                                      </p:cBhvr>
                                    </p:animEffect>
                                    <p:anim calcmode="lin" valueType="num">
                                      <p:cBhvr>
                                        <p:cTn id="52" dur="1000" fill="hold"/>
                                        <p:tgtEl>
                                          <p:spTgt spid="48"/>
                                        </p:tgtEl>
                                        <p:attrNameLst>
                                          <p:attrName>ppt_x</p:attrName>
                                        </p:attrNameLst>
                                      </p:cBhvr>
                                      <p:tavLst>
                                        <p:tav tm="0">
                                          <p:val>
                                            <p:strVal val="#ppt_x"/>
                                          </p:val>
                                        </p:tav>
                                        <p:tav tm="100000">
                                          <p:val>
                                            <p:strVal val="#ppt_x"/>
                                          </p:val>
                                        </p:tav>
                                      </p:tavLst>
                                    </p:anim>
                                    <p:anim calcmode="lin" valueType="num">
                                      <p:cBhvr>
                                        <p:cTn id="53" dur="900" decel="100000" fill="hold"/>
                                        <p:tgtEl>
                                          <p:spTgt spid="48"/>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55" presetID="42" presetClass="entr" presetSubtype="0" fill="hold" grpId="0" nodeType="withEffect">
                                  <p:stCondLst>
                                    <p:cond delay="2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anim calcmode="lin" valueType="num">
                                      <p:cBhvr>
                                        <p:cTn id="58"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59" dur="500" fill="hold"/>
                                        <p:tgtEl>
                                          <p:spTgt spid="49">
                                            <p:txEl>
                                              <p:pRg st="0" end="0"/>
                                            </p:txEl>
                                          </p:spTgt>
                                        </p:tgtEl>
                                        <p:attrNameLst>
                                          <p:attrName>ppt_y</p:attrName>
                                        </p:attrNameLst>
                                      </p:cBhvr>
                                      <p:tavLst>
                                        <p:tav tm="0">
                                          <p:val>
                                            <p:strVal val="#ppt_y+.1"/>
                                          </p:val>
                                        </p:tav>
                                        <p:tav tm="100000">
                                          <p:val>
                                            <p:strVal val="#ppt_y"/>
                                          </p:val>
                                        </p:tav>
                                      </p:tavLst>
                                    </p:anim>
                                  </p:childTnLst>
                                </p:cTn>
                              </p:par>
                              <p:par>
                                <p:cTn id="60" presetID="10" presetClass="entr" presetSubtype="0" fill="hold" grpId="0" nodeType="withEffect">
                                  <p:stCondLst>
                                    <p:cond delay="800"/>
                                  </p:stCondLst>
                                  <p:childTnLst>
                                    <p:set>
                                      <p:cBhvr>
                                        <p:cTn id="61" dur="1" fill="hold">
                                          <p:stCondLst>
                                            <p:cond delay="0"/>
                                          </p:stCondLst>
                                        </p:cTn>
                                        <p:tgtEl>
                                          <p:spTgt spid="50">
                                            <p:txEl>
                                              <p:pRg st="0" end="0"/>
                                            </p:txEl>
                                          </p:spTgt>
                                        </p:tgtEl>
                                        <p:attrNameLst>
                                          <p:attrName>style.visibility</p:attrName>
                                        </p:attrNameLst>
                                      </p:cBhvr>
                                      <p:to>
                                        <p:strVal val="visible"/>
                                      </p:to>
                                    </p:set>
                                    <p:animEffect transition="in" filter="fade">
                                      <p:cBhvr>
                                        <p:cTn id="62" dur="500"/>
                                        <p:tgtEl>
                                          <p:spTgt spid="50">
                                            <p:txEl>
                                              <p:pRg st="0" end="0"/>
                                            </p:txEl>
                                          </p:spTgt>
                                        </p:tgtEl>
                                      </p:cBhvr>
                                    </p:animEffect>
                                  </p:childTnLst>
                                </p:cTn>
                              </p:par>
                              <p:par>
                                <p:cTn id="63" presetID="42" presetClass="entr" presetSubtype="0" fill="hold" grpId="0" nodeType="withEffect">
                                  <p:stCondLst>
                                    <p:cond delay="200"/>
                                  </p:stCondLst>
                                  <p:childTnLst>
                                    <p:set>
                                      <p:cBhvr>
                                        <p:cTn id="64" dur="1" fill="hold">
                                          <p:stCondLst>
                                            <p:cond delay="0"/>
                                          </p:stCondLst>
                                        </p:cTn>
                                        <p:tgtEl>
                                          <p:spTgt spid="51">
                                            <p:txEl>
                                              <p:pRg st="0" end="0"/>
                                            </p:txEl>
                                          </p:spTgt>
                                        </p:tgtEl>
                                        <p:attrNameLst>
                                          <p:attrName>style.visibility</p:attrName>
                                        </p:attrNameLst>
                                      </p:cBhvr>
                                      <p:to>
                                        <p:strVal val="visible"/>
                                      </p:to>
                                    </p:set>
                                    <p:animEffect transition="in" filter="fade">
                                      <p:cBhvr>
                                        <p:cTn id="65" dur="400"/>
                                        <p:tgtEl>
                                          <p:spTgt spid="51">
                                            <p:txEl>
                                              <p:pRg st="0" end="0"/>
                                            </p:txEl>
                                          </p:spTgt>
                                        </p:tgtEl>
                                      </p:cBhvr>
                                    </p:animEffect>
                                    <p:anim calcmode="lin" valueType="num">
                                      <p:cBhvr>
                                        <p:cTn id="66" dur="4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67" dur="400" fill="hold"/>
                                        <p:tgtEl>
                                          <p:spTgt spid="51">
                                            <p:txEl>
                                              <p:pRg st="0" end="0"/>
                                            </p:txEl>
                                          </p:spTgt>
                                        </p:tgtEl>
                                        <p:attrNameLst>
                                          <p:attrName>ppt_y</p:attrName>
                                        </p:attrNameLst>
                                      </p:cBhvr>
                                      <p:tavLst>
                                        <p:tav tm="0">
                                          <p:val>
                                            <p:strVal val="#ppt_y+.1"/>
                                          </p:val>
                                        </p:tav>
                                        <p:tav tm="100000">
                                          <p:val>
                                            <p:strVal val="#ppt_y"/>
                                          </p:val>
                                        </p:tav>
                                      </p:tavLst>
                                    </p:anim>
                                  </p:childTnLst>
                                </p:cTn>
                              </p:par>
                            </p:childTnLst>
                          </p:cTn>
                        </p:par>
                        <p:par>
                          <p:cTn id="68" fill="hold">
                            <p:stCondLst>
                              <p:cond delay="4500"/>
                            </p:stCondLst>
                            <p:childTnLst>
                              <p:par>
                                <p:cTn id="69" presetID="37" presetClass="entr" presetSubtype="0" fill="hold" grpId="0" nodeType="after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1000"/>
                                        <p:tgtEl>
                                          <p:spTgt spid="52"/>
                                        </p:tgtEl>
                                      </p:cBhvr>
                                    </p:animEffect>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900" decel="100000" fill="hold"/>
                                        <p:tgtEl>
                                          <p:spTgt spid="52"/>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53">
                                            <p:txEl>
                                              <p:pRg st="0" end="0"/>
                                            </p:txEl>
                                          </p:spTgt>
                                        </p:tgtEl>
                                        <p:attrNameLst>
                                          <p:attrName>style.visibility</p:attrName>
                                        </p:attrNameLst>
                                      </p:cBhvr>
                                      <p:to>
                                        <p:strVal val="visible"/>
                                      </p:to>
                                    </p:set>
                                    <p:animEffect transition="in" filter="fade">
                                      <p:cBhvr>
                                        <p:cTn id="77" dur="500"/>
                                        <p:tgtEl>
                                          <p:spTgt spid="53">
                                            <p:txEl>
                                              <p:pRg st="0" end="0"/>
                                            </p:txEl>
                                          </p:spTgt>
                                        </p:tgtEl>
                                      </p:cBhvr>
                                    </p:animEffect>
                                    <p:anim calcmode="lin" valueType="num">
                                      <p:cBhvr>
                                        <p:cTn id="78"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9" dur="500" fill="hold"/>
                                        <p:tgtEl>
                                          <p:spTgt spid="53">
                                            <p:txEl>
                                              <p:pRg st="0" end="0"/>
                                            </p:txEl>
                                          </p:spTgt>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54">
                                            <p:txEl>
                                              <p:pRg st="0" end="0"/>
                                            </p:txEl>
                                          </p:spTgt>
                                        </p:tgtEl>
                                        <p:attrNameLst>
                                          <p:attrName>style.visibility</p:attrName>
                                        </p:attrNameLst>
                                      </p:cBhvr>
                                      <p:to>
                                        <p:strVal val="visible"/>
                                      </p:to>
                                    </p:set>
                                    <p:animEffect transition="in" filter="fade">
                                      <p:cBhvr>
                                        <p:cTn id="82" dur="500"/>
                                        <p:tgtEl>
                                          <p:spTgt spid="54">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55">
                                            <p:txEl>
                                              <p:pRg st="0" end="0"/>
                                            </p:txEl>
                                          </p:spTgt>
                                        </p:tgtEl>
                                        <p:attrNameLst>
                                          <p:attrName>style.visibility</p:attrName>
                                        </p:attrNameLst>
                                      </p:cBhvr>
                                      <p:to>
                                        <p:strVal val="visible"/>
                                      </p:to>
                                    </p:set>
                                    <p:animEffect transition="in" filter="fade">
                                      <p:cBhvr>
                                        <p:cTn id="85" dur="400"/>
                                        <p:tgtEl>
                                          <p:spTgt spid="55">
                                            <p:txEl>
                                              <p:pRg st="0" end="0"/>
                                            </p:txEl>
                                          </p:spTgt>
                                        </p:tgtEl>
                                      </p:cBhvr>
                                    </p:animEffect>
                                    <p:anim calcmode="lin" valueType="num">
                                      <p:cBhvr>
                                        <p:cTn id="86"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5">
                                            <p:txEl>
                                              <p:pRg st="0" end="0"/>
                                            </p:txEl>
                                          </p:spTgt>
                                        </p:tgtEl>
                                        <p:attrNameLst>
                                          <p:attrName>ppt_y</p:attrName>
                                        </p:attrNameLst>
                                      </p:cBhvr>
                                      <p:tavLst>
                                        <p:tav tm="0">
                                          <p:val>
                                            <p:strVal val="#ppt_y+.1"/>
                                          </p:val>
                                        </p:tav>
                                        <p:tav tm="100000">
                                          <p:val>
                                            <p:strVal val="#ppt_y"/>
                                          </p:val>
                                        </p:tav>
                                      </p:tavLst>
                                    </p:anim>
                                  </p:childTnLst>
                                </p:cTn>
                              </p:par>
                            </p:childTnLst>
                          </p:cTn>
                        </p:par>
                        <p:par>
                          <p:cTn id="88" fill="hold">
                            <p:stCondLst>
                              <p:cond delay="5500"/>
                            </p:stCondLst>
                            <p:childTnLst>
                              <p:par>
                                <p:cTn id="89" presetID="37"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1000"/>
                                        <p:tgtEl>
                                          <p:spTgt spid="56"/>
                                        </p:tgtEl>
                                      </p:cBhvr>
                                    </p:animEffect>
                                    <p:anim calcmode="lin" valueType="num">
                                      <p:cBhvr>
                                        <p:cTn id="92" dur="1000" fill="hold"/>
                                        <p:tgtEl>
                                          <p:spTgt spid="56"/>
                                        </p:tgtEl>
                                        <p:attrNameLst>
                                          <p:attrName>ppt_x</p:attrName>
                                        </p:attrNameLst>
                                      </p:cBhvr>
                                      <p:tavLst>
                                        <p:tav tm="0">
                                          <p:val>
                                            <p:strVal val="#ppt_x"/>
                                          </p:val>
                                        </p:tav>
                                        <p:tav tm="100000">
                                          <p:val>
                                            <p:strVal val="#ppt_x"/>
                                          </p:val>
                                        </p:tav>
                                      </p:tavLst>
                                    </p:anim>
                                    <p:anim calcmode="lin" valueType="num">
                                      <p:cBhvr>
                                        <p:cTn id="93" dur="900" decel="100000" fill="hold"/>
                                        <p:tgtEl>
                                          <p:spTgt spid="56"/>
                                        </p:tgtEl>
                                        <p:attrNameLst>
                                          <p:attrName>ppt_y</p:attrName>
                                        </p:attrNameLst>
                                      </p:cBhvr>
                                      <p:tavLst>
                                        <p:tav tm="0">
                                          <p:val>
                                            <p:strVal val="#ppt_y+1"/>
                                          </p:val>
                                        </p:tav>
                                        <p:tav tm="100000">
                                          <p:val>
                                            <p:strVal val="#ppt_y-.03"/>
                                          </p:val>
                                        </p:tav>
                                      </p:tavLst>
                                    </p:anim>
                                    <p:anim calcmode="lin" valueType="num">
                                      <p:cBhvr>
                                        <p:cTn id="94" dur="100" accel="100000" fill="hold">
                                          <p:stCondLst>
                                            <p:cond delay="900"/>
                                          </p:stCondLst>
                                        </p:cTn>
                                        <p:tgtEl>
                                          <p:spTgt spid="56"/>
                                        </p:tgtEl>
                                        <p:attrNameLst>
                                          <p:attrName>ppt_y</p:attrName>
                                        </p:attrNameLst>
                                      </p:cBhvr>
                                      <p:tavLst>
                                        <p:tav tm="0">
                                          <p:val>
                                            <p:strVal val="#ppt_y-.03"/>
                                          </p:val>
                                        </p:tav>
                                        <p:tav tm="100000">
                                          <p:val>
                                            <p:strVal val="#ppt_y"/>
                                          </p:val>
                                        </p:tav>
                                      </p:tavLst>
                                    </p:anim>
                                  </p:childTnLst>
                                </p:cTn>
                              </p:par>
                              <p:par>
                                <p:cTn id="95" presetID="42" presetClass="entr" presetSubtype="0" fill="hold" grpId="0" nodeType="withEffect">
                                  <p:stCondLst>
                                    <p:cond delay="200"/>
                                  </p:stCondLst>
                                  <p:childTnLst>
                                    <p:set>
                                      <p:cBhvr>
                                        <p:cTn id="96" dur="1" fill="hold">
                                          <p:stCondLst>
                                            <p:cond delay="0"/>
                                          </p:stCondLst>
                                        </p:cTn>
                                        <p:tgtEl>
                                          <p:spTgt spid="57">
                                            <p:txEl>
                                              <p:pRg st="0" end="0"/>
                                            </p:txEl>
                                          </p:spTgt>
                                        </p:tgtEl>
                                        <p:attrNameLst>
                                          <p:attrName>style.visibility</p:attrName>
                                        </p:attrNameLst>
                                      </p:cBhvr>
                                      <p:to>
                                        <p:strVal val="visible"/>
                                      </p:to>
                                    </p:set>
                                    <p:animEffect transition="in" filter="fade">
                                      <p:cBhvr>
                                        <p:cTn id="97" dur="500"/>
                                        <p:tgtEl>
                                          <p:spTgt spid="57">
                                            <p:txEl>
                                              <p:pRg st="0" end="0"/>
                                            </p:txEl>
                                          </p:spTgt>
                                        </p:tgtEl>
                                      </p:cBhvr>
                                    </p:animEffect>
                                    <p:anim calcmode="lin" valueType="num">
                                      <p:cBhvr>
                                        <p:cTn id="98"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57">
                                            <p:txEl>
                                              <p:pRg st="0" end="0"/>
                                            </p:txEl>
                                          </p:spTgt>
                                        </p:tgtEl>
                                        <p:attrNameLst>
                                          <p:attrName>ppt_y</p:attrName>
                                        </p:attrNameLst>
                                      </p:cBhvr>
                                      <p:tavLst>
                                        <p:tav tm="0">
                                          <p:val>
                                            <p:strVal val="#ppt_y+.1"/>
                                          </p:val>
                                        </p:tav>
                                        <p:tav tm="100000">
                                          <p:val>
                                            <p:strVal val="#ppt_y"/>
                                          </p:val>
                                        </p:tav>
                                      </p:tavLst>
                                    </p:anim>
                                  </p:childTnLst>
                                </p:cTn>
                              </p:par>
                              <p:par>
                                <p:cTn id="100" presetID="10" presetClass="entr" presetSubtype="0" fill="hold" grpId="0" nodeType="withEffect">
                                  <p:stCondLst>
                                    <p:cond delay="800"/>
                                  </p:stCondLst>
                                  <p:childTnLst>
                                    <p:set>
                                      <p:cBhvr>
                                        <p:cTn id="101" dur="1" fill="hold">
                                          <p:stCondLst>
                                            <p:cond delay="0"/>
                                          </p:stCondLst>
                                        </p:cTn>
                                        <p:tgtEl>
                                          <p:spTgt spid="58">
                                            <p:txEl>
                                              <p:pRg st="0" end="0"/>
                                            </p:txEl>
                                          </p:spTgt>
                                        </p:tgtEl>
                                        <p:attrNameLst>
                                          <p:attrName>style.visibility</p:attrName>
                                        </p:attrNameLst>
                                      </p:cBhvr>
                                      <p:to>
                                        <p:strVal val="visible"/>
                                      </p:to>
                                    </p:set>
                                    <p:animEffect transition="in" filter="fade">
                                      <p:cBhvr>
                                        <p:cTn id="102" dur="500"/>
                                        <p:tgtEl>
                                          <p:spTgt spid="58">
                                            <p:txEl>
                                              <p:pRg st="0" end="0"/>
                                            </p:txEl>
                                          </p:spTgt>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59">
                                            <p:txEl>
                                              <p:pRg st="0" end="0"/>
                                            </p:txEl>
                                          </p:spTgt>
                                        </p:tgtEl>
                                        <p:attrNameLst>
                                          <p:attrName>style.visibility</p:attrName>
                                        </p:attrNameLst>
                                      </p:cBhvr>
                                      <p:to>
                                        <p:strVal val="visible"/>
                                      </p:to>
                                    </p:set>
                                    <p:animEffect transition="in" filter="fade">
                                      <p:cBhvr>
                                        <p:cTn id="105" dur="400"/>
                                        <p:tgtEl>
                                          <p:spTgt spid="59">
                                            <p:txEl>
                                              <p:pRg st="0" end="0"/>
                                            </p:txEl>
                                          </p:spTgt>
                                        </p:tgtEl>
                                      </p:cBhvr>
                                    </p:animEffect>
                                    <p:anim calcmode="lin" valueType="num">
                                      <p:cBhvr>
                                        <p:cTn id="106"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0" grpId="0" animBg="1"/>
      <p:bldP spid="33" grpId="0" animBg="1"/>
      <p:bldP spid="34" grpId="0" animBg="1"/>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300" fill="hold"/>
                        <p:tgtEl>
                          <p:spTgt spid="35"/>
                        </p:tgtEl>
                        <p:attrNameLst>
                          <p:attrName>ppt_w</p:attrName>
                        </p:attrNameLst>
                      </p:cBhvr>
                      <p:tavLst>
                        <p:tav tm="0">
                          <p:val>
                            <p:fltVal val="0"/>
                          </p:val>
                        </p:tav>
                        <p:tav tm="100000">
                          <p:val>
                            <p:strVal val="#ppt_w"/>
                          </p:val>
                        </p:tav>
                      </p:tavLst>
                    </p:anim>
                    <p:anim calcmode="lin" valueType="num">
                      <p:cBhvr>
                        <p:cTn dur="300" fill="hold"/>
                        <p:tgtEl>
                          <p:spTgt spid="35"/>
                        </p:tgtEl>
                        <p:attrNameLst>
                          <p:attrName>ppt_h</p:attrName>
                        </p:attrNameLst>
                      </p:cBhvr>
                      <p:tavLst>
                        <p:tav tm="0">
                          <p:val>
                            <p:fltVal val="0"/>
                          </p:val>
                        </p:tav>
                        <p:tav tm="100000">
                          <p:val>
                            <p:strVal val="#ppt_h"/>
                          </p:val>
                        </p:tav>
                      </p:tavLst>
                    </p:anim>
                    <p:animEffect transition="in" filter="fade">
                      <p:cBhvr>
                        <p:cTn dur="3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300" fill="hold"/>
                        <p:tgtEl>
                          <p:spTgt spid="36"/>
                        </p:tgtEl>
                        <p:attrNameLst>
                          <p:attrName>ppt_w</p:attrName>
                        </p:attrNameLst>
                      </p:cBhvr>
                      <p:tavLst>
                        <p:tav tm="0">
                          <p:val>
                            <p:fltVal val="0"/>
                          </p:val>
                        </p:tav>
                        <p:tav tm="100000">
                          <p:val>
                            <p:strVal val="#ppt_w"/>
                          </p:val>
                        </p:tav>
                      </p:tavLst>
                    </p:anim>
                    <p:anim calcmode="lin" valueType="num">
                      <p:cBhvr>
                        <p:cTn dur="300" fill="hold"/>
                        <p:tgtEl>
                          <p:spTgt spid="36"/>
                        </p:tgtEl>
                        <p:attrNameLst>
                          <p:attrName>ppt_h</p:attrName>
                        </p:attrNameLst>
                      </p:cBhvr>
                      <p:tavLst>
                        <p:tav tm="0">
                          <p:val>
                            <p:fltVal val="0"/>
                          </p:val>
                        </p:tav>
                        <p:tav tm="100000">
                          <p:val>
                            <p:strVal val="#ppt_h"/>
                          </p:val>
                        </p:tav>
                      </p:tavLst>
                    </p:anim>
                    <p:animEffect transition="in" filter="fade">
                      <p:cBhvr>
                        <p:cTn dur="3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300" fill="hold"/>
                        <p:tgtEl>
                          <p:spTgt spid="37"/>
                        </p:tgtEl>
                        <p:attrNameLst>
                          <p:attrName>ppt_w</p:attrName>
                        </p:attrNameLst>
                      </p:cBhvr>
                      <p:tavLst>
                        <p:tav tm="0">
                          <p:val>
                            <p:fltVal val="0"/>
                          </p:val>
                        </p:tav>
                        <p:tav tm="100000">
                          <p:val>
                            <p:strVal val="#ppt_w"/>
                          </p:val>
                        </p:tav>
                      </p:tavLst>
                    </p:anim>
                    <p:anim calcmode="lin" valueType="num">
                      <p:cBhvr>
                        <p:cTn dur="300" fill="hold"/>
                        <p:tgtEl>
                          <p:spTgt spid="37"/>
                        </p:tgtEl>
                        <p:attrNameLst>
                          <p:attrName>ppt_h</p:attrName>
                        </p:attrNameLst>
                      </p:cBhvr>
                      <p:tavLst>
                        <p:tav tm="0">
                          <p:val>
                            <p:fltVal val="0"/>
                          </p:val>
                        </p:tav>
                        <p:tav tm="100000">
                          <p:val>
                            <p:strVal val="#ppt_h"/>
                          </p:val>
                        </p:tav>
                      </p:tavLst>
                    </p:anim>
                    <p:animEffect transition="in" filter="fade">
                      <p:cBhvr>
                        <p:cTn dur="300"/>
                        <p:tgtEl>
                          <p:spTgt spid="37"/>
                        </p:tgtEl>
                      </p:cBhvr>
                    </p:animEffect>
                  </p:childTnLst>
                </p:cTn>
              </p:par>
            </p:tnLst>
          </p:tmpl>
        </p:tmplLst>
      </p:bldP>
      <p:bldP spid="48" grpId="0" animBg="1"/>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400"/>
                        <p:tgtEl>
                          <p:spTgt spid="51"/>
                        </p:tgtEl>
                      </p:cBhvr>
                    </p:animEffect>
                    <p:anim calcmode="lin" valueType="num">
                      <p:cBhvr>
                        <p:cTn dur="400" fill="hold"/>
                        <p:tgtEl>
                          <p:spTgt spid="51"/>
                        </p:tgtEl>
                        <p:attrNameLst>
                          <p:attrName>ppt_x</p:attrName>
                        </p:attrNameLst>
                      </p:cBhvr>
                      <p:tavLst>
                        <p:tav tm="0">
                          <p:val>
                            <p:strVal val="#ppt_x"/>
                          </p:val>
                        </p:tav>
                        <p:tav tm="100000">
                          <p:val>
                            <p:strVal val="#ppt_x"/>
                          </p:val>
                        </p:tav>
                      </p:tavLst>
                    </p:anim>
                    <p:anim calcmode="lin" valueType="num">
                      <p:cBhvr>
                        <p:cTn dur="400" fill="hold"/>
                        <p:tgtEl>
                          <p:spTgt spid="51"/>
                        </p:tgtEl>
                        <p:attrNameLst>
                          <p:attrName>ppt_y</p:attrName>
                        </p:attrNameLst>
                      </p:cBhvr>
                      <p:tavLst>
                        <p:tav tm="0">
                          <p:val>
                            <p:strVal val="#ppt_y+.1"/>
                          </p:val>
                        </p:tav>
                        <p:tav tm="100000">
                          <p:val>
                            <p:strVal val="#ppt_y"/>
                          </p:val>
                        </p:tav>
                      </p:tavLst>
                    </p:anim>
                  </p:childTnLst>
                </p:cTn>
              </p:par>
            </p:tnLst>
          </p:tmpl>
        </p:tmplLst>
      </p:bldP>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406400" y="1715377"/>
            <a:ext cx="1879600"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3" name="Text Placeholder 7"/>
          <p:cNvSpPr>
            <a:spLocks noGrp="1"/>
          </p:cNvSpPr>
          <p:nvPr>
            <p:ph type="body" sz="quarter" idx="39" hasCustomPrompt="1"/>
          </p:nvPr>
        </p:nvSpPr>
        <p:spPr>
          <a:xfrm>
            <a:off x="684392" y="176109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1805518" y="154432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1805519" y="202511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406400" y="3193657"/>
            <a:ext cx="1879600"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3" name="Text Placeholder 7"/>
          <p:cNvSpPr>
            <a:spLocks noGrp="1"/>
          </p:cNvSpPr>
          <p:nvPr>
            <p:ph type="body" sz="quarter" idx="43" hasCustomPrompt="1"/>
          </p:nvPr>
        </p:nvSpPr>
        <p:spPr>
          <a:xfrm>
            <a:off x="684392" y="323937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1805518" y="302260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1805519" y="3503390"/>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406400" y="4671937"/>
            <a:ext cx="1879600"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1" name="Text Placeholder 7"/>
          <p:cNvSpPr>
            <a:spLocks noGrp="1"/>
          </p:cNvSpPr>
          <p:nvPr>
            <p:ph type="body" sz="quarter" idx="49" hasCustomPrompt="1"/>
          </p:nvPr>
        </p:nvSpPr>
        <p:spPr>
          <a:xfrm>
            <a:off x="684392" y="47176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1805518" y="4500881"/>
            <a:ext cx="4121149" cy="440148"/>
          </a:xfrm>
          <a:prstGeom prst="rect">
            <a:avLst/>
          </a:prstGeom>
        </p:spPr>
        <p:txBody>
          <a:bodyPr vert="horz" lIns="0" tIns="40504" rIns="0" bIns="40504" anchor="ctr"/>
          <a:lstStyle>
            <a:lvl1pPr marL="0" indent="0" algn="l">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1805519" y="4981672"/>
            <a:ext cx="4121148" cy="779972"/>
          </a:xfrm>
          <a:prstGeom prst="rect">
            <a:avLst/>
          </a:prstGeom>
        </p:spPr>
        <p:txBody>
          <a:bodyPr vert="horz" lIns="0" tIns="0" rIns="0" bIns="0"/>
          <a:lstStyle>
            <a:lvl1pPr marL="0" indent="0" algn="l">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132674417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Iconic list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 name="Rounded Rectangle 2"/>
          <p:cNvSpPr/>
          <p:nvPr userDrawn="1"/>
        </p:nvSpPr>
        <p:spPr>
          <a:xfrm>
            <a:off x="10706102" y="1852537"/>
            <a:ext cx="2027765" cy="782954"/>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3" name="Text Placeholder 7"/>
          <p:cNvSpPr>
            <a:spLocks noGrp="1"/>
          </p:cNvSpPr>
          <p:nvPr>
            <p:ph type="body" sz="quarter" idx="39" hasCustomPrompt="1"/>
          </p:nvPr>
        </p:nvSpPr>
        <p:spPr>
          <a:xfrm>
            <a:off x="10787243" y="189825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26" name="Text Placeholder 7"/>
          <p:cNvSpPr>
            <a:spLocks noGrp="1"/>
          </p:cNvSpPr>
          <p:nvPr>
            <p:ph type="body" sz="quarter" idx="19" hasCustomPrompt="1"/>
          </p:nvPr>
        </p:nvSpPr>
        <p:spPr>
          <a:xfrm>
            <a:off x="6421968" y="168148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16" hasCustomPrompt="1"/>
          </p:nvPr>
        </p:nvSpPr>
        <p:spPr>
          <a:xfrm>
            <a:off x="6421971" y="216227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32" name="Rounded Rectangle 31"/>
          <p:cNvSpPr/>
          <p:nvPr userDrawn="1"/>
        </p:nvSpPr>
        <p:spPr>
          <a:xfrm>
            <a:off x="10706102" y="3330817"/>
            <a:ext cx="2027765" cy="782954"/>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3" name="Text Placeholder 7"/>
          <p:cNvSpPr>
            <a:spLocks noGrp="1"/>
          </p:cNvSpPr>
          <p:nvPr>
            <p:ph type="body" sz="quarter" idx="43" hasCustomPrompt="1"/>
          </p:nvPr>
        </p:nvSpPr>
        <p:spPr>
          <a:xfrm>
            <a:off x="10787243" y="337653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34" name="Text Placeholder 7"/>
          <p:cNvSpPr>
            <a:spLocks noGrp="1"/>
          </p:cNvSpPr>
          <p:nvPr>
            <p:ph type="body" sz="quarter" idx="44" hasCustomPrompt="1"/>
          </p:nvPr>
        </p:nvSpPr>
        <p:spPr>
          <a:xfrm>
            <a:off x="6421968" y="315976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5" name="Text Placeholder 2"/>
          <p:cNvSpPr>
            <a:spLocks noGrp="1"/>
          </p:cNvSpPr>
          <p:nvPr>
            <p:ph type="body" sz="quarter" idx="45" hasCustomPrompt="1"/>
          </p:nvPr>
        </p:nvSpPr>
        <p:spPr>
          <a:xfrm>
            <a:off x="6421971" y="364055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sp>
        <p:nvSpPr>
          <p:cNvPr id="40" name="Rounded Rectangle 39"/>
          <p:cNvSpPr/>
          <p:nvPr userDrawn="1"/>
        </p:nvSpPr>
        <p:spPr>
          <a:xfrm>
            <a:off x="10706102" y="4809097"/>
            <a:ext cx="2027765" cy="782954"/>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1" name="Text Placeholder 7"/>
          <p:cNvSpPr>
            <a:spLocks noGrp="1"/>
          </p:cNvSpPr>
          <p:nvPr>
            <p:ph type="body" sz="quarter" idx="49" hasCustomPrompt="1"/>
          </p:nvPr>
        </p:nvSpPr>
        <p:spPr>
          <a:xfrm>
            <a:off x="10787243" y="4854819"/>
            <a:ext cx="704141" cy="67451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FontAwesome"/>
                <a:cs typeface="FontAwesome"/>
              </a:defRPr>
            </a:lvl1pPr>
          </a:lstStyle>
          <a:p>
            <a:pPr lvl="0"/>
            <a:r>
              <a:rPr lang="es-ES_tradnl" dirty="0" err="1"/>
              <a:t>icon</a:t>
            </a:r>
            <a:endParaRPr lang="es-ES_tradnl" dirty="0"/>
          </a:p>
        </p:txBody>
      </p:sp>
      <p:sp>
        <p:nvSpPr>
          <p:cNvPr id="42" name="Text Placeholder 7"/>
          <p:cNvSpPr>
            <a:spLocks noGrp="1"/>
          </p:cNvSpPr>
          <p:nvPr>
            <p:ph type="body" sz="quarter" idx="50" hasCustomPrompt="1"/>
          </p:nvPr>
        </p:nvSpPr>
        <p:spPr>
          <a:xfrm>
            <a:off x="6421968" y="4638041"/>
            <a:ext cx="4121149" cy="440148"/>
          </a:xfrm>
          <a:prstGeom prst="rect">
            <a:avLst/>
          </a:prstGeom>
        </p:spPr>
        <p:txBody>
          <a:bodyPr vert="horz" lIns="0" tIns="40504" rIns="0" bIns="40504" anchor="ctr"/>
          <a:lstStyle>
            <a:lvl1pPr marL="0" indent="0" algn="r">
              <a:lnSpc>
                <a:spcPct val="100000"/>
              </a:lnSpc>
              <a:spcBef>
                <a:spcPts val="0"/>
              </a:spcBef>
              <a:spcAft>
                <a:spcPts val="0"/>
              </a:spcAft>
              <a:buNone/>
              <a:defRPr sz="240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Text Placeholder 2"/>
          <p:cNvSpPr>
            <a:spLocks noGrp="1"/>
          </p:cNvSpPr>
          <p:nvPr>
            <p:ph type="body" sz="quarter" idx="51" hasCustomPrompt="1"/>
          </p:nvPr>
        </p:nvSpPr>
        <p:spPr>
          <a:xfrm>
            <a:off x="6421971" y="5118832"/>
            <a:ext cx="4121148" cy="779972"/>
          </a:xfrm>
          <a:prstGeom prst="rect">
            <a:avLst/>
          </a:prstGeom>
        </p:spPr>
        <p:txBody>
          <a:bodyPr vert="horz" lIns="0" tIns="0" rIns="0" bIns="0"/>
          <a:lstStyle>
            <a:lvl1pPr marL="0" indent="0" algn="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purusaecenas</a:t>
            </a:r>
            <a:r>
              <a:rPr lang="en-US" dirty="0"/>
              <a:t>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2925275147"/>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fill="hold"/>
                                        <p:tgtEl>
                                          <p:spTgt spid="3"/>
                                        </p:tgtEl>
                                        <p:attrNameLst>
                                          <p:attrName>ppt_w</p:attrName>
                                        </p:attrNameLst>
                                      </p:cBhvr>
                                      <p:tavLst>
                                        <p:tav tm="0">
                                          <p:val>
                                            <p:fltVal val="0"/>
                                          </p:val>
                                        </p:tav>
                                        <p:tav tm="100000">
                                          <p:val>
                                            <p:strVal val="#ppt_w"/>
                                          </p:val>
                                        </p:tav>
                                      </p:tavLst>
                                    </p:anim>
                                    <p:anim calcmode="lin" valueType="num">
                                      <p:cBhvr>
                                        <p:cTn id="22" dur="400" fill="hold"/>
                                        <p:tgtEl>
                                          <p:spTgt spid="3"/>
                                        </p:tgtEl>
                                        <p:attrNameLst>
                                          <p:attrName>ppt_h</p:attrName>
                                        </p:attrNameLst>
                                      </p:cBhvr>
                                      <p:tavLst>
                                        <p:tav tm="0">
                                          <p:val>
                                            <p:fltVal val="0"/>
                                          </p:val>
                                        </p:tav>
                                        <p:tav tm="100000">
                                          <p:val>
                                            <p:strVal val="#ppt_h"/>
                                          </p:val>
                                        </p:tav>
                                      </p:tavLst>
                                    </p:anim>
                                    <p:animEffect transition="in" filter="fade">
                                      <p:cBhvr>
                                        <p:cTn id="23" dur="400"/>
                                        <p:tgtEl>
                                          <p:spTgt spid="3"/>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13">
                                            <p:txEl>
                                              <p:pRg st="0" end="0"/>
                                            </p:txEl>
                                          </p:spTgt>
                                        </p:tgtEl>
                                        <p:attrNameLst>
                                          <p:attrName>style.visibility</p:attrName>
                                        </p:attrNameLst>
                                      </p:cBhvr>
                                      <p:to>
                                        <p:strVal val="visible"/>
                                      </p:to>
                                    </p:set>
                                    <p:anim calcmode="lin" valueType="num">
                                      <p:cBhvr>
                                        <p:cTn id="27"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28"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29" dur="300"/>
                                        <p:tgtEl>
                                          <p:spTgt spid="13">
                                            <p:txEl>
                                              <p:pRg st="0" end="0"/>
                                            </p:txEl>
                                          </p:spTgt>
                                        </p:tgtEl>
                                      </p:cBhvr>
                                    </p:animEffect>
                                  </p:childTnLst>
                                </p:cTn>
                              </p:par>
                              <p:par>
                                <p:cTn id="30" presetID="42" presetClass="entr" presetSubtype="0" fill="hold" grpId="0" nodeType="withEffect">
                                  <p:stCondLst>
                                    <p:cond delay="20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fade">
                                      <p:cBhvr>
                                        <p:cTn id="32" dur="500"/>
                                        <p:tgtEl>
                                          <p:spTgt spid="26">
                                            <p:txEl>
                                              <p:pRg st="0" end="0"/>
                                            </p:txEl>
                                          </p:spTgt>
                                        </p:tgtEl>
                                      </p:cBhvr>
                                    </p:animEffect>
                                    <p:anim calcmode="lin" valueType="num">
                                      <p:cBhvr>
                                        <p:cTn id="3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6">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fade">
                                      <p:cBhvr>
                                        <p:cTn id="37" dur="500"/>
                                        <p:tgtEl>
                                          <p:spTgt spid="27">
                                            <p:txEl>
                                              <p:pRg st="0" end="0"/>
                                            </p:txEl>
                                          </p:spTgt>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400" fill="hold"/>
                                        <p:tgtEl>
                                          <p:spTgt spid="32"/>
                                        </p:tgtEl>
                                        <p:attrNameLst>
                                          <p:attrName>ppt_w</p:attrName>
                                        </p:attrNameLst>
                                      </p:cBhvr>
                                      <p:tavLst>
                                        <p:tav tm="0">
                                          <p:val>
                                            <p:fltVal val="0"/>
                                          </p:val>
                                        </p:tav>
                                        <p:tav tm="100000">
                                          <p:val>
                                            <p:strVal val="#ppt_w"/>
                                          </p:val>
                                        </p:tav>
                                      </p:tavLst>
                                    </p:anim>
                                    <p:anim calcmode="lin" valueType="num">
                                      <p:cBhvr>
                                        <p:cTn id="42" dur="400" fill="hold"/>
                                        <p:tgtEl>
                                          <p:spTgt spid="32"/>
                                        </p:tgtEl>
                                        <p:attrNameLst>
                                          <p:attrName>ppt_h</p:attrName>
                                        </p:attrNameLst>
                                      </p:cBhvr>
                                      <p:tavLst>
                                        <p:tav tm="0">
                                          <p:val>
                                            <p:fltVal val="0"/>
                                          </p:val>
                                        </p:tav>
                                        <p:tav tm="100000">
                                          <p:val>
                                            <p:strVal val="#ppt_h"/>
                                          </p:val>
                                        </p:tav>
                                      </p:tavLst>
                                    </p:anim>
                                    <p:animEffect transition="in" filter="fade">
                                      <p:cBhvr>
                                        <p:cTn id="43" dur="400"/>
                                        <p:tgtEl>
                                          <p:spTgt spid="32"/>
                                        </p:tgtEl>
                                      </p:cBhvr>
                                    </p:animEffect>
                                  </p:childTnLst>
                                </p:cTn>
                              </p:par>
                            </p:childTnLst>
                          </p:cTn>
                        </p:par>
                        <p:par>
                          <p:cTn id="44" fill="hold">
                            <p:stCondLst>
                              <p:cond delay="2000"/>
                            </p:stCondLst>
                            <p:childTnLst>
                              <p:par>
                                <p:cTn id="45" presetID="53" presetClass="entr" presetSubtype="16" fill="hold" grpId="0" nodeType="afterEffect">
                                  <p:stCondLst>
                                    <p:cond delay="0"/>
                                  </p:stCondLst>
                                  <p:childTnLst>
                                    <p:set>
                                      <p:cBhvr>
                                        <p:cTn id="46" dur="1" fill="hold">
                                          <p:stCondLst>
                                            <p:cond delay="0"/>
                                          </p:stCondLst>
                                        </p:cTn>
                                        <p:tgtEl>
                                          <p:spTgt spid="33">
                                            <p:txEl>
                                              <p:pRg st="0" end="0"/>
                                            </p:txEl>
                                          </p:spTgt>
                                        </p:tgtEl>
                                        <p:attrNameLst>
                                          <p:attrName>style.visibility</p:attrName>
                                        </p:attrNameLst>
                                      </p:cBhvr>
                                      <p:to>
                                        <p:strVal val="visible"/>
                                      </p:to>
                                    </p:set>
                                    <p:anim calcmode="lin" valueType="num">
                                      <p:cBhvr>
                                        <p:cTn id="47" dur="3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48" dur="3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49" dur="300"/>
                                        <p:tgtEl>
                                          <p:spTgt spid="33">
                                            <p:txEl>
                                              <p:pRg st="0" end="0"/>
                                            </p:txEl>
                                          </p:spTgt>
                                        </p:tgtEl>
                                      </p:cBhvr>
                                    </p:animEffect>
                                  </p:childTnLst>
                                </p:cTn>
                              </p:par>
                              <p:par>
                                <p:cTn id="50" presetID="42" presetClass="entr" presetSubtype="0" fill="hold" grpId="0" nodeType="withEffect">
                                  <p:stCondLst>
                                    <p:cond delay="200"/>
                                  </p:stCondLst>
                                  <p:childTnLst>
                                    <p:set>
                                      <p:cBhvr>
                                        <p:cTn id="51" dur="1" fill="hold">
                                          <p:stCondLst>
                                            <p:cond delay="0"/>
                                          </p:stCondLst>
                                        </p:cTn>
                                        <p:tgtEl>
                                          <p:spTgt spid="34">
                                            <p:txEl>
                                              <p:pRg st="0" end="0"/>
                                            </p:txEl>
                                          </p:spTgt>
                                        </p:tgtEl>
                                        <p:attrNameLst>
                                          <p:attrName>style.visibility</p:attrName>
                                        </p:attrNameLst>
                                      </p:cBhvr>
                                      <p:to>
                                        <p:strVal val="visible"/>
                                      </p:to>
                                    </p:set>
                                    <p:animEffect transition="in" filter="fade">
                                      <p:cBhvr>
                                        <p:cTn id="52" dur="500"/>
                                        <p:tgtEl>
                                          <p:spTgt spid="34">
                                            <p:txEl>
                                              <p:pRg st="0" end="0"/>
                                            </p:txEl>
                                          </p:spTgt>
                                        </p:tgtEl>
                                      </p:cBhvr>
                                    </p:animEffect>
                                    <p:anim calcmode="lin" valueType="num">
                                      <p:cBhvr>
                                        <p:cTn id="5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34">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35">
                                            <p:txEl>
                                              <p:pRg st="0" end="0"/>
                                            </p:txEl>
                                          </p:spTgt>
                                        </p:tgtEl>
                                        <p:attrNameLst>
                                          <p:attrName>style.visibility</p:attrName>
                                        </p:attrNameLst>
                                      </p:cBhvr>
                                      <p:to>
                                        <p:strVal val="visible"/>
                                      </p:to>
                                    </p:set>
                                    <p:animEffect transition="in" filter="fade">
                                      <p:cBhvr>
                                        <p:cTn id="57" dur="500"/>
                                        <p:tgtEl>
                                          <p:spTgt spid="35">
                                            <p:txEl>
                                              <p:pRg st="0" end="0"/>
                                            </p:txEl>
                                          </p:spTgt>
                                        </p:tgtEl>
                                      </p:cBhvr>
                                    </p:animEffect>
                                  </p:childTnLst>
                                </p:cTn>
                              </p:par>
                            </p:childTnLst>
                          </p:cTn>
                        </p:par>
                        <p:par>
                          <p:cTn id="58" fill="hold">
                            <p:stCondLst>
                              <p:cond delay="2500"/>
                            </p:stCondLst>
                            <p:childTnLst>
                              <p:par>
                                <p:cTn id="59" presetID="53"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400" fill="hold"/>
                                        <p:tgtEl>
                                          <p:spTgt spid="40"/>
                                        </p:tgtEl>
                                        <p:attrNameLst>
                                          <p:attrName>ppt_w</p:attrName>
                                        </p:attrNameLst>
                                      </p:cBhvr>
                                      <p:tavLst>
                                        <p:tav tm="0">
                                          <p:val>
                                            <p:fltVal val="0"/>
                                          </p:val>
                                        </p:tav>
                                        <p:tav tm="100000">
                                          <p:val>
                                            <p:strVal val="#ppt_w"/>
                                          </p:val>
                                        </p:tav>
                                      </p:tavLst>
                                    </p:anim>
                                    <p:anim calcmode="lin" valueType="num">
                                      <p:cBhvr>
                                        <p:cTn id="62" dur="400" fill="hold"/>
                                        <p:tgtEl>
                                          <p:spTgt spid="40"/>
                                        </p:tgtEl>
                                        <p:attrNameLst>
                                          <p:attrName>ppt_h</p:attrName>
                                        </p:attrNameLst>
                                      </p:cBhvr>
                                      <p:tavLst>
                                        <p:tav tm="0">
                                          <p:val>
                                            <p:fltVal val="0"/>
                                          </p:val>
                                        </p:tav>
                                        <p:tav tm="100000">
                                          <p:val>
                                            <p:strVal val="#ppt_h"/>
                                          </p:val>
                                        </p:tav>
                                      </p:tavLst>
                                    </p:anim>
                                    <p:animEffect transition="in" filter="fade">
                                      <p:cBhvr>
                                        <p:cTn id="63" dur="400"/>
                                        <p:tgtEl>
                                          <p:spTgt spid="40"/>
                                        </p:tgtEl>
                                      </p:cBhvr>
                                    </p:animEffect>
                                  </p:childTnLst>
                                </p:cTn>
                              </p:par>
                            </p:childTnLst>
                          </p:cTn>
                        </p:par>
                        <p:par>
                          <p:cTn id="64" fill="hold">
                            <p:stCondLst>
                              <p:cond delay="3000"/>
                            </p:stCondLst>
                            <p:childTnLst>
                              <p:par>
                                <p:cTn id="65" presetID="53" presetClass="entr" presetSubtype="16" fill="hold" grpId="0" nodeType="afterEffect">
                                  <p:stCondLst>
                                    <p:cond delay="0"/>
                                  </p:stCondLst>
                                  <p:childTnLst>
                                    <p:set>
                                      <p:cBhvr>
                                        <p:cTn id="66" dur="1" fill="hold">
                                          <p:stCondLst>
                                            <p:cond delay="0"/>
                                          </p:stCondLst>
                                        </p:cTn>
                                        <p:tgtEl>
                                          <p:spTgt spid="41">
                                            <p:txEl>
                                              <p:pRg st="0" end="0"/>
                                            </p:txEl>
                                          </p:spTgt>
                                        </p:tgtEl>
                                        <p:attrNameLst>
                                          <p:attrName>style.visibility</p:attrName>
                                        </p:attrNameLst>
                                      </p:cBhvr>
                                      <p:to>
                                        <p:strVal val="visible"/>
                                      </p:to>
                                    </p:set>
                                    <p:anim calcmode="lin" valueType="num">
                                      <p:cBhvr>
                                        <p:cTn id="67" dur="3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68" dur="3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69" dur="300"/>
                                        <p:tgtEl>
                                          <p:spTgt spid="41">
                                            <p:txEl>
                                              <p:pRg st="0" end="0"/>
                                            </p:txEl>
                                          </p:spTgt>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42">
                                            <p:txEl>
                                              <p:pRg st="0" end="0"/>
                                            </p:txEl>
                                          </p:spTgt>
                                        </p:tgtEl>
                                        <p:attrNameLst>
                                          <p:attrName>style.visibility</p:attrName>
                                        </p:attrNameLst>
                                      </p:cBhvr>
                                      <p:to>
                                        <p:strVal val="visible"/>
                                      </p:to>
                                    </p:set>
                                    <p:animEffect transition="in" filter="fade">
                                      <p:cBhvr>
                                        <p:cTn id="72" dur="500"/>
                                        <p:tgtEl>
                                          <p:spTgt spid="42">
                                            <p:txEl>
                                              <p:pRg st="0" end="0"/>
                                            </p:txEl>
                                          </p:spTgt>
                                        </p:tgtEl>
                                      </p:cBhvr>
                                    </p:animEffect>
                                    <p:anim calcmode="lin" valueType="num">
                                      <p:cBhvr>
                                        <p:cTn id="73"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42">
                                            <p:txEl>
                                              <p:pRg st="0" end="0"/>
                                            </p:txEl>
                                          </p:spTgt>
                                        </p:tgtEl>
                                        <p:attrNameLst>
                                          <p:attrName>ppt_y</p:attrName>
                                        </p:attrNameLst>
                                      </p:cBhvr>
                                      <p:tavLst>
                                        <p:tav tm="0">
                                          <p:val>
                                            <p:strVal val="#ppt_y+.1"/>
                                          </p:val>
                                        </p:tav>
                                        <p:tav tm="100000">
                                          <p:val>
                                            <p:strVal val="#ppt_y"/>
                                          </p:val>
                                        </p:tav>
                                      </p:tavLst>
                                    </p:anim>
                                  </p:childTnLst>
                                </p:cTn>
                              </p:par>
                              <p:par>
                                <p:cTn id="75" presetID="10" presetClass="entr" presetSubtype="0" fill="hold" grpId="0" nodeType="withEffect">
                                  <p:stCondLst>
                                    <p:cond delay="800"/>
                                  </p:stCondLst>
                                  <p:childTnLst>
                                    <p:set>
                                      <p:cBhvr>
                                        <p:cTn id="76" dur="1" fill="hold">
                                          <p:stCondLst>
                                            <p:cond delay="0"/>
                                          </p:stCondLst>
                                        </p:cTn>
                                        <p:tgtEl>
                                          <p:spTgt spid="43">
                                            <p:txEl>
                                              <p:pRg st="0" end="0"/>
                                            </p:txEl>
                                          </p:spTgt>
                                        </p:tgtEl>
                                        <p:attrNameLst>
                                          <p:attrName>style.visibility</p:attrName>
                                        </p:attrNameLst>
                                      </p:cBhvr>
                                      <p:to>
                                        <p:strVal val="visible"/>
                                      </p:to>
                                    </p:set>
                                    <p:animEffect transition="in" filter="fade">
                                      <p:cBhvr>
                                        <p:cTn id="77"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300" fill="hold"/>
                        <p:tgtEl>
                          <p:spTgt spid="33"/>
                        </p:tgtEl>
                        <p:attrNameLst>
                          <p:attrName>ppt_w</p:attrName>
                        </p:attrNameLst>
                      </p:cBhvr>
                      <p:tavLst>
                        <p:tav tm="0">
                          <p:val>
                            <p:fltVal val="0"/>
                          </p:val>
                        </p:tav>
                        <p:tav tm="100000">
                          <p:val>
                            <p:strVal val="#ppt_w"/>
                          </p:val>
                        </p:tav>
                      </p:tavLst>
                    </p:anim>
                    <p:anim calcmode="lin" valueType="num">
                      <p:cBhvr>
                        <p:cTn dur="300" fill="hold"/>
                        <p:tgtEl>
                          <p:spTgt spid="33"/>
                        </p:tgtEl>
                        <p:attrNameLst>
                          <p:attrName>ppt_h</p:attrName>
                        </p:attrNameLst>
                      </p:cBhvr>
                      <p:tavLst>
                        <p:tav tm="0">
                          <p:val>
                            <p:fltVal val="0"/>
                          </p:val>
                        </p:tav>
                        <p:tav tm="100000">
                          <p:val>
                            <p:strVal val="#ppt_h"/>
                          </p:val>
                        </p:tav>
                      </p:tavLst>
                    </p:anim>
                    <p:animEffect transition="in" filter="fade">
                      <p:cBhvr>
                        <p:cTn dur="3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anim calcmode="lin" valueType="num">
                      <p:cBhvr>
                        <p:cTn dur="500" fill="hold"/>
                        <p:tgtEl>
                          <p:spTgt spid="34"/>
                        </p:tgtEl>
                        <p:attrNameLst>
                          <p:attrName>ppt_x</p:attrName>
                        </p:attrNameLst>
                      </p:cBhvr>
                      <p:tavLst>
                        <p:tav tm="0">
                          <p:val>
                            <p:strVal val="#ppt_x"/>
                          </p:val>
                        </p:tav>
                        <p:tav tm="100000">
                          <p:val>
                            <p:strVal val="#ppt_x"/>
                          </p:val>
                        </p:tav>
                      </p:tavLst>
                    </p:anim>
                    <p:anim calcmode="lin" valueType="num">
                      <p:cBhvr>
                        <p:cTn dur="5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10" presetClass="entr" presetSubtype="0" fill="hold" nodeType="withEffect">
                  <p:stCondLst>
                    <p:cond delay="8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40" grpId="0" animBg="1"/>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300" fill="hold"/>
                        <p:tgtEl>
                          <p:spTgt spid="41"/>
                        </p:tgtEl>
                        <p:attrNameLst>
                          <p:attrName>ppt_w</p:attrName>
                        </p:attrNameLst>
                      </p:cBhvr>
                      <p:tavLst>
                        <p:tav tm="0">
                          <p:val>
                            <p:fltVal val="0"/>
                          </p:val>
                        </p:tav>
                        <p:tav tm="100000">
                          <p:val>
                            <p:strVal val="#ppt_w"/>
                          </p:val>
                        </p:tav>
                      </p:tavLst>
                    </p:anim>
                    <p:anim calcmode="lin" valueType="num">
                      <p:cBhvr>
                        <p:cTn dur="300" fill="hold"/>
                        <p:tgtEl>
                          <p:spTgt spid="41"/>
                        </p:tgtEl>
                        <p:attrNameLst>
                          <p:attrName>ppt_h</p:attrName>
                        </p:attrNameLst>
                      </p:cBhvr>
                      <p:tavLst>
                        <p:tav tm="0">
                          <p:val>
                            <p:fltVal val="0"/>
                          </p:val>
                        </p:tav>
                        <p:tav tm="100000">
                          <p:val>
                            <p:strVal val="#ppt_h"/>
                          </p:val>
                        </p:tav>
                      </p:tavLst>
                    </p:anim>
                    <p:animEffect transition="in" filter="fade">
                      <p:cBhvr>
                        <p:cTn dur="300"/>
                        <p:tgtEl>
                          <p:spTgt spid="41"/>
                        </p:tgtEl>
                      </p:cBhvr>
                    </p:animEffect>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43" grpId="0" build="p">
        <p:tmplLst>
          <p:tmpl lvl="1">
            <p:tnLst>
              <p:par>
                <p:cTn presetID="10" presetClass="entr" presetSubtype="0" fill="hold" nodeType="withEffect">
                  <p:stCondLst>
                    <p:cond delay="80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ircle infographic">
    <p:spTree>
      <p:nvGrpSpPr>
        <p:cNvPr id="1" name=""/>
        <p:cNvGrpSpPr/>
        <p:nvPr/>
      </p:nvGrpSpPr>
      <p:grpSpPr>
        <a:xfrm>
          <a:off x="0" y="0"/>
          <a:ext cx="0" cy="0"/>
          <a:chOff x="0" y="0"/>
          <a:chExt cx="0" cy="0"/>
        </a:xfrm>
      </p:grpSpPr>
      <p:sp>
        <p:nvSpPr>
          <p:cNvPr id="53" name="Oval 52"/>
          <p:cNvSpPr>
            <a:spLocks noChangeAspect="1"/>
          </p:cNvSpPr>
          <p:nvPr userDrawn="1"/>
        </p:nvSpPr>
        <p:spPr>
          <a:xfrm>
            <a:off x="861369"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21" name="Picture Placeholder 2"/>
          <p:cNvSpPr>
            <a:spLocks noGrp="1" noChangeAspect="1"/>
          </p:cNvSpPr>
          <p:nvPr>
            <p:ph type="pic" sz="quarter" idx="17"/>
          </p:nvPr>
        </p:nvSpPr>
        <p:spPr>
          <a:xfrm>
            <a:off x="1099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5" name="Oval 24"/>
          <p:cNvSpPr>
            <a:spLocks noChangeAspect="1"/>
          </p:cNvSpPr>
          <p:nvPr userDrawn="1"/>
        </p:nvSpPr>
        <p:spPr>
          <a:xfrm>
            <a:off x="4518970"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26"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32" name="Picture Placeholder 2"/>
          <p:cNvSpPr>
            <a:spLocks noGrp="1" noChangeAspect="1"/>
          </p:cNvSpPr>
          <p:nvPr>
            <p:ph type="pic" sz="quarter" idx="18"/>
          </p:nvPr>
        </p:nvSpPr>
        <p:spPr>
          <a:xfrm>
            <a:off x="4757555"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4" name="Oval 33"/>
          <p:cNvSpPr>
            <a:spLocks noChangeAspect="1"/>
          </p:cNvSpPr>
          <p:nvPr userDrawn="1"/>
        </p:nvSpPr>
        <p:spPr>
          <a:xfrm>
            <a:off x="8199147" y="1766844"/>
            <a:ext cx="3120004" cy="2808000"/>
          </a:xfrm>
          <a:prstGeom prst="ellipse">
            <a:avLst/>
          </a:prstGeom>
          <a:ln w="381000" cap="rnd" cmpd="sng">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3840" b="0" i="0" u="none" strike="noStrike" kern="1200" cap="none" spc="0" normalizeH="0" baseline="0" noProof="0">
              <a:ln>
                <a:noFill/>
              </a:ln>
              <a:solidFill>
                <a:prstClr val="black"/>
              </a:solidFill>
              <a:effectLst/>
              <a:uLnTx/>
              <a:uFillTx/>
              <a:latin typeface="Calibri"/>
              <a:ea typeface="微软雅黑"/>
              <a:cs typeface="+mn-cs"/>
            </a:endParaRPr>
          </a:p>
        </p:txBody>
      </p:sp>
      <p:sp>
        <p:nvSpPr>
          <p:cNvPr id="35"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37" name="Picture Placeholder 2"/>
          <p:cNvSpPr>
            <a:spLocks noGrp="1" noChangeAspect="1"/>
          </p:cNvSpPr>
          <p:nvPr>
            <p:ph type="pic" sz="quarter" idx="19"/>
          </p:nvPr>
        </p:nvSpPr>
        <p:spPr>
          <a:xfrm>
            <a:off x="8453962" y="1991361"/>
            <a:ext cx="2639997" cy="2375998"/>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1866470891"/>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childTnLst>
                                </p:cTn>
                              </p:par>
                            </p:childTnLst>
                          </p:cTn>
                        </p:par>
                        <p:par>
                          <p:cTn id="31" fill="hold">
                            <p:stCondLst>
                              <p:cond delay="500"/>
                            </p:stCondLst>
                            <p:childTnLst>
                              <p:par>
                                <p:cTn id="32" presetID="53" presetClass="entr" presetSubtype="16" fill="hold" grpId="0" nodeType="afterEffect" nodePh="1">
                                  <p:stCondLst>
                                    <p:cond delay="0"/>
                                  </p:stCondLst>
                                  <p:endCondLst>
                                    <p:cond evt="begin" delay="0">
                                      <p:tn val="32"/>
                                    </p:cond>
                                  </p:end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500"/>
                                        <p:tgtEl>
                                          <p:spTgt spid="26">
                                            <p:txEl>
                                              <p:pRg st="0" end="0"/>
                                            </p:txEl>
                                          </p:spTgt>
                                        </p:tgtEl>
                                      </p:cBhvr>
                                    </p:animEffect>
                                    <p:anim calcmode="lin" valueType="num">
                                      <p:cBhvr>
                                        <p:cTn id="40"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26">
                                            <p:txEl>
                                              <p:pRg st="0" end="0"/>
                                            </p:txEl>
                                          </p:spTgt>
                                        </p:tgtEl>
                                        <p:attrNameLst>
                                          <p:attrName>ppt_y</p:attrName>
                                        </p:attrNameLst>
                                      </p:cBhvr>
                                      <p:tavLst>
                                        <p:tav tm="0">
                                          <p:val>
                                            <p:strVal val="#ppt_y+.1"/>
                                          </p:val>
                                        </p:tav>
                                        <p:tav tm="100000">
                                          <p:val>
                                            <p:strVal val="#ppt_y"/>
                                          </p:val>
                                        </p:tav>
                                      </p:tavLst>
                                    </p:anim>
                                  </p:childTnLst>
                                </p:cTn>
                              </p:par>
                              <p:par>
                                <p:cTn id="42" presetID="10" presetClass="entr" presetSubtype="0" fill="hold" grpId="0" nodeType="withEffect">
                                  <p:stCondLst>
                                    <p:cond delay="800"/>
                                  </p:stCondLst>
                                  <p:childTnLst>
                                    <p:set>
                                      <p:cBhvr>
                                        <p:cTn id="43" dur="1" fill="hold">
                                          <p:stCondLst>
                                            <p:cond delay="0"/>
                                          </p:stCondLst>
                                        </p:cTn>
                                        <p:tgtEl>
                                          <p:spTgt spid="27">
                                            <p:txEl>
                                              <p:pRg st="0" end="0"/>
                                            </p:txEl>
                                          </p:spTgt>
                                        </p:tgtEl>
                                        <p:attrNameLst>
                                          <p:attrName>style.visibility</p:attrName>
                                        </p:attrNameLst>
                                      </p:cBhvr>
                                      <p:to>
                                        <p:strVal val="visible"/>
                                      </p:to>
                                    </p:set>
                                    <p:animEffect transition="in" filter="fade">
                                      <p:cBhvr>
                                        <p:cTn id="44" dur="500"/>
                                        <p:tgtEl>
                                          <p:spTgt spid="27">
                                            <p:txEl>
                                              <p:pRg st="0" end="0"/>
                                            </p:txEl>
                                          </p:spTgt>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childTnLst>
                          </p:cTn>
                        </p:par>
                        <p:par>
                          <p:cTn id="50" fill="hold">
                            <p:stCondLst>
                              <p:cond delay="1000"/>
                            </p:stCondLst>
                            <p:childTnLst>
                              <p:par>
                                <p:cTn id="51" presetID="53" presetClass="entr" presetSubtype="16" fill="hold" grpId="0" nodeType="afterEffect" nodePh="1">
                                  <p:stCondLst>
                                    <p:cond delay="0"/>
                                  </p:stCondLst>
                                  <p:endCondLst>
                                    <p:cond evt="begin" delay="0">
                                      <p:tn val="51"/>
                                    </p:cond>
                                  </p:end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42" presetClass="entr" presetSubtype="0" fill="hold" grpId="0" nodeType="withEffect">
                                  <p:stCondLst>
                                    <p:cond delay="200"/>
                                  </p:stCondLst>
                                  <p:childTnLst>
                                    <p:set>
                                      <p:cBhvr>
                                        <p:cTn id="57" dur="1" fill="hold">
                                          <p:stCondLst>
                                            <p:cond delay="0"/>
                                          </p:stCondLst>
                                        </p:cTn>
                                        <p:tgtEl>
                                          <p:spTgt spid="35">
                                            <p:txEl>
                                              <p:pRg st="0" end="0"/>
                                            </p:txEl>
                                          </p:spTgt>
                                        </p:tgtEl>
                                        <p:attrNameLst>
                                          <p:attrName>style.visibility</p:attrName>
                                        </p:attrNameLst>
                                      </p:cBhvr>
                                      <p:to>
                                        <p:strVal val="visible"/>
                                      </p:to>
                                    </p:set>
                                    <p:animEffect transition="in" filter="fade">
                                      <p:cBhvr>
                                        <p:cTn id="58" dur="500"/>
                                        <p:tgtEl>
                                          <p:spTgt spid="35">
                                            <p:txEl>
                                              <p:pRg st="0" end="0"/>
                                            </p:txEl>
                                          </p:spTgt>
                                        </p:tgtEl>
                                      </p:cBhvr>
                                    </p:animEffect>
                                    <p:anim calcmode="lin" valueType="num">
                                      <p:cBhvr>
                                        <p:cTn id="59"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60" dur="500" fill="hold"/>
                                        <p:tgtEl>
                                          <p:spTgt spid="35">
                                            <p:txEl>
                                              <p:pRg st="0" end="0"/>
                                            </p:txEl>
                                          </p:spTgt>
                                        </p:tgtEl>
                                        <p:attrNameLst>
                                          <p:attrName>ppt_y</p:attrName>
                                        </p:attrNameLst>
                                      </p:cBhvr>
                                      <p:tavLst>
                                        <p:tav tm="0">
                                          <p:val>
                                            <p:strVal val="#ppt_y+.1"/>
                                          </p:val>
                                        </p:tav>
                                        <p:tav tm="100000">
                                          <p:val>
                                            <p:strVal val="#ppt_y"/>
                                          </p:val>
                                        </p:tav>
                                      </p:tavLst>
                                    </p:anim>
                                  </p:childTnLst>
                                </p:cTn>
                              </p:par>
                              <p:par>
                                <p:cTn id="61" presetID="10" presetClass="entr" presetSubtype="0" fill="hold" grpId="0" nodeType="withEffect">
                                  <p:stCondLst>
                                    <p:cond delay="800"/>
                                  </p:stCondLst>
                                  <p:childTnLst>
                                    <p:set>
                                      <p:cBhvr>
                                        <p:cTn id="62" dur="1" fill="hold">
                                          <p:stCondLst>
                                            <p:cond delay="0"/>
                                          </p:stCondLst>
                                        </p:cTn>
                                        <p:tgtEl>
                                          <p:spTgt spid="36">
                                            <p:txEl>
                                              <p:pRg st="0" end="0"/>
                                            </p:txEl>
                                          </p:spTgt>
                                        </p:tgtEl>
                                        <p:attrNameLst>
                                          <p:attrName>style.visibility</p:attrName>
                                        </p:attrNameLst>
                                      </p:cBhvr>
                                      <p:to>
                                        <p:strVal val="visible"/>
                                      </p:to>
                                    </p:set>
                                    <p:animEffect transition="in" filter="fade">
                                      <p:cBhvr>
                                        <p:cTn id="63" dur="500"/>
                                        <p:tgtEl>
                                          <p:spTgt spid="36">
                                            <p:txEl>
                                              <p:pRg st="0" end="0"/>
                                            </p:txEl>
                                          </p:spTgt>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childTnLst>
                          </p:cTn>
                        </p:par>
                        <p:par>
                          <p:cTn id="69" fill="hold">
                            <p:stCondLst>
                              <p:cond delay="1500"/>
                            </p:stCondLst>
                            <p:childTnLst>
                              <p:par>
                                <p:cTn id="70" presetID="53" presetClass="entr" presetSubtype="16" fill="hold" grpId="0" nodeType="afterEffect" nodePh="1">
                                  <p:stCondLst>
                                    <p:cond delay="0"/>
                                  </p:stCondLst>
                                  <p:endCondLst>
                                    <p:cond evt="begin" delay="0">
                                      <p:tn val="70"/>
                                    </p:cond>
                                  </p:end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21" grpId="0"/>
      <p:bldP spid="25" grpId="0" animBg="1"/>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32" grpId="0"/>
      <p:bldP spid="34" grpId="0" animBg="1"/>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ound bars chart">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example</a:t>
            </a:r>
            <a:endParaRPr lang="es-ES_tradnl" dirty="0"/>
          </a:p>
        </p:txBody>
      </p:sp>
      <p:sp>
        <p:nvSpPr>
          <p:cNvPr id="9"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28" name="Text Placeholder 7"/>
          <p:cNvSpPr>
            <a:spLocks noGrp="1"/>
          </p:cNvSpPr>
          <p:nvPr>
            <p:ph type="body" sz="quarter" idx="20" hasCustomPrompt="1"/>
          </p:nvPr>
        </p:nvSpPr>
        <p:spPr>
          <a:xfrm>
            <a:off x="964496"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16" hasCustomPrompt="1"/>
          </p:nvPr>
        </p:nvSpPr>
        <p:spPr>
          <a:xfrm>
            <a:off x="964501"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44" name="Text Placeholder 7"/>
          <p:cNvSpPr>
            <a:spLocks noGrp="1"/>
          </p:cNvSpPr>
          <p:nvPr>
            <p:ph type="body" sz="quarter" idx="21" hasCustomPrompt="1"/>
          </p:nvPr>
        </p:nvSpPr>
        <p:spPr>
          <a:xfrm>
            <a:off x="4622088"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5" name="Text Placeholder 2"/>
          <p:cNvSpPr>
            <a:spLocks noGrp="1"/>
          </p:cNvSpPr>
          <p:nvPr>
            <p:ph type="body" sz="quarter" idx="22" hasCustomPrompt="1"/>
          </p:nvPr>
        </p:nvSpPr>
        <p:spPr>
          <a:xfrm>
            <a:off x="4622093"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sp>
        <p:nvSpPr>
          <p:cNvPr id="49" name="Text Placeholder 7"/>
          <p:cNvSpPr>
            <a:spLocks noGrp="1"/>
          </p:cNvSpPr>
          <p:nvPr>
            <p:ph type="body" sz="quarter" idx="23" hasCustomPrompt="1"/>
          </p:nvPr>
        </p:nvSpPr>
        <p:spPr>
          <a:xfrm>
            <a:off x="8295917" y="5151591"/>
            <a:ext cx="2941464" cy="228451"/>
          </a:xfrm>
          <a:prstGeom prst="rect">
            <a:avLst/>
          </a:prstGeom>
        </p:spPr>
        <p:txBody>
          <a:bodyPr vert="horz" lIns="0" tIns="40504" rIns="0" bIns="40504" anchor="ctr"/>
          <a:lstStyle>
            <a:lvl1pPr marL="0" indent="0" algn="ctr">
              <a:lnSpc>
                <a:spcPct val="100000"/>
              </a:lnSpc>
              <a:spcBef>
                <a:spcPts val="0"/>
              </a:spcBef>
              <a:spcAft>
                <a:spcPts val="0"/>
              </a:spcAft>
              <a:buNone/>
              <a:defRPr sz="216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24" hasCustomPrompt="1"/>
          </p:nvPr>
        </p:nvSpPr>
        <p:spPr>
          <a:xfrm>
            <a:off x="8295922" y="5461324"/>
            <a:ext cx="2941463" cy="779972"/>
          </a:xfrm>
          <a:prstGeom prst="rect">
            <a:avLst/>
          </a:prstGeom>
        </p:spPr>
        <p:txBody>
          <a:bodyPr vert="horz" lIns="0" tIns="0" rIns="0" bIns="0"/>
          <a:lstStyle>
            <a:lvl1pPr marL="0" indent="0" algn="ctr">
              <a:lnSpc>
                <a:spcPct val="130000"/>
              </a:lnSpc>
              <a:buNone/>
              <a:defRPr sz="108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purusaecen</a:t>
            </a:r>
            <a:r>
              <a:rPr lang="en-US" dirty="0"/>
              <a:t>. </a:t>
            </a:r>
          </a:p>
        </p:txBody>
      </p:sp>
      <p:grpSp>
        <p:nvGrpSpPr>
          <p:cNvPr id="5" name="Group 4"/>
          <p:cNvGrpSpPr/>
          <p:nvPr userDrawn="1"/>
        </p:nvGrpSpPr>
        <p:grpSpPr>
          <a:xfrm>
            <a:off x="603251" y="1767848"/>
            <a:ext cx="10972800" cy="2833612"/>
            <a:chOff x="452438" y="1473206"/>
            <a:chExt cx="8229600" cy="2361343"/>
          </a:xfrm>
        </p:grpSpPr>
        <p:sp>
          <p:nvSpPr>
            <p:cNvPr id="2" name="TextBox 1"/>
            <p:cNvSpPr txBox="1"/>
            <p:nvPr userDrawn="1"/>
          </p:nvSpPr>
          <p:spPr>
            <a:xfrm>
              <a:off x="452438" y="1473206"/>
              <a:ext cx="34769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微软雅黑"/>
                  <a:cs typeface="Lato Regular"/>
                </a:rPr>
                <a:t>100</a:t>
              </a:r>
            </a:p>
          </p:txBody>
        </p:sp>
        <p:cxnSp>
          <p:nvCxnSpPr>
            <p:cNvPr id="4" name="Straight Connector 3"/>
            <p:cNvCxnSpPr/>
            <p:nvPr userDrawn="1"/>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userDrawn="1"/>
          </p:nvSpPr>
          <p:spPr>
            <a:xfrm>
              <a:off x="452438" y="3572939"/>
              <a:ext cx="208230"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微软雅黑"/>
                  <a:cs typeface="Lato Regular"/>
                </a:rPr>
                <a:t>0</a:t>
              </a:r>
            </a:p>
          </p:txBody>
        </p:sp>
        <p:cxnSp>
          <p:nvCxnSpPr>
            <p:cNvPr id="25" name="Straight Connector 24"/>
            <p:cNvCxnSpPr/>
            <p:nvPr userDrawn="1"/>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userDrawn="1"/>
          </p:nvSpPr>
          <p:spPr>
            <a:xfrm>
              <a:off x="452438" y="2540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微软雅黑"/>
                  <a:cs typeface="Lato Regular"/>
                </a:rPr>
                <a:t>50</a:t>
              </a:r>
            </a:p>
          </p:txBody>
        </p:sp>
        <p:cxnSp>
          <p:nvCxnSpPr>
            <p:cNvPr id="27" name="Straight Connector 26"/>
            <p:cNvCxnSpPr/>
            <p:nvPr userDrawn="1"/>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userDrawn="1"/>
          </p:nvSpPr>
          <p:spPr>
            <a:xfrm>
              <a:off x="452438" y="2032006"/>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微软雅黑"/>
                  <a:cs typeface="Lato Regular"/>
                </a:rPr>
                <a:t>75</a:t>
              </a:r>
            </a:p>
          </p:txBody>
        </p:sp>
        <p:cxnSp>
          <p:nvCxnSpPr>
            <p:cNvPr id="31" name="Straight Connector 30"/>
            <p:cNvCxnSpPr/>
            <p:nvPr userDrawn="1"/>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userDrawn="1"/>
          </p:nvSpPr>
          <p:spPr>
            <a:xfrm>
              <a:off x="452438" y="3064940"/>
              <a:ext cx="277961" cy="261610"/>
            </a:xfrm>
            <a:prstGeom prst="rect">
              <a:avLst/>
            </a:prstGeom>
            <a:noFill/>
          </p:spPr>
          <p:txBody>
            <a:bodyPr wrap="none" rtlCol="0">
              <a:spAutoFit/>
            </a:bodyPr>
            <a:lstStyle/>
            <a:p>
              <a:pPr marL="0" marR="0" lvl="0" indent="0" algn="l" defTabSz="485394" rtl="0" eaLnBrk="1" fontAlgn="auto" latinLnBrk="0" hangingPunct="1">
                <a:lnSpc>
                  <a:spcPct val="100000"/>
                </a:lnSpc>
                <a:spcBef>
                  <a:spcPts val="0"/>
                </a:spcBef>
                <a:spcAft>
                  <a:spcPts val="0"/>
                </a:spcAft>
                <a:buClrTx/>
                <a:buSzTx/>
                <a:buFontTx/>
                <a:buNone/>
                <a:tabLst/>
                <a:defRPr/>
              </a:pPr>
              <a:r>
                <a:rPr kumimoji="0" lang="en-US" sz="1440" b="0" i="0" u="none" strike="noStrike" kern="1200" cap="none" spc="0" normalizeH="0" baseline="0" noProof="0" dirty="0">
                  <a:ln>
                    <a:noFill/>
                  </a:ln>
                  <a:solidFill>
                    <a:srgbClr val="5B9BD5"/>
                  </a:solidFill>
                  <a:effectLst/>
                  <a:uLnTx/>
                  <a:uFillTx/>
                  <a:latin typeface="Lato Regular"/>
                  <a:ea typeface="微软雅黑"/>
                  <a:cs typeface="Lato Regular"/>
                </a:rPr>
                <a:t>25</a:t>
              </a:r>
            </a:p>
          </p:txBody>
        </p:sp>
        <p:cxnSp>
          <p:nvCxnSpPr>
            <p:cNvPr id="33" name="Straight Connector 32"/>
            <p:cNvCxnSpPr/>
            <p:nvPr userDrawn="1"/>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133747801"/>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28">
                                            <p:txEl>
                                              <p:pRg st="0" end="0"/>
                                            </p:txEl>
                                          </p:spTgt>
                                        </p:tgtEl>
                                        <p:attrNameLst>
                                          <p:attrName>style.visibility</p:attrName>
                                        </p:attrNameLst>
                                      </p:cBhvr>
                                      <p:to>
                                        <p:strVal val="visible"/>
                                      </p:to>
                                    </p:set>
                                    <p:animEffect transition="in" filter="fade">
                                      <p:cBhvr>
                                        <p:cTn id="20" dur="500"/>
                                        <p:tgtEl>
                                          <p:spTgt spid="28">
                                            <p:txEl>
                                              <p:pRg st="0" end="0"/>
                                            </p:txEl>
                                          </p:spTgt>
                                        </p:tgtEl>
                                      </p:cBhvr>
                                    </p:animEffect>
                                    <p:anim calcmode="lin" valueType="num">
                                      <p:cBhvr>
                                        <p:cTn id="21"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28">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29">
                                            <p:txEl>
                                              <p:pRg st="0" end="0"/>
                                            </p:txEl>
                                          </p:spTgt>
                                        </p:tgtEl>
                                        <p:attrNameLst>
                                          <p:attrName>style.visibility</p:attrName>
                                        </p:attrNameLst>
                                      </p:cBhvr>
                                      <p:to>
                                        <p:strVal val="visible"/>
                                      </p:to>
                                    </p:set>
                                    <p:animEffect transition="in" filter="fade">
                                      <p:cBhvr>
                                        <p:cTn id="25" dur="500"/>
                                        <p:tgtEl>
                                          <p:spTgt spid="29">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44">
                                            <p:txEl>
                                              <p:pRg st="0" end="0"/>
                                            </p:txEl>
                                          </p:spTgt>
                                        </p:tgtEl>
                                        <p:attrNameLst>
                                          <p:attrName>style.visibility</p:attrName>
                                        </p:attrNameLst>
                                      </p:cBhvr>
                                      <p:to>
                                        <p:strVal val="visible"/>
                                      </p:to>
                                    </p:set>
                                    <p:animEffect transition="in" filter="fade">
                                      <p:cBhvr>
                                        <p:cTn id="28" dur="500"/>
                                        <p:tgtEl>
                                          <p:spTgt spid="44">
                                            <p:txEl>
                                              <p:pRg st="0" end="0"/>
                                            </p:txEl>
                                          </p:spTgt>
                                        </p:tgtEl>
                                      </p:cBhvr>
                                    </p:animEffect>
                                    <p:anim calcmode="lin" valueType="num">
                                      <p:cBhvr>
                                        <p:cTn id="2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44">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45">
                                            <p:txEl>
                                              <p:pRg st="0" end="0"/>
                                            </p:txEl>
                                          </p:spTgt>
                                        </p:tgtEl>
                                        <p:attrNameLst>
                                          <p:attrName>style.visibility</p:attrName>
                                        </p:attrNameLst>
                                      </p:cBhvr>
                                      <p:to>
                                        <p:strVal val="visible"/>
                                      </p:to>
                                    </p:set>
                                    <p:animEffect transition="in" filter="fade">
                                      <p:cBhvr>
                                        <p:cTn id="33" dur="500"/>
                                        <p:tgtEl>
                                          <p:spTgt spid="45">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49">
                                            <p:txEl>
                                              <p:pRg st="0" end="0"/>
                                            </p:txEl>
                                          </p:spTgt>
                                        </p:tgtEl>
                                        <p:attrNameLst>
                                          <p:attrName>style.visibility</p:attrName>
                                        </p:attrNameLst>
                                      </p:cBhvr>
                                      <p:to>
                                        <p:strVal val="visible"/>
                                      </p:to>
                                    </p:set>
                                    <p:animEffect transition="in" filter="fade">
                                      <p:cBhvr>
                                        <p:cTn id="36" dur="500"/>
                                        <p:tgtEl>
                                          <p:spTgt spid="49">
                                            <p:txEl>
                                              <p:pRg st="0" end="0"/>
                                            </p:txEl>
                                          </p:spTgt>
                                        </p:tgtEl>
                                      </p:cBhvr>
                                    </p:animEffect>
                                    <p:anim calcmode="lin" valueType="num">
                                      <p:cBhvr>
                                        <p:cTn id="37" dur="5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38" dur="500" fill="hold"/>
                                        <p:tgtEl>
                                          <p:spTgt spid="49">
                                            <p:txEl>
                                              <p:pRg st="0" end="0"/>
                                            </p:txEl>
                                          </p:spTgt>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800"/>
                                  </p:stCondLst>
                                  <p:childTnLst>
                                    <p:set>
                                      <p:cBhvr>
                                        <p:cTn id="40" dur="1" fill="hold">
                                          <p:stCondLst>
                                            <p:cond delay="0"/>
                                          </p:stCondLst>
                                        </p:cTn>
                                        <p:tgtEl>
                                          <p:spTgt spid="50">
                                            <p:txEl>
                                              <p:pRg st="0" end="0"/>
                                            </p:txEl>
                                          </p:spTgt>
                                        </p:tgtEl>
                                        <p:attrNameLst>
                                          <p:attrName>style.visibility</p:attrName>
                                        </p:attrNameLst>
                                      </p:cBhvr>
                                      <p:to>
                                        <p:strVal val="visible"/>
                                      </p:to>
                                    </p:set>
                                    <p:animEffect transition="in" filter="fade">
                                      <p:cBhvr>
                                        <p:cTn id="41" dur="500"/>
                                        <p:tgtEl>
                                          <p:spTgt spid="50">
                                            <p:txEl>
                                              <p:pRg st="0" end="0"/>
                                            </p:txEl>
                                          </p:spTgt>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9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10" presetClass="entr" presetSubtype="0" fill="hold" nodeType="withEffect">
                  <p:stCondLst>
                    <p:cond delay="8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childTnLst>
                </p:cTn>
              </p:par>
            </p:tnLst>
          </p:tmpl>
        </p:tmplLst>
      </p:bldP>
      <p:bldP spid="49" grpId="0" build="p">
        <p:tmplLst>
          <p:tmpl lvl="1">
            <p:tnLst>
              <p:par>
                <p:cTn presetID="42" presetClass="entr" presetSubtype="0"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anim calcmode="lin" valueType="num">
                      <p:cBhvr>
                        <p:cTn dur="500" fill="hold"/>
                        <p:tgtEl>
                          <p:spTgt spid="49"/>
                        </p:tgtEl>
                        <p:attrNameLst>
                          <p:attrName>ppt_x</p:attrName>
                        </p:attrNameLst>
                      </p:cBhvr>
                      <p:tavLst>
                        <p:tav tm="0">
                          <p:val>
                            <p:strVal val="#ppt_x"/>
                          </p:val>
                        </p:tav>
                        <p:tav tm="100000">
                          <p:val>
                            <p:strVal val="#ppt_x"/>
                          </p:val>
                        </p:tav>
                      </p:tavLst>
                    </p:anim>
                    <p:anim calcmode="lin" valueType="num">
                      <p:cBhvr>
                        <p:cTn dur="500" fill="hold"/>
                        <p:tgtEl>
                          <p:spTgt spid="49"/>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6331655"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6738048"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7" name="Text Placeholder 7"/>
          <p:cNvSpPr>
            <a:spLocks noGrp="1"/>
          </p:cNvSpPr>
          <p:nvPr>
            <p:ph type="body" sz="quarter" idx="65" hasCustomPrompt="1"/>
          </p:nvPr>
        </p:nvSpPr>
        <p:spPr>
          <a:xfrm>
            <a:off x="6331655"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1" name="Text Placeholder 2"/>
          <p:cNvSpPr>
            <a:spLocks noGrp="1"/>
          </p:cNvSpPr>
          <p:nvPr>
            <p:ph type="body" sz="quarter" idx="69" hasCustomPrompt="1"/>
          </p:nvPr>
        </p:nvSpPr>
        <p:spPr>
          <a:xfrm>
            <a:off x="6331655"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2" name="Text Placeholder 7"/>
          <p:cNvSpPr>
            <a:spLocks noGrp="1"/>
          </p:cNvSpPr>
          <p:nvPr>
            <p:ph type="body" sz="quarter" idx="70" hasCustomPrompt="1"/>
          </p:nvPr>
        </p:nvSpPr>
        <p:spPr>
          <a:xfrm>
            <a:off x="6738048"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23" name="Text Placeholder 7"/>
          <p:cNvSpPr>
            <a:spLocks noGrp="1"/>
          </p:cNvSpPr>
          <p:nvPr>
            <p:ph type="body" sz="quarter" idx="71" hasCustomPrompt="1"/>
          </p:nvPr>
        </p:nvSpPr>
        <p:spPr>
          <a:xfrm>
            <a:off x="6331655"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75" hasCustomPrompt="1"/>
          </p:nvPr>
        </p:nvSpPr>
        <p:spPr>
          <a:xfrm>
            <a:off x="6331655"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8" name="Text Placeholder 7"/>
          <p:cNvSpPr>
            <a:spLocks noGrp="1"/>
          </p:cNvSpPr>
          <p:nvPr>
            <p:ph type="body" sz="quarter" idx="76" hasCustomPrompt="1"/>
          </p:nvPr>
        </p:nvSpPr>
        <p:spPr>
          <a:xfrm>
            <a:off x="6738048"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29" name="Text Placeholder 7"/>
          <p:cNvSpPr>
            <a:spLocks noGrp="1"/>
          </p:cNvSpPr>
          <p:nvPr>
            <p:ph type="body" sz="quarter" idx="77" hasCustomPrompt="1"/>
          </p:nvPr>
        </p:nvSpPr>
        <p:spPr>
          <a:xfrm>
            <a:off x="6331655"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0" name="Text Placeholder 2"/>
          <p:cNvSpPr>
            <a:spLocks noGrp="1"/>
          </p:cNvSpPr>
          <p:nvPr>
            <p:ph type="body" sz="quarter" idx="78" hasCustomPrompt="1"/>
          </p:nvPr>
        </p:nvSpPr>
        <p:spPr>
          <a:xfrm>
            <a:off x="9215262"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1" name="Text Placeholder 7"/>
          <p:cNvSpPr>
            <a:spLocks noGrp="1"/>
          </p:cNvSpPr>
          <p:nvPr>
            <p:ph type="body" sz="quarter" idx="79" hasCustomPrompt="1"/>
          </p:nvPr>
        </p:nvSpPr>
        <p:spPr>
          <a:xfrm>
            <a:off x="9621655"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Regular"/>
                <a:cs typeface="Lato Regular"/>
              </a:defRPr>
            </a:lvl1pPr>
          </a:lstStyle>
          <a:p>
            <a:pPr lvl="0"/>
            <a:r>
              <a:rPr lang="es-ES_tradnl" dirty="0"/>
              <a:t>2000</a:t>
            </a:r>
          </a:p>
        </p:txBody>
      </p:sp>
      <p:sp>
        <p:nvSpPr>
          <p:cNvPr id="32" name="Text Placeholder 7"/>
          <p:cNvSpPr>
            <a:spLocks noGrp="1"/>
          </p:cNvSpPr>
          <p:nvPr>
            <p:ph type="body" sz="quarter" idx="80" hasCustomPrompt="1"/>
          </p:nvPr>
        </p:nvSpPr>
        <p:spPr>
          <a:xfrm>
            <a:off x="9215262"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37" name="Oval 36"/>
          <p:cNvSpPr>
            <a:spLocks noChangeAspect="1"/>
          </p:cNvSpPr>
          <p:nvPr userDrawn="1"/>
        </p:nvSpPr>
        <p:spPr>
          <a:xfrm flipH="1">
            <a:off x="6331655" y="1568515"/>
            <a:ext cx="288000" cy="259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8" name="Oval 37"/>
          <p:cNvSpPr>
            <a:spLocks noChangeAspect="1"/>
          </p:cNvSpPr>
          <p:nvPr userDrawn="1"/>
        </p:nvSpPr>
        <p:spPr>
          <a:xfrm flipH="1">
            <a:off x="9215261" y="1568515"/>
            <a:ext cx="288000" cy="2592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9" name="Oval 38"/>
          <p:cNvSpPr>
            <a:spLocks noChangeAspect="1"/>
          </p:cNvSpPr>
          <p:nvPr userDrawn="1"/>
        </p:nvSpPr>
        <p:spPr>
          <a:xfrm flipH="1">
            <a:off x="6331655" y="3174886"/>
            <a:ext cx="288000" cy="2592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0" name="Oval 39"/>
          <p:cNvSpPr>
            <a:spLocks noChangeAspect="1"/>
          </p:cNvSpPr>
          <p:nvPr userDrawn="1"/>
        </p:nvSpPr>
        <p:spPr>
          <a:xfrm flipH="1">
            <a:off x="9215261" y="3174886"/>
            <a:ext cx="288000" cy="2592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1" name="Oval 40"/>
          <p:cNvSpPr>
            <a:spLocks noChangeAspect="1"/>
          </p:cNvSpPr>
          <p:nvPr userDrawn="1"/>
        </p:nvSpPr>
        <p:spPr>
          <a:xfrm flipH="1">
            <a:off x="6331655" y="4762168"/>
            <a:ext cx="288000" cy="2592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2" name="Oval 41"/>
          <p:cNvSpPr>
            <a:spLocks noChangeAspect="1"/>
          </p:cNvSpPr>
          <p:nvPr userDrawn="1"/>
        </p:nvSpPr>
        <p:spPr>
          <a:xfrm flipH="1">
            <a:off x="9215261" y="4762168"/>
            <a:ext cx="288000" cy="2592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Tree>
    <p:extLst>
      <p:ext uri="{BB962C8B-B14F-4D97-AF65-F5344CB8AC3E}">
        <p14:creationId xmlns:p14="http://schemas.microsoft.com/office/powerpoint/2010/main" val="2450507808"/>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10" presetClass="entr" presetSubtype="0" fill="hold" grpId="0" nodeType="withEffect">
                                  <p:stCondLst>
                                    <p:cond delay="800"/>
                                  </p:stCondLst>
                                  <p:childTnLst>
                                    <p:set>
                                      <p:cBhvr>
                                        <p:cTn id="84" dur="1" fill="hold">
                                          <p:stCondLst>
                                            <p:cond delay="0"/>
                                          </p:stCondLst>
                                        </p:cTn>
                                        <p:tgtEl>
                                          <p:spTgt spid="30">
                                            <p:txEl>
                                              <p:pRg st="0" end="0"/>
                                            </p:txEl>
                                          </p:spTgt>
                                        </p:tgtEl>
                                        <p:attrNameLst>
                                          <p:attrName>style.visibility</p:attrName>
                                        </p:attrNameLst>
                                      </p:cBhvr>
                                      <p:to>
                                        <p:strVal val="visible"/>
                                      </p:to>
                                    </p:set>
                                    <p:animEffect transition="in" filter="fade">
                                      <p:cBhvr>
                                        <p:cTn id="85" dur="500"/>
                                        <p:tgtEl>
                                          <p:spTgt spid="30">
                                            <p:txEl>
                                              <p:pRg st="0" end="0"/>
                                            </p:txEl>
                                          </p:spTgt>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31">
                                            <p:txEl>
                                              <p:pRg st="0" end="0"/>
                                            </p:txEl>
                                          </p:spTgt>
                                        </p:tgtEl>
                                        <p:attrNameLst>
                                          <p:attrName>style.visibility</p:attrName>
                                        </p:attrNameLst>
                                      </p:cBhvr>
                                      <p:to>
                                        <p:strVal val="visible"/>
                                      </p:to>
                                    </p:set>
                                    <p:animEffect transition="in" filter="fade">
                                      <p:cBhvr>
                                        <p:cTn id="88" dur="400"/>
                                        <p:tgtEl>
                                          <p:spTgt spid="31">
                                            <p:txEl>
                                              <p:pRg st="0" end="0"/>
                                            </p:txEl>
                                          </p:spTgt>
                                        </p:tgtEl>
                                      </p:cBhvr>
                                    </p:animEffect>
                                    <p:anim calcmode="lin" valueType="num">
                                      <p:cBhvr>
                                        <p:cTn id="89" dur="400" fill="hold"/>
                                        <p:tgtEl>
                                          <p:spTgt spid="31">
                                            <p:txEl>
                                              <p:pRg st="0" end="0"/>
                                            </p:txEl>
                                          </p:spTgt>
                                        </p:tgtEl>
                                        <p:attrNameLst>
                                          <p:attrName>ppt_x</p:attrName>
                                        </p:attrNameLst>
                                      </p:cBhvr>
                                      <p:tavLst>
                                        <p:tav tm="0">
                                          <p:val>
                                            <p:strVal val="#ppt_x"/>
                                          </p:val>
                                        </p:tav>
                                        <p:tav tm="100000">
                                          <p:val>
                                            <p:strVal val="#ppt_x"/>
                                          </p:val>
                                        </p:tav>
                                      </p:tavLst>
                                    </p:anim>
                                    <p:anim calcmode="lin" valueType="num">
                                      <p:cBhvr>
                                        <p:cTn id="90" dur="400" fill="hold"/>
                                        <p:tgtEl>
                                          <p:spTgt spid="31">
                                            <p:txEl>
                                              <p:pRg st="0" end="0"/>
                                            </p:txEl>
                                          </p:spTgt>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200"/>
                                  </p:stCondLst>
                                  <p:childTnLst>
                                    <p:set>
                                      <p:cBhvr>
                                        <p:cTn id="92" dur="1" fill="hold">
                                          <p:stCondLst>
                                            <p:cond delay="0"/>
                                          </p:stCondLst>
                                        </p:cTn>
                                        <p:tgtEl>
                                          <p:spTgt spid="32">
                                            <p:txEl>
                                              <p:pRg st="0" end="0"/>
                                            </p:txEl>
                                          </p:spTgt>
                                        </p:tgtEl>
                                        <p:attrNameLst>
                                          <p:attrName>style.visibility</p:attrName>
                                        </p:attrNameLst>
                                      </p:cBhvr>
                                      <p:to>
                                        <p:strVal val="visible"/>
                                      </p:to>
                                    </p:set>
                                    <p:animEffect transition="in" filter="fade">
                                      <p:cBhvr>
                                        <p:cTn id="93" dur="500"/>
                                        <p:tgtEl>
                                          <p:spTgt spid="32">
                                            <p:txEl>
                                              <p:pRg st="0" end="0"/>
                                            </p:txEl>
                                          </p:spTgt>
                                        </p:tgtEl>
                                      </p:cBhvr>
                                    </p:animEffect>
                                    <p:anim calcmode="lin" valueType="num">
                                      <p:cBhvr>
                                        <p:cTn id="94"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95" dur="500" fill="hold"/>
                                        <p:tgtEl>
                                          <p:spTgt spid="32">
                                            <p:txEl>
                                              <p:pRg st="0" end="0"/>
                                            </p:txEl>
                                          </p:spTgt>
                                        </p:tgtEl>
                                        <p:attrNameLst>
                                          <p:attrName>ppt_y</p:attrName>
                                        </p:attrNameLst>
                                      </p:cBhvr>
                                      <p:tavLst>
                                        <p:tav tm="0">
                                          <p:val>
                                            <p:strVal val="#ppt_y+.1"/>
                                          </p:val>
                                        </p:tav>
                                        <p:tav tm="100000">
                                          <p:val>
                                            <p:strVal val="#ppt_y"/>
                                          </p:val>
                                        </p:tav>
                                      </p:tavLst>
                                    </p:anim>
                                  </p:childTnLst>
                                </p:cTn>
                              </p:par>
                            </p:childTnLst>
                          </p:cTn>
                        </p:par>
                        <p:par>
                          <p:cTn id="96" fill="hold">
                            <p:stCondLst>
                              <p:cond delay="500"/>
                            </p:stCondLst>
                            <p:childTnLst>
                              <p:par>
                                <p:cTn id="97" presetID="53" presetClass="entr" presetSubtype="16" fill="hold" grpId="0" nodeType="afterEffect">
                                  <p:stCondLst>
                                    <p:cond delay="0"/>
                                  </p:stCondLst>
                                  <p:childTnLst>
                                    <p:set>
                                      <p:cBhvr>
                                        <p:cTn id="98" dur="1" fill="hold">
                                          <p:stCondLst>
                                            <p:cond delay="0"/>
                                          </p:stCondLst>
                                        </p:cTn>
                                        <p:tgtEl>
                                          <p:spTgt spid="37"/>
                                        </p:tgtEl>
                                        <p:attrNameLst>
                                          <p:attrName>style.visibility</p:attrName>
                                        </p:attrNameLst>
                                      </p:cBhvr>
                                      <p:to>
                                        <p:strVal val="visible"/>
                                      </p:to>
                                    </p:set>
                                    <p:anim calcmode="lin" valueType="num">
                                      <p:cBhvr>
                                        <p:cTn id="99" dur="200" fill="hold"/>
                                        <p:tgtEl>
                                          <p:spTgt spid="37"/>
                                        </p:tgtEl>
                                        <p:attrNameLst>
                                          <p:attrName>ppt_w</p:attrName>
                                        </p:attrNameLst>
                                      </p:cBhvr>
                                      <p:tavLst>
                                        <p:tav tm="0">
                                          <p:val>
                                            <p:fltVal val="0"/>
                                          </p:val>
                                        </p:tav>
                                        <p:tav tm="100000">
                                          <p:val>
                                            <p:strVal val="#ppt_w"/>
                                          </p:val>
                                        </p:tav>
                                      </p:tavLst>
                                    </p:anim>
                                    <p:anim calcmode="lin" valueType="num">
                                      <p:cBhvr>
                                        <p:cTn id="100" dur="200" fill="hold"/>
                                        <p:tgtEl>
                                          <p:spTgt spid="37"/>
                                        </p:tgtEl>
                                        <p:attrNameLst>
                                          <p:attrName>ppt_h</p:attrName>
                                        </p:attrNameLst>
                                      </p:cBhvr>
                                      <p:tavLst>
                                        <p:tav tm="0">
                                          <p:val>
                                            <p:fltVal val="0"/>
                                          </p:val>
                                        </p:tav>
                                        <p:tav tm="100000">
                                          <p:val>
                                            <p:strVal val="#ppt_h"/>
                                          </p:val>
                                        </p:tav>
                                      </p:tavLst>
                                    </p:anim>
                                    <p:animEffect transition="in" filter="fade">
                                      <p:cBhvr>
                                        <p:cTn id="101" dur="200"/>
                                        <p:tgtEl>
                                          <p:spTgt spid="37"/>
                                        </p:tgtEl>
                                      </p:cBhvr>
                                    </p:animEffect>
                                  </p:childTnLst>
                                </p:cTn>
                              </p:par>
                            </p:childTnLst>
                          </p:cTn>
                        </p:par>
                        <p:par>
                          <p:cTn id="102" fill="hold">
                            <p:stCondLst>
                              <p:cond delay="1000"/>
                            </p:stCondLst>
                            <p:childTnLst>
                              <p:par>
                                <p:cTn id="103" presetID="53" presetClass="entr" presetSubtype="16" fill="hold" grpId="0" nodeType="afterEffect">
                                  <p:stCondLst>
                                    <p:cond delay="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200" fill="hold"/>
                                        <p:tgtEl>
                                          <p:spTgt spid="38"/>
                                        </p:tgtEl>
                                        <p:attrNameLst>
                                          <p:attrName>ppt_w</p:attrName>
                                        </p:attrNameLst>
                                      </p:cBhvr>
                                      <p:tavLst>
                                        <p:tav tm="0">
                                          <p:val>
                                            <p:fltVal val="0"/>
                                          </p:val>
                                        </p:tav>
                                        <p:tav tm="100000">
                                          <p:val>
                                            <p:strVal val="#ppt_w"/>
                                          </p:val>
                                        </p:tav>
                                      </p:tavLst>
                                    </p:anim>
                                    <p:anim calcmode="lin" valueType="num">
                                      <p:cBhvr>
                                        <p:cTn id="106" dur="200" fill="hold"/>
                                        <p:tgtEl>
                                          <p:spTgt spid="38"/>
                                        </p:tgtEl>
                                        <p:attrNameLst>
                                          <p:attrName>ppt_h</p:attrName>
                                        </p:attrNameLst>
                                      </p:cBhvr>
                                      <p:tavLst>
                                        <p:tav tm="0">
                                          <p:val>
                                            <p:fltVal val="0"/>
                                          </p:val>
                                        </p:tav>
                                        <p:tav tm="100000">
                                          <p:val>
                                            <p:strVal val="#ppt_h"/>
                                          </p:val>
                                        </p:tav>
                                      </p:tavLst>
                                    </p:anim>
                                    <p:animEffect transition="in" filter="fade">
                                      <p:cBhvr>
                                        <p:cTn id="107" dur="200"/>
                                        <p:tgtEl>
                                          <p:spTgt spid="38"/>
                                        </p:tgtEl>
                                      </p:cBhvr>
                                    </p:animEffect>
                                  </p:childTnLst>
                                </p:cTn>
                              </p:par>
                            </p:childTnLst>
                          </p:cTn>
                        </p:par>
                        <p:par>
                          <p:cTn id="108" fill="hold">
                            <p:stCondLst>
                              <p:cond delay="1500"/>
                            </p:stCondLst>
                            <p:childTnLst>
                              <p:par>
                                <p:cTn id="109" presetID="53" presetClass="entr" presetSubtype="16"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p:cTn id="111" dur="200" fill="hold"/>
                                        <p:tgtEl>
                                          <p:spTgt spid="39"/>
                                        </p:tgtEl>
                                        <p:attrNameLst>
                                          <p:attrName>ppt_w</p:attrName>
                                        </p:attrNameLst>
                                      </p:cBhvr>
                                      <p:tavLst>
                                        <p:tav tm="0">
                                          <p:val>
                                            <p:fltVal val="0"/>
                                          </p:val>
                                        </p:tav>
                                        <p:tav tm="100000">
                                          <p:val>
                                            <p:strVal val="#ppt_w"/>
                                          </p:val>
                                        </p:tav>
                                      </p:tavLst>
                                    </p:anim>
                                    <p:anim calcmode="lin" valueType="num">
                                      <p:cBhvr>
                                        <p:cTn id="112" dur="200" fill="hold"/>
                                        <p:tgtEl>
                                          <p:spTgt spid="39"/>
                                        </p:tgtEl>
                                        <p:attrNameLst>
                                          <p:attrName>ppt_h</p:attrName>
                                        </p:attrNameLst>
                                      </p:cBhvr>
                                      <p:tavLst>
                                        <p:tav tm="0">
                                          <p:val>
                                            <p:fltVal val="0"/>
                                          </p:val>
                                        </p:tav>
                                        <p:tav tm="100000">
                                          <p:val>
                                            <p:strVal val="#ppt_h"/>
                                          </p:val>
                                        </p:tav>
                                      </p:tavLst>
                                    </p:anim>
                                    <p:animEffect transition="in" filter="fade">
                                      <p:cBhvr>
                                        <p:cTn id="113" dur="200"/>
                                        <p:tgtEl>
                                          <p:spTgt spid="39"/>
                                        </p:tgtEl>
                                      </p:cBhvr>
                                    </p:animEffect>
                                  </p:childTnLst>
                                </p:cTn>
                              </p:par>
                            </p:childTnLst>
                          </p:cTn>
                        </p:par>
                        <p:par>
                          <p:cTn id="114" fill="hold">
                            <p:stCondLst>
                              <p:cond delay="2000"/>
                            </p:stCondLst>
                            <p:childTnLst>
                              <p:par>
                                <p:cTn id="115" presetID="53" presetClass="entr" presetSubtype="16" fill="hold" grpId="0" nodeType="afterEffect">
                                  <p:stCondLst>
                                    <p:cond delay="0"/>
                                  </p:stCondLst>
                                  <p:childTnLst>
                                    <p:set>
                                      <p:cBhvr>
                                        <p:cTn id="116" dur="1" fill="hold">
                                          <p:stCondLst>
                                            <p:cond delay="0"/>
                                          </p:stCondLst>
                                        </p:cTn>
                                        <p:tgtEl>
                                          <p:spTgt spid="40"/>
                                        </p:tgtEl>
                                        <p:attrNameLst>
                                          <p:attrName>style.visibility</p:attrName>
                                        </p:attrNameLst>
                                      </p:cBhvr>
                                      <p:to>
                                        <p:strVal val="visible"/>
                                      </p:to>
                                    </p:set>
                                    <p:anim calcmode="lin" valueType="num">
                                      <p:cBhvr>
                                        <p:cTn id="117" dur="200" fill="hold"/>
                                        <p:tgtEl>
                                          <p:spTgt spid="40"/>
                                        </p:tgtEl>
                                        <p:attrNameLst>
                                          <p:attrName>ppt_w</p:attrName>
                                        </p:attrNameLst>
                                      </p:cBhvr>
                                      <p:tavLst>
                                        <p:tav tm="0">
                                          <p:val>
                                            <p:fltVal val="0"/>
                                          </p:val>
                                        </p:tav>
                                        <p:tav tm="100000">
                                          <p:val>
                                            <p:strVal val="#ppt_w"/>
                                          </p:val>
                                        </p:tav>
                                      </p:tavLst>
                                    </p:anim>
                                    <p:anim calcmode="lin" valueType="num">
                                      <p:cBhvr>
                                        <p:cTn id="118" dur="200" fill="hold"/>
                                        <p:tgtEl>
                                          <p:spTgt spid="40"/>
                                        </p:tgtEl>
                                        <p:attrNameLst>
                                          <p:attrName>ppt_h</p:attrName>
                                        </p:attrNameLst>
                                      </p:cBhvr>
                                      <p:tavLst>
                                        <p:tav tm="0">
                                          <p:val>
                                            <p:fltVal val="0"/>
                                          </p:val>
                                        </p:tav>
                                        <p:tav tm="100000">
                                          <p:val>
                                            <p:strVal val="#ppt_h"/>
                                          </p:val>
                                        </p:tav>
                                      </p:tavLst>
                                    </p:anim>
                                    <p:animEffect transition="in" filter="fade">
                                      <p:cBhvr>
                                        <p:cTn id="119" dur="200"/>
                                        <p:tgtEl>
                                          <p:spTgt spid="40"/>
                                        </p:tgtEl>
                                      </p:cBhvr>
                                    </p:animEffect>
                                  </p:childTnLst>
                                </p:cTn>
                              </p:par>
                            </p:childTnLst>
                          </p:cTn>
                        </p:par>
                        <p:par>
                          <p:cTn id="120" fill="hold">
                            <p:stCondLst>
                              <p:cond delay="2500"/>
                            </p:stCondLst>
                            <p:childTnLst>
                              <p:par>
                                <p:cTn id="121" presetID="53" presetClass="entr" presetSubtype="16" fill="hold" grpId="0" nodeType="afterEffect">
                                  <p:stCondLst>
                                    <p:cond delay="0"/>
                                  </p:stCondLst>
                                  <p:childTnLst>
                                    <p:set>
                                      <p:cBhvr>
                                        <p:cTn id="122" dur="1" fill="hold">
                                          <p:stCondLst>
                                            <p:cond delay="0"/>
                                          </p:stCondLst>
                                        </p:cTn>
                                        <p:tgtEl>
                                          <p:spTgt spid="41"/>
                                        </p:tgtEl>
                                        <p:attrNameLst>
                                          <p:attrName>style.visibility</p:attrName>
                                        </p:attrNameLst>
                                      </p:cBhvr>
                                      <p:to>
                                        <p:strVal val="visible"/>
                                      </p:to>
                                    </p:set>
                                    <p:anim calcmode="lin" valueType="num">
                                      <p:cBhvr>
                                        <p:cTn id="123" dur="200" fill="hold"/>
                                        <p:tgtEl>
                                          <p:spTgt spid="41"/>
                                        </p:tgtEl>
                                        <p:attrNameLst>
                                          <p:attrName>ppt_w</p:attrName>
                                        </p:attrNameLst>
                                      </p:cBhvr>
                                      <p:tavLst>
                                        <p:tav tm="0">
                                          <p:val>
                                            <p:fltVal val="0"/>
                                          </p:val>
                                        </p:tav>
                                        <p:tav tm="100000">
                                          <p:val>
                                            <p:strVal val="#ppt_w"/>
                                          </p:val>
                                        </p:tav>
                                      </p:tavLst>
                                    </p:anim>
                                    <p:anim calcmode="lin" valueType="num">
                                      <p:cBhvr>
                                        <p:cTn id="124" dur="200" fill="hold"/>
                                        <p:tgtEl>
                                          <p:spTgt spid="41"/>
                                        </p:tgtEl>
                                        <p:attrNameLst>
                                          <p:attrName>ppt_h</p:attrName>
                                        </p:attrNameLst>
                                      </p:cBhvr>
                                      <p:tavLst>
                                        <p:tav tm="0">
                                          <p:val>
                                            <p:fltVal val="0"/>
                                          </p:val>
                                        </p:tav>
                                        <p:tav tm="100000">
                                          <p:val>
                                            <p:strVal val="#ppt_h"/>
                                          </p:val>
                                        </p:tav>
                                      </p:tavLst>
                                    </p:anim>
                                    <p:animEffect transition="in" filter="fade">
                                      <p:cBhvr>
                                        <p:cTn id="125" dur="200"/>
                                        <p:tgtEl>
                                          <p:spTgt spid="41"/>
                                        </p:tgtEl>
                                      </p:cBhvr>
                                    </p:animEffect>
                                  </p:childTnLst>
                                </p:cTn>
                              </p:par>
                            </p:childTnLst>
                          </p:cTn>
                        </p:par>
                        <p:par>
                          <p:cTn id="126" fill="hold">
                            <p:stCondLst>
                              <p:cond delay="3000"/>
                            </p:stCondLst>
                            <p:childTnLst>
                              <p:par>
                                <p:cTn id="127" presetID="53" presetClass="entr" presetSubtype="16" fill="hold" grpId="0" nodeType="after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200" fill="hold"/>
                                        <p:tgtEl>
                                          <p:spTgt spid="42"/>
                                        </p:tgtEl>
                                        <p:attrNameLst>
                                          <p:attrName>ppt_w</p:attrName>
                                        </p:attrNameLst>
                                      </p:cBhvr>
                                      <p:tavLst>
                                        <p:tav tm="0">
                                          <p:val>
                                            <p:fltVal val="0"/>
                                          </p:val>
                                        </p:tav>
                                        <p:tav tm="100000">
                                          <p:val>
                                            <p:strVal val="#ppt_w"/>
                                          </p:val>
                                        </p:tav>
                                      </p:tavLst>
                                    </p:anim>
                                    <p:anim calcmode="lin" valueType="num">
                                      <p:cBhvr>
                                        <p:cTn id="130" dur="200" fill="hold"/>
                                        <p:tgtEl>
                                          <p:spTgt spid="42"/>
                                        </p:tgtEl>
                                        <p:attrNameLst>
                                          <p:attrName>ppt_h</p:attrName>
                                        </p:attrNameLst>
                                      </p:cBhvr>
                                      <p:tavLst>
                                        <p:tav tm="0">
                                          <p:val>
                                            <p:fltVal val="0"/>
                                          </p:val>
                                        </p:tav>
                                        <p:tav tm="100000">
                                          <p:val>
                                            <p:strVal val="#ppt_h"/>
                                          </p:val>
                                        </p:tav>
                                      </p:tavLst>
                                    </p:anim>
                                    <p:animEffect transition="in" filter="fade">
                                      <p:cBhvr>
                                        <p:cTn id="131" dur="2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10" presetClass="entr" presetSubtype="0" fill="hold" nodeType="withEffect">
                  <p:stCondLst>
                    <p:cond delay="8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childTnLst>
                </p:cTn>
              </p:par>
            </p:tnLst>
          </p:tmpl>
        </p:tmplLst>
      </p:bldP>
      <p:bldP spid="31" grpId="0" build="p">
        <p:tmplLst>
          <p:tmpl lvl="1">
            <p:tnLst>
              <p:par>
                <p:cTn presetID="42" presetClass="entr" presetSubtype="0"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Effect transition="in" filter="fade">
                      <p:cBhvr>
                        <p:cTn dur="400"/>
                        <p:tgtEl>
                          <p:spTgt spid="31"/>
                        </p:tgtEl>
                      </p:cBhvr>
                    </p:animEffect>
                    <p:anim calcmode="lin" valueType="num">
                      <p:cBhvr>
                        <p:cTn dur="400" fill="hold"/>
                        <p:tgtEl>
                          <p:spTgt spid="31"/>
                        </p:tgtEl>
                        <p:attrNameLst>
                          <p:attrName>ppt_x</p:attrName>
                        </p:attrNameLst>
                      </p:cBhvr>
                      <p:tavLst>
                        <p:tav tm="0">
                          <p:val>
                            <p:strVal val="#ppt_x"/>
                          </p:val>
                        </p:tav>
                        <p:tav tm="100000">
                          <p:val>
                            <p:strVal val="#ppt_x"/>
                          </p:val>
                        </p:tav>
                      </p:tavLst>
                    </p:anim>
                    <p:anim calcmode="lin" valueType="num">
                      <p:cBhvr>
                        <p:cTn dur="400" fill="hold"/>
                        <p:tgtEl>
                          <p:spTgt spid="31"/>
                        </p:tgtEl>
                        <p:attrNameLst>
                          <p:attrName>ppt_y</p:attrName>
                        </p:attrNameLst>
                      </p:cBhvr>
                      <p:tavLst>
                        <p:tav tm="0">
                          <p:val>
                            <p:strVal val="#ppt_y+.1"/>
                          </p:val>
                        </p:tav>
                        <p:tav tm="100000">
                          <p:val>
                            <p:strVal val="#ppt_y"/>
                          </p:val>
                        </p:tav>
                      </p:tavLst>
                    </p:anim>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anim calcmode="lin" valueType="num">
                      <p:cBhvr>
                        <p:cTn dur="500" fill="hold"/>
                        <p:tgtEl>
                          <p:spTgt spid="32"/>
                        </p:tgtEl>
                        <p:attrNameLst>
                          <p:attrName>ppt_x</p:attrName>
                        </p:attrNameLst>
                      </p:cBhvr>
                      <p:tavLst>
                        <p:tav tm="0">
                          <p:val>
                            <p:strVal val="#ppt_x"/>
                          </p:val>
                        </p:tav>
                        <p:tav tm="100000">
                          <p:val>
                            <p:strVal val="#ppt_x"/>
                          </p:val>
                        </p:tav>
                      </p:tavLst>
                    </p:anim>
                    <p:anim calcmode="lin" valueType="num">
                      <p:cBhvr>
                        <p:cTn dur="500" fill="hold"/>
                        <p:tgtEl>
                          <p:spTgt spid="32"/>
                        </p:tgtEl>
                        <p:attrNameLst>
                          <p:attrName>ppt_y</p:attrName>
                        </p:attrNameLst>
                      </p:cBhvr>
                      <p:tavLst>
                        <p:tav tm="0">
                          <p:val>
                            <p:strVal val="#ppt_y+.1"/>
                          </p:val>
                        </p:tav>
                        <p:tav tm="100000">
                          <p:val>
                            <p:strVal val="#ppt_y"/>
                          </p:val>
                        </p:tav>
                      </p:tavLst>
                    </p:anim>
                  </p:childTnLst>
                </p:cTn>
              </p:par>
            </p:tnLst>
          </p:tmpl>
        </p:tmplLst>
      </p:bldP>
      <p:bldP spid="37" grpId="0" animBg="1"/>
      <p:bldP spid="38" grpId="0" animBg="1"/>
      <p:bldP spid="39" grpId="0" animBg="1"/>
      <p:bldP spid="40" grpId="0" animBg="1"/>
      <p:bldP spid="41" grpId="0" animBg="1"/>
      <p:bldP spid="42" grpId="0" animBg="1"/>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Right column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603251"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1009644"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7" name="Text Placeholder 7"/>
          <p:cNvSpPr>
            <a:spLocks noGrp="1"/>
          </p:cNvSpPr>
          <p:nvPr>
            <p:ph type="body" sz="quarter" idx="65" hasCustomPrompt="1"/>
          </p:nvPr>
        </p:nvSpPr>
        <p:spPr>
          <a:xfrm>
            <a:off x="603251"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Text Placeholder 2"/>
          <p:cNvSpPr>
            <a:spLocks noGrp="1"/>
          </p:cNvSpPr>
          <p:nvPr>
            <p:ph type="body" sz="quarter" idx="66" hasCustomPrompt="1"/>
          </p:nvPr>
        </p:nvSpPr>
        <p:spPr>
          <a:xfrm>
            <a:off x="9215262" y="21456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9" name="Text Placeholder 7"/>
          <p:cNvSpPr>
            <a:spLocks noGrp="1"/>
          </p:cNvSpPr>
          <p:nvPr>
            <p:ph type="body" sz="quarter" idx="67" hasCustomPrompt="1"/>
          </p:nvPr>
        </p:nvSpPr>
        <p:spPr>
          <a:xfrm>
            <a:off x="9621655" y="152788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20" name="Text Placeholder 7"/>
          <p:cNvSpPr>
            <a:spLocks noGrp="1"/>
          </p:cNvSpPr>
          <p:nvPr>
            <p:ph type="body" sz="quarter" idx="68" hasCustomPrompt="1"/>
          </p:nvPr>
        </p:nvSpPr>
        <p:spPr>
          <a:xfrm>
            <a:off x="9215262" y="18988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1" name="Text Placeholder 2"/>
          <p:cNvSpPr>
            <a:spLocks noGrp="1"/>
          </p:cNvSpPr>
          <p:nvPr>
            <p:ph type="body" sz="quarter" idx="69" hasCustomPrompt="1"/>
          </p:nvPr>
        </p:nvSpPr>
        <p:spPr>
          <a:xfrm>
            <a:off x="603251"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2" name="Text Placeholder 7"/>
          <p:cNvSpPr>
            <a:spLocks noGrp="1"/>
          </p:cNvSpPr>
          <p:nvPr>
            <p:ph type="body" sz="quarter" idx="70" hasCustomPrompt="1"/>
          </p:nvPr>
        </p:nvSpPr>
        <p:spPr>
          <a:xfrm>
            <a:off x="1009644"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23" name="Text Placeholder 7"/>
          <p:cNvSpPr>
            <a:spLocks noGrp="1"/>
          </p:cNvSpPr>
          <p:nvPr>
            <p:ph type="body" sz="quarter" idx="71" hasCustomPrompt="1"/>
          </p:nvPr>
        </p:nvSpPr>
        <p:spPr>
          <a:xfrm>
            <a:off x="603251"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72" hasCustomPrompt="1"/>
          </p:nvPr>
        </p:nvSpPr>
        <p:spPr>
          <a:xfrm>
            <a:off x="9215262" y="3762176"/>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Text Placeholder 7"/>
          <p:cNvSpPr>
            <a:spLocks noGrp="1"/>
          </p:cNvSpPr>
          <p:nvPr>
            <p:ph type="body" sz="quarter" idx="73" hasCustomPrompt="1"/>
          </p:nvPr>
        </p:nvSpPr>
        <p:spPr>
          <a:xfrm>
            <a:off x="9621655" y="3144408"/>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26" name="Text Placeholder 7"/>
          <p:cNvSpPr>
            <a:spLocks noGrp="1"/>
          </p:cNvSpPr>
          <p:nvPr>
            <p:ph type="body" sz="quarter" idx="74" hasCustomPrompt="1"/>
          </p:nvPr>
        </p:nvSpPr>
        <p:spPr>
          <a:xfrm>
            <a:off x="9215262" y="3515357"/>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7" name="Text Placeholder 2"/>
          <p:cNvSpPr>
            <a:spLocks noGrp="1"/>
          </p:cNvSpPr>
          <p:nvPr>
            <p:ph type="body" sz="quarter" idx="75" hasCustomPrompt="1"/>
          </p:nvPr>
        </p:nvSpPr>
        <p:spPr>
          <a:xfrm>
            <a:off x="603251" y="5344250"/>
            <a:ext cx="236078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8" name="Text Placeholder 7"/>
          <p:cNvSpPr>
            <a:spLocks noGrp="1"/>
          </p:cNvSpPr>
          <p:nvPr>
            <p:ph type="body" sz="quarter" idx="76" hasCustomPrompt="1"/>
          </p:nvPr>
        </p:nvSpPr>
        <p:spPr>
          <a:xfrm>
            <a:off x="1009644" y="4746930"/>
            <a:ext cx="1967997"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bg1"/>
                </a:solidFill>
                <a:latin typeface="Lato Light"/>
                <a:cs typeface="Lato Light"/>
              </a:defRPr>
            </a:lvl1pPr>
          </a:lstStyle>
          <a:p>
            <a:pPr lvl="0"/>
            <a:r>
              <a:rPr lang="es-ES_tradnl" dirty="0"/>
              <a:t>2000</a:t>
            </a:r>
          </a:p>
        </p:txBody>
      </p:sp>
      <p:sp>
        <p:nvSpPr>
          <p:cNvPr id="29" name="Text Placeholder 7"/>
          <p:cNvSpPr>
            <a:spLocks noGrp="1"/>
          </p:cNvSpPr>
          <p:nvPr>
            <p:ph type="body" sz="quarter" idx="77" hasCustomPrompt="1"/>
          </p:nvPr>
        </p:nvSpPr>
        <p:spPr>
          <a:xfrm>
            <a:off x="603251" y="5097430"/>
            <a:ext cx="2360789"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33" name="Group 32"/>
          <p:cNvGrpSpPr/>
          <p:nvPr userDrawn="1"/>
        </p:nvGrpSpPr>
        <p:grpSpPr>
          <a:xfrm>
            <a:off x="101309" y="385540"/>
            <a:ext cx="383999" cy="342172"/>
            <a:chOff x="5270500" y="1460500"/>
            <a:chExt cx="1701800" cy="2705100"/>
          </a:xfrm>
        </p:grpSpPr>
        <p:sp>
          <p:nvSpPr>
            <p:cNvPr id="34" name="Rounded Rectangle 33"/>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5" name="Rounded Rectangle 34"/>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6" name="Rounded Rectangle 3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grpSp>
        <p:nvGrpSpPr>
          <p:cNvPr id="3" name="Group 2"/>
          <p:cNvGrpSpPr/>
          <p:nvPr userDrawn="1"/>
        </p:nvGrpSpPr>
        <p:grpSpPr>
          <a:xfrm>
            <a:off x="3882071" y="1568515"/>
            <a:ext cx="3953299" cy="4873008"/>
            <a:chOff x="-1393297" y="-1336778"/>
            <a:chExt cx="6142038" cy="8412162"/>
          </a:xfrm>
        </p:grpSpPr>
        <p:grpSp>
          <p:nvGrpSpPr>
            <p:cNvPr id="2" name="Group 1"/>
            <p:cNvGrpSpPr/>
            <p:nvPr userDrawn="1"/>
          </p:nvGrpSpPr>
          <p:grpSpPr>
            <a:xfrm>
              <a:off x="-1393297" y="-1336778"/>
              <a:ext cx="6142038" cy="8412162"/>
              <a:chOff x="-1393297" y="-1336778"/>
              <a:chExt cx="6142038" cy="8412162"/>
            </a:xfrm>
          </p:grpSpPr>
          <p:sp>
            <p:nvSpPr>
              <p:cNvPr id="43" name="AutoShape 1"/>
              <p:cNvSpPr/>
              <p:nvPr userDrawn="1"/>
            </p:nvSpPr>
            <p:spPr bwMode="auto">
              <a:xfrm>
                <a:off x="-1385359" y="3649559"/>
                <a:ext cx="6134100" cy="3425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chemeClr val="accent1">
                  <a:lumMod val="75000"/>
                </a:schemeClr>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44" name="AutoShape 17"/>
              <p:cNvSpPr/>
              <p:nvPr userDrawn="1"/>
            </p:nvSpPr>
            <p:spPr bwMode="auto">
              <a:xfrm>
                <a:off x="2408766" y="-789091"/>
                <a:ext cx="993775" cy="5443538"/>
              </a:xfrm>
              <a:prstGeom prst="roundRect">
                <a:avLst>
                  <a:gd name="adj" fmla="val 49824"/>
                </a:avLst>
              </a:prstGeom>
              <a:solidFill>
                <a:schemeClr val="accent4"/>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46" name="AutoShape 20"/>
              <p:cNvSpPr/>
              <p:nvPr userDrawn="1"/>
            </p:nvSpPr>
            <p:spPr bwMode="auto">
              <a:xfrm>
                <a:off x="-161397" y="-654153"/>
                <a:ext cx="993775" cy="5308600"/>
              </a:xfrm>
              <a:prstGeom prst="roundRect">
                <a:avLst>
                  <a:gd name="adj" fmla="val 49824"/>
                </a:avLst>
              </a:prstGeom>
              <a:solidFill>
                <a:schemeClr val="accent2"/>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48" name="AutoShape 24"/>
              <p:cNvSpPr/>
              <p:nvPr userDrawn="1"/>
            </p:nvSpPr>
            <p:spPr bwMode="auto">
              <a:xfrm>
                <a:off x="1070503" y="-1336778"/>
                <a:ext cx="993775" cy="6003925"/>
              </a:xfrm>
              <a:prstGeom prst="roundRect">
                <a:avLst>
                  <a:gd name="adj" fmla="val 49824"/>
                </a:avLst>
              </a:prstGeom>
              <a:solidFill>
                <a:schemeClr val="accent3"/>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50" name="AutoShape 27"/>
              <p:cNvSpPr/>
              <p:nvPr userDrawn="1"/>
            </p:nvSpPr>
            <p:spPr bwMode="auto">
              <a:xfrm>
                <a:off x="-1393297" y="2030309"/>
                <a:ext cx="993775" cy="2624138"/>
              </a:xfrm>
              <a:prstGeom prst="roundRect">
                <a:avLst>
                  <a:gd name="adj" fmla="val 49824"/>
                </a:avLst>
              </a:prstGeom>
              <a:solidFill>
                <a:schemeClr val="accent1"/>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52" name="AutoShape 30"/>
              <p:cNvSpPr/>
              <p:nvPr userDrawn="1"/>
            </p:nvSpPr>
            <p:spPr bwMode="auto">
              <a:xfrm>
                <a:off x="3772428" y="561872"/>
                <a:ext cx="968375" cy="4060825"/>
              </a:xfrm>
              <a:prstGeom prst="roundRect">
                <a:avLst>
                  <a:gd name="adj" fmla="val 48509"/>
                </a:avLst>
              </a:prstGeom>
              <a:solidFill>
                <a:schemeClr val="accent5"/>
              </a:solidFill>
              <a:ln>
                <a:noFill/>
              </a:ln>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grpSp>
        <p:sp>
          <p:nvSpPr>
            <p:cNvPr id="45" name="AutoShape 18"/>
            <p:cNvSpPr/>
            <p:nvPr userDrawn="1"/>
          </p:nvSpPr>
          <p:spPr bwMode="auto">
            <a:xfrm>
              <a:off x="2415116" y="1404214"/>
              <a:ext cx="969962" cy="968375"/>
            </a:xfrm>
            <a:prstGeom prst="roundRect">
              <a:avLst>
                <a:gd name="adj" fmla="val 49819"/>
              </a:avLst>
            </a:prstGeom>
            <a:solidFill>
              <a:schemeClr val="accent4">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47" name="AutoShape 21"/>
            <p:cNvSpPr/>
            <p:nvPr userDrawn="1"/>
          </p:nvSpPr>
          <p:spPr bwMode="auto">
            <a:xfrm>
              <a:off x="-159809" y="1404214"/>
              <a:ext cx="968375" cy="968375"/>
            </a:xfrm>
            <a:prstGeom prst="roundRect">
              <a:avLst>
                <a:gd name="adj" fmla="val 49819"/>
              </a:avLst>
            </a:prstGeom>
            <a:solidFill>
              <a:schemeClr val="accent2">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49" name="AutoShape 25"/>
            <p:cNvSpPr/>
            <p:nvPr userDrawn="1"/>
          </p:nvSpPr>
          <p:spPr bwMode="auto">
            <a:xfrm>
              <a:off x="1072091" y="388214"/>
              <a:ext cx="968375" cy="968375"/>
            </a:xfrm>
            <a:prstGeom prst="roundRect">
              <a:avLst>
                <a:gd name="adj" fmla="val 49819"/>
              </a:avLst>
            </a:prstGeom>
            <a:solidFill>
              <a:schemeClr val="accent3">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51" name="AutoShape 28"/>
            <p:cNvSpPr/>
            <p:nvPr userDrawn="1"/>
          </p:nvSpPr>
          <p:spPr bwMode="auto">
            <a:xfrm>
              <a:off x="-1379009" y="2420214"/>
              <a:ext cx="968375" cy="968375"/>
            </a:xfrm>
            <a:prstGeom prst="roundRect">
              <a:avLst>
                <a:gd name="adj" fmla="val 49819"/>
              </a:avLst>
            </a:prstGeom>
            <a:solidFill>
              <a:schemeClr val="accent1">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sp>
          <p:nvSpPr>
            <p:cNvPr id="53" name="AutoShape 31"/>
            <p:cNvSpPr/>
            <p:nvPr userDrawn="1"/>
          </p:nvSpPr>
          <p:spPr bwMode="auto">
            <a:xfrm>
              <a:off x="3772428" y="2401784"/>
              <a:ext cx="968375" cy="968375"/>
            </a:xfrm>
            <a:prstGeom prst="roundRect">
              <a:avLst>
                <a:gd name="adj" fmla="val 49819"/>
              </a:avLst>
            </a:prstGeom>
            <a:solidFill>
              <a:schemeClr val="accent5">
                <a:lumMod val="60000"/>
                <a:lumOff val="40000"/>
              </a:schemeClr>
            </a:solidFill>
            <a:ln>
              <a:noFill/>
            </a:ln>
            <a:effectLst>
              <a:outerShdw blurRad="127000" dist="25400" dir="5400000" algn="ctr" rotWithShape="0">
                <a:srgbClr val="000000">
                  <a:alpha val="50000"/>
                </a:srgbClr>
              </a:outerShdw>
            </a:effectLst>
          </p:spPr>
          <p:txBody>
            <a:bodyPr lIns="0" tIns="0" rIns="0" bIns="0" anchor="ctr"/>
            <a:lstStyle/>
            <a:p>
              <a:pPr marL="0" marR="0" lvl="0" indent="0" algn="l" defTabSz="485394" rtl="0" eaLnBrk="1" fontAlgn="auto" latinLnBrk="0" hangingPunct="1">
                <a:lnSpc>
                  <a:spcPct val="100000"/>
                </a:lnSpc>
                <a:spcBef>
                  <a:spcPts val="0"/>
                </a:spcBef>
                <a:spcAft>
                  <a:spcPts val="0"/>
                </a:spcAft>
                <a:buClrTx/>
                <a:buSzTx/>
                <a:buFontTx/>
                <a:buNone/>
                <a:tabLst/>
                <a:defRPr/>
              </a:pPr>
              <a:endParaRPr kumimoji="0" lang="es-ES" sz="6720" b="0" i="0" u="none" strike="noStrike" kern="1200" cap="none" spc="0" normalizeH="0" baseline="0" noProof="0">
                <a:ln>
                  <a:noFill/>
                </a:ln>
                <a:solidFill>
                  <a:prstClr val="black"/>
                </a:solidFill>
                <a:effectLst>
                  <a:outerShdw blurRad="38100" dist="38100" dir="2700000" algn="tl">
                    <a:srgbClr val="000000"/>
                  </a:outerShdw>
                </a:effectLst>
                <a:uLnTx/>
                <a:uFillTx/>
                <a:latin typeface="Gill Sans" charset="0"/>
                <a:ea typeface="微软雅黑"/>
                <a:cs typeface="Gill Sans" charset="0"/>
                <a:sym typeface="Gill Sans" charset="0"/>
              </a:endParaRPr>
            </a:p>
          </p:txBody>
        </p:sp>
      </p:grpSp>
      <p:sp>
        <p:nvSpPr>
          <p:cNvPr id="54" name="Text Placeholder 7"/>
          <p:cNvSpPr>
            <a:spLocks noGrp="1" noChangeAspect="1"/>
          </p:cNvSpPr>
          <p:nvPr>
            <p:ph type="body" sz="quarter" idx="81" hasCustomPrompt="1"/>
          </p:nvPr>
        </p:nvSpPr>
        <p:spPr>
          <a:xfrm>
            <a:off x="3917827" y="3734194"/>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01</a:t>
            </a:r>
          </a:p>
        </p:txBody>
      </p:sp>
      <p:sp>
        <p:nvSpPr>
          <p:cNvPr id="55" name="Text Placeholder 7"/>
          <p:cNvSpPr>
            <a:spLocks noGrp="1" noChangeAspect="1"/>
          </p:cNvSpPr>
          <p:nvPr>
            <p:ph type="body" sz="quarter" idx="47" hasCustomPrompt="1"/>
          </p:nvPr>
        </p:nvSpPr>
        <p:spPr>
          <a:xfrm>
            <a:off x="4697095" y="315964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02</a:t>
            </a:r>
          </a:p>
        </p:txBody>
      </p:sp>
      <p:sp>
        <p:nvSpPr>
          <p:cNvPr id="56" name="Text Placeholder 7"/>
          <p:cNvSpPr>
            <a:spLocks noGrp="1" noChangeAspect="1"/>
          </p:cNvSpPr>
          <p:nvPr>
            <p:ph type="body" sz="quarter" idx="48" hasCustomPrompt="1"/>
          </p:nvPr>
        </p:nvSpPr>
        <p:spPr>
          <a:xfrm>
            <a:off x="5500482" y="2567771"/>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03</a:t>
            </a:r>
          </a:p>
        </p:txBody>
      </p:sp>
      <p:sp>
        <p:nvSpPr>
          <p:cNvPr id="57" name="Text Placeholder 7"/>
          <p:cNvSpPr>
            <a:spLocks noGrp="1" noChangeAspect="1"/>
          </p:cNvSpPr>
          <p:nvPr>
            <p:ph type="body" sz="quarter" idx="49" hasCustomPrompt="1"/>
          </p:nvPr>
        </p:nvSpPr>
        <p:spPr>
          <a:xfrm>
            <a:off x="6361221" y="3137655"/>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04</a:t>
            </a:r>
          </a:p>
        </p:txBody>
      </p:sp>
      <p:sp>
        <p:nvSpPr>
          <p:cNvPr id="58" name="Text Placeholder 7"/>
          <p:cNvSpPr>
            <a:spLocks noGrp="1" noChangeAspect="1"/>
          </p:cNvSpPr>
          <p:nvPr>
            <p:ph type="body" sz="quarter" idx="50" hasCustomPrompt="1"/>
          </p:nvPr>
        </p:nvSpPr>
        <p:spPr>
          <a:xfrm>
            <a:off x="7245102" y="3733557"/>
            <a:ext cx="556876" cy="561599"/>
          </a:xfrm>
          <a:prstGeom prst="rect">
            <a:avLst/>
          </a:prstGeom>
        </p:spPr>
        <p:txBody>
          <a:bodyPr vert="horz" lIns="0" tIns="103884" rIns="0" bIns="103884" anchor="ctr"/>
          <a:lstStyle>
            <a:lvl1pPr marL="0" indent="0" algn="ctr">
              <a:lnSpc>
                <a:spcPct val="100000"/>
              </a:lnSpc>
              <a:spcBef>
                <a:spcPts val="0"/>
              </a:spcBef>
              <a:buNone/>
              <a:defRPr sz="2400" b="1">
                <a:solidFill>
                  <a:schemeClr val="bg1"/>
                </a:solidFill>
                <a:latin typeface="Lato Black"/>
                <a:cs typeface="Lato Black"/>
              </a:defRPr>
            </a:lvl1pPr>
          </a:lstStyle>
          <a:p>
            <a:pPr lvl="0"/>
            <a:r>
              <a:rPr lang="es-ES_tradnl" dirty="0"/>
              <a:t>05</a:t>
            </a:r>
          </a:p>
        </p:txBody>
      </p:sp>
      <p:sp>
        <p:nvSpPr>
          <p:cNvPr id="59" name="Text Placeholder 7"/>
          <p:cNvSpPr>
            <a:spLocks noGrp="1"/>
          </p:cNvSpPr>
          <p:nvPr>
            <p:ph type="body" sz="quarter" idx="82" hasCustomPrompt="1"/>
          </p:nvPr>
        </p:nvSpPr>
        <p:spPr>
          <a:xfrm>
            <a:off x="603254"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1">
                    <a:lumMod val="60000"/>
                    <a:lumOff val="40000"/>
                  </a:schemeClr>
                </a:solidFill>
                <a:latin typeface="Lato Regular"/>
                <a:cs typeface="Lato Regular"/>
              </a:defRPr>
            </a:lvl1pPr>
          </a:lstStyle>
          <a:p>
            <a:pPr lvl="0"/>
            <a:r>
              <a:rPr lang="es-ES_tradnl" dirty="0"/>
              <a:t>01</a:t>
            </a:r>
          </a:p>
        </p:txBody>
      </p:sp>
      <p:sp>
        <p:nvSpPr>
          <p:cNvPr id="60" name="Text Placeholder 7"/>
          <p:cNvSpPr>
            <a:spLocks noGrp="1"/>
          </p:cNvSpPr>
          <p:nvPr>
            <p:ph type="body" sz="quarter" idx="83" hasCustomPrompt="1"/>
          </p:nvPr>
        </p:nvSpPr>
        <p:spPr>
          <a:xfrm>
            <a:off x="9215265" y="152788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2"/>
                </a:solidFill>
                <a:latin typeface="Lato Regular"/>
                <a:cs typeface="Lato Regular"/>
              </a:defRPr>
            </a:lvl1pPr>
          </a:lstStyle>
          <a:p>
            <a:pPr lvl="0"/>
            <a:r>
              <a:rPr lang="es-ES_tradnl" dirty="0"/>
              <a:t>02</a:t>
            </a:r>
          </a:p>
        </p:txBody>
      </p:sp>
      <p:sp>
        <p:nvSpPr>
          <p:cNvPr id="61" name="Text Placeholder 7"/>
          <p:cNvSpPr>
            <a:spLocks noGrp="1"/>
          </p:cNvSpPr>
          <p:nvPr>
            <p:ph type="body" sz="quarter" idx="84" hasCustomPrompt="1"/>
          </p:nvPr>
        </p:nvSpPr>
        <p:spPr>
          <a:xfrm>
            <a:off x="603254"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3"/>
                </a:solidFill>
                <a:latin typeface="Lato Regular"/>
                <a:cs typeface="Lato Regular"/>
              </a:defRPr>
            </a:lvl1pPr>
          </a:lstStyle>
          <a:p>
            <a:pPr lvl="0"/>
            <a:r>
              <a:rPr lang="es-ES_tradnl" dirty="0"/>
              <a:t>03</a:t>
            </a:r>
          </a:p>
        </p:txBody>
      </p:sp>
      <p:sp>
        <p:nvSpPr>
          <p:cNvPr id="62" name="Text Placeholder 7"/>
          <p:cNvSpPr>
            <a:spLocks noGrp="1"/>
          </p:cNvSpPr>
          <p:nvPr>
            <p:ph type="body" sz="quarter" idx="85" hasCustomPrompt="1"/>
          </p:nvPr>
        </p:nvSpPr>
        <p:spPr>
          <a:xfrm>
            <a:off x="9215265" y="3144408"/>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4"/>
                </a:solidFill>
                <a:latin typeface="Lato Regular"/>
                <a:cs typeface="Lato Regular"/>
              </a:defRPr>
            </a:lvl1pPr>
          </a:lstStyle>
          <a:p>
            <a:pPr lvl="0"/>
            <a:r>
              <a:rPr lang="es-ES_tradnl" dirty="0"/>
              <a:t>04</a:t>
            </a:r>
          </a:p>
        </p:txBody>
      </p:sp>
      <p:sp>
        <p:nvSpPr>
          <p:cNvPr id="63" name="Text Placeholder 7"/>
          <p:cNvSpPr>
            <a:spLocks noGrp="1"/>
          </p:cNvSpPr>
          <p:nvPr>
            <p:ph type="body" sz="quarter" idx="86" hasCustomPrompt="1"/>
          </p:nvPr>
        </p:nvSpPr>
        <p:spPr>
          <a:xfrm>
            <a:off x="603254" y="4746930"/>
            <a:ext cx="406393" cy="345380"/>
          </a:xfrm>
          <a:prstGeom prst="rect">
            <a:avLst/>
          </a:prstGeom>
        </p:spPr>
        <p:txBody>
          <a:bodyPr vert="horz" lIns="0" tIns="40504" rIns="0" bIns="40504" anchor="ctr"/>
          <a:lstStyle>
            <a:lvl1pPr marL="0" indent="0" algn="l">
              <a:lnSpc>
                <a:spcPct val="100000"/>
              </a:lnSpc>
              <a:spcBef>
                <a:spcPts val="0"/>
              </a:spcBef>
              <a:buNone/>
              <a:defRPr sz="2160" b="1" baseline="0">
                <a:solidFill>
                  <a:schemeClr val="accent5"/>
                </a:solidFill>
                <a:latin typeface="Lato Regular"/>
                <a:cs typeface="Lato Regular"/>
              </a:defRPr>
            </a:lvl1pPr>
          </a:lstStyle>
          <a:p>
            <a:pPr lvl="0"/>
            <a:r>
              <a:rPr lang="es-ES_tradnl" dirty="0"/>
              <a:t>05</a:t>
            </a:r>
          </a:p>
        </p:txBody>
      </p:sp>
    </p:spTree>
    <p:extLst>
      <p:ext uri="{BB962C8B-B14F-4D97-AF65-F5344CB8AC3E}">
        <p14:creationId xmlns:p14="http://schemas.microsoft.com/office/powerpoint/2010/main" val="2067144769"/>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8">
                                            <p:txEl>
                                              <p:pRg st="0" end="0"/>
                                            </p:txEl>
                                          </p:spTgt>
                                        </p:tgtEl>
                                        <p:attrNameLst>
                                          <p:attrName>style.visibility</p:attrName>
                                        </p:attrNameLst>
                                      </p:cBhvr>
                                      <p:to>
                                        <p:strVal val="visible"/>
                                      </p:to>
                                    </p:set>
                                    <p:animEffect transition="in" filter="fade">
                                      <p:cBhvr>
                                        <p:cTn id="33" dur="500"/>
                                        <p:tgtEl>
                                          <p:spTgt spid="18">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9">
                                            <p:txEl>
                                              <p:pRg st="0" end="0"/>
                                            </p:txEl>
                                          </p:spTgt>
                                        </p:tgtEl>
                                        <p:attrNameLst>
                                          <p:attrName>style.visibility</p:attrName>
                                        </p:attrNameLst>
                                      </p:cBhvr>
                                      <p:to>
                                        <p:strVal val="visible"/>
                                      </p:to>
                                    </p:set>
                                    <p:animEffect transition="in" filter="fade">
                                      <p:cBhvr>
                                        <p:cTn id="36" dur="400"/>
                                        <p:tgtEl>
                                          <p:spTgt spid="19">
                                            <p:txEl>
                                              <p:pRg st="0" end="0"/>
                                            </p:txEl>
                                          </p:spTgt>
                                        </p:tgtEl>
                                      </p:cBhvr>
                                    </p:animEffect>
                                    <p:anim calcmode="lin" valueType="num">
                                      <p:cBhvr>
                                        <p:cTn id="37"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9">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0">
                                            <p:txEl>
                                              <p:pRg st="0" end="0"/>
                                            </p:txEl>
                                          </p:spTgt>
                                        </p:tgtEl>
                                        <p:attrNameLst>
                                          <p:attrName>style.visibility</p:attrName>
                                        </p:attrNameLst>
                                      </p:cBhvr>
                                      <p:to>
                                        <p:strVal val="visible"/>
                                      </p:to>
                                    </p:set>
                                    <p:animEffect transition="in" filter="fade">
                                      <p:cBhvr>
                                        <p:cTn id="41" dur="500"/>
                                        <p:tgtEl>
                                          <p:spTgt spid="20">
                                            <p:txEl>
                                              <p:pRg st="0" end="0"/>
                                            </p:txEl>
                                          </p:spTgt>
                                        </p:tgtEl>
                                      </p:cBhvr>
                                    </p:animEffect>
                                    <p:anim calcmode="lin" valueType="num">
                                      <p:cBhvr>
                                        <p:cTn id="42"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20">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500"/>
                                        <p:tgtEl>
                                          <p:spTgt spid="21">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22">
                                            <p:txEl>
                                              <p:pRg st="0" end="0"/>
                                            </p:txEl>
                                          </p:spTgt>
                                        </p:tgtEl>
                                        <p:attrNameLst>
                                          <p:attrName>style.visibility</p:attrName>
                                        </p:attrNameLst>
                                      </p:cBhvr>
                                      <p:to>
                                        <p:strVal val="visible"/>
                                      </p:to>
                                    </p:set>
                                    <p:animEffect transition="in" filter="fade">
                                      <p:cBhvr>
                                        <p:cTn id="49" dur="400"/>
                                        <p:tgtEl>
                                          <p:spTgt spid="22">
                                            <p:txEl>
                                              <p:pRg st="0" end="0"/>
                                            </p:txEl>
                                          </p:spTgt>
                                        </p:tgtEl>
                                      </p:cBhvr>
                                    </p:animEffect>
                                    <p:anim calcmode="lin" valueType="num">
                                      <p:cBhvr>
                                        <p:cTn id="50" dur="4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22">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23">
                                            <p:txEl>
                                              <p:pRg st="0" end="0"/>
                                            </p:txEl>
                                          </p:spTgt>
                                        </p:tgtEl>
                                        <p:attrNameLst>
                                          <p:attrName>style.visibility</p:attrName>
                                        </p:attrNameLst>
                                      </p:cBhvr>
                                      <p:to>
                                        <p:strVal val="visible"/>
                                      </p:to>
                                    </p:set>
                                    <p:animEffect transition="in" filter="fade">
                                      <p:cBhvr>
                                        <p:cTn id="54" dur="500"/>
                                        <p:tgtEl>
                                          <p:spTgt spid="23">
                                            <p:txEl>
                                              <p:pRg st="0" end="0"/>
                                            </p:txEl>
                                          </p:spTgt>
                                        </p:tgtEl>
                                      </p:cBhvr>
                                    </p:animEffect>
                                    <p:anim calcmode="lin" valueType="num">
                                      <p:cBhvr>
                                        <p:cTn id="5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24">
                                            <p:txEl>
                                              <p:pRg st="0" end="0"/>
                                            </p:txEl>
                                          </p:spTgt>
                                        </p:tgtEl>
                                        <p:attrNameLst>
                                          <p:attrName>style.visibility</p:attrName>
                                        </p:attrNameLst>
                                      </p:cBhvr>
                                      <p:to>
                                        <p:strVal val="visible"/>
                                      </p:to>
                                    </p:set>
                                    <p:animEffect transition="in" filter="fade">
                                      <p:cBhvr>
                                        <p:cTn id="59" dur="500"/>
                                        <p:tgtEl>
                                          <p:spTgt spid="24">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25">
                                            <p:txEl>
                                              <p:pRg st="0" end="0"/>
                                            </p:txEl>
                                          </p:spTgt>
                                        </p:tgtEl>
                                        <p:attrNameLst>
                                          <p:attrName>style.visibility</p:attrName>
                                        </p:attrNameLst>
                                      </p:cBhvr>
                                      <p:to>
                                        <p:strVal val="visible"/>
                                      </p:to>
                                    </p:set>
                                    <p:animEffect transition="in" filter="fade">
                                      <p:cBhvr>
                                        <p:cTn id="62" dur="400"/>
                                        <p:tgtEl>
                                          <p:spTgt spid="25">
                                            <p:txEl>
                                              <p:pRg st="0" end="0"/>
                                            </p:txEl>
                                          </p:spTgt>
                                        </p:tgtEl>
                                      </p:cBhvr>
                                    </p:animEffect>
                                    <p:anim calcmode="lin" valueType="num">
                                      <p:cBhvr>
                                        <p:cTn id="63" dur="4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25">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6">
                                            <p:txEl>
                                              <p:pRg st="0" end="0"/>
                                            </p:txEl>
                                          </p:spTgt>
                                        </p:tgtEl>
                                        <p:attrNameLst>
                                          <p:attrName>style.visibility</p:attrName>
                                        </p:attrNameLst>
                                      </p:cBhvr>
                                      <p:to>
                                        <p:strVal val="visible"/>
                                      </p:to>
                                    </p:set>
                                    <p:animEffect transition="in" filter="fade">
                                      <p:cBhvr>
                                        <p:cTn id="67" dur="500"/>
                                        <p:tgtEl>
                                          <p:spTgt spid="26">
                                            <p:txEl>
                                              <p:pRg st="0" end="0"/>
                                            </p:txEl>
                                          </p:spTgt>
                                        </p:tgtEl>
                                      </p:cBhvr>
                                    </p:animEffect>
                                    <p:anim calcmode="lin" valueType="num">
                                      <p:cBhvr>
                                        <p:cTn id="68"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26">
                                            <p:txEl>
                                              <p:pRg st="0" end="0"/>
                                            </p:txEl>
                                          </p:spTgt>
                                        </p:tgtEl>
                                        <p:attrNameLst>
                                          <p:attrName>ppt_y</p:attrName>
                                        </p:attrNameLst>
                                      </p:cBhvr>
                                      <p:tavLst>
                                        <p:tav tm="0">
                                          <p:val>
                                            <p:strVal val="#ppt_y+.1"/>
                                          </p:val>
                                        </p:tav>
                                        <p:tav tm="100000">
                                          <p:val>
                                            <p:strVal val="#ppt_y"/>
                                          </p:val>
                                        </p:tav>
                                      </p:tavLst>
                                    </p:anim>
                                  </p:childTnLst>
                                </p:cTn>
                              </p:par>
                              <p:par>
                                <p:cTn id="70" presetID="10" presetClass="entr" presetSubtype="0" fill="hold" grpId="0" nodeType="withEffect">
                                  <p:stCondLst>
                                    <p:cond delay="800"/>
                                  </p:stCondLst>
                                  <p:childTnLst>
                                    <p:set>
                                      <p:cBhvr>
                                        <p:cTn id="71" dur="1" fill="hold">
                                          <p:stCondLst>
                                            <p:cond delay="0"/>
                                          </p:stCondLst>
                                        </p:cTn>
                                        <p:tgtEl>
                                          <p:spTgt spid="27">
                                            <p:txEl>
                                              <p:pRg st="0" end="0"/>
                                            </p:txEl>
                                          </p:spTgt>
                                        </p:tgtEl>
                                        <p:attrNameLst>
                                          <p:attrName>style.visibility</p:attrName>
                                        </p:attrNameLst>
                                      </p:cBhvr>
                                      <p:to>
                                        <p:strVal val="visible"/>
                                      </p:to>
                                    </p:set>
                                    <p:animEffect transition="in" filter="fade">
                                      <p:cBhvr>
                                        <p:cTn id="72" dur="500"/>
                                        <p:tgtEl>
                                          <p:spTgt spid="27">
                                            <p:txEl>
                                              <p:pRg st="0" end="0"/>
                                            </p:txEl>
                                          </p:spTgt>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28">
                                            <p:txEl>
                                              <p:pRg st="0" end="0"/>
                                            </p:txEl>
                                          </p:spTgt>
                                        </p:tgtEl>
                                        <p:attrNameLst>
                                          <p:attrName>style.visibility</p:attrName>
                                        </p:attrNameLst>
                                      </p:cBhvr>
                                      <p:to>
                                        <p:strVal val="visible"/>
                                      </p:to>
                                    </p:set>
                                    <p:animEffect transition="in" filter="fade">
                                      <p:cBhvr>
                                        <p:cTn id="75" dur="400"/>
                                        <p:tgtEl>
                                          <p:spTgt spid="28">
                                            <p:txEl>
                                              <p:pRg st="0" end="0"/>
                                            </p:txEl>
                                          </p:spTgt>
                                        </p:tgtEl>
                                      </p:cBhvr>
                                    </p:animEffect>
                                    <p:anim calcmode="lin" valueType="num">
                                      <p:cBhvr>
                                        <p:cTn id="76" dur="4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77" dur="400" fill="hold"/>
                                        <p:tgtEl>
                                          <p:spTgt spid="28">
                                            <p:txEl>
                                              <p:pRg st="0" end="0"/>
                                            </p:txEl>
                                          </p:spTgt>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200"/>
                                  </p:stCondLst>
                                  <p:childTnLst>
                                    <p:set>
                                      <p:cBhvr>
                                        <p:cTn id="79" dur="1" fill="hold">
                                          <p:stCondLst>
                                            <p:cond delay="0"/>
                                          </p:stCondLst>
                                        </p:cTn>
                                        <p:tgtEl>
                                          <p:spTgt spid="29">
                                            <p:txEl>
                                              <p:pRg st="0" end="0"/>
                                            </p:txEl>
                                          </p:spTgt>
                                        </p:tgtEl>
                                        <p:attrNameLst>
                                          <p:attrName>style.visibility</p:attrName>
                                        </p:attrNameLst>
                                      </p:cBhvr>
                                      <p:to>
                                        <p:strVal val="visible"/>
                                      </p:to>
                                    </p:set>
                                    <p:animEffect transition="in" filter="fade">
                                      <p:cBhvr>
                                        <p:cTn id="80" dur="500"/>
                                        <p:tgtEl>
                                          <p:spTgt spid="29">
                                            <p:txEl>
                                              <p:pRg st="0" end="0"/>
                                            </p:txEl>
                                          </p:spTgt>
                                        </p:tgtEl>
                                      </p:cBhvr>
                                    </p:animEffect>
                                    <p:anim calcmode="lin" valueType="num">
                                      <p:cBhvr>
                                        <p:cTn id="81"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82" dur="500" fill="hold"/>
                                        <p:tgtEl>
                                          <p:spTgt spid="29">
                                            <p:txEl>
                                              <p:pRg st="0" end="0"/>
                                            </p:tx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200"/>
                                  </p:stCondLst>
                                  <p:childTnLst>
                                    <p:set>
                                      <p:cBhvr>
                                        <p:cTn id="84" dur="1" fill="hold">
                                          <p:stCondLst>
                                            <p:cond delay="0"/>
                                          </p:stCondLst>
                                        </p:cTn>
                                        <p:tgtEl>
                                          <p:spTgt spid="54">
                                            <p:txEl>
                                              <p:pRg st="0" end="0"/>
                                            </p:txEl>
                                          </p:spTgt>
                                        </p:tgtEl>
                                        <p:attrNameLst>
                                          <p:attrName>style.visibility</p:attrName>
                                        </p:attrNameLst>
                                      </p:cBhvr>
                                      <p:to>
                                        <p:strVal val="visible"/>
                                      </p:to>
                                    </p:set>
                                    <p:animEffect transition="in" filter="fade">
                                      <p:cBhvr>
                                        <p:cTn id="85" dur="400"/>
                                        <p:tgtEl>
                                          <p:spTgt spid="54">
                                            <p:txEl>
                                              <p:pRg st="0" end="0"/>
                                            </p:txEl>
                                          </p:spTgt>
                                        </p:tgtEl>
                                      </p:cBhvr>
                                    </p:animEffect>
                                    <p:anim calcmode="lin" valueType="num">
                                      <p:cBhvr>
                                        <p:cTn id="86" dur="400" fill="hold"/>
                                        <p:tgtEl>
                                          <p:spTgt spid="54">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54">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55">
                                            <p:txEl>
                                              <p:pRg st="0" end="0"/>
                                            </p:txEl>
                                          </p:spTgt>
                                        </p:tgtEl>
                                        <p:attrNameLst>
                                          <p:attrName>style.visibility</p:attrName>
                                        </p:attrNameLst>
                                      </p:cBhvr>
                                      <p:to>
                                        <p:strVal val="visible"/>
                                      </p:to>
                                    </p:set>
                                    <p:animEffect transition="in" filter="fade">
                                      <p:cBhvr>
                                        <p:cTn id="90" dur="400"/>
                                        <p:tgtEl>
                                          <p:spTgt spid="55">
                                            <p:txEl>
                                              <p:pRg st="0" end="0"/>
                                            </p:txEl>
                                          </p:spTgt>
                                        </p:tgtEl>
                                      </p:cBhvr>
                                    </p:animEffect>
                                    <p:anim calcmode="lin" valueType="num">
                                      <p:cBhvr>
                                        <p:cTn id="91" dur="400" fill="hold"/>
                                        <p:tgtEl>
                                          <p:spTgt spid="55">
                                            <p:txEl>
                                              <p:pRg st="0" end="0"/>
                                            </p:txEl>
                                          </p:spTgt>
                                        </p:tgtEl>
                                        <p:attrNameLst>
                                          <p:attrName>ppt_x</p:attrName>
                                        </p:attrNameLst>
                                      </p:cBhvr>
                                      <p:tavLst>
                                        <p:tav tm="0">
                                          <p:val>
                                            <p:strVal val="#ppt_x"/>
                                          </p:val>
                                        </p:tav>
                                        <p:tav tm="100000">
                                          <p:val>
                                            <p:strVal val="#ppt_x"/>
                                          </p:val>
                                        </p:tav>
                                      </p:tavLst>
                                    </p:anim>
                                    <p:anim calcmode="lin" valueType="num">
                                      <p:cBhvr>
                                        <p:cTn id="92" dur="400" fill="hold"/>
                                        <p:tgtEl>
                                          <p:spTgt spid="55">
                                            <p:txEl>
                                              <p:pRg st="0" end="0"/>
                                            </p:txEl>
                                          </p:spTgt>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200"/>
                                  </p:stCondLst>
                                  <p:childTnLst>
                                    <p:set>
                                      <p:cBhvr>
                                        <p:cTn id="94" dur="1" fill="hold">
                                          <p:stCondLst>
                                            <p:cond delay="0"/>
                                          </p:stCondLst>
                                        </p:cTn>
                                        <p:tgtEl>
                                          <p:spTgt spid="56">
                                            <p:txEl>
                                              <p:pRg st="0" end="0"/>
                                            </p:txEl>
                                          </p:spTgt>
                                        </p:tgtEl>
                                        <p:attrNameLst>
                                          <p:attrName>style.visibility</p:attrName>
                                        </p:attrNameLst>
                                      </p:cBhvr>
                                      <p:to>
                                        <p:strVal val="visible"/>
                                      </p:to>
                                    </p:set>
                                    <p:animEffect transition="in" filter="fade">
                                      <p:cBhvr>
                                        <p:cTn id="95" dur="400"/>
                                        <p:tgtEl>
                                          <p:spTgt spid="56">
                                            <p:txEl>
                                              <p:pRg st="0" end="0"/>
                                            </p:txEl>
                                          </p:spTgt>
                                        </p:tgtEl>
                                      </p:cBhvr>
                                    </p:animEffect>
                                    <p:anim calcmode="lin" valueType="num">
                                      <p:cBhvr>
                                        <p:cTn id="96" dur="400" fill="hold"/>
                                        <p:tgtEl>
                                          <p:spTgt spid="56">
                                            <p:txEl>
                                              <p:pRg st="0" end="0"/>
                                            </p:txEl>
                                          </p:spTgt>
                                        </p:tgtEl>
                                        <p:attrNameLst>
                                          <p:attrName>ppt_x</p:attrName>
                                        </p:attrNameLst>
                                      </p:cBhvr>
                                      <p:tavLst>
                                        <p:tav tm="0">
                                          <p:val>
                                            <p:strVal val="#ppt_x"/>
                                          </p:val>
                                        </p:tav>
                                        <p:tav tm="100000">
                                          <p:val>
                                            <p:strVal val="#ppt_x"/>
                                          </p:val>
                                        </p:tav>
                                      </p:tavLst>
                                    </p:anim>
                                    <p:anim calcmode="lin" valueType="num">
                                      <p:cBhvr>
                                        <p:cTn id="97" dur="400" fill="hold"/>
                                        <p:tgtEl>
                                          <p:spTgt spid="56">
                                            <p:txEl>
                                              <p:pRg st="0" end="0"/>
                                            </p:txEl>
                                          </p:spTgt>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200"/>
                                  </p:stCondLst>
                                  <p:childTnLst>
                                    <p:set>
                                      <p:cBhvr>
                                        <p:cTn id="99" dur="1" fill="hold">
                                          <p:stCondLst>
                                            <p:cond delay="0"/>
                                          </p:stCondLst>
                                        </p:cTn>
                                        <p:tgtEl>
                                          <p:spTgt spid="57">
                                            <p:txEl>
                                              <p:pRg st="0" end="0"/>
                                            </p:txEl>
                                          </p:spTgt>
                                        </p:tgtEl>
                                        <p:attrNameLst>
                                          <p:attrName>style.visibility</p:attrName>
                                        </p:attrNameLst>
                                      </p:cBhvr>
                                      <p:to>
                                        <p:strVal val="visible"/>
                                      </p:to>
                                    </p:set>
                                    <p:animEffect transition="in" filter="fade">
                                      <p:cBhvr>
                                        <p:cTn id="100" dur="400"/>
                                        <p:tgtEl>
                                          <p:spTgt spid="57">
                                            <p:txEl>
                                              <p:pRg st="0" end="0"/>
                                            </p:txEl>
                                          </p:spTgt>
                                        </p:tgtEl>
                                      </p:cBhvr>
                                    </p:animEffect>
                                    <p:anim calcmode="lin" valueType="num">
                                      <p:cBhvr>
                                        <p:cTn id="101" dur="4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102" dur="400" fill="hold"/>
                                        <p:tgtEl>
                                          <p:spTgt spid="57">
                                            <p:txEl>
                                              <p:pRg st="0" end="0"/>
                                            </p:txEl>
                                          </p:spTgt>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00"/>
                                  </p:stCondLst>
                                  <p:childTnLst>
                                    <p:set>
                                      <p:cBhvr>
                                        <p:cTn id="104" dur="1" fill="hold">
                                          <p:stCondLst>
                                            <p:cond delay="0"/>
                                          </p:stCondLst>
                                        </p:cTn>
                                        <p:tgtEl>
                                          <p:spTgt spid="58">
                                            <p:txEl>
                                              <p:pRg st="0" end="0"/>
                                            </p:txEl>
                                          </p:spTgt>
                                        </p:tgtEl>
                                        <p:attrNameLst>
                                          <p:attrName>style.visibility</p:attrName>
                                        </p:attrNameLst>
                                      </p:cBhvr>
                                      <p:to>
                                        <p:strVal val="visible"/>
                                      </p:to>
                                    </p:set>
                                    <p:animEffect transition="in" filter="fade">
                                      <p:cBhvr>
                                        <p:cTn id="105" dur="400"/>
                                        <p:tgtEl>
                                          <p:spTgt spid="58">
                                            <p:txEl>
                                              <p:pRg st="0" end="0"/>
                                            </p:txEl>
                                          </p:spTgt>
                                        </p:tgtEl>
                                      </p:cBhvr>
                                    </p:animEffect>
                                    <p:anim calcmode="lin" valueType="num">
                                      <p:cBhvr>
                                        <p:cTn id="106" dur="400" fill="hold"/>
                                        <p:tgtEl>
                                          <p:spTgt spid="58">
                                            <p:txEl>
                                              <p:pRg st="0" end="0"/>
                                            </p:txEl>
                                          </p:spTgt>
                                        </p:tgtEl>
                                        <p:attrNameLst>
                                          <p:attrName>ppt_x</p:attrName>
                                        </p:attrNameLst>
                                      </p:cBhvr>
                                      <p:tavLst>
                                        <p:tav tm="0">
                                          <p:val>
                                            <p:strVal val="#ppt_x"/>
                                          </p:val>
                                        </p:tav>
                                        <p:tav tm="100000">
                                          <p:val>
                                            <p:strVal val="#ppt_x"/>
                                          </p:val>
                                        </p:tav>
                                      </p:tavLst>
                                    </p:anim>
                                    <p:anim calcmode="lin" valueType="num">
                                      <p:cBhvr>
                                        <p:cTn id="107" dur="400" fill="hold"/>
                                        <p:tgtEl>
                                          <p:spTgt spid="58">
                                            <p:txEl>
                                              <p:pRg st="0" end="0"/>
                                            </p:txEl>
                                          </p:spTgt>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00"/>
                                  </p:stCondLst>
                                  <p:childTnLst>
                                    <p:set>
                                      <p:cBhvr>
                                        <p:cTn id="109" dur="1" fill="hold">
                                          <p:stCondLst>
                                            <p:cond delay="0"/>
                                          </p:stCondLst>
                                        </p:cTn>
                                        <p:tgtEl>
                                          <p:spTgt spid="59">
                                            <p:txEl>
                                              <p:pRg st="0" end="0"/>
                                            </p:txEl>
                                          </p:spTgt>
                                        </p:tgtEl>
                                        <p:attrNameLst>
                                          <p:attrName>style.visibility</p:attrName>
                                        </p:attrNameLst>
                                      </p:cBhvr>
                                      <p:to>
                                        <p:strVal val="visible"/>
                                      </p:to>
                                    </p:set>
                                    <p:animEffect transition="in" filter="fade">
                                      <p:cBhvr>
                                        <p:cTn id="110" dur="400"/>
                                        <p:tgtEl>
                                          <p:spTgt spid="59">
                                            <p:txEl>
                                              <p:pRg st="0" end="0"/>
                                            </p:txEl>
                                          </p:spTgt>
                                        </p:tgtEl>
                                      </p:cBhvr>
                                    </p:animEffect>
                                    <p:anim calcmode="lin" valueType="num">
                                      <p:cBhvr>
                                        <p:cTn id="111" dur="4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112" dur="400" fill="hold"/>
                                        <p:tgtEl>
                                          <p:spTgt spid="59">
                                            <p:txEl>
                                              <p:pRg st="0" end="0"/>
                                            </p:txEl>
                                          </p:spTgt>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00"/>
                                  </p:stCondLst>
                                  <p:childTnLst>
                                    <p:set>
                                      <p:cBhvr>
                                        <p:cTn id="114" dur="1" fill="hold">
                                          <p:stCondLst>
                                            <p:cond delay="0"/>
                                          </p:stCondLst>
                                        </p:cTn>
                                        <p:tgtEl>
                                          <p:spTgt spid="60">
                                            <p:txEl>
                                              <p:pRg st="0" end="0"/>
                                            </p:txEl>
                                          </p:spTgt>
                                        </p:tgtEl>
                                        <p:attrNameLst>
                                          <p:attrName>style.visibility</p:attrName>
                                        </p:attrNameLst>
                                      </p:cBhvr>
                                      <p:to>
                                        <p:strVal val="visible"/>
                                      </p:to>
                                    </p:set>
                                    <p:animEffect transition="in" filter="fade">
                                      <p:cBhvr>
                                        <p:cTn id="115" dur="400"/>
                                        <p:tgtEl>
                                          <p:spTgt spid="60">
                                            <p:txEl>
                                              <p:pRg st="0" end="0"/>
                                            </p:txEl>
                                          </p:spTgt>
                                        </p:tgtEl>
                                      </p:cBhvr>
                                    </p:animEffect>
                                    <p:anim calcmode="lin" valueType="num">
                                      <p:cBhvr>
                                        <p:cTn id="116" dur="400" fill="hold"/>
                                        <p:tgtEl>
                                          <p:spTgt spid="60">
                                            <p:txEl>
                                              <p:pRg st="0" end="0"/>
                                            </p:txEl>
                                          </p:spTgt>
                                        </p:tgtEl>
                                        <p:attrNameLst>
                                          <p:attrName>ppt_x</p:attrName>
                                        </p:attrNameLst>
                                      </p:cBhvr>
                                      <p:tavLst>
                                        <p:tav tm="0">
                                          <p:val>
                                            <p:strVal val="#ppt_x"/>
                                          </p:val>
                                        </p:tav>
                                        <p:tav tm="100000">
                                          <p:val>
                                            <p:strVal val="#ppt_x"/>
                                          </p:val>
                                        </p:tav>
                                      </p:tavLst>
                                    </p:anim>
                                    <p:anim calcmode="lin" valueType="num">
                                      <p:cBhvr>
                                        <p:cTn id="117" dur="400" fill="hold"/>
                                        <p:tgtEl>
                                          <p:spTgt spid="60">
                                            <p:txEl>
                                              <p:pRg st="0" end="0"/>
                                            </p:txEl>
                                          </p:spTgt>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00"/>
                                  </p:stCondLst>
                                  <p:childTnLst>
                                    <p:set>
                                      <p:cBhvr>
                                        <p:cTn id="119" dur="1" fill="hold">
                                          <p:stCondLst>
                                            <p:cond delay="0"/>
                                          </p:stCondLst>
                                        </p:cTn>
                                        <p:tgtEl>
                                          <p:spTgt spid="61">
                                            <p:txEl>
                                              <p:pRg st="0" end="0"/>
                                            </p:txEl>
                                          </p:spTgt>
                                        </p:tgtEl>
                                        <p:attrNameLst>
                                          <p:attrName>style.visibility</p:attrName>
                                        </p:attrNameLst>
                                      </p:cBhvr>
                                      <p:to>
                                        <p:strVal val="visible"/>
                                      </p:to>
                                    </p:set>
                                    <p:animEffect transition="in" filter="fade">
                                      <p:cBhvr>
                                        <p:cTn id="120" dur="400"/>
                                        <p:tgtEl>
                                          <p:spTgt spid="61">
                                            <p:txEl>
                                              <p:pRg st="0" end="0"/>
                                            </p:txEl>
                                          </p:spTgt>
                                        </p:tgtEl>
                                      </p:cBhvr>
                                    </p:animEffect>
                                    <p:anim calcmode="lin" valueType="num">
                                      <p:cBhvr>
                                        <p:cTn id="121" dur="4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122" dur="400" fill="hold"/>
                                        <p:tgtEl>
                                          <p:spTgt spid="61">
                                            <p:txEl>
                                              <p:pRg st="0" end="0"/>
                                            </p:txEl>
                                          </p:spTgt>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00"/>
                                  </p:stCondLst>
                                  <p:childTnLst>
                                    <p:set>
                                      <p:cBhvr>
                                        <p:cTn id="124" dur="1" fill="hold">
                                          <p:stCondLst>
                                            <p:cond delay="0"/>
                                          </p:stCondLst>
                                        </p:cTn>
                                        <p:tgtEl>
                                          <p:spTgt spid="62">
                                            <p:txEl>
                                              <p:pRg st="0" end="0"/>
                                            </p:txEl>
                                          </p:spTgt>
                                        </p:tgtEl>
                                        <p:attrNameLst>
                                          <p:attrName>style.visibility</p:attrName>
                                        </p:attrNameLst>
                                      </p:cBhvr>
                                      <p:to>
                                        <p:strVal val="visible"/>
                                      </p:to>
                                    </p:set>
                                    <p:animEffect transition="in" filter="fade">
                                      <p:cBhvr>
                                        <p:cTn id="125" dur="400"/>
                                        <p:tgtEl>
                                          <p:spTgt spid="62">
                                            <p:txEl>
                                              <p:pRg st="0" end="0"/>
                                            </p:txEl>
                                          </p:spTgt>
                                        </p:tgtEl>
                                      </p:cBhvr>
                                    </p:animEffect>
                                    <p:anim calcmode="lin" valueType="num">
                                      <p:cBhvr>
                                        <p:cTn id="126" dur="400" fill="hold"/>
                                        <p:tgtEl>
                                          <p:spTgt spid="62">
                                            <p:txEl>
                                              <p:pRg st="0" end="0"/>
                                            </p:txEl>
                                          </p:spTgt>
                                        </p:tgtEl>
                                        <p:attrNameLst>
                                          <p:attrName>ppt_x</p:attrName>
                                        </p:attrNameLst>
                                      </p:cBhvr>
                                      <p:tavLst>
                                        <p:tav tm="0">
                                          <p:val>
                                            <p:strVal val="#ppt_x"/>
                                          </p:val>
                                        </p:tav>
                                        <p:tav tm="100000">
                                          <p:val>
                                            <p:strVal val="#ppt_x"/>
                                          </p:val>
                                        </p:tav>
                                      </p:tavLst>
                                    </p:anim>
                                    <p:anim calcmode="lin" valueType="num">
                                      <p:cBhvr>
                                        <p:cTn id="127" dur="400" fill="hold"/>
                                        <p:tgtEl>
                                          <p:spTgt spid="62">
                                            <p:txEl>
                                              <p:pRg st="0" end="0"/>
                                            </p:txEl>
                                          </p:spTgt>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00"/>
                                  </p:stCondLst>
                                  <p:childTnLst>
                                    <p:set>
                                      <p:cBhvr>
                                        <p:cTn id="129" dur="1" fill="hold">
                                          <p:stCondLst>
                                            <p:cond delay="0"/>
                                          </p:stCondLst>
                                        </p:cTn>
                                        <p:tgtEl>
                                          <p:spTgt spid="63">
                                            <p:txEl>
                                              <p:pRg st="0" end="0"/>
                                            </p:txEl>
                                          </p:spTgt>
                                        </p:tgtEl>
                                        <p:attrNameLst>
                                          <p:attrName>style.visibility</p:attrName>
                                        </p:attrNameLst>
                                      </p:cBhvr>
                                      <p:to>
                                        <p:strVal val="visible"/>
                                      </p:to>
                                    </p:set>
                                    <p:animEffect transition="in" filter="fade">
                                      <p:cBhvr>
                                        <p:cTn id="130" dur="400"/>
                                        <p:tgtEl>
                                          <p:spTgt spid="63">
                                            <p:txEl>
                                              <p:pRg st="0" end="0"/>
                                            </p:txEl>
                                          </p:spTgt>
                                        </p:tgtEl>
                                      </p:cBhvr>
                                    </p:animEffect>
                                    <p:anim calcmode="lin" valueType="num">
                                      <p:cBhvr>
                                        <p:cTn id="131" dur="4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132" dur="4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133" fill="hold">
                            <p:stCondLst>
                              <p:cond delay="500"/>
                            </p:stCondLst>
                            <p:childTnLst>
                              <p:par>
                                <p:cTn id="134" presetID="53" presetClass="entr" presetSubtype="16" fill="hold" grpId="1" nodeType="afterEffect">
                                  <p:stCondLst>
                                    <p:cond delay="0"/>
                                  </p:stCondLst>
                                  <p:childTnLst>
                                    <p:set>
                                      <p:cBhvr>
                                        <p:cTn id="135" dur="1" fill="hold">
                                          <p:stCondLst>
                                            <p:cond delay="0"/>
                                          </p:stCondLst>
                                        </p:cTn>
                                        <p:tgtEl>
                                          <p:spTgt spid="54">
                                            <p:txEl>
                                              <p:pRg st="0" end="0"/>
                                            </p:txEl>
                                          </p:spTgt>
                                        </p:tgtEl>
                                        <p:attrNameLst>
                                          <p:attrName>style.visibility</p:attrName>
                                        </p:attrNameLst>
                                      </p:cBhvr>
                                      <p:to>
                                        <p:strVal val="visible"/>
                                      </p:to>
                                    </p:set>
                                    <p:anim calcmode="lin" valueType="num">
                                      <p:cBhvr>
                                        <p:cTn id="136" dur="5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137" dur="5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138" dur="500"/>
                                        <p:tgtEl>
                                          <p:spTgt spid="54">
                                            <p:txEl>
                                              <p:pRg st="0" end="0"/>
                                            </p:txEl>
                                          </p:spTgt>
                                        </p:tgtEl>
                                      </p:cBhvr>
                                    </p:animEffect>
                                  </p:childTnLst>
                                </p:cTn>
                              </p:par>
                            </p:childTnLst>
                          </p:cTn>
                        </p:par>
                        <p:par>
                          <p:cTn id="139" fill="hold">
                            <p:stCondLst>
                              <p:cond delay="1000"/>
                            </p:stCondLst>
                            <p:childTnLst>
                              <p:par>
                                <p:cTn id="140" presetID="53" presetClass="entr" presetSubtype="16" fill="hold" grpId="1" nodeType="afterEffect">
                                  <p:stCondLst>
                                    <p:cond delay="0"/>
                                  </p:stCondLst>
                                  <p:childTnLst>
                                    <p:set>
                                      <p:cBhvr>
                                        <p:cTn id="141" dur="1" fill="hold">
                                          <p:stCondLst>
                                            <p:cond delay="0"/>
                                          </p:stCondLst>
                                        </p:cTn>
                                        <p:tgtEl>
                                          <p:spTgt spid="55">
                                            <p:txEl>
                                              <p:pRg st="0" end="0"/>
                                            </p:txEl>
                                          </p:spTgt>
                                        </p:tgtEl>
                                        <p:attrNameLst>
                                          <p:attrName>style.visibility</p:attrName>
                                        </p:attrNameLst>
                                      </p:cBhvr>
                                      <p:to>
                                        <p:strVal val="visible"/>
                                      </p:to>
                                    </p:set>
                                    <p:anim calcmode="lin" valueType="num">
                                      <p:cBhvr>
                                        <p:cTn id="142"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143"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144" dur="500"/>
                                        <p:tgtEl>
                                          <p:spTgt spid="55">
                                            <p:txEl>
                                              <p:pRg st="0" end="0"/>
                                            </p:txEl>
                                          </p:spTgt>
                                        </p:tgtEl>
                                      </p:cBhvr>
                                    </p:animEffect>
                                  </p:childTnLst>
                                </p:cTn>
                              </p:par>
                            </p:childTnLst>
                          </p:cTn>
                        </p:par>
                        <p:par>
                          <p:cTn id="145" fill="hold">
                            <p:stCondLst>
                              <p:cond delay="1500"/>
                            </p:stCondLst>
                            <p:childTnLst>
                              <p:par>
                                <p:cTn id="146" presetID="53" presetClass="entr" presetSubtype="16" fill="hold" grpId="1" nodeType="afterEffect">
                                  <p:stCondLst>
                                    <p:cond delay="0"/>
                                  </p:stCondLst>
                                  <p:childTnLst>
                                    <p:set>
                                      <p:cBhvr>
                                        <p:cTn id="147" dur="1" fill="hold">
                                          <p:stCondLst>
                                            <p:cond delay="0"/>
                                          </p:stCondLst>
                                        </p:cTn>
                                        <p:tgtEl>
                                          <p:spTgt spid="56">
                                            <p:txEl>
                                              <p:pRg st="0" end="0"/>
                                            </p:txEl>
                                          </p:spTgt>
                                        </p:tgtEl>
                                        <p:attrNameLst>
                                          <p:attrName>style.visibility</p:attrName>
                                        </p:attrNameLst>
                                      </p:cBhvr>
                                      <p:to>
                                        <p:strVal val="visible"/>
                                      </p:to>
                                    </p:set>
                                    <p:anim calcmode="lin" valueType="num">
                                      <p:cBhvr>
                                        <p:cTn id="148"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149"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150" dur="500"/>
                                        <p:tgtEl>
                                          <p:spTgt spid="56">
                                            <p:txEl>
                                              <p:pRg st="0" end="0"/>
                                            </p:txEl>
                                          </p:spTgt>
                                        </p:tgtEl>
                                      </p:cBhvr>
                                    </p:animEffect>
                                  </p:childTnLst>
                                </p:cTn>
                              </p:par>
                            </p:childTnLst>
                          </p:cTn>
                        </p:par>
                        <p:par>
                          <p:cTn id="151" fill="hold">
                            <p:stCondLst>
                              <p:cond delay="2000"/>
                            </p:stCondLst>
                            <p:childTnLst>
                              <p:par>
                                <p:cTn id="152" presetID="53" presetClass="entr" presetSubtype="16" fill="hold" grpId="1" nodeType="afterEffect">
                                  <p:stCondLst>
                                    <p:cond delay="0"/>
                                  </p:stCondLst>
                                  <p:childTnLst>
                                    <p:set>
                                      <p:cBhvr>
                                        <p:cTn id="153" dur="1" fill="hold">
                                          <p:stCondLst>
                                            <p:cond delay="0"/>
                                          </p:stCondLst>
                                        </p:cTn>
                                        <p:tgtEl>
                                          <p:spTgt spid="57">
                                            <p:txEl>
                                              <p:pRg st="0" end="0"/>
                                            </p:txEl>
                                          </p:spTgt>
                                        </p:tgtEl>
                                        <p:attrNameLst>
                                          <p:attrName>style.visibility</p:attrName>
                                        </p:attrNameLst>
                                      </p:cBhvr>
                                      <p:to>
                                        <p:strVal val="visible"/>
                                      </p:to>
                                    </p:set>
                                    <p:anim calcmode="lin" valueType="num">
                                      <p:cBhvr>
                                        <p:cTn id="154"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155"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56" dur="500"/>
                                        <p:tgtEl>
                                          <p:spTgt spid="57">
                                            <p:txEl>
                                              <p:pRg st="0" end="0"/>
                                            </p:txEl>
                                          </p:spTgt>
                                        </p:tgtEl>
                                      </p:cBhvr>
                                    </p:animEffect>
                                  </p:childTnLst>
                                </p:cTn>
                              </p:par>
                            </p:childTnLst>
                          </p:cTn>
                        </p:par>
                        <p:par>
                          <p:cTn id="157" fill="hold">
                            <p:stCondLst>
                              <p:cond delay="2500"/>
                            </p:stCondLst>
                            <p:childTnLst>
                              <p:par>
                                <p:cTn id="158" presetID="53" presetClass="entr" presetSubtype="16" fill="hold" grpId="1" nodeType="afterEffect">
                                  <p:stCondLst>
                                    <p:cond delay="0"/>
                                  </p:stCondLst>
                                  <p:childTnLst>
                                    <p:set>
                                      <p:cBhvr>
                                        <p:cTn id="159" dur="1" fill="hold">
                                          <p:stCondLst>
                                            <p:cond delay="0"/>
                                          </p:stCondLst>
                                        </p:cTn>
                                        <p:tgtEl>
                                          <p:spTgt spid="58">
                                            <p:txEl>
                                              <p:pRg st="0" end="0"/>
                                            </p:txEl>
                                          </p:spTgt>
                                        </p:tgtEl>
                                        <p:attrNameLst>
                                          <p:attrName>style.visibility</p:attrName>
                                        </p:attrNameLst>
                                      </p:cBhvr>
                                      <p:to>
                                        <p:strVal val="visible"/>
                                      </p:to>
                                    </p:set>
                                    <p:anim calcmode="lin" valueType="num">
                                      <p:cBhvr>
                                        <p:cTn id="160"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162" dur="500"/>
                                        <p:tgtEl>
                                          <p:spTgt spid="58">
                                            <p:txEl>
                                              <p:pRg st="0" end="0"/>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6" presetClass="entr" presetSubtype="32" fill="hold" nodeType="clickEffect">
                                  <p:stCondLst>
                                    <p:cond delay="0"/>
                                  </p:stCondLst>
                                  <p:childTnLst>
                                    <p:set>
                                      <p:cBhvr>
                                        <p:cTn id="166" dur="1" fill="hold">
                                          <p:stCondLst>
                                            <p:cond delay="0"/>
                                          </p:stCondLst>
                                        </p:cTn>
                                        <p:tgtEl>
                                          <p:spTgt spid="3"/>
                                        </p:tgtEl>
                                        <p:attrNameLst>
                                          <p:attrName>style.visibility</p:attrName>
                                        </p:attrNameLst>
                                      </p:cBhvr>
                                      <p:to>
                                        <p:strVal val="visible"/>
                                      </p:to>
                                    </p:set>
                                    <p:animEffect transition="in" filter="circle(out)">
                                      <p:cBhvr>
                                        <p:cTn id="16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10" presetClass="entr" presetSubtype="0" fill="hold" nodeType="withEffect">
                  <p:stCondLst>
                    <p:cond delay="8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childTnLst>
                </p:cTn>
              </p:par>
            </p:tnLst>
          </p:tmpl>
        </p:tmplLst>
      </p:bldP>
      <p:bldP spid="22" grpId="0" build="p">
        <p:tmplLst>
          <p:tmpl lvl="1">
            <p:tnLst>
              <p:par>
                <p:cTn presetID="42" presetClass="entr" presetSubtype="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Effect transition="in" filter="fade">
                      <p:cBhvr>
                        <p:cTn dur="400"/>
                        <p:tgtEl>
                          <p:spTgt spid="22"/>
                        </p:tgtEl>
                      </p:cBhvr>
                    </p:animEffect>
                    <p:anim calcmode="lin" valueType="num">
                      <p:cBhvr>
                        <p:cTn dur="400" fill="hold"/>
                        <p:tgtEl>
                          <p:spTgt spid="22"/>
                        </p:tgtEl>
                        <p:attrNameLst>
                          <p:attrName>ppt_x</p:attrName>
                        </p:attrNameLst>
                      </p:cBhvr>
                      <p:tavLst>
                        <p:tav tm="0">
                          <p:val>
                            <p:strVal val="#ppt_x"/>
                          </p:val>
                        </p:tav>
                        <p:tav tm="100000">
                          <p:val>
                            <p:strVal val="#ppt_x"/>
                          </p:val>
                        </p:tav>
                      </p:tavLst>
                    </p:anim>
                    <p:anim calcmode="lin" valueType="num">
                      <p:cBhvr>
                        <p:cTn dur="400" fill="hold"/>
                        <p:tgtEl>
                          <p:spTgt spid="22"/>
                        </p:tgtEl>
                        <p:attrNameLst>
                          <p:attrName>ppt_y</p:attrName>
                        </p:attrNameLst>
                      </p:cBhvr>
                      <p:tavLst>
                        <p:tav tm="0">
                          <p:val>
                            <p:strVal val="#ppt_y+.1"/>
                          </p:val>
                        </p:tav>
                        <p:tav tm="100000">
                          <p:val>
                            <p:strVal val="#ppt_y"/>
                          </p:val>
                        </p:tav>
                      </p:tavLst>
                    </p:anim>
                  </p:childTnLst>
                </p:cTn>
              </p:par>
            </p:tnLst>
          </p:tmpl>
        </p:tmplLst>
      </p:bldP>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400"/>
                        <p:tgtEl>
                          <p:spTgt spid="25"/>
                        </p:tgtEl>
                      </p:cBhvr>
                    </p:animEffect>
                    <p:anim calcmode="lin" valueType="num">
                      <p:cBhvr>
                        <p:cTn dur="400" fill="hold"/>
                        <p:tgtEl>
                          <p:spTgt spid="25"/>
                        </p:tgtEl>
                        <p:attrNameLst>
                          <p:attrName>ppt_x</p:attrName>
                        </p:attrNameLst>
                      </p:cBhvr>
                      <p:tavLst>
                        <p:tav tm="0">
                          <p:val>
                            <p:strVal val="#ppt_x"/>
                          </p:val>
                        </p:tav>
                        <p:tav tm="100000">
                          <p:val>
                            <p:strVal val="#ppt_x"/>
                          </p:val>
                        </p:tav>
                      </p:tavLst>
                    </p:anim>
                    <p:anim calcmode="lin" valueType="num">
                      <p:cBhvr>
                        <p:cTn dur="400" fill="hold"/>
                        <p:tgtEl>
                          <p:spTgt spid="25"/>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500"/>
                        <p:tgtEl>
                          <p:spTgt spid="26"/>
                        </p:tgtEl>
                      </p:cBhvr>
                    </p:animEffect>
                    <p:anim calcmode="lin" valueType="num">
                      <p:cBhvr>
                        <p:cTn dur="500" fill="hold"/>
                        <p:tgtEl>
                          <p:spTgt spid="26"/>
                        </p:tgtEl>
                        <p:attrNameLst>
                          <p:attrName>ppt_x</p:attrName>
                        </p:attrNameLst>
                      </p:cBhvr>
                      <p:tavLst>
                        <p:tav tm="0">
                          <p:val>
                            <p:strVal val="#ppt_x"/>
                          </p:val>
                        </p:tav>
                        <p:tav tm="100000">
                          <p:val>
                            <p:strVal val="#ppt_x"/>
                          </p:val>
                        </p:tav>
                      </p:tavLst>
                    </p:anim>
                    <p:anim calcmode="lin" valueType="num">
                      <p:cBhvr>
                        <p:cTn dur="500" fill="hold"/>
                        <p:tgtEl>
                          <p:spTgt spid="26"/>
                        </p:tgtEl>
                        <p:attrNameLst>
                          <p:attrName>ppt_y</p:attrName>
                        </p:attrNameLst>
                      </p:cBhvr>
                      <p:tavLst>
                        <p:tav tm="0">
                          <p:val>
                            <p:strVal val="#ppt_y+.1"/>
                          </p:val>
                        </p:tav>
                        <p:tav tm="100000">
                          <p:val>
                            <p:strVal val="#ppt_y"/>
                          </p:val>
                        </p:tav>
                      </p:tavLst>
                    </p:anim>
                  </p:childTnLst>
                </p:cTn>
              </p:par>
            </p:tnLst>
          </p:tmpl>
        </p:tmplLst>
      </p:bldP>
      <p:bldP spid="27" grpId="0" build="p">
        <p:tmplLst>
          <p:tmpl lvl="1">
            <p:tnLst>
              <p:par>
                <p:cTn presetID="10" presetClass="entr" presetSubtype="0" fill="hold" nodeType="withEffect">
                  <p:stCondLst>
                    <p:cond delay="8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400"/>
                        <p:tgtEl>
                          <p:spTgt spid="28"/>
                        </p:tgtEl>
                      </p:cBhvr>
                    </p:animEffect>
                    <p:anim calcmode="lin" valueType="num">
                      <p:cBhvr>
                        <p:cTn dur="400" fill="hold"/>
                        <p:tgtEl>
                          <p:spTgt spid="28"/>
                        </p:tgtEl>
                        <p:attrNameLst>
                          <p:attrName>ppt_x</p:attrName>
                        </p:attrNameLst>
                      </p:cBhvr>
                      <p:tavLst>
                        <p:tav tm="0">
                          <p:val>
                            <p:strVal val="#ppt_x"/>
                          </p:val>
                        </p:tav>
                        <p:tav tm="100000">
                          <p:val>
                            <p:strVal val="#ppt_x"/>
                          </p:val>
                        </p:tav>
                      </p:tavLst>
                    </p:anim>
                    <p:anim calcmode="lin" valueType="num">
                      <p:cBhvr>
                        <p:cTn dur="4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2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anim calcmode="lin" valueType="num">
                      <p:cBhvr>
                        <p:cTn dur="500" fill="hold"/>
                        <p:tgtEl>
                          <p:spTgt spid="29"/>
                        </p:tgtEl>
                        <p:attrNameLst>
                          <p:attrName>ppt_x</p:attrName>
                        </p:attrNameLst>
                      </p:cBhvr>
                      <p:tavLst>
                        <p:tav tm="0">
                          <p:val>
                            <p:strVal val="#ppt_x"/>
                          </p:val>
                        </p:tav>
                        <p:tav tm="100000">
                          <p:val>
                            <p:strVal val="#ppt_x"/>
                          </p:val>
                        </p:tav>
                      </p:tavLst>
                    </p:anim>
                    <p:anim calcmode="lin" valueType="num">
                      <p:cBhvr>
                        <p:cTn dur="500" fill="hold"/>
                        <p:tgtEl>
                          <p:spTgt spid="29"/>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42" presetClass="entr" presetSubtype="0" fill="hold" nodeType="withEffect">
                  <p:stCondLst>
                    <p:cond delay="200"/>
                  </p:stCondLst>
                  <p:childTnLst>
                    <p:set>
                      <p:cBhvr>
                        <p:cTn dur="1" fill="hold">
                          <p:stCondLst>
                            <p:cond delay="0"/>
                          </p:stCondLst>
                        </p:cTn>
                        <p:tgtEl>
                          <p:spTgt spid="54"/>
                        </p:tgtEl>
                        <p:attrNameLst>
                          <p:attrName>style.visibility</p:attrName>
                        </p:attrNameLst>
                      </p:cBhvr>
                      <p:to>
                        <p:strVal val="visible"/>
                      </p:to>
                    </p:set>
                    <p:animEffect transition="in" filter="fade">
                      <p:cBhvr>
                        <p:cTn dur="400"/>
                        <p:tgtEl>
                          <p:spTgt spid="54"/>
                        </p:tgtEl>
                      </p:cBhvr>
                    </p:animEffect>
                    <p:anim calcmode="lin" valueType="num">
                      <p:cBhvr>
                        <p:cTn dur="400" fill="hold"/>
                        <p:tgtEl>
                          <p:spTgt spid="54"/>
                        </p:tgtEl>
                        <p:attrNameLst>
                          <p:attrName>ppt_x</p:attrName>
                        </p:attrNameLst>
                      </p:cBhvr>
                      <p:tavLst>
                        <p:tav tm="0">
                          <p:val>
                            <p:strVal val="#ppt_x"/>
                          </p:val>
                        </p:tav>
                        <p:tav tm="100000">
                          <p:val>
                            <p:strVal val="#ppt_x"/>
                          </p:val>
                        </p:tav>
                      </p:tavLst>
                    </p:anim>
                    <p:anim calcmode="lin" valueType="num">
                      <p:cBhvr>
                        <p:cTn dur="400" fill="hold"/>
                        <p:tgtEl>
                          <p:spTgt spid="54"/>
                        </p:tgtEl>
                        <p:attrNameLst>
                          <p:attrName>ppt_y</p:attrName>
                        </p:attrNameLst>
                      </p:cBhvr>
                      <p:tavLst>
                        <p:tav tm="0">
                          <p:val>
                            <p:strVal val="#ppt_y+.1"/>
                          </p:val>
                        </p:tav>
                        <p:tav tm="100000">
                          <p:val>
                            <p:strVal val="#ppt_y"/>
                          </p:val>
                        </p:tav>
                      </p:tavLst>
                    </p:anim>
                  </p:childTnLst>
                </p:cTn>
              </p:par>
            </p:tnLst>
          </p:tmpl>
        </p:tmplLst>
      </p:bldP>
      <p:bldP spid="54" grpId="1"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500" fill="hold"/>
                        <p:tgtEl>
                          <p:spTgt spid="54"/>
                        </p:tgtEl>
                        <p:attrNameLst>
                          <p:attrName>ppt_w</p:attrName>
                        </p:attrNameLst>
                      </p:cBhvr>
                      <p:tavLst>
                        <p:tav tm="0">
                          <p:val>
                            <p:fltVal val="0"/>
                          </p:val>
                        </p:tav>
                        <p:tav tm="100000">
                          <p:val>
                            <p:strVal val="#ppt_w"/>
                          </p:val>
                        </p:tav>
                      </p:tavLst>
                    </p:anim>
                    <p:anim calcmode="lin" valueType="num">
                      <p:cBhvr>
                        <p:cTn dur="500" fill="hold"/>
                        <p:tgtEl>
                          <p:spTgt spid="54"/>
                        </p:tgtEl>
                        <p:attrNameLst>
                          <p:attrName>ppt_h</p:attrName>
                        </p:attrNameLst>
                      </p:cBhvr>
                      <p:tavLst>
                        <p:tav tm="0">
                          <p:val>
                            <p:fltVal val="0"/>
                          </p:val>
                        </p:tav>
                        <p:tav tm="100000">
                          <p:val>
                            <p:strVal val="#ppt_h"/>
                          </p:val>
                        </p:tav>
                      </p:tavLst>
                    </p:anim>
                    <p:animEffect transition="in" filter="fade">
                      <p:cBhvr>
                        <p:cTn dur="500"/>
                        <p:tgtEl>
                          <p:spTgt spid="54"/>
                        </p:tgtEl>
                      </p:cBhvr>
                    </p:animEffect>
                  </p:childTnLst>
                </p:cTn>
              </p:par>
            </p:tnLst>
          </p:tmpl>
        </p:tmplLst>
      </p:bldP>
      <p:bldP spid="55" grpId="0" build="p">
        <p:tmplLst>
          <p:tmpl lvl="1">
            <p:tnLst>
              <p:par>
                <p:cTn presetID="42" presetClass="entr" presetSubtype="0"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Effect transition="in" filter="fade">
                      <p:cBhvr>
                        <p:cTn dur="400"/>
                        <p:tgtEl>
                          <p:spTgt spid="55"/>
                        </p:tgtEl>
                      </p:cBhvr>
                    </p:animEffect>
                    <p:anim calcmode="lin" valueType="num">
                      <p:cBhvr>
                        <p:cTn dur="400" fill="hold"/>
                        <p:tgtEl>
                          <p:spTgt spid="55"/>
                        </p:tgtEl>
                        <p:attrNameLst>
                          <p:attrName>ppt_x</p:attrName>
                        </p:attrNameLst>
                      </p:cBhvr>
                      <p:tavLst>
                        <p:tav tm="0">
                          <p:val>
                            <p:strVal val="#ppt_x"/>
                          </p:val>
                        </p:tav>
                        <p:tav tm="100000">
                          <p:val>
                            <p:strVal val="#ppt_x"/>
                          </p:val>
                        </p:tav>
                      </p:tavLst>
                    </p:anim>
                    <p:anim calcmode="lin" valueType="num">
                      <p:cBhvr>
                        <p:cTn dur="400" fill="hold"/>
                        <p:tgtEl>
                          <p:spTgt spid="55"/>
                        </p:tgtEl>
                        <p:attrNameLst>
                          <p:attrName>ppt_y</p:attrName>
                        </p:attrNameLst>
                      </p:cBhvr>
                      <p:tavLst>
                        <p:tav tm="0">
                          <p:val>
                            <p:strVal val="#ppt_y+.1"/>
                          </p:val>
                        </p:tav>
                        <p:tav tm="100000">
                          <p:val>
                            <p:strVal val="#ppt_y"/>
                          </p:val>
                        </p:tav>
                      </p:tavLst>
                    </p:anim>
                  </p:childTnLst>
                </p:cTn>
              </p:par>
            </p:tnLst>
          </p:tmpl>
        </p:tmplLst>
      </p:bldP>
      <p:bldP spid="55" grpId="1"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42" presetClass="entr" presetSubtype="0"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Effect transition="in" filter="fade">
                      <p:cBhvr>
                        <p:cTn dur="400"/>
                        <p:tgtEl>
                          <p:spTgt spid="56"/>
                        </p:tgtEl>
                      </p:cBhvr>
                    </p:animEffect>
                    <p:anim calcmode="lin" valueType="num">
                      <p:cBhvr>
                        <p:cTn dur="400" fill="hold"/>
                        <p:tgtEl>
                          <p:spTgt spid="56"/>
                        </p:tgtEl>
                        <p:attrNameLst>
                          <p:attrName>ppt_x</p:attrName>
                        </p:attrNameLst>
                      </p:cBhvr>
                      <p:tavLst>
                        <p:tav tm="0">
                          <p:val>
                            <p:strVal val="#ppt_x"/>
                          </p:val>
                        </p:tav>
                        <p:tav tm="100000">
                          <p:val>
                            <p:strVal val="#ppt_x"/>
                          </p:val>
                        </p:tav>
                      </p:tavLst>
                    </p:anim>
                    <p:anim calcmode="lin" valueType="num">
                      <p:cBhvr>
                        <p:cTn dur="400" fill="hold"/>
                        <p:tgtEl>
                          <p:spTgt spid="56"/>
                        </p:tgtEl>
                        <p:attrNameLst>
                          <p:attrName>ppt_y</p:attrName>
                        </p:attrNameLst>
                      </p:cBhvr>
                      <p:tavLst>
                        <p:tav tm="0">
                          <p:val>
                            <p:strVal val="#ppt_y+.1"/>
                          </p:val>
                        </p:tav>
                        <p:tav tm="100000">
                          <p:val>
                            <p:strVal val="#ppt_y"/>
                          </p:val>
                        </p:tav>
                      </p:tavLst>
                    </p:anim>
                  </p:childTnLst>
                </p:cTn>
              </p:par>
            </p:tnLst>
          </p:tmpl>
        </p:tmplLst>
      </p:bldP>
      <p:bldP spid="56" grpId="1"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400"/>
                        <p:tgtEl>
                          <p:spTgt spid="57"/>
                        </p:tgtEl>
                      </p:cBhvr>
                    </p:animEffect>
                    <p:anim calcmode="lin" valueType="num">
                      <p:cBhvr>
                        <p:cTn dur="400" fill="hold"/>
                        <p:tgtEl>
                          <p:spTgt spid="57"/>
                        </p:tgtEl>
                        <p:attrNameLst>
                          <p:attrName>ppt_x</p:attrName>
                        </p:attrNameLst>
                      </p:cBhvr>
                      <p:tavLst>
                        <p:tav tm="0">
                          <p:val>
                            <p:strVal val="#ppt_x"/>
                          </p:val>
                        </p:tav>
                        <p:tav tm="100000">
                          <p:val>
                            <p:strVal val="#ppt_x"/>
                          </p:val>
                        </p:tav>
                      </p:tavLst>
                    </p:anim>
                    <p:anim calcmode="lin" valueType="num">
                      <p:cBhvr>
                        <p:cTn dur="400" fill="hold"/>
                        <p:tgtEl>
                          <p:spTgt spid="57"/>
                        </p:tgtEl>
                        <p:attrNameLst>
                          <p:attrName>ppt_y</p:attrName>
                        </p:attrNameLst>
                      </p:cBhvr>
                      <p:tavLst>
                        <p:tav tm="0">
                          <p:val>
                            <p:strVal val="#ppt_y+.1"/>
                          </p:val>
                        </p:tav>
                        <p:tav tm="100000">
                          <p:val>
                            <p:strVal val="#ppt_y"/>
                          </p:val>
                        </p:tav>
                      </p:tavLst>
                    </p:anim>
                  </p:childTnLst>
                </p:cTn>
              </p:par>
            </p:tnLst>
          </p:tmpl>
        </p:tmplLst>
      </p:bldP>
      <p:bldP spid="57" grpId="1"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42" presetClass="entr" presetSubtype="0"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Effect transition="in" filter="fade">
                      <p:cBhvr>
                        <p:cTn dur="400"/>
                        <p:tgtEl>
                          <p:spTgt spid="58"/>
                        </p:tgtEl>
                      </p:cBhvr>
                    </p:animEffect>
                    <p:anim calcmode="lin" valueType="num">
                      <p:cBhvr>
                        <p:cTn dur="400" fill="hold"/>
                        <p:tgtEl>
                          <p:spTgt spid="58"/>
                        </p:tgtEl>
                        <p:attrNameLst>
                          <p:attrName>ppt_x</p:attrName>
                        </p:attrNameLst>
                      </p:cBhvr>
                      <p:tavLst>
                        <p:tav tm="0">
                          <p:val>
                            <p:strVal val="#ppt_x"/>
                          </p:val>
                        </p:tav>
                        <p:tav tm="100000">
                          <p:val>
                            <p:strVal val="#ppt_x"/>
                          </p:val>
                        </p:tav>
                      </p:tavLst>
                    </p:anim>
                    <p:anim calcmode="lin" valueType="num">
                      <p:cBhvr>
                        <p:cTn dur="400" fill="hold"/>
                        <p:tgtEl>
                          <p:spTgt spid="58"/>
                        </p:tgtEl>
                        <p:attrNameLst>
                          <p:attrName>ppt_y</p:attrName>
                        </p:attrNameLst>
                      </p:cBhvr>
                      <p:tavLst>
                        <p:tav tm="0">
                          <p:val>
                            <p:strVal val="#ppt_y+.1"/>
                          </p:val>
                        </p:tav>
                        <p:tav tm="100000">
                          <p:val>
                            <p:strVal val="#ppt_y"/>
                          </p:val>
                        </p:tav>
                      </p:tavLst>
                    </p:anim>
                  </p:childTnLst>
                </p:cTn>
              </p:par>
            </p:tnLst>
          </p:tmpl>
        </p:tmplLst>
      </p:bldP>
      <p:bldP spid="58" grpId="1"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400"/>
                        <p:tgtEl>
                          <p:spTgt spid="59"/>
                        </p:tgtEl>
                      </p:cBhvr>
                    </p:animEffect>
                    <p:anim calcmode="lin" valueType="num">
                      <p:cBhvr>
                        <p:cTn dur="400" fill="hold"/>
                        <p:tgtEl>
                          <p:spTgt spid="59"/>
                        </p:tgtEl>
                        <p:attrNameLst>
                          <p:attrName>ppt_x</p:attrName>
                        </p:attrNameLst>
                      </p:cBhvr>
                      <p:tavLst>
                        <p:tav tm="0">
                          <p:val>
                            <p:strVal val="#ppt_x"/>
                          </p:val>
                        </p:tav>
                        <p:tav tm="100000">
                          <p:val>
                            <p:strVal val="#ppt_x"/>
                          </p:val>
                        </p:tav>
                      </p:tavLst>
                    </p:anim>
                    <p:anim calcmode="lin" valueType="num">
                      <p:cBhvr>
                        <p:cTn dur="400" fill="hold"/>
                        <p:tgtEl>
                          <p:spTgt spid="59"/>
                        </p:tgtEl>
                        <p:attrNameLst>
                          <p:attrName>ppt_y</p:attrName>
                        </p:attrNameLst>
                      </p:cBhvr>
                      <p:tavLst>
                        <p:tav tm="0">
                          <p:val>
                            <p:strVal val="#ppt_y+.1"/>
                          </p:val>
                        </p:tav>
                        <p:tav tm="100000">
                          <p:val>
                            <p:strVal val="#ppt_y"/>
                          </p:val>
                        </p:tav>
                      </p:tavLst>
                    </p:anim>
                  </p:childTnLst>
                </p:cTn>
              </p:par>
            </p:tnLst>
          </p:tmpl>
        </p:tmplLst>
      </p:bldP>
      <p:bldP spid="60" grpId="0" build="p">
        <p:tmplLst>
          <p:tmpl lvl="1">
            <p:tnLst>
              <p:par>
                <p:cTn presetID="42" presetClass="entr" presetSubtype="0"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Effect transition="in" filter="fade">
                      <p:cBhvr>
                        <p:cTn dur="400"/>
                        <p:tgtEl>
                          <p:spTgt spid="60"/>
                        </p:tgtEl>
                      </p:cBhvr>
                    </p:animEffect>
                    <p:anim calcmode="lin" valueType="num">
                      <p:cBhvr>
                        <p:cTn dur="400" fill="hold"/>
                        <p:tgtEl>
                          <p:spTgt spid="60"/>
                        </p:tgtEl>
                        <p:attrNameLst>
                          <p:attrName>ppt_x</p:attrName>
                        </p:attrNameLst>
                      </p:cBhvr>
                      <p:tavLst>
                        <p:tav tm="0">
                          <p:val>
                            <p:strVal val="#ppt_x"/>
                          </p:val>
                        </p:tav>
                        <p:tav tm="100000">
                          <p:val>
                            <p:strVal val="#ppt_x"/>
                          </p:val>
                        </p:tav>
                      </p:tavLst>
                    </p:anim>
                    <p:anim calcmode="lin" valueType="num">
                      <p:cBhvr>
                        <p:cTn dur="400" fill="hold"/>
                        <p:tgtEl>
                          <p:spTgt spid="60"/>
                        </p:tgtEl>
                        <p:attrNameLst>
                          <p:attrName>ppt_y</p:attrName>
                        </p:attrNameLst>
                      </p:cBhvr>
                      <p:tavLst>
                        <p:tav tm="0">
                          <p:val>
                            <p:strVal val="#ppt_y+.1"/>
                          </p:val>
                        </p:tav>
                        <p:tav tm="100000">
                          <p:val>
                            <p:strVal val="#ppt_y"/>
                          </p:val>
                        </p:tav>
                      </p:tavLst>
                    </p:anim>
                  </p:childTnLst>
                </p:cTn>
              </p:par>
            </p:tnLst>
          </p:tmpl>
        </p:tmplLst>
      </p:bldP>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400"/>
                        <p:tgtEl>
                          <p:spTgt spid="61"/>
                        </p:tgtEl>
                      </p:cBhvr>
                    </p:animEffect>
                    <p:anim calcmode="lin" valueType="num">
                      <p:cBhvr>
                        <p:cTn dur="400" fill="hold"/>
                        <p:tgtEl>
                          <p:spTgt spid="61"/>
                        </p:tgtEl>
                        <p:attrNameLst>
                          <p:attrName>ppt_x</p:attrName>
                        </p:attrNameLst>
                      </p:cBhvr>
                      <p:tavLst>
                        <p:tav tm="0">
                          <p:val>
                            <p:strVal val="#ppt_x"/>
                          </p:val>
                        </p:tav>
                        <p:tav tm="100000">
                          <p:val>
                            <p:strVal val="#ppt_x"/>
                          </p:val>
                        </p:tav>
                      </p:tavLst>
                    </p:anim>
                    <p:anim calcmode="lin" valueType="num">
                      <p:cBhvr>
                        <p:cTn dur="400" fill="hold"/>
                        <p:tgtEl>
                          <p:spTgt spid="61"/>
                        </p:tgtEl>
                        <p:attrNameLst>
                          <p:attrName>ppt_y</p:attrName>
                        </p:attrNameLst>
                      </p:cBhvr>
                      <p:tavLst>
                        <p:tav tm="0">
                          <p:val>
                            <p:strVal val="#ppt_y+.1"/>
                          </p:val>
                        </p:tav>
                        <p:tav tm="100000">
                          <p:val>
                            <p:strVal val="#ppt_y"/>
                          </p:val>
                        </p:tav>
                      </p:tavLst>
                    </p:anim>
                  </p:childTnLst>
                </p:cTn>
              </p:par>
            </p:tnLst>
          </p:tmpl>
        </p:tmplLst>
      </p:bldP>
      <p:bldP spid="62" grpId="0" build="p">
        <p:tmplLst>
          <p:tmpl lvl="1">
            <p:tnLst>
              <p:par>
                <p:cTn presetID="42" presetClass="entr" presetSubtype="0" fill="hold" nodeType="withEffect">
                  <p:stCondLst>
                    <p:cond delay="200"/>
                  </p:stCondLst>
                  <p:childTnLst>
                    <p:set>
                      <p:cBhvr>
                        <p:cTn dur="1" fill="hold">
                          <p:stCondLst>
                            <p:cond delay="0"/>
                          </p:stCondLst>
                        </p:cTn>
                        <p:tgtEl>
                          <p:spTgt spid="62"/>
                        </p:tgtEl>
                        <p:attrNameLst>
                          <p:attrName>style.visibility</p:attrName>
                        </p:attrNameLst>
                      </p:cBhvr>
                      <p:to>
                        <p:strVal val="visible"/>
                      </p:to>
                    </p:set>
                    <p:animEffect transition="in" filter="fade">
                      <p:cBhvr>
                        <p:cTn dur="400"/>
                        <p:tgtEl>
                          <p:spTgt spid="62"/>
                        </p:tgtEl>
                      </p:cBhvr>
                    </p:animEffect>
                    <p:anim calcmode="lin" valueType="num">
                      <p:cBhvr>
                        <p:cTn dur="400" fill="hold"/>
                        <p:tgtEl>
                          <p:spTgt spid="62"/>
                        </p:tgtEl>
                        <p:attrNameLst>
                          <p:attrName>ppt_x</p:attrName>
                        </p:attrNameLst>
                      </p:cBhvr>
                      <p:tavLst>
                        <p:tav tm="0">
                          <p:val>
                            <p:strVal val="#ppt_x"/>
                          </p:val>
                        </p:tav>
                        <p:tav tm="100000">
                          <p:val>
                            <p:strVal val="#ppt_x"/>
                          </p:val>
                        </p:tav>
                      </p:tavLst>
                    </p:anim>
                    <p:anim calcmode="lin" valueType="num">
                      <p:cBhvr>
                        <p:cTn dur="400" fill="hold"/>
                        <p:tgtEl>
                          <p:spTgt spid="62"/>
                        </p:tgtEl>
                        <p:attrNameLst>
                          <p:attrName>ppt_y</p:attrName>
                        </p:attrNameLst>
                      </p:cBhvr>
                      <p:tavLst>
                        <p:tav tm="0">
                          <p:val>
                            <p:strVal val="#ppt_y+.1"/>
                          </p:val>
                        </p:tav>
                        <p:tav tm="100000">
                          <p:val>
                            <p:strVal val="#ppt_y"/>
                          </p:val>
                        </p:tav>
                      </p:tavLst>
                    </p:anim>
                  </p:childTnLst>
                </p:cTn>
              </p:par>
            </p:tnLst>
          </p:tmpl>
        </p:tmplLst>
      </p:bldP>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400"/>
                        <p:tgtEl>
                          <p:spTgt spid="63"/>
                        </p:tgtEl>
                      </p:cBhvr>
                    </p:animEffect>
                    <p:anim calcmode="lin" valueType="num">
                      <p:cBhvr>
                        <p:cTn dur="400" fill="hold"/>
                        <p:tgtEl>
                          <p:spTgt spid="63"/>
                        </p:tgtEl>
                        <p:attrNameLst>
                          <p:attrName>ppt_x</p:attrName>
                        </p:attrNameLst>
                      </p:cBhvr>
                      <p:tavLst>
                        <p:tav tm="0">
                          <p:val>
                            <p:strVal val="#ppt_x"/>
                          </p:val>
                        </p:tav>
                        <p:tav tm="100000">
                          <p:val>
                            <p:strVal val="#ppt_x"/>
                          </p:val>
                        </p:tav>
                      </p:tavLst>
                    </p:anim>
                    <p:anim calcmode="lin" valueType="num">
                      <p:cBhvr>
                        <p:cTn dur="400" fill="hold"/>
                        <p:tgtEl>
                          <p:spTgt spid="6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E79967-08AF-4C01-BF4A-CF548030AB1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E219ADC-2593-46D9-8D17-3D2F20E8C52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F7171C5F-9BD1-4AC8-8E34-EE7FBFC0E38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65236FC-BDAB-4375-9254-B35034786F4E}"/>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6" name="页脚占位符 5">
            <a:extLst>
              <a:ext uri="{FF2B5EF4-FFF2-40B4-BE49-F238E27FC236}">
                <a16:creationId xmlns:a16="http://schemas.microsoft.com/office/drawing/2014/main" id="{256BE62A-E4DA-41AC-99C8-D25826992F5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2A63938B-E1FE-4603-95C8-13103264BA11}"/>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144543268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591965" y="565521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5" name="Text Placeholder 7"/>
          <p:cNvSpPr>
            <a:spLocks noGrp="1"/>
          </p:cNvSpPr>
          <p:nvPr>
            <p:ph type="body" sz="quarter" idx="18" hasCustomPrompt="1"/>
          </p:nvPr>
        </p:nvSpPr>
        <p:spPr>
          <a:xfrm>
            <a:off x="569384" y="520083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13" name="Text Placeholder 7"/>
          <p:cNvSpPr>
            <a:spLocks noGrp="1"/>
          </p:cNvSpPr>
          <p:nvPr>
            <p:ph type="body" sz="quarter" idx="77" hasCustomPrompt="1"/>
          </p:nvPr>
        </p:nvSpPr>
        <p:spPr>
          <a:xfrm>
            <a:off x="857384"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4" name="Oval 13"/>
          <p:cNvSpPr>
            <a:spLocks noChangeAspect="1"/>
          </p:cNvSpPr>
          <p:nvPr userDrawn="1"/>
        </p:nvSpPr>
        <p:spPr>
          <a:xfrm flipH="1">
            <a:off x="569384" y="4289746"/>
            <a:ext cx="240000" cy="216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Text Placeholder 7"/>
          <p:cNvSpPr>
            <a:spLocks noGrp="1"/>
          </p:cNvSpPr>
          <p:nvPr>
            <p:ph type="body" sz="quarter" idx="78" hasCustomPrompt="1"/>
          </p:nvPr>
        </p:nvSpPr>
        <p:spPr>
          <a:xfrm>
            <a:off x="857384"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6" name="Oval 15"/>
          <p:cNvSpPr>
            <a:spLocks noChangeAspect="1"/>
          </p:cNvSpPr>
          <p:nvPr userDrawn="1"/>
        </p:nvSpPr>
        <p:spPr>
          <a:xfrm flipH="1">
            <a:off x="569384" y="4655506"/>
            <a:ext cx="240000" cy="2160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7" name="Text Placeholder 7"/>
          <p:cNvSpPr>
            <a:spLocks noGrp="1"/>
          </p:cNvSpPr>
          <p:nvPr>
            <p:ph type="body" sz="quarter" idx="79" hasCustomPrompt="1"/>
          </p:nvPr>
        </p:nvSpPr>
        <p:spPr>
          <a:xfrm>
            <a:off x="363004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8" name="Oval 17"/>
          <p:cNvSpPr>
            <a:spLocks noChangeAspect="1"/>
          </p:cNvSpPr>
          <p:nvPr userDrawn="1"/>
        </p:nvSpPr>
        <p:spPr>
          <a:xfrm flipH="1">
            <a:off x="3342045" y="4289746"/>
            <a:ext cx="240000" cy="21600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9" name="Text Placeholder 7"/>
          <p:cNvSpPr>
            <a:spLocks noGrp="1"/>
          </p:cNvSpPr>
          <p:nvPr>
            <p:ph type="body" sz="quarter" idx="80" hasCustomPrompt="1"/>
          </p:nvPr>
        </p:nvSpPr>
        <p:spPr>
          <a:xfrm>
            <a:off x="363004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0" name="Oval 19"/>
          <p:cNvSpPr>
            <a:spLocks noChangeAspect="1"/>
          </p:cNvSpPr>
          <p:nvPr userDrawn="1"/>
        </p:nvSpPr>
        <p:spPr>
          <a:xfrm flipH="1">
            <a:off x="3342045" y="4655506"/>
            <a:ext cx="240000" cy="216000"/>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1" name="Text Placeholder 7"/>
          <p:cNvSpPr>
            <a:spLocks noGrp="1"/>
          </p:cNvSpPr>
          <p:nvPr>
            <p:ph type="body" sz="quarter" idx="81" hasCustomPrompt="1"/>
          </p:nvPr>
        </p:nvSpPr>
        <p:spPr>
          <a:xfrm>
            <a:off x="6318040"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2" name="Oval 21"/>
          <p:cNvSpPr>
            <a:spLocks noChangeAspect="1"/>
          </p:cNvSpPr>
          <p:nvPr userDrawn="1"/>
        </p:nvSpPr>
        <p:spPr>
          <a:xfrm flipH="1">
            <a:off x="6030040" y="4289746"/>
            <a:ext cx="240000" cy="2160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3" name="Text Placeholder 7"/>
          <p:cNvSpPr>
            <a:spLocks noGrp="1"/>
          </p:cNvSpPr>
          <p:nvPr>
            <p:ph type="body" sz="quarter" idx="82" hasCustomPrompt="1"/>
          </p:nvPr>
        </p:nvSpPr>
        <p:spPr>
          <a:xfrm>
            <a:off x="6318040"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Oval 23"/>
          <p:cNvSpPr>
            <a:spLocks noChangeAspect="1"/>
          </p:cNvSpPr>
          <p:nvPr userDrawn="1"/>
        </p:nvSpPr>
        <p:spPr>
          <a:xfrm flipH="1">
            <a:off x="6030040" y="4655506"/>
            <a:ext cx="240000" cy="216000"/>
          </a:xfrm>
          <a:prstGeom prst="ellipse">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5" name="Text Placeholder 7"/>
          <p:cNvSpPr>
            <a:spLocks noGrp="1"/>
          </p:cNvSpPr>
          <p:nvPr>
            <p:ph type="body" sz="quarter" idx="83" hasCustomPrompt="1"/>
          </p:nvPr>
        </p:nvSpPr>
        <p:spPr>
          <a:xfrm>
            <a:off x="9006035" y="427477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6" name="Oval 25"/>
          <p:cNvSpPr>
            <a:spLocks noChangeAspect="1"/>
          </p:cNvSpPr>
          <p:nvPr userDrawn="1"/>
        </p:nvSpPr>
        <p:spPr>
          <a:xfrm flipH="1">
            <a:off x="8718035" y="4289746"/>
            <a:ext cx="240000" cy="216000"/>
          </a:xfrm>
          <a:prstGeom prst="ellipse">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7" name="Text Placeholder 7"/>
          <p:cNvSpPr>
            <a:spLocks noGrp="1"/>
          </p:cNvSpPr>
          <p:nvPr>
            <p:ph type="body" sz="quarter" idx="84" hasCustomPrompt="1"/>
          </p:nvPr>
        </p:nvSpPr>
        <p:spPr>
          <a:xfrm>
            <a:off x="9006035" y="4640534"/>
            <a:ext cx="2399995" cy="216000"/>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Oval 27"/>
          <p:cNvSpPr>
            <a:spLocks noChangeAspect="1"/>
          </p:cNvSpPr>
          <p:nvPr userDrawn="1"/>
        </p:nvSpPr>
        <p:spPr>
          <a:xfrm flipH="1">
            <a:off x="8718035" y="4655506"/>
            <a:ext cx="240000" cy="216000"/>
          </a:xfrm>
          <a:prstGeom prst="ellipse">
            <a:avLst/>
          </a:prstGeom>
          <a:solidFill>
            <a:schemeClr val="accent4">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Tree>
    <p:extLst>
      <p:ext uri="{BB962C8B-B14F-4D97-AF65-F5344CB8AC3E}">
        <p14:creationId xmlns:p14="http://schemas.microsoft.com/office/powerpoint/2010/main" val="595996969"/>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fade">
                                      <p:cBhvr>
                                        <p:cTn id="28" dur="500"/>
                                        <p:tgtEl>
                                          <p:spTgt spid="13">
                                            <p:txEl>
                                              <p:pRg st="0" end="0"/>
                                            </p:txEl>
                                          </p:spTgt>
                                        </p:tgtEl>
                                      </p:cBhvr>
                                    </p:animEffect>
                                    <p:anim calcmode="lin" valueType="num">
                                      <p:cBhvr>
                                        <p:cTn id="29"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3">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200" fill="hold"/>
                                        <p:tgtEl>
                                          <p:spTgt spid="14"/>
                                        </p:tgtEl>
                                        <p:attrNameLst>
                                          <p:attrName>ppt_w</p:attrName>
                                        </p:attrNameLst>
                                      </p:cBhvr>
                                      <p:tavLst>
                                        <p:tav tm="0">
                                          <p:val>
                                            <p:fltVal val="0"/>
                                          </p:val>
                                        </p:tav>
                                        <p:tav tm="100000">
                                          <p:val>
                                            <p:strVal val="#ppt_w"/>
                                          </p:val>
                                        </p:tav>
                                      </p:tavLst>
                                    </p:anim>
                                    <p:anim calcmode="lin" valueType="num">
                                      <p:cBhvr>
                                        <p:cTn id="35" dur="200" fill="hold"/>
                                        <p:tgtEl>
                                          <p:spTgt spid="14"/>
                                        </p:tgtEl>
                                        <p:attrNameLst>
                                          <p:attrName>ppt_h</p:attrName>
                                        </p:attrNameLst>
                                      </p:cBhvr>
                                      <p:tavLst>
                                        <p:tav tm="0">
                                          <p:val>
                                            <p:fltVal val="0"/>
                                          </p:val>
                                        </p:tav>
                                        <p:tav tm="100000">
                                          <p:val>
                                            <p:strVal val="#ppt_h"/>
                                          </p:val>
                                        </p:tav>
                                      </p:tavLst>
                                    </p:anim>
                                    <p:animEffect transition="in" filter="fade">
                                      <p:cBhvr>
                                        <p:cTn id="36" dur="200"/>
                                        <p:tgtEl>
                                          <p:spTgt spid="14"/>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5">
                                            <p:txEl>
                                              <p:pRg st="0" end="0"/>
                                            </p:txEl>
                                          </p:spTgt>
                                        </p:tgtEl>
                                        <p:attrNameLst>
                                          <p:attrName>style.visibility</p:attrName>
                                        </p:attrNameLst>
                                      </p:cBhvr>
                                      <p:to>
                                        <p:strVal val="visible"/>
                                      </p:to>
                                    </p:set>
                                    <p:animEffect transition="in" filter="fade">
                                      <p:cBhvr>
                                        <p:cTn id="39" dur="500"/>
                                        <p:tgtEl>
                                          <p:spTgt spid="15">
                                            <p:txEl>
                                              <p:pRg st="0" end="0"/>
                                            </p:txEl>
                                          </p:spTgt>
                                        </p:tgtEl>
                                      </p:cBhvr>
                                    </p:animEffect>
                                    <p:anim calcmode="lin" valueType="num">
                                      <p:cBhvr>
                                        <p:cTn id="40"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1"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17">
                                            <p:txEl>
                                              <p:pRg st="0" end="0"/>
                                            </p:txEl>
                                          </p:spTgt>
                                        </p:tgtEl>
                                        <p:attrNameLst>
                                          <p:attrName>style.visibility</p:attrName>
                                        </p:attrNameLst>
                                      </p:cBhvr>
                                      <p:to>
                                        <p:strVal val="visible"/>
                                      </p:to>
                                    </p:set>
                                    <p:animEffect transition="in" filter="fade">
                                      <p:cBhvr>
                                        <p:cTn id="50" dur="500"/>
                                        <p:tgtEl>
                                          <p:spTgt spid="17">
                                            <p:txEl>
                                              <p:pRg st="0" end="0"/>
                                            </p:txEl>
                                          </p:spTgt>
                                        </p:tgtEl>
                                      </p:cBhvr>
                                    </p:animEffect>
                                    <p:anim calcmode="lin" valueType="num">
                                      <p:cBhvr>
                                        <p:cTn id="5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par>
                          <p:cTn id="53" fill="hold">
                            <p:stCondLst>
                              <p:cond delay="150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00" fill="hold"/>
                                        <p:tgtEl>
                                          <p:spTgt spid="18"/>
                                        </p:tgtEl>
                                        <p:attrNameLst>
                                          <p:attrName>ppt_w</p:attrName>
                                        </p:attrNameLst>
                                      </p:cBhvr>
                                      <p:tavLst>
                                        <p:tav tm="0">
                                          <p:val>
                                            <p:fltVal val="0"/>
                                          </p:val>
                                        </p:tav>
                                        <p:tav tm="100000">
                                          <p:val>
                                            <p:strVal val="#ppt_w"/>
                                          </p:val>
                                        </p:tav>
                                      </p:tavLst>
                                    </p:anim>
                                    <p:anim calcmode="lin" valueType="num">
                                      <p:cBhvr>
                                        <p:cTn id="57" dur="200" fill="hold"/>
                                        <p:tgtEl>
                                          <p:spTgt spid="18"/>
                                        </p:tgtEl>
                                        <p:attrNameLst>
                                          <p:attrName>ppt_h</p:attrName>
                                        </p:attrNameLst>
                                      </p:cBhvr>
                                      <p:tavLst>
                                        <p:tav tm="0">
                                          <p:val>
                                            <p:fltVal val="0"/>
                                          </p:val>
                                        </p:tav>
                                        <p:tav tm="100000">
                                          <p:val>
                                            <p:strVal val="#ppt_h"/>
                                          </p:val>
                                        </p:tav>
                                      </p:tavLst>
                                    </p:anim>
                                    <p:animEffect transition="in" filter="fade">
                                      <p:cBhvr>
                                        <p:cTn id="58" dur="200"/>
                                        <p:tgtEl>
                                          <p:spTgt spid="18"/>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19">
                                            <p:txEl>
                                              <p:pRg st="0" end="0"/>
                                            </p:txEl>
                                          </p:spTgt>
                                        </p:tgtEl>
                                        <p:attrNameLst>
                                          <p:attrName>style.visibility</p:attrName>
                                        </p:attrNameLst>
                                      </p:cBhvr>
                                      <p:to>
                                        <p:strVal val="visible"/>
                                      </p:to>
                                    </p:set>
                                    <p:animEffect transition="in" filter="fade">
                                      <p:cBhvr>
                                        <p:cTn id="61" dur="500"/>
                                        <p:tgtEl>
                                          <p:spTgt spid="19">
                                            <p:txEl>
                                              <p:pRg st="0" end="0"/>
                                            </p:txEl>
                                          </p:spTgt>
                                        </p:tgtEl>
                                      </p:cBhvr>
                                    </p:animEffect>
                                    <p:anim calcmode="lin" valueType="num">
                                      <p:cBhvr>
                                        <p:cTn id="62"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63" dur="5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par>
                          <p:cTn id="64" fill="hold">
                            <p:stCondLst>
                              <p:cond delay="2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200" fill="hold"/>
                                        <p:tgtEl>
                                          <p:spTgt spid="20"/>
                                        </p:tgtEl>
                                        <p:attrNameLst>
                                          <p:attrName>ppt_w</p:attrName>
                                        </p:attrNameLst>
                                      </p:cBhvr>
                                      <p:tavLst>
                                        <p:tav tm="0">
                                          <p:val>
                                            <p:fltVal val="0"/>
                                          </p:val>
                                        </p:tav>
                                        <p:tav tm="100000">
                                          <p:val>
                                            <p:strVal val="#ppt_w"/>
                                          </p:val>
                                        </p:tav>
                                      </p:tavLst>
                                    </p:anim>
                                    <p:anim calcmode="lin" valueType="num">
                                      <p:cBhvr>
                                        <p:cTn id="68" dur="200" fill="hold"/>
                                        <p:tgtEl>
                                          <p:spTgt spid="20"/>
                                        </p:tgtEl>
                                        <p:attrNameLst>
                                          <p:attrName>ppt_h</p:attrName>
                                        </p:attrNameLst>
                                      </p:cBhvr>
                                      <p:tavLst>
                                        <p:tav tm="0">
                                          <p:val>
                                            <p:fltVal val="0"/>
                                          </p:val>
                                        </p:tav>
                                        <p:tav tm="100000">
                                          <p:val>
                                            <p:strVal val="#ppt_h"/>
                                          </p:val>
                                        </p:tav>
                                      </p:tavLst>
                                    </p:anim>
                                    <p:animEffect transition="in" filter="fade">
                                      <p:cBhvr>
                                        <p:cTn id="69" dur="200"/>
                                        <p:tgtEl>
                                          <p:spTgt spid="20"/>
                                        </p:tgtEl>
                                      </p:cBhvr>
                                    </p:animEffect>
                                  </p:childTnLst>
                                </p:cTn>
                              </p:par>
                              <p:par>
                                <p:cTn id="70" presetID="42" presetClass="entr" presetSubtype="0" fill="hold" grpId="0" nodeType="withEffect">
                                  <p:stCondLst>
                                    <p:cond delay="200"/>
                                  </p:stCondLst>
                                  <p:childTnLst>
                                    <p:set>
                                      <p:cBhvr>
                                        <p:cTn id="71" dur="1" fill="hold">
                                          <p:stCondLst>
                                            <p:cond delay="0"/>
                                          </p:stCondLst>
                                        </p:cTn>
                                        <p:tgtEl>
                                          <p:spTgt spid="21">
                                            <p:txEl>
                                              <p:pRg st="0" end="0"/>
                                            </p:txEl>
                                          </p:spTgt>
                                        </p:tgtEl>
                                        <p:attrNameLst>
                                          <p:attrName>style.visibility</p:attrName>
                                        </p:attrNameLst>
                                      </p:cBhvr>
                                      <p:to>
                                        <p:strVal val="visible"/>
                                      </p:to>
                                    </p:set>
                                    <p:animEffect transition="in" filter="fade">
                                      <p:cBhvr>
                                        <p:cTn id="72" dur="500"/>
                                        <p:tgtEl>
                                          <p:spTgt spid="21">
                                            <p:txEl>
                                              <p:pRg st="0" end="0"/>
                                            </p:txEl>
                                          </p:spTgt>
                                        </p:tgtEl>
                                      </p:cBhvr>
                                    </p:animEffect>
                                    <p:anim calcmode="lin" valueType="num">
                                      <p:cBhvr>
                                        <p:cTn id="7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74" dur="50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par>
                          <p:cTn id="75" fill="hold">
                            <p:stCondLst>
                              <p:cond delay="2500"/>
                            </p:stCondLst>
                            <p:childTnLst>
                              <p:par>
                                <p:cTn id="76" presetID="53" presetClass="entr" presetSubtype="16" fill="hold" grpId="0" nodeType="after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p:cTn id="78" dur="200" fill="hold"/>
                                        <p:tgtEl>
                                          <p:spTgt spid="22"/>
                                        </p:tgtEl>
                                        <p:attrNameLst>
                                          <p:attrName>ppt_w</p:attrName>
                                        </p:attrNameLst>
                                      </p:cBhvr>
                                      <p:tavLst>
                                        <p:tav tm="0">
                                          <p:val>
                                            <p:fltVal val="0"/>
                                          </p:val>
                                        </p:tav>
                                        <p:tav tm="100000">
                                          <p:val>
                                            <p:strVal val="#ppt_w"/>
                                          </p:val>
                                        </p:tav>
                                      </p:tavLst>
                                    </p:anim>
                                    <p:anim calcmode="lin" valueType="num">
                                      <p:cBhvr>
                                        <p:cTn id="79" dur="200" fill="hold"/>
                                        <p:tgtEl>
                                          <p:spTgt spid="22"/>
                                        </p:tgtEl>
                                        <p:attrNameLst>
                                          <p:attrName>ppt_h</p:attrName>
                                        </p:attrNameLst>
                                      </p:cBhvr>
                                      <p:tavLst>
                                        <p:tav tm="0">
                                          <p:val>
                                            <p:fltVal val="0"/>
                                          </p:val>
                                        </p:tav>
                                        <p:tav tm="100000">
                                          <p:val>
                                            <p:strVal val="#ppt_h"/>
                                          </p:val>
                                        </p:tav>
                                      </p:tavLst>
                                    </p:anim>
                                    <p:animEffect transition="in" filter="fade">
                                      <p:cBhvr>
                                        <p:cTn id="80" dur="200"/>
                                        <p:tgtEl>
                                          <p:spTgt spid="22"/>
                                        </p:tgtEl>
                                      </p:cBhvr>
                                    </p:animEffect>
                                  </p:childTnLst>
                                </p:cTn>
                              </p:par>
                              <p:par>
                                <p:cTn id="81" presetID="42" presetClass="entr" presetSubtype="0" fill="hold" grpId="0" nodeType="withEffect">
                                  <p:stCondLst>
                                    <p:cond delay="200"/>
                                  </p:stCondLst>
                                  <p:childTnLst>
                                    <p:set>
                                      <p:cBhvr>
                                        <p:cTn id="82" dur="1" fill="hold">
                                          <p:stCondLst>
                                            <p:cond delay="0"/>
                                          </p:stCondLst>
                                        </p:cTn>
                                        <p:tgtEl>
                                          <p:spTgt spid="23">
                                            <p:txEl>
                                              <p:pRg st="0" end="0"/>
                                            </p:txEl>
                                          </p:spTgt>
                                        </p:tgtEl>
                                        <p:attrNameLst>
                                          <p:attrName>style.visibility</p:attrName>
                                        </p:attrNameLst>
                                      </p:cBhvr>
                                      <p:to>
                                        <p:strVal val="visible"/>
                                      </p:to>
                                    </p:set>
                                    <p:animEffect transition="in" filter="fade">
                                      <p:cBhvr>
                                        <p:cTn id="83" dur="500"/>
                                        <p:tgtEl>
                                          <p:spTgt spid="23">
                                            <p:txEl>
                                              <p:pRg st="0" end="0"/>
                                            </p:txEl>
                                          </p:spTgt>
                                        </p:tgtEl>
                                      </p:cBhvr>
                                    </p:animEffect>
                                    <p:anim calcmode="lin" valueType="num">
                                      <p:cBhvr>
                                        <p:cTn id="84"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85" dur="5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53" presetClass="entr" presetSubtype="16"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200" fill="hold"/>
                                        <p:tgtEl>
                                          <p:spTgt spid="24"/>
                                        </p:tgtEl>
                                        <p:attrNameLst>
                                          <p:attrName>ppt_w</p:attrName>
                                        </p:attrNameLst>
                                      </p:cBhvr>
                                      <p:tavLst>
                                        <p:tav tm="0">
                                          <p:val>
                                            <p:fltVal val="0"/>
                                          </p:val>
                                        </p:tav>
                                        <p:tav tm="100000">
                                          <p:val>
                                            <p:strVal val="#ppt_w"/>
                                          </p:val>
                                        </p:tav>
                                      </p:tavLst>
                                    </p:anim>
                                    <p:anim calcmode="lin" valueType="num">
                                      <p:cBhvr>
                                        <p:cTn id="90" dur="200" fill="hold"/>
                                        <p:tgtEl>
                                          <p:spTgt spid="24"/>
                                        </p:tgtEl>
                                        <p:attrNameLst>
                                          <p:attrName>ppt_h</p:attrName>
                                        </p:attrNameLst>
                                      </p:cBhvr>
                                      <p:tavLst>
                                        <p:tav tm="0">
                                          <p:val>
                                            <p:fltVal val="0"/>
                                          </p:val>
                                        </p:tav>
                                        <p:tav tm="100000">
                                          <p:val>
                                            <p:strVal val="#ppt_h"/>
                                          </p:val>
                                        </p:tav>
                                      </p:tavLst>
                                    </p:anim>
                                    <p:animEffect transition="in" filter="fade">
                                      <p:cBhvr>
                                        <p:cTn id="91" dur="200"/>
                                        <p:tgtEl>
                                          <p:spTgt spid="24"/>
                                        </p:tgtEl>
                                      </p:cBhvr>
                                    </p:animEffect>
                                  </p:childTnLst>
                                </p:cTn>
                              </p:par>
                              <p:par>
                                <p:cTn id="92" presetID="42" presetClass="entr" presetSubtype="0" fill="hold" grpId="0" nodeType="withEffect">
                                  <p:stCondLst>
                                    <p:cond delay="200"/>
                                  </p:stCondLst>
                                  <p:childTnLst>
                                    <p:set>
                                      <p:cBhvr>
                                        <p:cTn id="93" dur="1" fill="hold">
                                          <p:stCondLst>
                                            <p:cond delay="0"/>
                                          </p:stCondLst>
                                        </p:cTn>
                                        <p:tgtEl>
                                          <p:spTgt spid="25">
                                            <p:txEl>
                                              <p:pRg st="0" end="0"/>
                                            </p:txEl>
                                          </p:spTgt>
                                        </p:tgtEl>
                                        <p:attrNameLst>
                                          <p:attrName>style.visibility</p:attrName>
                                        </p:attrNameLst>
                                      </p:cBhvr>
                                      <p:to>
                                        <p:strVal val="visible"/>
                                      </p:to>
                                    </p:set>
                                    <p:animEffect transition="in" filter="fade">
                                      <p:cBhvr>
                                        <p:cTn id="94" dur="500"/>
                                        <p:tgtEl>
                                          <p:spTgt spid="25">
                                            <p:txEl>
                                              <p:pRg st="0" end="0"/>
                                            </p:txEl>
                                          </p:spTgt>
                                        </p:tgtEl>
                                      </p:cBhvr>
                                    </p:animEffect>
                                    <p:anim calcmode="lin" valueType="num">
                                      <p:cBhvr>
                                        <p:cTn id="9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96"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53" presetClass="entr" presetSubtype="16"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p:cTn id="100" dur="200" fill="hold"/>
                                        <p:tgtEl>
                                          <p:spTgt spid="26"/>
                                        </p:tgtEl>
                                        <p:attrNameLst>
                                          <p:attrName>ppt_w</p:attrName>
                                        </p:attrNameLst>
                                      </p:cBhvr>
                                      <p:tavLst>
                                        <p:tav tm="0">
                                          <p:val>
                                            <p:fltVal val="0"/>
                                          </p:val>
                                        </p:tav>
                                        <p:tav tm="100000">
                                          <p:val>
                                            <p:strVal val="#ppt_w"/>
                                          </p:val>
                                        </p:tav>
                                      </p:tavLst>
                                    </p:anim>
                                    <p:anim calcmode="lin" valueType="num">
                                      <p:cBhvr>
                                        <p:cTn id="101" dur="200" fill="hold"/>
                                        <p:tgtEl>
                                          <p:spTgt spid="26"/>
                                        </p:tgtEl>
                                        <p:attrNameLst>
                                          <p:attrName>ppt_h</p:attrName>
                                        </p:attrNameLst>
                                      </p:cBhvr>
                                      <p:tavLst>
                                        <p:tav tm="0">
                                          <p:val>
                                            <p:fltVal val="0"/>
                                          </p:val>
                                        </p:tav>
                                        <p:tav tm="100000">
                                          <p:val>
                                            <p:strVal val="#ppt_h"/>
                                          </p:val>
                                        </p:tav>
                                      </p:tavLst>
                                    </p:anim>
                                    <p:animEffect transition="in" filter="fade">
                                      <p:cBhvr>
                                        <p:cTn id="102" dur="200"/>
                                        <p:tgtEl>
                                          <p:spTgt spid="26"/>
                                        </p:tgtEl>
                                      </p:cBhvr>
                                    </p:animEffect>
                                  </p:childTnLst>
                                </p:cTn>
                              </p:par>
                              <p:par>
                                <p:cTn id="103" presetID="42" presetClass="entr" presetSubtype="0" fill="hold" grpId="0" nodeType="withEffect">
                                  <p:stCondLst>
                                    <p:cond delay="200"/>
                                  </p:stCondLst>
                                  <p:childTnLst>
                                    <p:set>
                                      <p:cBhvr>
                                        <p:cTn id="104" dur="1" fill="hold">
                                          <p:stCondLst>
                                            <p:cond delay="0"/>
                                          </p:stCondLst>
                                        </p:cTn>
                                        <p:tgtEl>
                                          <p:spTgt spid="27">
                                            <p:txEl>
                                              <p:pRg st="0" end="0"/>
                                            </p:txEl>
                                          </p:spTgt>
                                        </p:tgtEl>
                                        <p:attrNameLst>
                                          <p:attrName>style.visibility</p:attrName>
                                        </p:attrNameLst>
                                      </p:cBhvr>
                                      <p:to>
                                        <p:strVal val="visible"/>
                                      </p:to>
                                    </p:set>
                                    <p:animEffect transition="in" filter="fade">
                                      <p:cBhvr>
                                        <p:cTn id="105" dur="500"/>
                                        <p:tgtEl>
                                          <p:spTgt spid="27">
                                            <p:txEl>
                                              <p:pRg st="0" end="0"/>
                                            </p:txEl>
                                          </p:spTgt>
                                        </p:tgtEl>
                                      </p:cBhvr>
                                    </p:animEffect>
                                    <p:anim calcmode="lin" valueType="num">
                                      <p:cBhvr>
                                        <p:cTn id="106"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107" dur="5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108" fill="hold">
                            <p:stCondLst>
                              <p:cond delay="4000"/>
                            </p:stCondLst>
                            <p:childTnLst>
                              <p:par>
                                <p:cTn id="109" presetID="53" presetClass="entr" presetSubtype="16"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p:cTn id="111" dur="200" fill="hold"/>
                                        <p:tgtEl>
                                          <p:spTgt spid="28"/>
                                        </p:tgtEl>
                                        <p:attrNameLst>
                                          <p:attrName>ppt_w</p:attrName>
                                        </p:attrNameLst>
                                      </p:cBhvr>
                                      <p:tavLst>
                                        <p:tav tm="0">
                                          <p:val>
                                            <p:fltVal val="0"/>
                                          </p:val>
                                        </p:tav>
                                        <p:tav tm="100000">
                                          <p:val>
                                            <p:strVal val="#ppt_w"/>
                                          </p:val>
                                        </p:tav>
                                      </p:tavLst>
                                    </p:anim>
                                    <p:anim calcmode="lin" valueType="num">
                                      <p:cBhvr>
                                        <p:cTn id="112" dur="200" fill="hold"/>
                                        <p:tgtEl>
                                          <p:spTgt spid="28"/>
                                        </p:tgtEl>
                                        <p:attrNameLst>
                                          <p:attrName>ppt_h</p:attrName>
                                        </p:attrNameLst>
                                      </p:cBhvr>
                                      <p:tavLst>
                                        <p:tav tm="0">
                                          <p:val>
                                            <p:fltVal val="0"/>
                                          </p:val>
                                        </p:tav>
                                        <p:tav tm="100000">
                                          <p:val>
                                            <p:strVal val="#ppt_h"/>
                                          </p:val>
                                        </p:tav>
                                      </p:tavLst>
                                    </p:anim>
                                    <p:animEffect transition="in" filter="fade">
                                      <p:cBhvr>
                                        <p:cTn id="113" dur="2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2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animBg="1"/>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animBg="1"/>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animBg="1"/>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animBg="1"/>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animBg="1"/>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P spid="26" grpId="0" animBg="1"/>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animBg="1"/>
    </p:bld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with content dark">
    <p:bg>
      <p:bgPr>
        <a:solidFill>
          <a:schemeClr val="accent1">
            <a:lumMod val="50000"/>
          </a:schemeClr>
        </a:solidFill>
        <a:effectLst/>
      </p:bgPr>
    </p:bg>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376600375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ap slides">
    <p:bg>
      <p:bgPr>
        <a:solidFill>
          <a:schemeClr val="accent1">
            <a:lumMod val="50000"/>
          </a:schemeClr>
        </a:solidFill>
        <a:effectLst/>
      </p:bgPr>
    </p:bg>
    <p:spTree>
      <p:nvGrpSpPr>
        <p:cNvPr id="1" name=""/>
        <p:cNvGrpSpPr/>
        <p:nvPr/>
      </p:nvGrpSpPr>
      <p:grpSpPr>
        <a:xfrm>
          <a:off x="0" y="0"/>
          <a:ext cx="0" cy="0"/>
          <a:chOff x="0" y="0"/>
          <a:chExt cx="0" cy="0"/>
        </a:xfrm>
      </p:grpSpPr>
      <p:pic>
        <p:nvPicPr>
          <p:cNvPr id="10" name="Picture 9" descr="siluete-map.png"/>
          <p:cNvPicPr>
            <a:picLocks noChangeAspect="1"/>
          </p:cNvPicPr>
          <p:nvPr userDrawn="1"/>
        </p:nvPicPr>
        <p:blipFill>
          <a:blip r:embed="rId2">
            <a:alphaModFix amt="16000"/>
            <a:extLst>
              <a:ext uri="{28A0092B-C50C-407E-A947-70E740481C1C}">
                <a14:useLocalDpi xmlns:a14="http://schemas.microsoft.com/office/drawing/2010/main" val="0"/>
              </a:ext>
            </a:extLst>
          </a:blip>
          <a:stretch>
            <a:fillRect/>
          </a:stretch>
        </p:blipFill>
        <p:spPr>
          <a:xfrm>
            <a:off x="603251" y="1143410"/>
            <a:ext cx="10972800" cy="5402555"/>
          </a:xfrm>
          <a:prstGeom prst="rect">
            <a:avLst/>
          </a:prstGeom>
        </p:spPr>
      </p:pic>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4"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Rounded Rectangle 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538804057"/>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anim calcmode="lin" valueType="num">
                                      <p:cBhvr>
                                        <p:cTn id="16"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anim calcmode="lin" valueType="num">
                      <p:cBhvr>
                        <p:cTn dur="500" fill="hold"/>
                        <p:tgtEl>
                          <p:spTgt spid="4"/>
                        </p:tgtEl>
                        <p:attrNameLst>
                          <p:attrName>ppt_x</p:attrName>
                        </p:attrNameLst>
                      </p:cBhvr>
                      <p:tavLst>
                        <p:tav tm="0">
                          <p:val>
                            <p:strVal val="#ppt_x"/>
                          </p:val>
                        </p:tav>
                        <p:tav tm="100000">
                          <p:val>
                            <p:strVal val="#ppt_x"/>
                          </p:val>
                        </p:tav>
                      </p:tavLst>
                    </p:anim>
                    <p:anim calcmode="lin" valueType="num">
                      <p:cBhvr>
                        <p:cTn dur="500" fill="hold"/>
                        <p:tgtEl>
                          <p:spTgt spid="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content Clear">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tx1">
                    <a:lumMod val="75000"/>
                    <a:lumOff val="25000"/>
                  </a:schemeClr>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4" name="Group 3"/>
          <p:cNvGrpSpPr/>
          <p:nvPr userDrawn="1"/>
        </p:nvGrpSpPr>
        <p:grpSpPr>
          <a:xfrm>
            <a:off x="101309" y="385540"/>
            <a:ext cx="383999" cy="342172"/>
            <a:chOff x="5270500" y="1460500"/>
            <a:chExt cx="1701800" cy="2705100"/>
          </a:xfrm>
        </p:grpSpPr>
        <p:sp>
          <p:nvSpPr>
            <p:cNvPr id="5" name="Rounded Rectangle 4"/>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7" name="Rounded Rectangle 6"/>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9" name="Rounded Rectangle 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131801569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itle with content Clear">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7"/>
          <p:cNvSpPr>
            <a:spLocks noGrp="1"/>
          </p:cNvSpPr>
          <p:nvPr>
            <p:ph type="body" sz="quarter" idx="40" hasCustomPrompt="1"/>
          </p:nvPr>
        </p:nvSpPr>
        <p:spPr>
          <a:xfrm>
            <a:off x="603252" y="1467760"/>
            <a:ext cx="3931576" cy="431780"/>
          </a:xfrm>
          <a:prstGeom prst="rect">
            <a:avLst/>
          </a:prstGeom>
        </p:spPr>
        <p:txBody>
          <a:bodyPr vert="horz" lIns="0" tIns="40504" rIns="0" bIns="40504" anchor="ctr"/>
          <a:lstStyle>
            <a:lvl1pPr marL="0" indent="0" algn="l">
              <a:lnSpc>
                <a:spcPct val="100000"/>
              </a:lnSpc>
              <a:spcBef>
                <a:spcPts val="0"/>
              </a:spcBef>
              <a:buNone/>
              <a:defRPr sz="1920" b="1">
                <a:solidFill>
                  <a:schemeClr val="bg1"/>
                </a:solidFill>
                <a:latin typeface="Lato Light"/>
                <a:cs typeface="Lato Light"/>
              </a:defRPr>
            </a:lvl1pPr>
          </a:lstStyle>
          <a:p>
            <a:pPr lvl="0"/>
            <a:r>
              <a:rPr lang="es-ES_tradnl" dirty="0" err="1"/>
              <a:t>Title</a:t>
            </a:r>
            <a:r>
              <a:rPr lang="es-ES_tradnl" dirty="0"/>
              <a:t> </a:t>
            </a:r>
            <a:r>
              <a:rPr lang="es-ES_tradnl" dirty="0" err="1"/>
              <a:t>example</a:t>
            </a:r>
            <a:r>
              <a:rPr lang="es-ES_tradnl" dirty="0"/>
              <a:t> </a:t>
            </a:r>
            <a:r>
              <a:rPr lang="es-ES_tradnl" dirty="0" err="1"/>
              <a:t>here</a:t>
            </a:r>
            <a:endParaRPr lang="es-ES_tradnl" dirty="0"/>
          </a:p>
        </p:txBody>
      </p:sp>
      <p:sp>
        <p:nvSpPr>
          <p:cNvPr id="5" name="Text Placeholder 7"/>
          <p:cNvSpPr>
            <a:spLocks noGrp="1"/>
          </p:cNvSpPr>
          <p:nvPr>
            <p:ph type="body" sz="quarter" idx="41" hasCustomPrompt="1"/>
          </p:nvPr>
        </p:nvSpPr>
        <p:spPr>
          <a:xfrm>
            <a:off x="603254" y="1949956"/>
            <a:ext cx="393157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
        <p:nvSpPr>
          <p:cNvPr id="7" name="Text Placeholder 2"/>
          <p:cNvSpPr>
            <a:spLocks noGrp="1"/>
          </p:cNvSpPr>
          <p:nvPr>
            <p:ph type="body" sz="quarter" idx="42" hasCustomPrompt="1"/>
          </p:nvPr>
        </p:nvSpPr>
        <p:spPr>
          <a:xfrm>
            <a:off x="623715" y="2280931"/>
            <a:ext cx="3910188" cy="2152280"/>
          </a:xfrm>
          <a:prstGeom prst="rect">
            <a:avLst/>
          </a:prstGeom>
        </p:spPr>
        <p:txBody>
          <a:bodyPr vert="horz" lIns="0" tIns="0" rIns="0" bIns="0"/>
          <a:lstStyle>
            <a:lvl1pPr marL="0" marR="0" indent="0" algn="just" defTabSz="485394" rtl="0" eaLnBrk="1" fontAlgn="auto" latinLnBrk="0" hangingPunct="1">
              <a:lnSpc>
                <a:spcPct val="130000"/>
              </a:lnSpc>
              <a:spcBef>
                <a:spcPct val="20000"/>
              </a:spcBef>
              <a:spcAft>
                <a:spcPts val="0"/>
              </a:spcAft>
              <a:buClrTx/>
              <a:buSzTx/>
              <a:buFont typeface="Arial" panose="020B0604020202020204"/>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a:p>
            <a:pPr lvl="0"/>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fringillascipit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9" name="Text Placeholder 2"/>
          <p:cNvSpPr>
            <a:spLocks noGrp="1"/>
          </p:cNvSpPr>
          <p:nvPr>
            <p:ph type="body" sz="quarter" idx="64" hasCustomPrompt="1"/>
          </p:nvPr>
        </p:nvSpPr>
        <p:spPr>
          <a:xfrm>
            <a:off x="623714" y="5427908"/>
            <a:ext cx="3910188"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0" name="Text Placeholder 7"/>
          <p:cNvSpPr>
            <a:spLocks noGrp="1"/>
          </p:cNvSpPr>
          <p:nvPr>
            <p:ph type="body" sz="quarter" idx="18" hasCustomPrompt="1"/>
          </p:nvPr>
        </p:nvSpPr>
        <p:spPr>
          <a:xfrm>
            <a:off x="623714" y="4769500"/>
            <a:ext cx="3910188"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11" name="Text Placeholder 7"/>
          <p:cNvSpPr>
            <a:spLocks noGrp="1"/>
          </p:cNvSpPr>
          <p:nvPr>
            <p:ph type="body" sz="quarter" idx="65" hasCustomPrompt="1"/>
          </p:nvPr>
        </p:nvSpPr>
        <p:spPr>
          <a:xfrm>
            <a:off x="623714" y="5181089"/>
            <a:ext cx="3910188"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418950166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400"/>
                                        <p:tgtEl>
                                          <p:spTgt spid="4">
                                            <p:txEl>
                                              <p:pRg st="0" end="0"/>
                                            </p:txEl>
                                          </p:spTgt>
                                        </p:tgtEl>
                                      </p:cBhvr>
                                    </p:animEffect>
                                    <p:anim calcmode="lin" valueType="num">
                                      <p:cBhvr>
                                        <p:cTn id="21"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2" dur="400" fill="hold"/>
                                        <p:tgtEl>
                                          <p:spTgt spid="4">
                                            <p:txEl>
                                              <p:pRg st="0" end="0"/>
                                            </p:tx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fade">
                                      <p:cBhvr>
                                        <p:cTn id="25" dur="500"/>
                                        <p:tgtEl>
                                          <p:spTgt spid="5">
                                            <p:txEl>
                                              <p:pRg st="0" end="0"/>
                                            </p:txEl>
                                          </p:spTgt>
                                        </p:tgtEl>
                                      </p:cBhvr>
                                    </p:animEffect>
                                    <p:anim calcmode="lin" valueType="num">
                                      <p:cBhvr>
                                        <p:cTn id="2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5">
                                            <p:txEl>
                                              <p:pRg st="0" end="0"/>
                                            </p:txEl>
                                          </p:spTgt>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80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500"/>
                                        <p:tgtEl>
                                          <p:spTgt spid="7">
                                            <p:txEl>
                                              <p:pRg st="0" end="0"/>
                                            </p:txEl>
                                          </p:spTgt>
                                        </p:tgtEl>
                                      </p:cBhvr>
                                    </p:animEffect>
                                  </p:childTnLst>
                                </p:cTn>
                              </p:par>
                              <p:par>
                                <p:cTn id="31" presetID="10" presetClass="entr" presetSubtype="0" fill="hold" grpId="0" nodeType="withEffect">
                                  <p:stCondLst>
                                    <p:cond delay="800"/>
                                  </p:stCondLst>
                                  <p:childTnLst>
                                    <p:set>
                                      <p:cBhvr>
                                        <p:cTn id="32" dur="1" fill="hold">
                                          <p:stCondLst>
                                            <p:cond delay="0"/>
                                          </p:stCondLst>
                                        </p:cTn>
                                        <p:tgtEl>
                                          <p:spTgt spid="7">
                                            <p:txEl>
                                              <p:pRg st="1" end="1"/>
                                            </p:txEl>
                                          </p:spTgt>
                                        </p:tgtEl>
                                        <p:attrNameLst>
                                          <p:attrName>style.visibility</p:attrName>
                                        </p:attrNameLst>
                                      </p:cBhvr>
                                      <p:to>
                                        <p:strVal val="visible"/>
                                      </p:to>
                                    </p:set>
                                    <p:animEffect transition="in" filter="fade">
                                      <p:cBhvr>
                                        <p:cTn id="33" dur="500"/>
                                        <p:tgtEl>
                                          <p:spTgt spid="7">
                                            <p:txEl>
                                              <p:pRg st="1" end="1"/>
                                            </p:txEl>
                                          </p:spTgt>
                                        </p:tgtEl>
                                      </p:cBhvr>
                                    </p:animEffect>
                                  </p:childTnLst>
                                </p:cTn>
                              </p:par>
                              <p:par>
                                <p:cTn id="34" presetID="10" presetClass="entr" presetSubtype="0" fill="hold" grpId="0" nodeType="withEffect">
                                  <p:stCondLst>
                                    <p:cond delay="80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500"/>
                                        <p:tgtEl>
                                          <p:spTgt spid="9">
                                            <p:txEl>
                                              <p:pRg st="0" end="0"/>
                                            </p:txEl>
                                          </p:spTgt>
                                        </p:tgtEl>
                                      </p:cBhvr>
                                    </p:animEffect>
                                  </p:childTnLst>
                                </p:cTn>
                              </p:par>
                              <p:par>
                                <p:cTn id="37" presetID="42" presetClass="entr" presetSubtype="0" fill="hold" grpId="0" nodeType="withEffect">
                                  <p:stCondLst>
                                    <p:cond delay="200"/>
                                  </p:stCondLst>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400"/>
                                        <p:tgtEl>
                                          <p:spTgt spid="10">
                                            <p:txEl>
                                              <p:pRg st="0" end="0"/>
                                            </p:txEl>
                                          </p:spTgt>
                                        </p:tgtEl>
                                      </p:cBhvr>
                                    </p:animEffect>
                                    <p:anim calcmode="lin" valueType="num">
                                      <p:cBhvr>
                                        <p:cTn id="40"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1" dur="400" fill="hold"/>
                                        <p:tgtEl>
                                          <p:spTgt spid="10">
                                            <p:txEl>
                                              <p:pRg st="0" end="0"/>
                                            </p:txEl>
                                          </p:spTgt>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00"/>
                                  </p:stCondLst>
                                  <p:childTnLst>
                                    <p:set>
                                      <p:cBhvr>
                                        <p:cTn id="43" dur="1" fill="hold">
                                          <p:stCondLst>
                                            <p:cond delay="0"/>
                                          </p:stCondLst>
                                        </p:cTn>
                                        <p:tgtEl>
                                          <p:spTgt spid="11">
                                            <p:txEl>
                                              <p:pRg st="0" end="0"/>
                                            </p:txEl>
                                          </p:spTgt>
                                        </p:tgtEl>
                                        <p:attrNameLst>
                                          <p:attrName>style.visibility</p:attrName>
                                        </p:attrNameLst>
                                      </p:cBhvr>
                                      <p:to>
                                        <p:strVal val="visible"/>
                                      </p:to>
                                    </p:set>
                                    <p:animEffect transition="in" filter="fade">
                                      <p:cBhvr>
                                        <p:cTn id="44" dur="500"/>
                                        <p:tgtEl>
                                          <p:spTgt spid="11">
                                            <p:txEl>
                                              <p:pRg st="0" end="0"/>
                                            </p:txEl>
                                          </p:spTgt>
                                        </p:tgtEl>
                                      </p:cBhvr>
                                    </p:animEffect>
                                    <p:anim calcmode="lin" valueType="num">
                                      <p:cBhvr>
                                        <p:cTn id="4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46"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with content Clear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1594051431"/>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s with date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0" name="Text Placeholder 2"/>
          <p:cNvSpPr>
            <a:spLocks noGrp="1"/>
          </p:cNvSpPr>
          <p:nvPr>
            <p:ph type="body" sz="quarter" idx="64" hasCustomPrompt="1"/>
          </p:nvPr>
        </p:nvSpPr>
        <p:spPr>
          <a:xfrm>
            <a:off x="59196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p>
        </p:txBody>
      </p:sp>
      <p:sp>
        <p:nvSpPr>
          <p:cNvPr id="11" name="Text Placeholder 7"/>
          <p:cNvSpPr>
            <a:spLocks noGrp="1"/>
          </p:cNvSpPr>
          <p:nvPr>
            <p:ph type="body" sz="quarter" idx="18" hasCustomPrompt="1"/>
          </p:nvPr>
        </p:nvSpPr>
        <p:spPr>
          <a:xfrm>
            <a:off x="56938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2015</a:t>
            </a:r>
          </a:p>
        </p:txBody>
      </p:sp>
      <p:sp>
        <p:nvSpPr>
          <p:cNvPr id="12" name="Text Placeholder 7"/>
          <p:cNvSpPr>
            <a:spLocks noGrp="1"/>
          </p:cNvSpPr>
          <p:nvPr>
            <p:ph type="body" sz="quarter" idx="65" hasCustomPrompt="1"/>
          </p:nvPr>
        </p:nvSpPr>
        <p:spPr>
          <a:xfrm>
            <a:off x="60325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13" name="Text Placeholder 2"/>
          <p:cNvSpPr>
            <a:spLocks noGrp="1"/>
          </p:cNvSpPr>
          <p:nvPr>
            <p:ph type="body" sz="quarter" idx="66" hasCustomPrompt="1"/>
          </p:nvPr>
        </p:nvSpPr>
        <p:spPr>
          <a:xfrm>
            <a:off x="6365523" y="5482494"/>
            <a:ext cx="5210528"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p>
        </p:txBody>
      </p:sp>
      <p:sp>
        <p:nvSpPr>
          <p:cNvPr id="14" name="Text Placeholder 7"/>
          <p:cNvSpPr>
            <a:spLocks noGrp="1"/>
          </p:cNvSpPr>
          <p:nvPr>
            <p:ph type="body" sz="quarter" idx="67" hasCustomPrompt="1"/>
          </p:nvPr>
        </p:nvSpPr>
        <p:spPr>
          <a:xfrm>
            <a:off x="6342944" y="4664085"/>
            <a:ext cx="5233107" cy="454379"/>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2016</a:t>
            </a:r>
          </a:p>
        </p:txBody>
      </p:sp>
      <p:sp>
        <p:nvSpPr>
          <p:cNvPr id="15" name="Text Placeholder 7"/>
          <p:cNvSpPr>
            <a:spLocks noGrp="1"/>
          </p:cNvSpPr>
          <p:nvPr>
            <p:ph type="body" sz="quarter" idx="68" hasCustomPrompt="1"/>
          </p:nvPr>
        </p:nvSpPr>
        <p:spPr>
          <a:xfrm>
            <a:off x="6376811" y="5151355"/>
            <a:ext cx="519924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tx1">
                    <a:lumMod val="50000"/>
                    <a:lumOff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139684066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11">
                                            <p:txEl>
                                              <p:pRg st="0" end="0"/>
                                            </p:txEl>
                                          </p:spTgt>
                                        </p:tgtEl>
                                        <p:attrNameLst>
                                          <p:attrName>style.visibility</p:attrName>
                                        </p:attrNameLst>
                                      </p:cBhvr>
                                      <p:to>
                                        <p:strVal val="visible"/>
                                      </p:to>
                                    </p:set>
                                    <p:animEffect transition="in" filter="fade">
                                      <p:cBhvr>
                                        <p:cTn id="23" dur="400"/>
                                        <p:tgtEl>
                                          <p:spTgt spid="11">
                                            <p:txEl>
                                              <p:pRg st="0" end="0"/>
                                            </p:txEl>
                                          </p:spTgt>
                                        </p:tgtEl>
                                      </p:cBhvr>
                                    </p:animEffect>
                                    <p:anim calcmode="lin" valueType="num">
                                      <p:cBhvr>
                                        <p:cTn id="24" dur="4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11">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2">
                                            <p:txEl>
                                              <p:pRg st="0" end="0"/>
                                            </p:txEl>
                                          </p:spTgt>
                                        </p:tgtEl>
                                        <p:attrNameLst>
                                          <p:attrName>style.visibility</p:attrName>
                                        </p:attrNameLst>
                                      </p:cBhvr>
                                      <p:to>
                                        <p:strVal val="visible"/>
                                      </p:to>
                                    </p:set>
                                    <p:animEffect transition="in" filter="fade">
                                      <p:cBhvr>
                                        <p:cTn id="28" dur="500"/>
                                        <p:tgtEl>
                                          <p:spTgt spid="12">
                                            <p:txEl>
                                              <p:pRg st="0" end="0"/>
                                            </p:txEl>
                                          </p:spTgt>
                                        </p:tgtEl>
                                      </p:cBhvr>
                                    </p:animEffect>
                                    <p:anim calcmode="lin" valueType="num">
                                      <p:cBhvr>
                                        <p:cTn id="2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2">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14">
                                            <p:txEl>
                                              <p:pRg st="0" end="0"/>
                                            </p:txEl>
                                          </p:spTgt>
                                        </p:tgtEl>
                                        <p:attrNameLst>
                                          <p:attrName>style.visibility</p:attrName>
                                        </p:attrNameLst>
                                      </p:cBhvr>
                                      <p:to>
                                        <p:strVal val="visible"/>
                                      </p:to>
                                    </p:set>
                                    <p:animEffect transition="in" filter="fade">
                                      <p:cBhvr>
                                        <p:cTn id="36" dur="400"/>
                                        <p:tgtEl>
                                          <p:spTgt spid="14">
                                            <p:txEl>
                                              <p:pRg st="0" end="0"/>
                                            </p:txEl>
                                          </p:spTgt>
                                        </p:tgtEl>
                                      </p:cBhvr>
                                    </p:animEffect>
                                    <p:anim calcmode="lin" valueType="num">
                                      <p:cBhvr>
                                        <p:cTn id="37" dur="4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1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15">
                                            <p:txEl>
                                              <p:pRg st="0" end="0"/>
                                            </p:txEl>
                                          </p:spTgt>
                                        </p:tgtEl>
                                        <p:attrNameLst>
                                          <p:attrName>style.visibility</p:attrName>
                                        </p:attrNameLst>
                                      </p:cBhvr>
                                      <p:to>
                                        <p:strVal val="visible"/>
                                      </p:to>
                                    </p:set>
                                    <p:animEffect transition="in" filter="fade">
                                      <p:cBhvr>
                                        <p:cTn id="41" dur="500"/>
                                        <p:tgtEl>
                                          <p:spTgt spid="15">
                                            <p:txEl>
                                              <p:pRg st="0" end="0"/>
                                            </p:txEl>
                                          </p:spTgt>
                                        </p:tgtEl>
                                      </p:cBhvr>
                                    </p:animEffect>
                                    <p:anim calcmode="lin" valueType="num">
                                      <p:cBhvr>
                                        <p:cTn id="42"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400"/>
                        <p:tgtEl>
                          <p:spTgt spid="11"/>
                        </p:tgtEl>
                      </p:cBhvr>
                    </p:animEffect>
                    <p:anim calcmode="lin" valueType="num">
                      <p:cBhvr>
                        <p:cTn dur="400" fill="hold"/>
                        <p:tgtEl>
                          <p:spTgt spid="11"/>
                        </p:tgtEl>
                        <p:attrNameLst>
                          <p:attrName>ppt_x</p:attrName>
                        </p:attrNameLst>
                      </p:cBhvr>
                      <p:tavLst>
                        <p:tav tm="0">
                          <p:val>
                            <p:strVal val="#ppt_x"/>
                          </p:val>
                        </p:tav>
                        <p:tav tm="100000">
                          <p:val>
                            <p:strVal val="#ppt_x"/>
                          </p:val>
                        </p:tav>
                      </p:tavLst>
                    </p:anim>
                    <p:anim calcmode="lin" valueType="num">
                      <p:cBhvr>
                        <p:cTn dur="4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10" presetClass="entr" presetSubtype="0" fill="hold" nodeType="withEffect">
                  <p:stCondLst>
                    <p:cond delay="8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400"/>
                        <p:tgtEl>
                          <p:spTgt spid="14"/>
                        </p:tgtEl>
                      </p:cBhvr>
                    </p:animEffect>
                    <p:anim calcmode="lin" valueType="num">
                      <p:cBhvr>
                        <p:cTn dur="400" fill="hold"/>
                        <p:tgtEl>
                          <p:spTgt spid="14"/>
                        </p:tgtEl>
                        <p:attrNameLst>
                          <p:attrName>ppt_x</p:attrName>
                        </p:attrNameLst>
                      </p:cBhvr>
                      <p:tavLst>
                        <p:tav tm="0">
                          <p:val>
                            <p:strVal val="#ppt_x"/>
                          </p:val>
                        </p:tav>
                        <p:tav tm="100000">
                          <p:val>
                            <p:strVal val="#ppt_x"/>
                          </p:val>
                        </p:tav>
                      </p:tavLst>
                    </p:anim>
                    <p:anim calcmode="lin" valueType="num">
                      <p:cBhvr>
                        <p:cTn dur="4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Four columns results 1">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 name="Text Placeholder 2"/>
          <p:cNvSpPr>
            <a:spLocks noGrp="1"/>
          </p:cNvSpPr>
          <p:nvPr>
            <p:ph type="body" sz="quarter" idx="64" hasCustomPrompt="1"/>
          </p:nvPr>
        </p:nvSpPr>
        <p:spPr>
          <a:xfrm>
            <a:off x="55174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 name="Text Placeholder 7"/>
          <p:cNvSpPr>
            <a:spLocks noGrp="1"/>
          </p:cNvSpPr>
          <p:nvPr>
            <p:ph type="body" sz="quarter" idx="18" hasCustomPrompt="1"/>
          </p:nvPr>
        </p:nvSpPr>
        <p:spPr>
          <a:xfrm>
            <a:off x="55174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a:t>50%</a:t>
            </a:r>
          </a:p>
        </p:txBody>
      </p:sp>
      <p:sp>
        <p:nvSpPr>
          <p:cNvPr id="7" name="Text Placeholder 7"/>
          <p:cNvSpPr>
            <a:spLocks noGrp="1"/>
          </p:cNvSpPr>
          <p:nvPr>
            <p:ph type="body" sz="quarter" idx="65" hasCustomPrompt="1"/>
          </p:nvPr>
        </p:nvSpPr>
        <p:spPr>
          <a:xfrm>
            <a:off x="55174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3" name="Text Placeholder 2"/>
          <p:cNvSpPr>
            <a:spLocks noGrp="1"/>
          </p:cNvSpPr>
          <p:nvPr>
            <p:ph type="body" sz="quarter" idx="66" hasCustomPrompt="1"/>
          </p:nvPr>
        </p:nvSpPr>
        <p:spPr>
          <a:xfrm>
            <a:off x="3351388"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4" name="Text Placeholder 7"/>
          <p:cNvSpPr>
            <a:spLocks noGrp="1"/>
          </p:cNvSpPr>
          <p:nvPr>
            <p:ph type="body" sz="quarter" idx="67" hasCustomPrompt="1"/>
          </p:nvPr>
        </p:nvSpPr>
        <p:spPr>
          <a:xfrm>
            <a:off x="3351388"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a:t>50%</a:t>
            </a:r>
          </a:p>
        </p:txBody>
      </p:sp>
      <p:sp>
        <p:nvSpPr>
          <p:cNvPr id="35" name="Text Placeholder 7"/>
          <p:cNvSpPr>
            <a:spLocks noGrp="1"/>
          </p:cNvSpPr>
          <p:nvPr>
            <p:ph type="body" sz="quarter" idx="68" hasCustomPrompt="1"/>
          </p:nvPr>
        </p:nvSpPr>
        <p:spPr>
          <a:xfrm>
            <a:off x="3351388"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69" hasCustomPrompt="1"/>
          </p:nvPr>
        </p:nvSpPr>
        <p:spPr>
          <a:xfrm>
            <a:off x="628649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7" name="Text Placeholder 7"/>
          <p:cNvSpPr>
            <a:spLocks noGrp="1"/>
          </p:cNvSpPr>
          <p:nvPr>
            <p:ph type="body" sz="quarter" idx="70" hasCustomPrompt="1"/>
          </p:nvPr>
        </p:nvSpPr>
        <p:spPr>
          <a:xfrm>
            <a:off x="628649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a:t>50%</a:t>
            </a:r>
          </a:p>
        </p:txBody>
      </p:sp>
      <p:sp>
        <p:nvSpPr>
          <p:cNvPr id="38" name="Text Placeholder 7"/>
          <p:cNvSpPr>
            <a:spLocks noGrp="1"/>
          </p:cNvSpPr>
          <p:nvPr>
            <p:ph type="body" sz="quarter" idx="71" hasCustomPrompt="1"/>
          </p:nvPr>
        </p:nvSpPr>
        <p:spPr>
          <a:xfrm>
            <a:off x="628649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72" hasCustomPrompt="1"/>
          </p:nvPr>
        </p:nvSpPr>
        <p:spPr>
          <a:xfrm>
            <a:off x="9192684" y="4795537"/>
            <a:ext cx="2360789" cy="841393"/>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0" name="Text Placeholder 7"/>
          <p:cNvSpPr>
            <a:spLocks noGrp="1"/>
          </p:cNvSpPr>
          <p:nvPr>
            <p:ph type="body" sz="quarter" idx="73" hasCustomPrompt="1"/>
          </p:nvPr>
        </p:nvSpPr>
        <p:spPr>
          <a:xfrm>
            <a:off x="9192684" y="4137128"/>
            <a:ext cx="2360789" cy="345380"/>
          </a:xfrm>
          <a:prstGeom prst="rect">
            <a:avLst/>
          </a:prstGeom>
        </p:spPr>
        <p:txBody>
          <a:bodyPr vert="horz" lIns="0" tIns="40504" rIns="0" bIns="40504" anchor="ctr"/>
          <a:lstStyle>
            <a:lvl1pPr marL="0" indent="0" algn="ctr">
              <a:lnSpc>
                <a:spcPct val="100000"/>
              </a:lnSpc>
              <a:spcBef>
                <a:spcPts val="0"/>
              </a:spcBef>
              <a:buNone/>
              <a:defRPr sz="2400" b="1" baseline="0">
                <a:solidFill>
                  <a:schemeClr val="bg1"/>
                </a:solidFill>
                <a:latin typeface="Lato Light"/>
                <a:cs typeface="Lato Light"/>
              </a:defRPr>
            </a:lvl1pPr>
          </a:lstStyle>
          <a:p>
            <a:pPr lvl="0"/>
            <a:r>
              <a:rPr lang="es-ES_tradnl" dirty="0"/>
              <a:t>50%</a:t>
            </a:r>
          </a:p>
        </p:txBody>
      </p:sp>
      <p:sp>
        <p:nvSpPr>
          <p:cNvPr id="41" name="Text Placeholder 7"/>
          <p:cNvSpPr>
            <a:spLocks noGrp="1"/>
          </p:cNvSpPr>
          <p:nvPr>
            <p:ph type="body" sz="quarter" idx="74" hasCustomPrompt="1"/>
          </p:nvPr>
        </p:nvSpPr>
        <p:spPr>
          <a:xfrm>
            <a:off x="9192684" y="4548718"/>
            <a:ext cx="2360789" cy="228451"/>
          </a:xfrm>
          <a:prstGeom prst="rect">
            <a:avLst/>
          </a:prstGeom>
        </p:spPr>
        <p:txBody>
          <a:bodyPr vert="horz" lIns="0" tIns="40504" rIns="0" bIns="40504" anchor="ctr"/>
          <a:lstStyle>
            <a:lvl1pPr marL="0" indent="0" algn="ctr">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8" name="Group 17"/>
          <p:cNvGrpSpPr/>
          <p:nvPr userDrawn="1"/>
        </p:nvGrpSpPr>
        <p:grpSpPr>
          <a:xfrm>
            <a:off x="101309" y="385540"/>
            <a:ext cx="383999" cy="342172"/>
            <a:chOff x="5270500" y="1460500"/>
            <a:chExt cx="1701800" cy="2705100"/>
          </a:xfrm>
        </p:grpSpPr>
        <p:sp>
          <p:nvSpPr>
            <p:cNvPr id="19" name="Rounded Rectangle 1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0" name="Rounded Rectangle 1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1" name="Rounded Rectangle 2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3579472350"/>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500"/>
                                        <p:tgtEl>
                                          <p:spTgt spid="4">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400"/>
                                        <p:tgtEl>
                                          <p:spTgt spid="5">
                                            <p:txEl>
                                              <p:pRg st="0" end="0"/>
                                            </p:txEl>
                                          </p:spTgt>
                                        </p:tgtEl>
                                      </p:cBhvr>
                                    </p:animEffect>
                                    <p:anim calcmode="lin" valueType="num">
                                      <p:cBhvr>
                                        <p:cTn id="24" dur="4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5">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
                                            <p:txEl>
                                              <p:pRg st="0" end="0"/>
                                            </p:txEl>
                                          </p:spTgt>
                                        </p:tgtEl>
                                        <p:attrNameLst>
                                          <p:attrName>style.visibility</p:attrName>
                                        </p:attrNameLst>
                                      </p:cBhvr>
                                      <p:to>
                                        <p:strVal val="visible"/>
                                      </p:to>
                                    </p:set>
                                    <p:animEffect transition="in" filter="fade">
                                      <p:cBhvr>
                                        <p:cTn id="28" dur="500"/>
                                        <p:tgtEl>
                                          <p:spTgt spid="7">
                                            <p:txEl>
                                              <p:pRg st="0" end="0"/>
                                            </p:txEl>
                                          </p:spTgt>
                                        </p:tgtEl>
                                      </p:cBhvr>
                                    </p:animEffect>
                                    <p:anim calcmode="lin" valueType="num">
                                      <p:cBhvr>
                                        <p:cTn id="2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800"/>
                                  </p:stCondLst>
                                  <p:childTnLst>
                                    <p:set>
                                      <p:cBhvr>
                                        <p:cTn id="32" dur="1" fill="hold">
                                          <p:stCondLst>
                                            <p:cond delay="0"/>
                                          </p:stCondLst>
                                        </p:cTn>
                                        <p:tgtEl>
                                          <p:spTgt spid="33">
                                            <p:txEl>
                                              <p:pRg st="0" end="0"/>
                                            </p:txEl>
                                          </p:spTgt>
                                        </p:tgtEl>
                                        <p:attrNameLst>
                                          <p:attrName>style.visibility</p:attrName>
                                        </p:attrNameLst>
                                      </p:cBhvr>
                                      <p:to>
                                        <p:strVal val="visible"/>
                                      </p:to>
                                    </p:set>
                                    <p:animEffect transition="in" filter="fade">
                                      <p:cBhvr>
                                        <p:cTn id="33" dur="500"/>
                                        <p:tgtEl>
                                          <p:spTgt spid="33">
                                            <p:txEl>
                                              <p:pRg st="0" end="0"/>
                                            </p:txEl>
                                          </p:spTgt>
                                        </p:tgtEl>
                                      </p:cBhvr>
                                    </p:animEffect>
                                  </p:childTnLst>
                                </p:cTn>
                              </p:par>
                              <p:par>
                                <p:cTn id="34" presetID="42" presetClass="entr" presetSubtype="0" fill="hold" grpId="0" nodeType="withEffect">
                                  <p:stCondLst>
                                    <p:cond delay="200"/>
                                  </p:stCondLst>
                                  <p:childTnLst>
                                    <p:set>
                                      <p:cBhvr>
                                        <p:cTn id="35" dur="1" fill="hold">
                                          <p:stCondLst>
                                            <p:cond delay="0"/>
                                          </p:stCondLst>
                                        </p:cTn>
                                        <p:tgtEl>
                                          <p:spTgt spid="34">
                                            <p:txEl>
                                              <p:pRg st="0" end="0"/>
                                            </p:txEl>
                                          </p:spTgt>
                                        </p:tgtEl>
                                        <p:attrNameLst>
                                          <p:attrName>style.visibility</p:attrName>
                                        </p:attrNameLst>
                                      </p:cBhvr>
                                      <p:to>
                                        <p:strVal val="visible"/>
                                      </p:to>
                                    </p:set>
                                    <p:animEffect transition="in" filter="fade">
                                      <p:cBhvr>
                                        <p:cTn id="36" dur="400"/>
                                        <p:tgtEl>
                                          <p:spTgt spid="34">
                                            <p:txEl>
                                              <p:pRg st="0" end="0"/>
                                            </p:txEl>
                                          </p:spTgt>
                                        </p:tgtEl>
                                      </p:cBhvr>
                                    </p:animEffect>
                                    <p:anim calcmode="lin" valueType="num">
                                      <p:cBhvr>
                                        <p:cTn id="37" dur="4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38" dur="400" fill="hold"/>
                                        <p:tgtEl>
                                          <p:spTgt spid="34">
                                            <p:txEl>
                                              <p:pRg st="0" end="0"/>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35">
                                            <p:txEl>
                                              <p:pRg st="0" end="0"/>
                                            </p:txEl>
                                          </p:spTgt>
                                        </p:tgtEl>
                                        <p:attrNameLst>
                                          <p:attrName>style.visibility</p:attrName>
                                        </p:attrNameLst>
                                      </p:cBhvr>
                                      <p:to>
                                        <p:strVal val="visible"/>
                                      </p:to>
                                    </p:set>
                                    <p:animEffect transition="in" filter="fade">
                                      <p:cBhvr>
                                        <p:cTn id="41" dur="500"/>
                                        <p:tgtEl>
                                          <p:spTgt spid="35">
                                            <p:txEl>
                                              <p:pRg st="0" end="0"/>
                                            </p:txEl>
                                          </p:spTgt>
                                        </p:tgtEl>
                                      </p:cBhvr>
                                    </p:animEffect>
                                    <p:anim calcmode="lin" valueType="num">
                                      <p:cBhvr>
                                        <p:cTn id="42"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3" dur="500" fill="hold"/>
                                        <p:tgtEl>
                                          <p:spTgt spid="35">
                                            <p:txEl>
                                              <p:pRg st="0" end="0"/>
                                            </p:txEl>
                                          </p:spTgt>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800"/>
                                  </p:stCondLst>
                                  <p:childTnLst>
                                    <p:set>
                                      <p:cBhvr>
                                        <p:cTn id="45" dur="1" fill="hold">
                                          <p:stCondLst>
                                            <p:cond delay="0"/>
                                          </p:stCondLst>
                                        </p:cTn>
                                        <p:tgtEl>
                                          <p:spTgt spid="36">
                                            <p:txEl>
                                              <p:pRg st="0" end="0"/>
                                            </p:txEl>
                                          </p:spTgt>
                                        </p:tgtEl>
                                        <p:attrNameLst>
                                          <p:attrName>style.visibility</p:attrName>
                                        </p:attrNameLst>
                                      </p:cBhvr>
                                      <p:to>
                                        <p:strVal val="visible"/>
                                      </p:to>
                                    </p:set>
                                    <p:animEffect transition="in" filter="fade">
                                      <p:cBhvr>
                                        <p:cTn id="46" dur="500"/>
                                        <p:tgtEl>
                                          <p:spTgt spid="36">
                                            <p:txEl>
                                              <p:pRg st="0" end="0"/>
                                            </p:txEl>
                                          </p:spTgt>
                                        </p:tgtEl>
                                      </p:cBhvr>
                                    </p:animEffect>
                                  </p:childTnLst>
                                </p:cTn>
                              </p:par>
                              <p:par>
                                <p:cTn id="47" presetID="42" presetClass="entr" presetSubtype="0" fill="hold" grpId="0" nodeType="withEffect">
                                  <p:stCondLst>
                                    <p:cond delay="200"/>
                                  </p:stCondLst>
                                  <p:childTnLst>
                                    <p:set>
                                      <p:cBhvr>
                                        <p:cTn id="48" dur="1" fill="hold">
                                          <p:stCondLst>
                                            <p:cond delay="0"/>
                                          </p:stCondLst>
                                        </p:cTn>
                                        <p:tgtEl>
                                          <p:spTgt spid="37">
                                            <p:txEl>
                                              <p:pRg st="0" end="0"/>
                                            </p:txEl>
                                          </p:spTgt>
                                        </p:tgtEl>
                                        <p:attrNameLst>
                                          <p:attrName>style.visibility</p:attrName>
                                        </p:attrNameLst>
                                      </p:cBhvr>
                                      <p:to>
                                        <p:strVal val="visible"/>
                                      </p:to>
                                    </p:set>
                                    <p:animEffect transition="in" filter="fade">
                                      <p:cBhvr>
                                        <p:cTn id="49" dur="400"/>
                                        <p:tgtEl>
                                          <p:spTgt spid="37">
                                            <p:txEl>
                                              <p:pRg st="0" end="0"/>
                                            </p:txEl>
                                          </p:spTgt>
                                        </p:tgtEl>
                                      </p:cBhvr>
                                    </p:animEffect>
                                    <p:anim calcmode="lin" valueType="num">
                                      <p:cBhvr>
                                        <p:cTn id="50" dur="4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51" dur="400" fill="hold"/>
                                        <p:tgtEl>
                                          <p:spTgt spid="37">
                                            <p:txEl>
                                              <p:pRg st="0" end="0"/>
                                            </p:txEl>
                                          </p:spTgt>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38">
                                            <p:txEl>
                                              <p:pRg st="0" end="0"/>
                                            </p:txEl>
                                          </p:spTgt>
                                        </p:tgtEl>
                                        <p:attrNameLst>
                                          <p:attrName>style.visibility</p:attrName>
                                        </p:attrNameLst>
                                      </p:cBhvr>
                                      <p:to>
                                        <p:strVal val="visible"/>
                                      </p:to>
                                    </p:set>
                                    <p:animEffect transition="in" filter="fade">
                                      <p:cBhvr>
                                        <p:cTn id="54" dur="500"/>
                                        <p:tgtEl>
                                          <p:spTgt spid="38">
                                            <p:txEl>
                                              <p:pRg st="0" end="0"/>
                                            </p:txEl>
                                          </p:spTgt>
                                        </p:tgtEl>
                                      </p:cBhvr>
                                    </p:animEffect>
                                    <p:anim calcmode="lin" valueType="num">
                                      <p:cBhvr>
                                        <p:cTn id="55"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56" dur="500" fill="hold"/>
                                        <p:tgtEl>
                                          <p:spTgt spid="38">
                                            <p:txEl>
                                              <p:pRg st="0" end="0"/>
                                            </p:txEl>
                                          </p:spTgt>
                                        </p:tgtEl>
                                        <p:attrNameLst>
                                          <p:attrName>ppt_y</p:attrName>
                                        </p:attrNameLst>
                                      </p:cBhvr>
                                      <p:tavLst>
                                        <p:tav tm="0">
                                          <p:val>
                                            <p:strVal val="#ppt_y+.1"/>
                                          </p:val>
                                        </p:tav>
                                        <p:tav tm="100000">
                                          <p:val>
                                            <p:strVal val="#ppt_y"/>
                                          </p:val>
                                        </p:tav>
                                      </p:tavLst>
                                    </p:anim>
                                  </p:childTnLst>
                                </p:cTn>
                              </p:par>
                              <p:par>
                                <p:cTn id="57" presetID="10" presetClass="entr" presetSubtype="0" fill="hold" grpId="0" nodeType="withEffect">
                                  <p:stCondLst>
                                    <p:cond delay="800"/>
                                  </p:stCondLst>
                                  <p:childTnLst>
                                    <p:set>
                                      <p:cBhvr>
                                        <p:cTn id="58" dur="1" fill="hold">
                                          <p:stCondLst>
                                            <p:cond delay="0"/>
                                          </p:stCondLst>
                                        </p:cTn>
                                        <p:tgtEl>
                                          <p:spTgt spid="39">
                                            <p:txEl>
                                              <p:pRg st="0" end="0"/>
                                            </p:txEl>
                                          </p:spTgt>
                                        </p:tgtEl>
                                        <p:attrNameLst>
                                          <p:attrName>style.visibility</p:attrName>
                                        </p:attrNameLst>
                                      </p:cBhvr>
                                      <p:to>
                                        <p:strVal val="visible"/>
                                      </p:to>
                                    </p:set>
                                    <p:animEffect transition="in" filter="fade">
                                      <p:cBhvr>
                                        <p:cTn id="59" dur="500"/>
                                        <p:tgtEl>
                                          <p:spTgt spid="39">
                                            <p:txEl>
                                              <p:pRg st="0" end="0"/>
                                            </p:txEl>
                                          </p:spTgt>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0">
                                            <p:txEl>
                                              <p:pRg st="0" end="0"/>
                                            </p:txEl>
                                          </p:spTgt>
                                        </p:tgtEl>
                                        <p:attrNameLst>
                                          <p:attrName>style.visibility</p:attrName>
                                        </p:attrNameLst>
                                      </p:cBhvr>
                                      <p:to>
                                        <p:strVal val="visible"/>
                                      </p:to>
                                    </p:set>
                                    <p:animEffect transition="in" filter="fade">
                                      <p:cBhvr>
                                        <p:cTn id="62" dur="400"/>
                                        <p:tgtEl>
                                          <p:spTgt spid="40">
                                            <p:txEl>
                                              <p:pRg st="0" end="0"/>
                                            </p:txEl>
                                          </p:spTgt>
                                        </p:tgtEl>
                                      </p:cBhvr>
                                    </p:animEffect>
                                    <p:anim calcmode="lin" valueType="num">
                                      <p:cBhvr>
                                        <p:cTn id="63" dur="400" fill="hold"/>
                                        <p:tgtEl>
                                          <p:spTgt spid="40">
                                            <p:txEl>
                                              <p:pRg st="0" end="0"/>
                                            </p:txEl>
                                          </p:spTgt>
                                        </p:tgtEl>
                                        <p:attrNameLst>
                                          <p:attrName>ppt_x</p:attrName>
                                        </p:attrNameLst>
                                      </p:cBhvr>
                                      <p:tavLst>
                                        <p:tav tm="0">
                                          <p:val>
                                            <p:strVal val="#ppt_x"/>
                                          </p:val>
                                        </p:tav>
                                        <p:tav tm="100000">
                                          <p:val>
                                            <p:strVal val="#ppt_x"/>
                                          </p:val>
                                        </p:tav>
                                      </p:tavLst>
                                    </p:anim>
                                    <p:anim calcmode="lin" valueType="num">
                                      <p:cBhvr>
                                        <p:cTn id="64" dur="400" fill="hold"/>
                                        <p:tgtEl>
                                          <p:spTgt spid="40">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41">
                                            <p:txEl>
                                              <p:pRg st="0" end="0"/>
                                            </p:txEl>
                                          </p:spTgt>
                                        </p:tgtEl>
                                        <p:attrNameLst>
                                          <p:attrName>style.visibility</p:attrName>
                                        </p:attrNameLst>
                                      </p:cBhvr>
                                      <p:to>
                                        <p:strVal val="visible"/>
                                      </p:to>
                                    </p:set>
                                    <p:animEffect transition="in" filter="fade">
                                      <p:cBhvr>
                                        <p:cTn id="67" dur="500"/>
                                        <p:tgtEl>
                                          <p:spTgt spid="41">
                                            <p:txEl>
                                              <p:pRg st="0" end="0"/>
                                            </p:txEl>
                                          </p:spTgt>
                                        </p:tgtEl>
                                      </p:cBhvr>
                                    </p:animEffect>
                                    <p:anim calcmode="lin" valueType="num">
                                      <p:cBhvr>
                                        <p:cTn id="68"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9"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 grpId="0" build="p">
        <p:tmplLst>
          <p:tmpl lvl="1">
            <p:tnLst>
              <p:par>
                <p:cTn presetID="10" presetClass="entr" presetSubtype="0" fill="hold" nodeType="withEffect">
                  <p:stCondLst>
                    <p:cond delay="80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400"/>
                        <p:tgtEl>
                          <p:spTgt spid="5"/>
                        </p:tgtEl>
                      </p:cBhvr>
                    </p:animEffect>
                    <p:anim calcmode="lin" valueType="num">
                      <p:cBhvr>
                        <p:cTn dur="400" fill="hold"/>
                        <p:tgtEl>
                          <p:spTgt spid="5"/>
                        </p:tgtEl>
                        <p:attrNameLst>
                          <p:attrName>ppt_x</p:attrName>
                        </p:attrNameLst>
                      </p:cBhvr>
                      <p:tavLst>
                        <p:tav tm="0">
                          <p:val>
                            <p:strVal val="#ppt_x"/>
                          </p:val>
                        </p:tav>
                        <p:tav tm="100000">
                          <p:val>
                            <p:strVal val="#ppt_x"/>
                          </p:val>
                        </p:tav>
                      </p:tavLst>
                    </p:anim>
                    <p:anim calcmode="lin" valueType="num">
                      <p:cBhvr>
                        <p:cTn dur="4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anim calcmode="lin" valueType="num">
                      <p:cBhvr>
                        <p:cTn dur="500" fill="hold"/>
                        <p:tgtEl>
                          <p:spTgt spid="7"/>
                        </p:tgtEl>
                        <p:attrNameLst>
                          <p:attrName>ppt_x</p:attrName>
                        </p:attrNameLst>
                      </p:cBhvr>
                      <p:tavLst>
                        <p:tav tm="0">
                          <p:val>
                            <p:strVal val="#ppt_x"/>
                          </p:val>
                        </p:tav>
                        <p:tav tm="100000">
                          <p:val>
                            <p:strVal val="#ppt_x"/>
                          </p:val>
                        </p:tav>
                      </p:tavLst>
                    </p:anim>
                    <p:anim calcmode="lin" valueType="num">
                      <p:cBhvr>
                        <p:cTn dur="500" fill="hold"/>
                        <p:tgtEl>
                          <p:spTgt spid="7"/>
                        </p:tgtEl>
                        <p:attrNameLst>
                          <p:attrName>ppt_y</p:attrName>
                        </p:attrNameLst>
                      </p:cBhvr>
                      <p:tavLst>
                        <p:tav tm="0">
                          <p:val>
                            <p:strVal val="#ppt_y+.1"/>
                          </p:val>
                        </p:tav>
                        <p:tav tm="100000">
                          <p:val>
                            <p:strVal val="#ppt_y"/>
                          </p:val>
                        </p:tav>
                      </p:tavLst>
                    </p:anim>
                  </p:childTnLst>
                </p:cTn>
              </p:par>
            </p:tnLst>
          </p:tmpl>
        </p:tmplLst>
      </p:bldP>
      <p:bldP spid="33" grpId="0" build="p">
        <p:tmplLst>
          <p:tmpl lvl="1">
            <p:tnLst>
              <p:par>
                <p:cTn presetID="10" presetClass="entr" presetSubtype="0" fill="hold" nodeType="withEffect">
                  <p:stCondLst>
                    <p:cond delay="8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build="p">
        <p:tmplLst>
          <p:tmpl lvl="1">
            <p:tnLst>
              <p:par>
                <p:cTn presetID="42" presetClass="entr" presetSubtype="0"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Effect transition="in" filter="fade">
                      <p:cBhvr>
                        <p:cTn dur="400"/>
                        <p:tgtEl>
                          <p:spTgt spid="34"/>
                        </p:tgtEl>
                      </p:cBhvr>
                    </p:animEffect>
                    <p:anim calcmode="lin" valueType="num">
                      <p:cBhvr>
                        <p:cTn dur="400" fill="hold"/>
                        <p:tgtEl>
                          <p:spTgt spid="34"/>
                        </p:tgtEl>
                        <p:attrNameLst>
                          <p:attrName>ppt_x</p:attrName>
                        </p:attrNameLst>
                      </p:cBhvr>
                      <p:tavLst>
                        <p:tav tm="0">
                          <p:val>
                            <p:strVal val="#ppt_x"/>
                          </p:val>
                        </p:tav>
                        <p:tav tm="100000">
                          <p:val>
                            <p:strVal val="#ppt_x"/>
                          </p:val>
                        </p:tav>
                      </p:tavLst>
                    </p:anim>
                    <p:anim calcmode="lin" valueType="num">
                      <p:cBhvr>
                        <p:cTn dur="400" fill="hold"/>
                        <p:tgtEl>
                          <p:spTgt spid="34"/>
                        </p:tgtEl>
                        <p:attrNameLst>
                          <p:attrName>ppt_y</p:attrName>
                        </p:attrNameLst>
                      </p:cBhvr>
                      <p:tavLst>
                        <p:tav tm="0">
                          <p:val>
                            <p:strVal val="#ppt_y+.1"/>
                          </p:val>
                        </p:tav>
                        <p:tav tm="100000">
                          <p:val>
                            <p:strVal val="#ppt_y"/>
                          </p:val>
                        </p:tav>
                      </p:tavLst>
                    </p:anim>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42" presetClass="entr" presetSubtype="0"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Effect transition="in" filter="fade">
                      <p:cBhvr>
                        <p:cTn dur="400"/>
                        <p:tgtEl>
                          <p:spTgt spid="37"/>
                        </p:tgtEl>
                      </p:cBhvr>
                    </p:animEffect>
                    <p:anim calcmode="lin" valueType="num">
                      <p:cBhvr>
                        <p:cTn dur="400" fill="hold"/>
                        <p:tgtEl>
                          <p:spTgt spid="37"/>
                        </p:tgtEl>
                        <p:attrNameLst>
                          <p:attrName>ppt_x</p:attrName>
                        </p:attrNameLst>
                      </p:cBhvr>
                      <p:tavLst>
                        <p:tav tm="0">
                          <p:val>
                            <p:strVal val="#ppt_x"/>
                          </p:val>
                        </p:tav>
                        <p:tav tm="100000">
                          <p:val>
                            <p:strVal val="#ppt_x"/>
                          </p:val>
                        </p:tav>
                      </p:tavLst>
                    </p:anim>
                    <p:anim calcmode="lin" valueType="num">
                      <p:cBhvr>
                        <p:cTn dur="4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42" presetClass="entr" presetSubtype="0" fill="hold" nodeType="withEffect">
                  <p:stCondLst>
                    <p:cond delay="200"/>
                  </p:stCondLst>
                  <p:childTnLst>
                    <p:set>
                      <p:cBhvr>
                        <p:cTn dur="1" fill="hold">
                          <p:stCondLst>
                            <p:cond delay="0"/>
                          </p:stCondLst>
                        </p:cTn>
                        <p:tgtEl>
                          <p:spTgt spid="40"/>
                        </p:tgtEl>
                        <p:attrNameLst>
                          <p:attrName>style.visibility</p:attrName>
                        </p:attrNameLst>
                      </p:cBhvr>
                      <p:to>
                        <p:strVal val="visible"/>
                      </p:to>
                    </p:set>
                    <p:animEffect transition="in" filter="fade">
                      <p:cBhvr>
                        <p:cTn dur="400"/>
                        <p:tgtEl>
                          <p:spTgt spid="40"/>
                        </p:tgtEl>
                      </p:cBhvr>
                    </p:animEffect>
                    <p:anim calcmode="lin" valueType="num">
                      <p:cBhvr>
                        <p:cTn dur="400" fill="hold"/>
                        <p:tgtEl>
                          <p:spTgt spid="40"/>
                        </p:tgtEl>
                        <p:attrNameLst>
                          <p:attrName>ppt_x</p:attrName>
                        </p:attrNameLst>
                      </p:cBhvr>
                      <p:tavLst>
                        <p:tav tm="0">
                          <p:val>
                            <p:strVal val="#ppt_x"/>
                          </p:val>
                        </p:tav>
                        <p:tav tm="100000">
                          <p:val>
                            <p:strVal val="#ppt_x"/>
                          </p:val>
                        </p:tav>
                      </p:tavLst>
                    </p:anim>
                    <p:anim calcmode="lin" valueType="num">
                      <p:cBhvr>
                        <p:cTn dur="400" fill="hold"/>
                        <p:tgtEl>
                          <p:spTgt spid="40"/>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ne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369621"/>
            <a:ext cx="10972800" cy="3507180"/>
          </a:xfrm>
          <a:custGeom>
            <a:avLst/>
            <a:gdLst/>
            <a:ahLst/>
            <a:cxnLst/>
            <a:rect l="l" t="t" r="r" b="b"/>
            <a:pathLst>
              <a:path w="8229600" h="2922650">
                <a:moveTo>
                  <a:pt x="1461325" y="0"/>
                </a:moveTo>
                <a:lnTo>
                  <a:pt x="6768275" y="0"/>
                </a:lnTo>
                <a:cubicBezTo>
                  <a:pt x="7575343" y="0"/>
                  <a:pt x="8229600" y="654257"/>
                  <a:pt x="8229600" y="1461325"/>
                </a:cubicBezTo>
                <a:cubicBezTo>
                  <a:pt x="8229600" y="2268393"/>
                  <a:pt x="7575343" y="2922650"/>
                  <a:pt x="6768275" y="2922650"/>
                </a:cubicBezTo>
                <a:lnTo>
                  <a:pt x="1461325" y="2922650"/>
                </a:lnTo>
                <a:cubicBezTo>
                  <a:pt x="654257" y="2922650"/>
                  <a:pt x="0" y="2268393"/>
                  <a:pt x="0" y="1461325"/>
                </a:cubicBezTo>
                <a:cubicBezTo>
                  <a:pt x="0" y="654257"/>
                  <a:pt x="654257" y="0"/>
                  <a:pt x="146132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18" name="Text Placeholder 2"/>
          <p:cNvSpPr>
            <a:spLocks noGrp="1"/>
          </p:cNvSpPr>
          <p:nvPr>
            <p:ph type="body" sz="quarter" idx="75"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19" name="Text Placeholder 7"/>
          <p:cNvSpPr>
            <a:spLocks noGrp="1"/>
          </p:cNvSpPr>
          <p:nvPr>
            <p:ph type="body" sz="quarter" idx="76"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390137390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par>
                                <p:cTn id="23" presetID="10" presetClass="entr" presetSubtype="0" fill="hold" grpId="0" nodeType="withEffect">
                                  <p:stCondLst>
                                    <p:cond delay="800"/>
                                  </p:stCondLst>
                                  <p:childTnLst>
                                    <p:set>
                                      <p:cBhvr>
                                        <p:cTn id="24" dur="1" fill="hold">
                                          <p:stCondLst>
                                            <p:cond delay="0"/>
                                          </p:stCondLst>
                                        </p:cTn>
                                        <p:tgtEl>
                                          <p:spTgt spid="18">
                                            <p:txEl>
                                              <p:pRg st="0" end="0"/>
                                            </p:txEl>
                                          </p:spTgt>
                                        </p:tgtEl>
                                        <p:attrNameLst>
                                          <p:attrName>style.visibility</p:attrName>
                                        </p:attrNameLst>
                                      </p:cBhvr>
                                      <p:to>
                                        <p:strVal val="visible"/>
                                      </p:to>
                                    </p:set>
                                    <p:animEffect transition="in" filter="fade">
                                      <p:cBhvr>
                                        <p:cTn id="25" dur="500"/>
                                        <p:tgtEl>
                                          <p:spTgt spid="18">
                                            <p:txEl>
                                              <p:pRg st="0" end="0"/>
                                            </p:txEl>
                                          </p:spTgt>
                                        </p:tgtEl>
                                      </p:cBhvr>
                                    </p:animEffect>
                                  </p:childTnLst>
                                </p:cTn>
                              </p:par>
                              <p:par>
                                <p:cTn id="26" presetID="42" presetClass="entr" presetSubtype="0" fill="hold" grpId="0" nodeType="withEffect">
                                  <p:stCondLst>
                                    <p:cond delay="20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anim calcmode="lin" valueType="num">
                                      <p:cBhvr>
                                        <p:cTn id="29" dur="4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30" dur="4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10" presetClass="entr" presetSubtype="0" fill="hold" nodeType="withEffect">
                  <p:stCondLst>
                    <p:cond delay="8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9" grpId="0" build="p">
        <p:tmplLst>
          <p:tmpl lvl="1">
            <p:tnLst>
              <p:par>
                <p:cTn presetID="42" presetClass="entr" presetSubtype="0" fill="hold" nodeType="withEffect">
                  <p:stCondLst>
                    <p:cond delay="200"/>
                  </p:stCondLst>
                  <p:childTnLst>
                    <p:set>
                      <p:cBhvr>
                        <p:cTn dur="1" fill="hold">
                          <p:stCondLst>
                            <p:cond delay="0"/>
                          </p:stCondLst>
                        </p:cTn>
                        <p:tgtEl>
                          <p:spTgt spid="19"/>
                        </p:tgtEl>
                        <p:attrNameLst>
                          <p:attrName>style.visibility</p:attrName>
                        </p:attrNameLst>
                      </p:cBhvr>
                      <p:to>
                        <p:strVal val="visible"/>
                      </p:to>
                    </p:set>
                    <p:animEffect transition="in" filter="fade">
                      <p:cBhvr>
                        <p:cTn dur="400"/>
                        <p:tgtEl>
                          <p:spTgt spid="19"/>
                        </p:tgtEl>
                      </p:cBhvr>
                    </p:animEffect>
                    <p:anim calcmode="lin" valueType="num">
                      <p:cBhvr>
                        <p:cTn dur="400" fill="hold"/>
                        <p:tgtEl>
                          <p:spTgt spid="19"/>
                        </p:tgtEl>
                        <p:attrNameLst>
                          <p:attrName>ppt_x</p:attrName>
                        </p:attrNameLst>
                      </p:cBhvr>
                      <p:tavLst>
                        <p:tav tm="0">
                          <p:val>
                            <p:strVal val="#ppt_x"/>
                          </p:val>
                        </p:tav>
                        <p:tav tm="100000">
                          <p:val>
                            <p:strVal val="#ppt_x"/>
                          </p:val>
                        </p:tav>
                      </p:tavLst>
                    </p:anim>
                    <p:anim calcmode="lin" valueType="num">
                      <p:cBhvr>
                        <p:cTn dur="400" fill="hold"/>
                        <p:tgtEl>
                          <p:spTgt spid="1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images with caption">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603251"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7" name="Rounded Rectangle 16"/>
          <p:cNvSpPr/>
          <p:nvPr userDrawn="1"/>
        </p:nvSpPr>
        <p:spPr>
          <a:xfrm>
            <a:off x="603251"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28" name="Text Placeholder 7"/>
          <p:cNvSpPr>
            <a:spLocks noGrp="1"/>
          </p:cNvSpPr>
          <p:nvPr>
            <p:ph type="body" sz="quarter" idx="65" hasCustomPrompt="1"/>
          </p:nvPr>
        </p:nvSpPr>
        <p:spPr>
          <a:xfrm>
            <a:off x="948267"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9" name="Text Placeholder 2"/>
          <p:cNvSpPr>
            <a:spLocks noGrp="1"/>
          </p:cNvSpPr>
          <p:nvPr>
            <p:ph type="body" sz="quarter" idx="64" hasCustomPrompt="1"/>
          </p:nvPr>
        </p:nvSpPr>
        <p:spPr>
          <a:xfrm>
            <a:off x="948267"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6" name="Picture Placeholder 2"/>
          <p:cNvSpPr>
            <a:spLocks noGrp="1"/>
          </p:cNvSpPr>
          <p:nvPr>
            <p:ph type="pic" sz="quarter" idx="66"/>
          </p:nvPr>
        </p:nvSpPr>
        <p:spPr>
          <a:xfrm>
            <a:off x="6371168" y="1473207"/>
            <a:ext cx="5204883" cy="3447167"/>
          </a:xfrm>
          <a:custGeom>
            <a:avLst/>
            <a:gdLst/>
            <a:ahLst/>
            <a:cxnLst/>
            <a:rect l="l" t="t" r="r" b="b"/>
            <a:pathLst>
              <a:path w="3903662" h="2872639">
                <a:moveTo>
                  <a:pt x="522813" y="0"/>
                </a:moveTo>
                <a:lnTo>
                  <a:pt x="3380849" y="0"/>
                </a:lnTo>
                <a:cubicBezTo>
                  <a:pt x="3669591" y="0"/>
                  <a:pt x="3903662" y="234071"/>
                  <a:pt x="3903662" y="522813"/>
                </a:cubicBezTo>
                <a:lnTo>
                  <a:pt x="3903662" y="2872639"/>
                </a:lnTo>
                <a:lnTo>
                  <a:pt x="0" y="2872639"/>
                </a:lnTo>
                <a:lnTo>
                  <a:pt x="0" y="522813"/>
                </a:lnTo>
                <a:cubicBezTo>
                  <a:pt x="0" y="234071"/>
                  <a:pt x="234071" y="0"/>
                  <a:pt x="52281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Rounded Rectangle 16"/>
          <p:cNvSpPr/>
          <p:nvPr userDrawn="1"/>
        </p:nvSpPr>
        <p:spPr>
          <a:xfrm>
            <a:off x="6371168" y="4920371"/>
            <a:ext cx="5204883" cy="1310640"/>
          </a:xfrm>
          <a:custGeom>
            <a:avLst/>
            <a:gdLst/>
            <a:ahLst/>
            <a:cxnLst/>
            <a:rect l="l" t="t" r="r" b="b"/>
            <a:pathLst>
              <a:path w="3903662" h="1092200">
                <a:moveTo>
                  <a:pt x="0" y="0"/>
                </a:moveTo>
                <a:lnTo>
                  <a:pt x="3903662" y="0"/>
                </a:lnTo>
                <a:lnTo>
                  <a:pt x="3903662" y="595030"/>
                </a:lnTo>
                <a:cubicBezTo>
                  <a:pt x="3903662" y="869609"/>
                  <a:pt x="3681071" y="1092200"/>
                  <a:pt x="3406492" y="1092200"/>
                </a:cubicBezTo>
                <a:lnTo>
                  <a:pt x="497170" y="1092200"/>
                </a:lnTo>
                <a:cubicBezTo>
                  <a:pt x="222591" y="1092200"/>
                  <a:pt x="0" y="869609"/>
                  <a:pt x="0" y="595030"/>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8" name="Text Placeholder 7"/>
          <p:cNvSpPr>
            <a:spLocks noGrp="1"/>
          </p:cNvSpPr>
          <p:nvPr>
            <p:ph type="body" sz="quarter" idx="67" hasCustomPrompt="1"/>
          </p:nvPr>
        </p:nvSpPr>
        <p:spPr>
          <a:xfrm>
            <a:off x="6716184" y="5140217"/>
            <a:ext cx="46228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9" name="Text Placeholder 2"/>
          <p:cNvSpPr>
            <a:spLocks noGrp="1"/>
          </p:cNvSpPr>
          <p:nvPr>
            <p:ph type="body" sz="quarter" idx="68" hasCustomPrompt="1"/>
          </p:nvPr>
        </p:nvSpPr>
        <p:spPr>
          <a:xfrm>
            <a:off x="6716184" y="5434998"/>
            <a:ext cx="4622800" cy="613133"/>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65664951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37"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900" decel="100000" fill="hold"/>
                                        <p:tgtEl>
                                          <p:spTgt spid="17"/>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28">
                                            <p:txEl>
                                              <p:pRg st="0" end="0"/>
                                            </p:txEl>
                                          </p:spTgt>
                                        </p:tgtEl>
                                        <p:attrNameLst>
                                          <p:attrName>style.visibility</p:attrName>
                                        </p:attrNameLst>
                                      </p:cBhvr>
                                      <p:to>
                                        <p:strVal val="visible"/>
                                      </p:to>
                                    </p:set>
                                    <p:animEffect transition="in" filter="fade">
                                      <p:cBhvr>
                                        <p:cTn id="32" dur="500"/>
                                        <p:tgtEl>
                                          <p:spTgt spid="28">
                                            <p:txEl>
                                              <p:pRg st="0" end="0"/>
                                            </p:txEl>
                                          </p:spTgt>
                                        </p:tgtEl>
                                      </p:cBhvr>
                                    </p:animEffect>
                                    <p:anim calcmode="lin" valueType="num">
                                      <p:cBhvr>
                                        <p:cTn id="33"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28">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8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500"/>
                                        <p:tgtEl>
                                          <p:spTgt spid="29">
                                            <p:txEl>
                                              <p:pRg st="0" end="0"/>
                                            </p:txEl>
                                          </p:spTgt>
                                        </p:tgtEl>
                                      </p:cBhvr>
                                    </p:animEffect>
                                  </p:childTnLst>
                                </p:cTn>
                              </p:par>
                              <p:par>
                                <p:cTn id="38" presetID="53" presetClass="entr" presetSubtype="16" fill="hold" grpId="0" nodeType="withEffect" nodePh="1">
                                  <p:stCondLst>
                                    <p:cond delay="800"/>
                                  </p:stCondLst>
                                  <p:endCondLst>
                                    <p:cond evt="begin" delay="0">
                                      <p:tn val="38"/>
                                    </p:cond>
                                  </p:endCondLst>
                                  <p:childTnLst>
                                    <p:set>
                                      <p:cBhvr>
                                        <p:cTn id="39" dur="1" fill="hold">
                                          <p:stCondLst>
                                            <p:cond delay="0"/>
                                          </p:stCondLst>
                                        </p:cTn>
                                        <p:tgtEl>
                                          <p:spTgt spid="46"/>
                                        </p:tgtEl>
                                        <p:attrNameLst>
                                          <p:attrName>style.visibility</p:attrName>
                                        </p:attrNameLst>
                                      </p:cBhvr>
                                      <p:to>
                                        <p:strVal val="visible"/>
                                      </p:to>
                                    </p:set>
                                    <p:anim calcmode="lin" valueType="num">
                                      <p:cBhvr>
                                        <p:cTn id="40" dur="1000" fill="hold"/>
                                        <p:tgtEl>
                                          <p:spTgt spid="46"/>
                                        </p:tgtEl>
                                        <p:attrNameLst>
                                          <p:attrName>ppt_w</p:attrName>
                                        </p:attrNameLst>
                                      </p:cBhvr>
                                      <p:tavLst>
                                        <p:tav tm="0">
                                          <p:val>
                                            <p:fltVal val="0"/>
                                          </p:val>
                                        </p:tav>
                                        <p:tav tm="100000">
                                          <p:val>
                                            <p:strVal val="#ppt_w"/>
                                          </p:val>
                                        </p:tav>
                                      </p:tavLst>
                                    </p:anim>
                                    <p:anim calcmode="lin" valueType="num">
                                      <p:cBhvr>
                                        <p:cTn id="41" dur="1000" fill="hold"/>
                                        <p:tgtEl>
                                          <p:spTgt spid="46"/>
                                        </p:tgtEl>
                                        <p:attrNameLst>
                                          <p:attrName>ppt_h</p:attrName>
                                        </p:attrNameLst>
                                      </p:cBhvr>
                                      <p:tavLst>
                                        <p:tav tm="0">
                                          <p:val>
                                            <p:fltVal val="0"/>
                                          </p:val>
                                        </p:tav>
                                        <p:tav tm="100000">
                                          <p:val>
                                            <p:strVal val="#ppt_h"/>
                                          </p:val>
                                        </p:tav>
                                      </p:tavLst>
                                    </p:anim>
                                    <p:animEffect transition="in" filter="fade">
                                      <p:cBhvr>
                                        <p:cTn id="42" dur="1000"/>
                                        <p:tgtEl>
                                          <p:spTgt spid="46"/>
                                        </p:tgtEl>
                                      </p:cBhvr>
                                    </p:animEffect>
                                  </p:childTnLst>
                                </p:cTn>
                              </p:par>
                            </p:childTnLst>
                          </p:cTn>
                        </p:par>
                        <p:par>
                          <p:cTn id="43" fill="hold">
                            <p:stCondLst>
                              <p:cond delay="1500"/>
                            </p:stCondLst>
                            <p:childTnLst>
                              <p:par>
                                <p:cTn id="44" presetID="37"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1000"/>
                                        <p:tgtEl>
                                          <p:spTgt spid="47"/>
                                        </p:tgtEl>
                                      </p:cBhvr>
                                    </p:animEffect>
                                    <p:anim calcmode="lin" valueType="num">
                                      <p:cBhvr>
                                        <p:cTn id="47" dur="1000" fill="hold"/>
                                        <p:tgtEl>
                                          <p:spTgt spid="47"/>
                                        </p:tgtEl>
                                        <p:attrNameLst>
                                          <p:attrName>ppt_x</p:attrName>
                                        </p:attrNameLst>
                                      </p:cBhvr>
                                      <p:tavLst>
                                        <p:tav tm="0">
                                          <p:val>
                                            <p:strVal val="#ppt_x"/>
                                          </p:val>
                                        </p:tav>
                                        <p:tav tm="100000">
                                          <p:val>
                                            <p:strVal val="#ppt_x"/>
                                          </p:val>
                                        </p:tav>
                                      </p:tavLst>
                                    </p:anim>
                                    <p:anim calcmode="lin" valueType="num">
                                      <p:cBhvr>
                                        <p:cTn id="48" dur="900" decel="100000" fill="hold"/>
                                        <p:tgtEl>
                                          <p:spTgt spid="47"/>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48">
                                            <p:txEl>
                                              <p:pRg st="0" end="0"/>
                                            </p:txEl>
                                          </p:spTgt>
                                        </p:tgtEl>
                                        <p:attrNameLst>
                                          <p:attrName>style.visibility</p:attrName>
                                        </p:attrNameLst>
                                      </p:cBhvr>
                                      <p:to>
                                        <p:strVal val="visible"/>
                                      </p:to>
                                    </p:set>
                                    <p:animEffect transition="in" filter="fade">
                                      <p:cBhvr>
                                        <p:cTn id="52" dur="500"/>
                                        <p:tgtEl>
                                          <p:spTgt spid="48">
                                            <p:txEl>
                                              <p:pRg st="0" end="0"/>
                                            </p:txEl>
                                          </p:spTgt>
                                        </p:tgtEl>
                                      </p:cBhvr>
                                    </p:animEffect>
                                    <p:anim calcmode="lin" valueType="num">
                                      <p:cBhvr>
                                        <p:cTn id="5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54" dur="500" fill="hold"/>
                                        <p:tgtEl>
                                          <p:spTgt spid="48">
                                            <p:txEl>
                                              <p:pRg st="0" end="0"/>
                                            </p:txEl>
                                          </p:spTgt>
                                        </p:tgtEl>
                                        <p:attrNameLst>
                                          <p:attrName>ppt_y</p:attrName>
                                        </p:attrNameLst>
                                      </p:cBhvr>
                                      <p:tavLst>
                                        <p:tav tm="0">
                                          <p:val>
                                            <p:strVal val="#ppt_y+.1"/>
                                          </p:val>
                                        </p:tav>
                                        <p:tav tm="100000">
                                          <p:val>
                                            <p:strVal val="#ppt_y"/>
                                          </p:val>
                                        </p:tav>
                                      </p:tavLst>
                                    </p:anim>
                                  </p:childTnLst>
                                </p:cTn>
                              </p:par>
                              <p:par>
                                <p:cTn id="55" presetID="10" presetClass="entr" presetSubtype="0" fill="hold" grpId="0" nodeType="withEffect">
                                  <p:stCondLst>
                                    <p:cond delay="800"/>
                                  </p:stCondLst>
                                  <p:childTnLst>
                                    <p:set>
                                      <p:cBhvr>
                                        <p:cTn id="56" dur="1" fill="hold">
                                          <p:stCondLst>
                                            <p:cond delay="0"/>
                                          </p:stCondLst>
                                        </p:cTn>
                                        <p:tgtEl>
                                          <p:spTgt spid="49">
                                            <p:txEl>
                                              <p:pRg st="0" end="0"/>
                                            </p:txEl>
                                          </p:spTgt>
                                        </p:tgtEl>
                                        <p:attrNameLst>
                                          <p:attrName>style.visibility</p:attrName>
                                        </p:attrNameLst>
                                      </p:cBhvr>
                                      <p:to>
                                        <p:strVal val="visible"/>
                                      </p:to>
                                    </p:set>
                                    <p:animEffect transition="in" filter="fade">
                                      <p:cBhvr>
                                        <p:cTn id="57"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42" presetClass="entr" presetSubtype="0"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anim calcmode="lin" valueType="num">
                      <p:cBhvr>
                        <p:cTn dur="500" fill="hold"/>
                        <p:tgtEl>
                          <p:spTgt spid="28"/>
                        </p:tgtEl>
                        <p:attrNameLst>
                          <p:attrName>ppt_x</p:attrName>
                        </p:attrNameLst>
                      </p:cBhvr>
                      <p:tavLst>
                        <p:tav tm="0">
                          <p:val>
                            <p:strVal val="#ppt_x"/>
                          </p:val>
                        </p:tav>
                        <p:tav tm="100000">
                          <p:val>
                            <p:strVal val="#ppt_x"/>
                          </p:val>
                        </p:tav>
                      </p:tavLst>
                    </p:anim>
                    <p:anim calcmode="lin" valueType="num">
                      <p:cBhvr>
                        <p:cTn dur="500" fill="hold"/>
                        <p:tgtEl>
                          <p:spTgt spid="28"/>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10" presetClass="entr" presetSubtype="0" fill="hold" nodeType="withEffect">
                  <p:stCondLst>
                    <p:cond delay="80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P spid="46" grpId="0"/>
      <p:bldP spid="47" grpId="0" animBg="1"/>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anim calcmode="lin" valueType="num">
                      <p:cBhvr>
                        <p:cTn dur="500" fill="hold"/>
                        <p:tgtEl>
                          <p:spTgt spid="48"/>
                        </p:tgtEl>
                        <p:attrNameLst>
                          <p:attrName>ppt_x</p:attrName>
                        </p:attrNameLst>
                      </p:cBhvr>
                      <p:tavLst>
                        <p:tav tm="0">
                          <p:val>
                            <p:strVal val="#ppt_x"/>
                          </p:val>
                        </p:tav>
                        <p:tav tm="100000">
                          <p:val>
                            <p:strVal val="#ppt_x"/>
                          </p:val>
                        </p:tav>
                      </p:tavLst>
                    </p:anim>
                    <p:anim calcmode="lin" valueType="num">
                      <p:cBhvr>
                        <p:cTn dur="5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10" presetClass="entr" presetSubtype="0" fill="hold" nodeType="withEffect">
                  <p:stCondLst>
                    <p:cond delay="800"/>
                  </p:stCondLst>
                  <p:childTnLst>
                    <p:set>
                      <p:cBhvr>
                        <p:cTn dur="1" fill="hold">
                          <p:stCondLst>
                            <p:cond delay="0"/>
                          </p:stCondLst>
                        </p:cTn>
                        <p:tgtEl>
                          <p:spTgt spid="49"/>
                        </p:tgtEl>
                        <p:attrNameLst>
                          <p:attrName>style.visibility</p:attrName>
                        </p:attrNameLst>
                      </p:cBhvr>
                      <p:to>
                        <p:strVal val="visible"/>
                      </p:to>
                    </p:set>
                    <p:animEffect transition="in" filter="fade">
                      <p:cBhvr>
                        <p:cTn dur="500"/>
                        <p:tgtEl>
                          <p:spTgt spid="49"/>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E5B28C-51D0-4E04-8154-5D39B0814AE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37DF8DC-B4B2-4356-A053-61EFCC33C6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33613DE-FE1B-46D8-9AF9-A693AB269B6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D85E6BA5-6142-4AFE-B707-A7D1638766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9D1AE77-2221-40DC-9C51-B106BB87342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2B4365A3-6C07-46D5-B0F5-AFEAB26B4D88}"/>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8" name="页脚占位符 7">
            <a:extLst>
              <a:ext uri="{FF2B5EF4-FFF2-40B4-BE49-F238E27FC236}">
                <a16:creationId xmlns:a16="http://schemas.microsoft.com/office/drawing/2014/main" id="{469AD22D-9B3C-4E2F-8C82-229258D7B2A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204F2178-6B5F-4EC0-A672-1FC2587A7AE7}"/>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211685689"/>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6" name="Text Placeholder 2"/>
          <p:cNvSpPr>
            <a:spLocks noGrp="1"/>
          </p:cNvSpPr>
          <p:nvPr>
            <p:ph type="body" sz="quarter" idx="64" hasCustomPrompt="1"/>
          </p:nvPr>
        </p:nvSpPr>
        <p:spPr>
          <a:xfrm>
            <a:off x="603251"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27" name="Picture Placeholder 2"/>
          <p:cNvSpPr>
            <a:spLocks noGrp="1"/>
          </p:cNvSpPr>
          <p:nvPr>
            <p:ph type="pic" sz="quarter" idx="48"/>
          </p:nvPr>
        </p:nvSpPr>
        <p:spPr>
          <a:xfrm>
            <a:off x="603251"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9" name="Rounded Rectangle 28"/>
          <p:cNvSpPr/>
          <p:nvPr userDrawn="1"/>
        </p:nvSpPr>
        <p:spPr>
          <a:xfrm>
            <a:off x="603251"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79" name="Text Placeholder 7"/>
          <p:cNvSpPr>
            <a:spLocks noGrp="1"/>
          </p:cNvSpPr>
          <p:nvPr>
            <p:ph type="body" sz="quarter" idx="39" hasCustomPrompt="1"/>
          </p:nvPr>
        </p:nvSpPr>
        <p:spPr>
          <a:xfrm>
            <a:off x="86853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77" name="Text Placeholder 7"/>
          <p:cNvSpPr>
            <a:spLocks noGrp="1"/>
          </p:cNvSpPr>
          <p:nvPr>
            <p:ph type="body" sz="quarter" idx="18" hasCustomPrompt="1"/>
          </p:nvPr>
        </p:nvSpPr>
        <p:spPr>
          <a:xfrm>
            <a:off x="1567748"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78" name="Text Placeholder 7"/>
          <p:cNvSpPr>
            <a:spLocks noGrp="1"/>
          </p:cNvSpPr>
          <p:nvPr>
            <p:ph type="body" sz="quarter" idx="65" hasCustomPrompt="1"/>
          </p:nvPr>
        </p:nvSpPr>
        <p:spPr>
          <a:xfrm>
            <a:off x="1567748"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2">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66" hasCustomPrompt="1"/>
          </p:nvPr>
        </p:nvSpPr>
        <p:spPr>
          <a:xfrm>
            <a:off x="4345518"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2" name="Picture Placeholder 2"/>
          <p:cNvSpPr>
            <a:spLocks noGrp="1"/>
          </p:cNvSpPr>
          <p:nvPr>
            <p:ph type="pic" sz="quarter" idx="67"/>
          </p:nvPr>
        </p:nvSpPr>
        <p:spPr>
          <a:xfrm>
            <a:off x="4345518"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3" name="Rounded Rectangle 28"/>
          <p:cNvSpPr/>
          <p:nvPr userDrawn="1"/>
        </p:nvSpPr>
        <p:spPr>
          <a:xfrm>
            <a:off x="4345518"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4" name="Text Placeholder 7"/>
          <p:cNvSpPr>
            <a:spLocks noGrp="1"/>
          </p:cNvSpPr>
          <p:nvPr>
            <p:ph type="body" sz="quarter" idx="68" hasCustomPrompt="1"/>
          </p:nvPr>
        </p:nvSpPr>
        <p:spPr>
          <a:xfrm>
            <a:off x="4610805"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35" name="Text Placeholder 7"/>
          <p:cNvSpPr>
            <a:spLocks noGrp="1"/>
          </p:cNvSpPr>
          <p:nvPr>
            <p:ph type="body" sz="quarter" idx="69" hasCustomPrompt="1"/>
          </p:nvPr>
        </p:nvSpPr>
        <p:spPr>
          <a:xfrm>
            <a:off x="5310014"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36" name="Text Placeholder 7"/>
          <p:cNvSpPr>
            <a:spLocks noGrp="1"/>
          </p:cNvSpPr>
          <p:nvPr>
            <p:ph type="body" sz="quarter" idx="70" hasCustomPrompt="1"/>
          </p:nvPr>
        </p:nvSpPr>
        <p:spPr>
          <a:xfrm>
            <a:off x="5310014"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7" name="Text Placeholder 2"/>
          <p:cNvSpPr>
            <a:spLocks noGrp="1"/>
          </p:cNvSpPr>
          <p:nvPr>
            <p:ph type="body" sz="quarter" idx="71" hasCustomPrompt="1"/>
          </p:nvPr>
        </p:nvSpPr>
        <p:spPr>
          <a:xfrm>
            <a:off x="8315782" y="4802511"/>
            <a:ext cx="3260269"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8" name="Picture Placeholder 2"/>
          <p:cNvSpPr>
            <a:spLocks noGrp="1"/>
          </p:cNvSpPr>
          <p:nvPr>
            <p:ph type="pic" sz="quarter" idx="72"/>
          </p:nvPr>
        </p:nvSpPr>
        <p:spPr>
          <a:xfrm>
            <a:off x="8315782" y="1579886"/>
            <a:ext cx="3260269" cy="2108197"/>
          </a:xfrm>
          <a:custGeom>
            <a:avLst/>
            <a:gdLst/>
            <a:ahLst/>
            <a:cxnLst/>
            <a:rect l="l" t="t" r="r" b="b"/>
            <a:pathLst>
              <a:path w="2445202" h="1756831">
                <a:moveTo>
                  <a:pt x="327483" y="0"/>
                </a:moveTo>
                <a:lnTo>
                  <a:pt x="2117719" y="0"/>
                </a:lnTo>
                <a:cubicBezTo>
                  <a:pt x="2298583" y="0"/>
                  <a:pt x="2445202" y="146619"/>
                  <a:pt x="2445202" y="327483"/>
                </a:cubicBezTo>
                <a:lnTo>
                  <a:pt x="2445202" y="1756831"/>
                </a:lnTo>
                <a:lnTo>
                  <a:pt x="0" y="1756831"/>
                </a:lnTo>
                <a:lnTo>
                  <a:pt x="0" y="327483"/>
                </a:lnTo>
                <a:cubicBezTo>
                  <a:pt x="0" y="146619"/>
                  <a:pt x="146619" y="0"/>
                  <a:pt x="32748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28"/>
          <p:cNvSpPr/>
          <p:nvPr userDrawn="1"/>
        </p:nvSpPr>
        <p:spPr>
          <a:xfrm>
            <a:off x="8315782" y="3703322"/>
            <a:ext cx="3260269" cy="777238"/>
          </a:xfrm>
          <a:custGeom>
            <a:avLst/>
            <a:gdLst/>
            <a:ahLst/>
            <a:cxnLst/>
            <a:rect l="l" t="t" r="r" b="b"/>
            <a:pathLst>
              <a:path w="2445202" h="647698">
                <a:moveTo>
                  <a:pt x="0" y="0"/>
                </a:moveTo>
                <a:lnTo>
                  <a:pt x="2445202" y="0"/>
                </a:lnTo>
                <a:lnTo>
                  <a:pt x="2445202" y="289024"/>
                </a:lnTo>
                <a:cubicBezTo>
                  <a:pt x="2445202" y="487114"/>
                  <a:pt x="2284618" y="647698"/>
                  <a:pt x="2086528" y="647698"/>
                </a:cubicBezTo>
                <a:lnTo>
                  <a:pt x="358674" y="647698"/>
                </a:lnTo>
                <a:cubicBezTo>
                  <a:pt x="160584" y="647698"/>
                  <a:pt x="0" y="487114"/>
                  <a:pt x="0" y="28902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0" name="Text Placeholder 7"/>
          <p:cNvSpPr>
            <a:spLocks noGrp="1"/>
          </p:cNvSpPr>
          <p:nvPr>
            <p:ph type="body" sz="quarter" idx="73" hasCustomPrompt="1"/>
          </p:nvPr>
        </p:nvSpPr>
        <p:spPr>
          <a:xfrm>
            <a:off x="8581069" y="379476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41" name="Text Placeholder 7"/>
          <p:cNvSpPr>
            <a:spLocks noGrp="1"/>
          </p:cNvSpPr>
          <p:nvPr>
            <p:ph type="body" sz="quarter" idx="74" hasCustomPrompt="1"/>
          </p:nvPr>
        </p:nvSpPr>
        <p:spPr>
          <a:xfrm>
            <a:off x="9280279" y="377834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42" name="Text Placeholder 7"/>
          <p:cNvSpPr>
            <a:spLocks noGrp="1"/>
          </p:cNvSpPr>
          <p:nvPr>
            <p:ph type="body" sz="quarter" idx="75" hasCustomPrompt="1"/>
          </p:nvPr>
        </p:nvSpPr>
        <p:spPr>
          <a:xfrm>
            <a:off x="9280279" y="415313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4">
                    <a:lumMod val="50000"/>
                  </a:schemeClr>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Tree>
    <p:extLst>
      <p:ext uri="{BB962C8B-B14F-4D97-AF65-F5344CB8AC3E}">
        <p14:creationId xmlns:p14="http://schemas.microsoft.com/office/powerpoint/2010/main" val="199618157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fltVal val="0"/>
                                          </p:val>
                                        </p:tav>
                                        <p:tav tm="100000">
                                          <p:val>
                                            <p:strVal val="#ppt_w"/>
                                          </p:val>
                                        </p:tav>
                                      </p:tavLst>
                                    </p:anim>
                                    <p:anim calcmode="lin" valueType="num">
                                      <p:cBhvr>
                                        <p:cTn id="40" dur="1000" fill="hold"/>
                                        <p:tgtEl>
                                          <p:spTgt spid="27"/>
                                        </p:tgtEl>
                                        <p:attrNameLst>
                                          <p:attrName>ppt_h</p:attrName>
                                        </p:attrNameLst>
                                      </p:cBhvr>
                                      <p:tavLst>
                                        <p:tav tm="0">
                                          <p:val>
                                            <p:fltVal val="0"/>
                                          </p:val>
                                        </p:tav>
                                        <p:tav tm="100000">
                                          <p:val>
                                            <p:strVal val="#ppt_h"/>
                                          </p:val>
                                        </p:tav>
                                      </p:tavLst>
                                    </p:anim>
                                    <p:animEffect transition="in" filter="fade">
                                      <p:cBhvr>
                                        <p:cTn id="41" dur="1000"/>
                                        <p:tgtEl>
                                          <p:spTgt spid="27"/>
                                        </p:tgtEl>
                                      </p:cBhvr>
                                    </p:animEffect>
                                  </p:childTnLst>
                                </p:cTn>
                              </p:par>
                            </p:childTnLst>
                          </p:cTn>
                        </p:par>
                        <p:par>
                          <p:cTn id="42" fill="hold">
                            <p:stCondLst>
                              <p:cond delay="1000"/>
                            </p:stCondLst>
                            <p:childTnLst>
                              <p:par>
                                <p:cTn id="43" presetID="37"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900" decel="100000" fill="hold"/>
                                        <p:tgtEl>
                                          <p:spTgt spid="29"/>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49" presetID="10" presetClass="entr" presetSubtype="0" fill="hold" grpId="0" nodeType="withEffect">
                                  <p:stCondLst>
                                    <p:cond delay="800"/>
                                  </p:stCondLst>
                                  <p:childTnLst>
                                    <p:set>
                                      <p:cBhvr>
                                        <p:cTn id="50" dur="1" fill="hold">
                                          <p:stCondLst>
                                            <p:cond delay="0"/>
                                          </p:stCondLst>
                                        </p:cTn>
                                        <p:tgtEl>
                                          <p:spTgt spid="31">
                                            <p:txEl>
                                              <p:pRg st="0" end="0"/>
                                            </p:txEl>
                                          </p:spTgt>
                                        </p:tgtEl>
                                        <p:attrNameLst>
                                          <p:attrName>style.visibility</p:attrName>
                                        </p:attrNameLst>
                                      </p:cBhvr>
                                      <p:to>
                                        <p:strVal val="visible"/>
                                      </p:to>
                                    </p:set>
                                    <p:animEffect transition="in" filter="fade">
                                      <p:cBhvr>
                                        <p:cTn id="51" dur="500"/>
                                        <p:tgtEl>
                                          <p:spTgt spid="31">
                                            <p:txEl>
                                              <p:pRg st="0" end="0"/>
                                            </p:txEl>
                                          </p:spTgt>
                                        </p:tgtEl>
                                      </p:cBhvr>
                                    </p:animEffect>
                                  </p:childTnLst>
                                </p:cTn>
                              </p:par>
                              <p:par>
                                <p:cTn id="52" presetID="42" presetClass="entr" presetSubtype="0" fill="hold" grpId="0" nodeType="withEffect">
                                  <p:stCondLst>
                                    <p:cond delay="200"/>
                                  </p:stCondLst>
                                  <p:childTnLst>
                                    <p:set>
                                      <p:cBhvr>
                                        <p:cTn id="53" dur="1" fill="hold">
                                          <p:stCondLst>
                                            <p:cond delay="0"/>
                                          </p:stCondLst>
                                        </p:cTn>
                                        <p:tgtEl>
                                          <p:spTgt spid="35">
                                            <p:txEl>
                                              <p:pRg st="0" end="0"/>
                                            </p:txEl>
                                          </p:spTgt>
                                        </p:tgtEl>
                                        <p:attrNameLst>
                                          <p:attrName>style.visibility</p:attrName>
                                        </p:attrNameLst>
                                      </p:cBhvr>
                                      <p:to>
                                        <p:strVal val="visible"/>
                                      </p:to>
                                    </p:set>
                                    <p:animEffect transition="in" filter="fade">
                                      <p:cBhvr>
                                        <p:cTn id="54" dur="400"/>
                                        <p:tgtEl>
                                          <p:spTgt spid="35">
                                            <p:txEl>
                                              <p:pRg st="0" end="0"/>
                                            </p:txEl>
                                          </p:spTgt>
                                        </p:tgtEl>
                                      </p:cBhvr>
                                    </p:animEffect>
                                    <p:anim calcmode="lin" valueType="num">
                                      <p:cBhvr>
                                        <p:cTn id="55"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56" dur="400" fill="hold"/>
                                        <p:tgtEl>
                                          <p:spTgt spid="35">
                                            <p:txEl>
                                              <p:pRg st="0" end="0"/>
                                            </p:txEl>
                                          </p:spTgt>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
                                  </p:stCondLst>
                                  <p:childTnLst>
                                    <p:set>
                                      <p:cBhvr>
                                        <p:cTn id="58" dur="1" fill="hold">
                                          <p:stCondLst>
                                            <p:cond delay="0"/>
                                          </p:stCondLst>
                                        </p:cTn>
                                        <p:tgtEl>
                                          <p:spTgt spid="36">
                                            <p:txEl>
                                              <p:pRg st="0" end="0"/>
                                            </p:txEl>
                                          </p:spTgt>
                                        </p:tgtEl>
                                        <p:attrNameLst>
                                          <p:attrName>style.visibility</p:attrName>
                                        </p:attrNameLst>
                                      </p:cBhvr>
                                      <p:to>
                                        <p:strVal val="visible"/>
                                      </p:to>
                                    </p:set>
                                    <p:animEffect transition="in" filter="fade">
                                      <p:cBhvr>
                                        <p:cTn id="59" dur="500"/>
                                        <p:tgtEl>
                                          <p:spTgt spid="36">
                                            <p:txEl>
                                              <p:pRg st="0" end="0"/>
                                            </p:txEl>
                                          </p:spTgt>
                                        </p:tgtEl>
                                      </p:cBhvr>
                                    </p:animEffect>
                                    <p:anim calcmode="lin" valueType="num">
                                      <p:cBhvr>
                                        <p:cTn id="60"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61"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62" fill="hold">
                            <p:stCondLst>
                              <p:cond delay="2000"/>
                            </p:stCondLst>
                            <p:childTnLst>
                              <p:par>
                                <p:cTn id="63" presetID="53" presetClass="entr" presetSubtype="16" fill="hold" grpId="0" nodeType="afterEffect">
                                  <p:stCondLst>
                                    <p:cond delay="0"/>
                                  </p:stCondLst>
                                  <p:childTnLst>
                                    <p:set>
                                      <p:cBhvr>
                                        <p:cTn id="64" dur="1" fill="hold">
                                          <p:stCondLst>
                                            <p:cond delay="0"/>
                                          </p:stCondLst>
                                        </p:cTn>
                                        <p:tgtEl>
                                          <p:spTgt spid="34">
                                            <p:txEl>
                                              <p:pRg st="0" end="0"/>
                                            </p:txEl>
                                          </p:spTgt>
                                        </p:tgtEl>
                                        <p:attrNameLst>
                                          <p:attrName>style.visibility</p:attrName>
                                        </p:attrNameLst>
                                      </p:cBhvr>
                                      <p:to>
                                        <p:strVal val="visible"/>
                                      </p:to>
                                    </p:set>
                                    <p:anim calcmode="lin" valueType="num">
                                      <p:cBhvr>
                                        <p:cTn id="65"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6"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7" dur="300"/>
                                        <p:tgtEl>
                                          <p:spTgt spid="34">
                                            <p:txEl>
                                              <p:pRg st="0" end="0"/>
                                            </p:txEl>
                                          </p:spTgt>
                                        </p:tgtEl>
                                      </p:cBhvr>
                                    </p:animEffect>
                                  </p:childTnLst>
                                </p:cTn>
                              </p:par>
                              <p:par>
                                <p:cTn id="68" presetID="53" presetClass="entr" presetSubtype="16" fill="hold" grpId="0" nodeType="withEffect" nodePh="1">
                                  <p:stCondLst>
                                    <p:cond delay="800"/>
                                  </p:stCondLst>
                                  <p:endCondLst>
                                    <p:cond evt="begin" delay="0">
                                      <p:tn val="68"/>
                                    </p:cond>
                                  </p:endCondLst>
                                  <p:childTnLst>
                                    <p:set>
                                      <p:cBhvr>
                                        <p:cTn id="69" dur="1" fill="hold">
                                          <p:stCondLst>
                                            <p:cond delay="0"/>
                                          </p:stCondLst>
                                        </p:cTn>
                                        <p:tgtEl>
                                          <p:spTgt spid="32"/>
                                        </p:tgtEl>
                                        <p:attrNameLst>
                                          <p:attrName>style.visibility</p:attrName>
                                        </p:attrNameLst>
                                      </p:cBhvr>
                                      <p:to>
                                        <p:strVal val="visible"/>
                                      </p:to>
                                    </p:set>
                                    <p:anim calcmode="lin" valueType="num">
                                      <p:cBhvr>
                                        <p:cTn id="70" dur="1000" fill="hold"/>
                                        <p:tgtEl>
                                          <p:spTgt spid="32"/>
                                        </p:tgtEl>
                                        <p:attrNameLst>
                                          <p:attrName>ppt_w</p:attrName>
                                        </p:attrNameLst>
                                      </p:cBhvr>
                                      <p:tavLst>
                                        <p:tav tm="0">
                                          <p:val>
                                            <p:fltVal val="0"/>
                                          </p:val>
                                        </p:tav>
                                        <p:tav tm="100000">
                                          <p:val>
                                            <p:strVal val="#ppt_w"/>
                                          </p:val>
                                        </p:tav>
                                      </p:tavLst>
                                    </p:anim>
                                    <p:anim calcmode="lin" valueType="num">
                                      <p:cBhvr>
                                        <p:cTn id="71" dur="1000" fill="hold"/>
                                        <p:tgtEl>
                                          <p:spTgt spid="32"/>
                                        </p:tgtEl>
                                        <p:attrNameLst>
                                          <p:attrName>ppt_h</p:attrName>
                                        </p:attrNameLst>
                                      </p:cBhvr>
                                      <p:tavLst>
                                        <p:tav tm="0">
                                          <p:val>
                                            <p:fltVal val="0"/>
                                          </p:val>
                                        </p:tav>
                                        <p:tav tm="100000">
                                          <p:val>
                                            <p:strVal val="#ppt_h"/>
                                          </p:val>
                                        </p:tav>
                                      </p:tavLst>
                                    </p:anim>
                                    <p:animEffect transition="in" filter="fade">
                                      <p:cBhvr>
                                        <p:cTn id="72" dur="1000"/>
                                        <p:tgtEl>
                                          <p:spTgt spid="32"/>
                                        </p:tgtEl>
                                      </p:cBhvr>
                                    </p:animEffect>
                                  </p:childTnLst>
                                </p:cTn>
                              </p:par>
                            </p:childTnLst>
                          </p:cTn>
                        </p:par>
                        <p:par>
                          <p:cTn id="73" fill="hold">
                            <p:stCondLst>
                              <p:cond delay="2500"/>
                            </p:stCondLst>
                            <p:childTnLst>
                              <p:par>
                                <p:cTn id="74" presetID="37"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1000"/>
                                        <p:tgtEl>
                                          <p:spTgt spid="33"/>
                                        </p:tgtEl>
                                      </p:cBhvr>
                                    </p:animEffect>
                                    <p:anim calcmode="lin" valueType="num">
                                      <p:cBhvr>
                                        <p:cTn id="77" dur="1000" fill="hold"/>
                                        <p:tgtEl>
                                          <p:spTgt spid="33"/>
                                        </p:tgtEl>
                                        <p:attrNameLst>
                                          <p:attrName>ppt_x</p:attrName>
                                        </p:attrNameLst>
                                      </p:cBhvr>
                                      <p:tavLst>
                                        <p:tav tm="0">
                                          <p:val>
                                            <p:strVal val="#ppt_x"/>
                                          </p:val>
                                        </p:tav>
                                        <p:tav tm="100000">
                                          <p:val>
                                            <p:strVal val="#ppt_x"/>
                                          </p:val>
                                        </p:tav>
                                      </p:tavLst>
                                    </p:anim>
                                    <p:anim calcmode="lin" valueType="num">
                                      <p:cBhvr>
                                        <p:cTn id="78" dur="900" decel="100000" fill="hold"/>
                                        <p:tgtEl>
                                          <p:spTgt spid="33"/>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0" presetID="10" presetClass="entr" presetSubtype="0" fill="hold" grpId="0" nodeType="withEffect">
                                  <p:stCondLst>
                                    <p:cond delay="800"/>
                                  </p:stCondLst>
                                  <p:childTnLst>
                                    <p:set>
                                      <p:cBhvr>
                                        <p:cTn id="81" dur="1" fill="hold">
                                          <p:stCondLst>
                                            <p:cond delay="0"/>
                                          </p:stCondLst>
                                        </p:cTn>
                                        <p:tgtEl>
                                          <p:spTgt spid="37">
                                            <p:txEl>
                                              <p:pRg st="0" end="0"/>
                                            </p:txEl>
                                          </p:spTgt>
                                        </p:tgtEl>
                                        <p:attrNameLst>
                                          <p:attrName>style.visibility</p:attrName>
                                        </p:attrNameLst>
                                      </p:cBhvr>
                                      <p:to>
                                        <p:strVal val="visible"/>
                                      </p:to>
                                    </p:set>
                                    <p:animEffect transition="in" filter="fade">
                                      <p:cBhvr>
                                        <p:cTn id="82" dur="500"/>
                                        <p:tgtEl>
                                          <p:spTgt spid="37">
                                            <p:txEl>
                                              <p:pRg st="0" end="0"/>
                                            </p:txEl>
                                          </p:spTgt>
                                        </p:tgtEl>
                                      </p:cBhvr>
                                    </p:animEffect>
                                  </p:childTnLst>
                                </p:cTn>
                              </p:par>
                              <p:par>
                                <p:cTn id="83" presetID="42" presetClass="entr" presetSubtype="0" fill="hold" grpId="0" nodeType="withEffect">
                                  <p:stCondLst>
                                    <p:cond delay="200"/>
                                  </p:stCondLst>
                                  <p:childTnLst>
                                    <p:set>
                                      <p:cBhvr>
                                        <p:cTn id="84" dur="1" fill="hold">
                                          <p:stCondLst>
                                            <p:cond delay="0"/>
                                          </p:stCondLst>
                                        </p:cTn>
                                        <p:tgtEl>
                                          <p:spTgt spid="41">
                                            <p:txEl>
                                              <p:pRg st="0" end="0"/>
                                            </p:txEl>
                                          </p:spTgt>
                                        </p:tgtEl>
                                        <p:attrNameLst>
                                          <p:attrName>style.visibility</p:attrName>
                                        </p:attrNameLst>
                                      </p:cBhvr>
                                      <p:to>
                                        <p:strVal val="visible"/>
                                      </p:to>
                                    </p:set>
                                    <p:animEffect transition="in" filter="fade">
                                      <p:cBhvr>
                                        <p:cTn id="85" dur="400"/>
                                        <p:tgtEl>
                                          <p:spTgt spid="41">
                                            <p:txEl>
                                              <p:pRg st="0" end="0"/>
                                            </p:txEl>
                                          </p:spTgt>
                                        </p:tgtEl>
                                      </p:cBhvr>
                                    </p:animEffect>
                                    <p:anim calcmode="lin" valueType="num">
                                      <p:cBhvr>
                                        <p:cTn id="86"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87" dur="400" fill="hold"/>
                                        <p:tgtEl>
                                          <p:spTgt spid="41">
                                            <p:txEl>
                                              <p:pRg st="0" end="0"/>
                                            </p:txEl>
                                          </p:spTgt>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200"/>
                                  </p:stCondLst>
                                  <p:childTnLst>
                                    <p:set>
                                      <p:cBhvr>
                                        <p:cTn id="89" dur="1" fill="hold">
                                          <p:stCondLst>
                                            <p:cond delay="0"/>
                                          </p:stCondLst>
                                        </p:cTn>
                                        <p:tgtEl>
                                          <p:spTgt spid="42">
                                            <p:txEl>
                                              <p:pRg st="0" end="0"/>
                                            </p:txEl>
                                          </p:spTgt>
                                        </p:tgtEl>
                                        <p:attrNameLst>
                                          <p:attrName>style.visibility</p:attrName>
                                        </p:attrNameLst>
                                      </p:cBhvr>
                                      <p:to>
                                        <p:strVal val="visible"/>
                                      </p:to>
                                    </p:set>
                                    <p:animEffect transition="in" filter="fade">
                                      <p:cBhvr>
                                        <p:cTn id="90" dur="500"/>
                                        <p:tgtEl>
                                          <p:spTgt spid="42">
                                            <p:txEl>
                                              <p:pRg st="0" end="0"/>
                                            </p:txEl>
                                          </p:spTgt>
                                        </p:tgtEl>
                                      </p:cBhvr>
                                    </p:animEffect>
                                    <p:anim calcmode="lin" valueType="num">
                                      <p:cBhvr>
                                        <p:cTn id="91"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92"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93" fill="hold">
                            <p:stCondLst>
                              <p:cond delay="3500"/>
                            </p:stCondLst>
                            <p:childTnLst>
                              <p:par>
                                <p:cTn id="94" presetID="53" presetClass="entr" presetSubtype="16" fill="hold" grpId="0" nodeType="afterEffect">
                                  <p:stCondLst>
                                    <p:cond delay="0"/>
                                  </p:stCondLst>
                                  <p:childTnLst>
                                    <p:set>
                                      <p:cBhvr>
                                        <p:cTn id="95" dur="1" fill="hold">
                                          <p:stCondLst>
                                            <p:cond delay="0"/>
                                          </p:stCondLst>
                                        </p:cTn>
                                        <p:tgtEl>
                                          <p:spTgt spid="40">
                                            <p:txEl>
                                              <p:pRg st="0" end="0"/>
                                            </p:txEl>
                                          </p:spTgt>
                                        </p:tgtEl>
                                        <p:attrNameLst>
                                          <p:attrName>style.visibility</p:attrName>
                                        </p:attrNameLst>
                                      </p:cBhvr>
                                      <p:to>
                                        <p:strVal val="visible"/>
                                      </p:to>
                                    </p:set>
                                    <p:anim calcmode="lin" valueType="num">
                                      <p:cBhvr>
                                        <p:cTn id="96"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97"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98" dur="300"/>
                                        <p:tgtEl>
                                          <p:spTgt spid="40">
                                            <p:txEl>
                                              <p:pRg st="0" end="0"/>
                                            </p:txEl>
                                          </p:spTgt>
                                        </p:tgtEl>
                                      </p:cBhvr>
                                    </p:animEffect>
                                  </p:childTnLst>
                                </p:cTn>
                              </p:par>
                              <p:par>
                                <p:cTn id="99" presetID="53" presetClass="entr" presetSubtype="16" fill="hold" grpId="0" nodeType="withEffect" nodePh="1">
                                  <p:stCondLst>
                                    <p:cond delay="800"/>
                                  </p:stCondLst>
                                  <p:endCondLst>
                                    <p:cond evt="begin" delay="0">
                                      <p:tn val="99"/>
                                    </p:cond>
                                  </p:endCondLst>
                                  <p:childTnLst>
                                    <p:set>
                                      <p:cBhvr>
                                        <p:cTn id="100" dur="1" fill="hold">
                                          <p:stCondLst>
                                            <p:cond delay="0"/>
                                          </p:stCondLst>
                                        </p:cTn>
                                        <p:tgtEl>
                                          <p:spTgt spid="38"/>
                                        </p:tgtEl>
                                        <p:attrNameLst>
                                          <p:attrName>style.visibility</p:attrName>
                                        </p:attrNameLst>
                                      </p:cBhvr>
                                      <p:to>
                                        <p:strVal val="visible"/>
                                      </p:to>
                                    </p:set>
                                    <p:anim calcmode="lin" valueType="num">
                                      <p:cBhvr>
                                        <p:cTn id="101" dur="1000" fill="hold"/>
                                        <p:tgtEl>
                                          <p:spTgt spid="38"/>
                                        </p:tgtEl>
                                        <p:attrNameLst>
                                          <p:attrName>ppt_w</p:attrName>
                                        </p:attrNameLst>
                                      </p:cBhvr>
                                      <p:tavLst>
                                        <p:tav tm="0">
                                          <p:val>
                                            <p:fltVal val="0"/>
                                          </p:val>
                                        </p:tav>
                                        <p:tav tm="100000">
                                          <p:val>
                                            <p:strVal val="#ppt_w"/>
                                          </p:val>
                                        </p:tav>
                                      </p:tavLst>
                                    </p:anim>
                                    <p:anim calcmode="lin" valueType="num">
                                      <p:cBhvr>
                                        <p:cTn id="102" dur="1000" fill="hold"/>
                                        <p:tgtEl>
                                          <p:spTgt spid="38"/>
                                        </p:tgtEl>
                                        <p:attrNameLst>
                                          <p:attrName>ppt_h</p:attrName>
                                        </p:attrNameLst>
                                      </p:cBhvr>
                                      <p:tavLst>
                                        <p:tav tm="0">
                                          <p:val>
                                            <p:fltVal val="0"/>
                                          </p:val>
                                        </p:tav>
                                        <p:tav tm="100000">
                                          <p:val>
                                            <p:strVal val="#ppt_h"/>
                                          </p:val>
                                        </p:tav>
                                      </p:tavLst>
                                    </p:anim>
                                    <p:animEffect transition="in" filter="fade">
                                      <p:cBhvr>
                                        <p:cTn id="103" dur="1000"/>
                                        <p:tgtEl>
                                          <p:spTgt spid="38"/>
                                        </p:tgtEl>
                                      </p:cBhvr>
                                    </p:animEffect>
                                  </p:childTnLst>
                                </p:cTn>
                              </p:par>
                            </p:childTnLst>
                          </p:cTn>
                        </p:par>
                        <p:par>
                          <p:cTn id="104" fill="hold">
                            <p:stCondLst>
                              <p:cond delay="4000"/>
                            </p:stCondLst>
                            <p:childTnLst>
                              <p:par>
                                <p:cTn id="105" presetID="37" presetClass="entr" presetSubtype="0" fill="hold" grpId="0" nodeType="afterEffect">
                                  <p:stCondLst>
                                    <p:cond delay="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0"/>
                                        <p:tgtEl>
                                          <p:spTgt spid="39"/>
                                        </p:tgtEl>
                                      </p:cBhvr>
                                    </p:animEffect>
                                    <p:anim calcmode="lin" valueType="num">
                                      <p:cBhvr>
                                        <p:cTn id="108" dur="1000" fill="hold"/>
                                        <p:tgtEl>
                                          <p:spTgt spid="39"/>
                                        </p:tgtEl>
                                        <p:attrNameLst>
                                          <p:attrName>ppt_x</p:attrName>
                                        </p:attrNameLst>
                                      </p:cBhvr>
                                      <p:tavLst>
                                        <p:tav tm="0">
                                          <p:val>
                                            <p:strVal val="#ppt_x"/>
                                          </p:val>
                                        </p:tav>
                                        <p:tav tm="100000">
                                          <p:val>
                                            <p:strVal val="#ppt_x"/>
                                          </p:val>
                                        </p:tav>
                                      </p:tavLst>
                                    </p:anim>
                                    <p:anim calcmode="lin" valueType="num">
                                      <p:cBhvr>
                                        <p:cTn id="109" dur="900" decel="100000" fill="hold"/>
                                        <p:tgtEl>
                                          <p:spTgt spid="39"/>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27" grpId="0"/>
      <p:bldP spid="29" grpId="0" animBg="1"/>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P spid="33" grpId="0" animBg="1"/>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p:bldP spid="39" grpId="0" animBg="1"/>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hree images with results">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6" name="Text Placeholder 2"/>
          <p:cNvSpPr>
            <a:spLocks noGrp="1"/>
          </p:cNvSpPr>
          <p:nvPr>
            <p:ph type="body" sz="quarter" idx="64" hasCustomPrompt="1"/>
          </p:nvPr>
        </p:nvSpPr>
        <p:spPr>
          <a:xfrm>
            <a:off x="603251"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grpSp>
        <p:nvGrpSpPr>
          <p:cNvPr id="22" name="Group 21"/>
          <p:cNvGrpSpPr/>
          <p:nvPr userDrawn="1"/>
        </p:nvGrpSpPr>
        <p:grpSpPr>
          <a:xfrm>
            <a:off x="101309" y="385540"/>
            <a:ext cx="383999" cy="342172"/>
            <a:chOff x="5270500" y="1460500"/>
            <a:chExt cx="1701800" cy="2705100"/>
          </a:xfrm>
        </p:grpSpPr>
        <p:sp>
          <p:nvSpPr>
            <p:cNvPr id="23" name="Rounded Rectangle 2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4" name="Rounded Rectangle 2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6" name="Rounded Rectangle 25"/>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79" name="Text Placeholder 7"/>
          <p:cNvSpPr>
            <a:spLocks noGrp="1"/>
          </p:cNvSpPr>
          <p:nvPr>
            <p:ph type="body" sz="quarter" idx="39" hasCustomPrompt="1"/>
          </p:nvPr>
        </p:nvSpPr>
        <p:spPr>
          <a:xfrm>
            <a:off x="86853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77" name="Text Placeholder 7"/>
          <p:cNvSpPr>
            <a:spLocks noGrp="1"/>
          </p:cNvSpPr>
          <p:nvPr>
            <p:ph type="body" sz="quarter" idx="18" hasCustomPrompt="1"/>
          </p:nvPr>
        </p:nvSpPr>
        <p:spPr>
          <a:xfrm>
            <a:off x="1567748"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78" name="Text Placeholder 7"/>
          <p:cNvSpPr>
            <a:spLocks noGrp="1"/>
          </p:cNvSpPr>
          <p:nvPr>
            <p:ph type="body" sz="quarter" idx="65" hasCustomPrompt="1"/>
          </p:nvPr>
        </p:nvSpPr>
        <p:spPr>
          <a:xfrm>
            <a:off x="1567748"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66" hasCustomPrompt="1"/>
          </p:nvPr>
        </p:nvSpPr>
        <p:spPr>
          <a:xfrm>
            <a:off x="4345517"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4" name="Text Placeholder 7"/>
          <p:cNvSpPr>
            <a:spLocks noGrp="1"/>
          </p:cNvSpPr>
          <p:nvPr>
            <p:ph type="body" sz="quarter" idx="68" hasCustomPrompt="1"/>
          </p:nvPr>
        </p:nvSpPr>
        <p:spPr>
          <a:xfrm>
            <a:off x="4610805"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35" name="Text Placeholder 7"/>
          <p:cNvSpPr>
            <a:spLocks noGrp="1"/>
          </p:cNvSpPr>
          <p:nvPr>
            <p:ph type="body" sz="quarter" idx="69" hasCustomPrompt="1"/>
          </p:nvPr>
        </p:nvSpPr>
        <p:spPr>
          <a:xfrm>
            <a:off x="5310014"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36" name="Text Placeholder 7"/>
          <p:cNvSpPr>
            <a:spLocks noGrp="1"/>
          </p:cNvSpPr>
          <p:nvPr>
            <p:ph type="body" sz="quarter" idx="70" hasCustomPrompt="1"/>
          </p:nvPr>
        </p:nvSpPr>
        <p:spPr>
          <a:xfrm>
            <a:off x="5310014"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7" name="Text Placeholder 2"/>
          <p:cNvSpPr>
            <a:spLocks noGrp="1"/>
          </p:cNvSpPr>
          <p:nvPr>
            <p:ph type="body" sz="quarter" idx="71" hasCustomPrompt="1"/>
          </p:nvPr>
        </p:nvSpPr>
        <p:spPr>
          <a:xfrm>
            <a:off x="8050904" y="5442591"/>
            <a:ext cx="3525147" cy="841393"/>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0" name="Text Placeholder 7"/>
          <p:cNvSpPr>
            <a:spLocks noGrp="1"/>
          </p:cNvSpPr>
          <p:nvPr>
            <p:ph type="body" sz="quarter" idx="73" hasCustomPrompt="1"/>
          </p:nvPr>
        </p:nvSpPr>
        <p:spPr>
          <a:xfrm>
            <a:off x="8327069" y="4815844"/>
            <a:ext cx="648408" cy="560681"/>
          </a:xfrm>
          <a:prstGeom prst="rect">
            <a:avLst/>
          </a:prstGeom>
        </p:spPr>
        <p:txBody>
          <a:bodyPr vert="horz" lIns="0" tIns="103884" rIns="0" bIns="103884" anchor="b"/>
          <a:lstStyle>
            <a:lvl1pPr marL="0" indent="0" algn="l">
              <a:lnSpc>
                <a:spcPct val="100000"/>
              </a:lnSpc>
              <a:spcBef>
                <a:spcPts val="0"/>
              </a:spcBef>
              <a:buNone/>
              <a:defRPr sz="3000" b="0">
                <a:solidFill>
                  <a:schemeClr val="bg1"/>
                </a:solidFill>
                <a:latin typeface="FontAwesome"/>
                <a:cs typeface="FontAwesome"/>
              </a:defRPr>
            </a:lvl1pPr>
          </a:lstStyle>
          <a:p>
            <a:pPr lvl="0"/>
            <a:r>
              <a:rPr lang="es-ES_tradnl" dirty="0" err="1"/>
              <a:t>ico</a:t>
            </a:r>
            <a:endParaRPr lang="es-ES_tradnl" dirty="0"/>
          </a:p>
        </p:txBody>
      </p:sp>
      <p:sp>
        <p:nvSpPr>
          <p:cNvPr id="41" name="Text Placeholder 7"/>
          <p:cNvSpPr>
            <a:spLocks noGrp="1"/>
          </p:cNvSpPr>
          <p:nvPr>
            <p:ph type="body" sz="quarter" idx="74" hasCustomPrompt="1"/>
          </p:nvPr>
        </p:nvSpPr>
        <p:spPr>
          <a:xfrm>
            <a:off x="9026279" y="4799427"/>
            <a:ext cx="2259187" cy="345380"/>
          </a:xfrm>
          <a:prstGeom prst="rect">
            <a:avLst/>
          </a:prstGeom>
        </p:spPr>
        <p:txBody>
          <a:bodyPr vert="horz" lIns="0" tIns="40504" rIns="0" bIns="40504" anchor="ctr"/>
          <a:lstStyle>
            <a:lvl1pPr marL="0" indent="0" algn="l">
              <a:lnSpc>
                <a:spcPct val="100000"/>
              </a:lnSpc>
              <a:spcBef>
                <a:spcPts val="0"/>
              </a:spcBef>
              <a:buNone/>
              <a:defRPr sz="2400" b="1" baseline="0">
                <a:solidFill>
                  <a:schemeClr val="bg1"/>
                </a:solidFill>
                <a:latin typeface="Lato Light"/>
                <a:cs typeface="Lato Light"/>
              </a:defRPr>
            </a:lvl1pPr>
          </a:lstStyle>
          <a:p>
            <a:pPr lvl="0"/>
            <a:r>
              <a:rPr lang="es-ES_tradnl" dirty="0"/>
              <a:t>RESULT 1</a:t>
            </a:r>
          </a:p>
        </p:txBody>
      </p:sp>
      <p:sp>
        <p:nvSpPr>
          <p:cNvPr id="42" name="Text Placeholder 7"/>
          <p:cNvSpPr>
            <a:spLocks noGrp="1"/>
          </p:cNvSpPr>
          <p:nvPr>
            <p:ph type="body" sz="quarter" idx="75" hasCustomPrompt="1"/>
          </p:nvPr>
        </p:nvSpPr>
        <p:spPr>
          <a:xfrm>
            <a:off x="9026279" y="5174218"/>
            <a:ext cx="2259187"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Picture Placeholder 2"/>
          <p:cNvSpPr>
            <a:spLocks noGrp="1" noChangeAspect="1"/>
          </p:cNvSpPr>
          <p:nvPr>
            <p:ph type="pic" sz="quarter" idx="17"/>
          </p:nvPr>
        </p:nvSpPr>
        <p:spPr>
          <a:xfrm>
            <a:off x="603251"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Picture Placeholder 2"/>
          <p:cNvSpPr>
            <a:spLocks noGrp="1" noChangeAspect="1"/>
          </p:cNvSpPr>
          <p:nvPr>
            <p:ph type="pic" sz="quarter" idx="76"/>
          </p:nvPr>
        </p:nvSpPr>
        <p:spPr>
          <a:xfrm>
            <a:off x="4345517"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Picture Placeholder 2"/>
          <p:cNvSpPr>
            <a:spLocks noGrp="1" noChangeAspect="1"/>
          </p:cNvSpPr>
          <p:nvPr>
            <p:ph type="pic" sz="quarter" idx="77"/>
          </p:nvPr>
        </p:nvSpPr>
        <p:spPr>
          <a:xfrm>
            <a:off x="8050904" y="1303484"/>
            <a:ext cx="3525147" cy="3172632"/>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2795674308"/>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6">
                                            <p:txEl>
                                              <p:pRg st="0" end="0"/>
                                            </p:txEl>
                                          </p:spTgt>
                                        </p:tgtEl>
                                        <p:attrNameLst>
                                          <p:attrName>style.visibility</p:attrName>
                                        </p:attrNameLst>
                                      </p:cBhvr>
                                      <p:to>
                                        <p:strVal val="visible"/>
                                      </p:to>
                                    </p:set>
                                    <p:animEffect transition="in" filter="fade">
                                      <p:cBhvr>
                                        <p:cTn id="20" dur="500"/>
                                        <p:tgtEl>
                                          <p:spTgt spid="76">
                                            <p:txEl>
                                              <p:pRg st="0" end="0"/>
                                            </p:txEl>
                                          </p:spTgt>
                                        </p:tgtEl>
                                      </p:cBhvr>
                                    </p:animEffect>
                                  </p:childTnLst>
                                </p:cTn>
                              </p:par>
                              <p:par>
                                <p:cTn id="21" presetID="42" presetClass="entr" presetSubtype="0" fill="hold" grpId="0" nodeType="withEffect">
                                  <p:stCondLst>
                                    <p:cond delay="200"/>
                                  </p:stCondLst>
                                  <p:childTnLst>
                                    <p:set>
                                      <p:cBhvr>
                                        <p:cTn id="22" dur="1" fill="hold">
                                          <p:stCondLst>
                                            <p:cond delay="0"/>
                                          </p:stCondLst>
                                        </p:cTn>
                                        <p:tgtEl>
                                          <p:spTgt spid="77">
                                            <p:txEl>
                                              <p:pRg st="0" end="0"/>
                                            </p:txEl>
                                          </p:spTgt>
                                        </p:tgtEl>
                                        <p:attrNameLst>
                                          <p:attrName>style.visibility</p:attrName>
                                        </p:attrNameLst>
                                      </p:cBhvr>
                                      <p:to>
                                        <p:strVal val="visible"/>
                                      </p:to>
                                    </p:set>
                                    <p:animEffect transition="in" filter="fade">
                                      <p:cBhvr>
                                        <p:cTn id="23" dur="400"/>
                                        <p:tgtEl>
                                          <p:spTgt spid="77">
                                            <p:txEl>
                                              <p:pRg st="0" end="0"/>
                                            </p:txEl>
                                          </p:spTgt>
                                        </p:tgtEl>
                                      </p:cBhvr>
                                    </p:animEffect>
                                    <p:anim calcmode="lin" valueType="num">
                                      <p:cBhvr>
                                        <p:cTn id="24" dur="400" fill="hold"/>
                                        <p:tgtEl>
                                          <p:spTgt spid="77">
                                            <p:txEl>
                                              <p:pRg st="0" end="0"/>
                                            </p:txEl>
                                          </p:spTgt>
                                        </p:tgtEl>
                                        <p:attrNameLst>
                                          <p:attrName>ppt_x</p:attrName>
                                        </p:attrNameLst>
                                      </p:cBhvr>
                                      <p:tavLst>
                                        <p:tav tm="0">
                                          <p:val>
                                            <p:strVal val="#ppt_x"/>
                                          </p:val>
                                        </p:tav>
                                        <p:tav tm="100000">
                                          <p:val>
                                            <p:strVal val="#ppt_x"/>
                                          </p:val>
                                        </p:tav>
                                      </p:tavLst>
                                    </p:anim>
                                    <p:anim calcmode="lin" valueType="num">
                                      <p:cBhvr>
                                        <p:cTn id="25" dur="400" fill="hold"/>
                                        <p:tgtEl>
                                          <p:spTgt spid="77">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78">
                                            <p:txEl>
                                              <p:pRg st="0" end="0"/>
                                            </p:txEl>
                                          </p:spTgt>
                                        </p:tgtEl>
                                        <p:attrNameLst>
                                          <p:attrName>style.visibility</p:attrName>
                                        </p:attrNameLst>
                                      </p:cBhvr>
                                      <p:to>
                                        <p:strVal val="visible"/>
                                      </p:to>
                                    </p:set>
                                    <p:animEffect transition="in" filter="fade">
                                      <p:cBhvr>
                                        <p:cTn id="28" dur="500"/>
                                        <p:tgtEl>
                                          <p:spTgt spid="78">
                                            <p:txEl>
                                              <p:pRg st="0" end="0"/>
                                            </p:txEl>
                                          </p:spTgt>
                                        </p:tgtEl>
                                      </p:cBhvr>
                                    </p:animEffect>
                                    <p:anim calcmode="lin" valueType="num">
                                      <p:cBhvr>
                                        <p:cTn id="29" dur="500" fill="hold"/>
                                        <p:tgtEl>
                                          <p:spTgt spid="78">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78">
                                            <p:txEl>
                                              <p:pRg st="0" end="0"/>
                                            </p:txEl>
                                          </p:spTgt>
                                        </p:tgtEl>
                                        <p:attrNameLst>
                                          <p:attrName>ppt_y</p:attrName>
                                        </p:attrNameLst>
                                      </p:cBhvr>
                                      <p:tavLst>
                                        <p:tav tm="0">
                                          <p:val>
                                            <p:strVal val="#ppt_y+.1"/>
                                          </p:val>
                                        </p:tav>
                                        <p:tav tm="100000">
                                          <p:val>
                                            <p:strVal val="#ppt_y"/>
                                          </p:val>
                                        </p:tav>
                                      </p:tavLst>
                                    </p:anim>
                                  </p:childTnLst>
                                </p:cTn>
                              </p:par>
                            </p:childTnLst>
                          </p:cTn>
                        </p:par>
                        <p:par>
                          <p:cTn id="31" fill="hold">
                            <p:stCondLst>
                              <p:cond delay="500"/>
                            </p:stCondLst>
                            <p:childTnLst>
                              <p:par>
                                <p:cTn id="32" presetID="53" presetClass="entr" presetSubtype="16" fill="hold" grpId="0" nodeType="afterEffect">
                                  <p:stCondLst>
                                    <p:cond delay="0"/>
                                  </p:stCondLst>
                                  <p:childTnLst>
                                    <p:set>
                                      <p:cBhvr>
                                        <p:cTn id="33" dur="1" fill="hold">
                                          <p:stCondLst>
                                            <p:cond delay="0"/>
                                          </p:stCondLst>
                                        </p:cTn>
                                        <p:tgtEl>
                                          <p:spTgt spid="79">
                                            <p:txEl>
                                              <p:pRg st="0" end="0"/>
                                            </p:txEl>
                                          </p:spTgt>
                                        </p:tgtEl>
                                        <p:attrNameLst>
                                          <p:attrName>style.visibility</p:attrName>
                                        </p:attrNameLst>
                                      </p:cBhvr>
                                      <p:to>
                                        <p:strVal val="visible"/>
                                      </p:to>
                                    </p:set>
                                    <p:anim calcmode="lin" valueType="num">
                                      <p:cBhvr>
                                        <p:cTn id="34" dur="300" fill="hold"/>
                                        <p:tgtEl>
                                          <p:spTgt spid="79">
                                            <p:txEl>
                                              <p:pRg st="0" end="0"/>
                                            </p:txEl>
                                          </p:spTgt>
                                        </p:tgtEl>
                                        <p:attrNameLst>
                                          <p:attrName>ppt_w</p:attrName>
                                        </p:attrNameLst>
                                      </p:cBhvr>
                                      <p:tavLst>
                                        <p:tav tm="0">
                                          <p:val>
                                            <p:fltVal val="0"/>
                                          </p:val>
                                        </p:tav>
                                        <p:tav tm="100000">
                                          <p:val>
                                            <p:strVal val="#ppt_w"/>
                                          </p:val>
                                        </p:tav>
                                      </p:tavLst>
                                    </p:anim>
                                    <p:anim calcmode="lin" valueType="num">
                                      <p:cBhvr>
                                        <p:cTn id="35" dur="300" fill="hold"/>
                                        <p:tgtEl>
                                          <p:spTgt spid="79">
                                            <p:txEl>
                                              <p:pRg st="0" end="0"/>
                                            </p:txEl>
                                          </p:spTgt>
                                        </p:tgtEl>
                                        <p:attrNameLst>
                                          <p:attrName>ppt_h</p:attrName>
                                        </p:attrNameLst>
                                      </p:cBhvr>
                                      <p:tavLst>
                                        <p:tav tm="0">
                                          <p:val>
                                            <p:fltVal val="0"/>
                                          </p:val>
                                        </p:tav>
                                        <p:tav tm="100000">
                                          <p:val>
                                            <p:strVal val="#ppt_h"/>
                                          </p:val>
                                        </p:tav>
                                      </p:tavLst>
                                    </p:anim>
                                    <p:animEffect transition="in" filter="fade">
                                      <p:cBhvr>
                                        <p:cTn id="36" dur="300"/>
                                        <p:tgtEl>
                                          <p:spTgt spid="79">
                                            <p:txEl>
                                              <p:pRg st="0" end="0"/>
                                            </p:txEl>
                                          </p:spTgt>
                                        </p:tgtEl>
                                      </p:cBhvr>
                                    </p:animEffect>
                                  </p:childTnLst>
                                </p:cTn>
                              </p:par>
                              <p:par>
                                <p:cTn id="37" presetID="10" presetClass="entr" presetSubtype="0" fill="hold" grpId="0" nodeType="withEffect">
                                  <p:stCondLst>
                                    <p:cond delay="800"/>
                                  </p:stCondLst>
                                  <p:childTnLst>
                                    <p:set>
                                      <p:cBhvr>
                                        <p:cTn id="38" dur="1" fill="hold">
                                          <p:stCondLst>
                                            <p:cond delay="0"/>
                                          </p:stCondLst>
                                        </p:cTn>
                                        <p:tgtEl>
                                          <p:spTgt spid="31">
                                            <p:txEl>
                                              <p:pRg st="0" end="0"/>
                                            </p:txEl>
                                          </p:spTgt>
                                        </p:tgtEl>
                                        <p:attrNameLst>
                                          <p:attrName>style.visibility</p:attrName>
                                        </p:attrNameLst>
                                      </p:cBhvr>
                                      <p:to>
                                        <p:strVal val="visible"/>
                                      </p:to>
                                    </p:set>
                                    <p:animEffect transition="in" filter="fade">
                                      <p:cBhvr>
                                        <p:cTn id="39" dur="500"/>
                                        <p:tgtEl>
                                          <p:spTgt spid="31">
                                            <p:txEl>
                                              <p:pRg st="0" end="0"/>
                                            </p:txEl>
                                          </p:spTgt>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fade">
                                      <p:cBhvr>
                                        <p:cTn id="42" dur="400"/>
                                        <p:tgtEl>
                                          <p:spTgt spid="35">
                                            <p:txEl>
                                              <p:pRg st="0" end="0"/>
                                            </p:txEl>
                                          </p:spTgt>
                                        </p:tgtEl>
                                      </p:cBhvr>
                                    </p:animEffect>
                                    <p:anim calcmode="lin" valueType="num">
                                      <p:cBhvr>
                                        <p:cTn id="43" dur="4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44" dur="400" fill="hold"/>
                                        <p:tgtEl>
                                          <p:spTgt spid="35">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anim calcmode="lin" valueType="num">
                                      <p:cBhvr>
                                        <p:cTn id="4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53" presetClass="entr" presetSubtype="16" fill="hold" grpId="0" nodeType="afterEffect">
                                  <p:stCondLst>
                                    <p:cond delay="0"/>
                                  </p:stCondLst>
                                  <p:childTnLst>
                                    <p:set>
                                      <p:cBhvr>
                                        <p:cTn id="52" dur="1" fill="hold">
                                          <p:stCondLst>
                                            <p:cond delay="0"/>
                                          </p:stCondLst>
                                        </p:cTn>
                                        <p:tgtEl>
                                          <p:spTgt spid="34">
                                            <p:txEl>
                                              <p:pRg st="0" end="0"/>
                                            </p:txEl>
                                          </p:spTgt>
                                        </p:tgtEl>
                                        <p:attrNameLst>
                                          <p:attrName>style.visibility</p:attrName>
                                        </p:attrNameLst>
                                      </p:cBhvr>
                                      <p:to>
                                        <p:strVal val="visible"/>
                                      </p:to>
                                    </p:set>
                                    <p:anim calcmode="lin" valueType="num">
                                      <p:cBhvr>
                                        <p:cTn id="53" dur="3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54" dur="3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55" dur="300"/>
                                        <p:tgtEl>
                                          <p:spTgt spid="34">
                                            <p:txEl>
                                              <p:pRg st="0" end="0"/>
                                            </p:txEl>
                                          </p:spTgt>
                                        </p:tgtEl>
                                      </p:cBhvr>
                                    </p:animEffect>
                                  </p:childTnLst>
                                </p:cTn>
                              </p:par>
                              <p:par>
                                <p:cTn id="56" presetID="10" presetClass="entr" presetSubtype="0" fill="hold" grpId="0" nodeType="withEffect">
                                  <p:stCondLst>
                                    <p:cond delay="800"/>
                                  </p:stCondLst>
                                  <p:childTnLst>
                                    <p:set>
                                      <p:cBhvr>
                                        <p:cTn id="57" dur="1" fill="hold">
                                          <p:stCondLst>
                                            <p:cond delay="0"/>
                                          </p:stCondLst>
                                        </p:cTn>
                                        <p:tgtEl>
                                          <p:spTgt spid="37">
                                            <p:txEl>
                                              <p:pRg st="0" end="0"/>
                                            </p:txEl>
                                          </p:spTgt>
                                        </p:tgtEl>
                                        <p:attrNameLst>
                                          <p:attrName>style.visibility</p:attrName>
                                        </p:attrNameLst>
                                      </p:cBhvr>
                                      <p:to>
                                        <p:strVal val="visible"/>
                                      </p:to>
                                    </p:set>
                                    <p:animEffect transition="in" filter="fade">
                                      <p:cBhvr>
                                        <p:cTn id="58" dur="500"/>
                                        <p:tgtEl>
                                          <p:spTgt spid="37">
                                            <p:txEl>
                                              <p:pRg st="0" end="0"/>
                                            </p:txEl>
                                          </p:spTgt>
                                        </p:tgtEl>
                                      </p:cBhvr>
                                    </p:animEffect>
                                  </p:childTnLst>
                                </p:cTn>
                              </p:par>
                              <p:par>
                                <p:cTn id="59" presetID="42" presetClass="entr" presetSubtype="0" fill="hold" grpId="0" nodeType="withEffect">
                                  <p:stCondLst>
                                    <p:cond delay="200"/>
                                  </p:stCondLst>
                                  <p:childTnLst>
                                    <p:set>
                                      <p:cBhvr>
                                        <p:cTn id="60" dur="1" fill="hold">
                                          <p:stCondLst>
                                            <p:cond delay="0"/>
                                          </p:stCondLst>
                                        </p:cTn>
                                        <p:tgtEl>
                                          <p:spTgt spid="41">
                                            <p:txEl>
                                              <p:pRg st="0" end="0"/>
                                            </p:txEl>
                                          </p:spTgt>
                                        </p:tgtEl>
                                        <p:attrNameLst>
                                          <p:attrName>style.visibility</p:attrName>
                                        </p:attrNameLst>
                                      </p:cBhvr>
                                      <p:to>
                                        <p:strVal val="visible"/>
                                      </p:to>
                                    </p:set>
                                    <p:animEffect transition="in" filter="fade">
                                      <p:cBhvr>
                                        <p:cTn id="61" dur="400"/>
                                        <p:tgtEl>
                                          <p:spTgt spid="41">
                                            <p:txEl>
                                              <p:pRg st="0" end="0"/>
                                            </p:txEl>
                                          </p:spTgt>
                                        </p:tgtEl>
                                      </p:cBhvr>
                                    </p:animEffect>
                                    <p:anim calcmode="lin" valueType="num">
                                      <p:cBhvr>
                                        <p:cTn id="62" dur="4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63" dur="400" fill="hold"/>
                                        <p:tgtEl>
                                          <p:spTgt spid="41">
                                            <p:txEl>
                                              <p:pRg st="0" end="0"/>
                                            </p:txEl>
                                          </p:spTgt>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00"/>
                                  </p:stCondLst>
                                  <p:childTnLst>
                                    <p:set>
                                      <p:cBhvr>
                                        <p:cTn id="65" dur="1" fill="hold">
                                          <p:stCondLst>
                                            <p:cond delay="0"/>
                                          </p:stCondLst>
                                        </p:cTn>
                                        <p:tgtEl>
                                          <p:spTgt spid="42">
                                            <p:txEl>
                                              <p:pRg st="0" end="0"/>
                                            </p:txEl>
                                          </p:spTgt>
                                        </p:tgtEl>
                                        <p:attrNameLst>
                                          <p:attrName>style.visibility</p:attrName>
                                        </p:attrNameLst>
                                      </p:cBhvr>
                                      <p:to>
                                        <p:strVal val="visible"/>
                                      </p:to>
                                    </p:set>
                                    <p:animEffect transition="in" filter="fade">
                                      <p:cBhvr>
                                        <p:cTn id="66" dur="500"/>
                                        <p:tgtEl>
                                          <p:spTgt spid="42">
                                            <p:txEl>
                                              <p:pRg st="0" end="0"/>
                                            </p:txEl>
                                          </p:spTgt>
                                        </p:tgtEl>
                                      </p:cBhvr>
                                    </p:animEffect>
                                    <p:anim calcmode="lin" valueType="num">
                                      <p:cBhvr>
                                        <p:cTn id="67" dur="500" fill="hold"/>
                                        <p:tgtEl>
                                          <p:spTgt spid="42">
                                            <p:txEl>
                                              <p:pRg st="0" end="0"/>
                                            </p:txEl>
                                          </p:spTgt>
                                        </p:tgtEl>
                                        <p:attrNameLst>
                                          <p:attrName>ppt_x</p:attrName>
                                        </p:attrNameLst>
                                      </p:cBhvr>
                                      <p:tavLst>
                                        <p:tav tm="0">
                                          <p:val>
                                            <p:strVal val="#ppt_x"/>
                                          </p:val>
                                        </p:tav>
                                        <p:tav tm="100000">
                                          <p:val>
                                            <p:strVal val="#ppt_x"/>
                                          </p:val>
                                        </p:tav>
                                      </p:tavLst>
                                    </p:anim>
                                    <p:anim calcmode="lin" valueType="num">
                                      <p:cBhvr>
                                        <p:cTn id="68" dur="500" fill="hold"/>
                                        <p:tgtEl>
                                          <p:spTgt spid="42">
                                            <p:txEl>
                                              <p:pRg st="0" end="0"/>
                                            </p:txEl>
                                          </p:spTgt>
                                        </p:tgtEl>
                                        <p:attrNameLst>
                                          <p:attrName>ppt_y</p:attrName>
                                        </p:attrNameLst>
                                      </p:cBhvr>
                                      <p:tavLst>
                                        <p:tav tm="0">
                                          <p:val>
                                            <p:strVal val="#ppt_y+.1"/>
                                          </p:val>
                                        </p:tav>
                                        <p:tav tm="100000">
                                          <p:val>
                                            <p:strVal val="#ppt_y"/>
                                          </p:val>
                                        </p:tav>
                                      </p:tavLst>
                                    </p:anim>
                                  </p:childTnLst>
                                </p:cTn>
                              </p:par>
                            </p:childTnLst>
                          </p:cTn>
                        </p:par>
                        <p:par>
                          <p:cTn id="69" fill="hold">
                            <p:stCondLst>
                              <p:cond delay="1500"/>
                            </p:stCondLst>
                            <p:childTnLst>
                              <p:par>
                                <p:cTn id="70" presetID="53" presetClass="entr" presetSubtype="16" fill="hold" grpId="0" nodeType="afterEffect">
                                  <p:stCondLst>
                                    <p:cond delay="0"/>
                                  </p:stCondLst>
                                  <p:childTnLst>
                                    <p:set>
                                      <p:cBhvr>
                                        <p:cTn id="71" dur="1" fill="hold">
                                          <p:stCondLst>
                                            <p:cond delay="0"/>
                                          </p:stCondLst>
                                        </p:cTn>
                                        <p:tgtEl>
                                          <p:spTgt spid="40">
                                            <p:txEl>
                                              <p:pRg st="0" end="0"/>
                                            </p:txEl>
                                          </p:spTgt>
                                        </p:tgtEl>
                                        <p:attrNameLst>
                                          <p:attrName>style.visibility</p:attrName>
                                        </p:attrNameLst>
                                      </p:cBhvr>
                                      <p:to>
                                        <p:strVal val="visible"/>
                                      </p:to>
                                    </p:set>
                                    <p:anim calcmode="lin" valueType="num">
                                      <p:cBhvr>
                                        <p:cTn id="72" dur="3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73" dur="3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74" dur="300"/>
                                        <p:tgtEl>
                                          <p:spTgt spid="40">
                                            <p:txEl>
                                              <p:pRg st="0" end="0"/>
                                            </p:txEl>
                                          </p:spTgt>
                                        </p:tgtEl>
                                      </p:cBhvr>
                                    </p:animEffect>
                                  </p:childTnLst>
                                </p:cTn>
                              </p:par>
                            </p:childTnLst>
                          </p:cTn>
                        </p:par>
                        <p:par>
                          <p:cTn id="75" fill="hold">
                            <p:stCondLst>
                              <p:cond delay="2000"/>
                            </p:stCondLst>
                            <p:childTnLst>
                              <p:par>
                                <p:cTn id="76" presetID="53" presetClass="entr" presetSubtype="16" fill="hold" grpId="0" nodeType="afterEffect" nodePh="1">
                                  <p:stCondLst>
                                    <p:cond delay="0"/>
                                  </p:stCondLst>
                                  <p:endCondLst>
                                    <p:cond evt="begin" delay="0">
                                      <p:tn val="76"/>
                                    </p:cond>
                                  </p:end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2500"/>
                            </p:stCondLst>
                            <p:childTnLst>
                              <p:par>
                                <p:cTn id="82" presetID="53" presetClass="entr" presetSubtype="16" fill="hold" grpId="0" nodeType="afterEffect" nodePh="1">
                                  <p:stCondLst>
                                    <p:cond delay="0"/>
                                  </p:stCondLst>
                                  <p:endCondLst>
                                    <p:cond evt="begin" delay="0">
                                      <p:tn val="82"/>
                                    </p:cond>
                                  </p:end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3000"/>
                            </p:stCondLst>
                            <p:childTnLst>
                              <p:par>
                                <p:cTn id="88" presetID="53" presetClass="entr" presetSubtype="16" fill="hold" grpId="0" nodeType="afterEffect" nodePh="1">
                                  <p:stCondLst>
                                    <p:cond delay="0"/>
                                  </p:stCondLst>
                                  <p:endCondLst>
                                    <p:cond evt="begin" delay="0">
                                      <p:tn val="88"/>
                                    </p:cond>
                                  </p:end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6" grpId="0" build="p">
        <p:tmplLst>
          <p:tmpl lvl="1">
            <p:tnLst>
              <p:par>
                <p:cTn presetID="10" presetClass="entr" presetSubtype="0" fill="hold" nodeType="withEffect">
                  <p:stCondLst>
                    <p:cond delay="800"/>
                  </p:stCondLst>
                  <p:childTnLst>
                    <p:set>
                      <p:cBhvr>
                        <p:cTn dur="1" fill="hold">
                          <p:stCondLst>
                            <p:cond delay="0"/>
                          </p:stCondLst>
                        </p:cTn>
                        <p:tgtEl>
                          <p:spTgt spid="76"/>
                        </p:tgtEl>
                        <p:attrNameLst>
                          <p:attrName>style.visibility</p:attrName>
                        </p:attrNameLst>
                      </p:cBhvr>
                      <p:to>
                        <p:strVal val="visible"/>
                      </p:to>
                    </p:set>
                    <p:animEffect transition="in" filter="fade">
                      <p:cBhvr>
                        <p:cTn dur="500"/>
                        <p:tgtEl>
                          <p:spTgt spid="76"/>
                        </p:tgtEl>
                      </p:cBhvr>
                    </p:animEffect>
                  </p:childTnLst>
                </p:cTn>
              </p:par>
            </p:tnLst>
          </p:tmpl>
        </p:tmplLst>
      </p:bldP>
      <p:bldP spid="79" grpId="0" build="p">
        <p:tmplLst>
          <p:tmpl lvl="1">
            <p:tnLst>
              <p:par>
                <p:cTn presetID="53" presetClass="entr" presetSubtype="16" fill="hold" nodeType="afterEffect">
                  <p:stCondLst>
                    <p:cond delay="0"/>
                  </p:stCondLst>
                  <p:childTnLst>
                    <p:set>
                      <p:cBhvr>
                        <p:cTn dur="1" fill="hold">
                          <p:stCondLst>
                            <p:cond delay="0"/>
                          </p:stCondLst>
                        </p:cTn>
                        <p:tgtEl>
                          <p:spTgt spid="79"/>
                        </p:tgtEl>
                        <p:attrNameLst>
                          <p:attrName>style.visibility</p:attrName>
                        </p:attrNameLst>
                      </p:cBhvr>
                      <p:to>
                        <p:strVal val="visible"/>
                      </p:to>
                    </p:set>
                    <p:anim calcmode="lin" valueType="num">
                      <p:cBhvr>
                        <p:cTn dur="300" fill="hold"/>
                        <p:tgtEl>
                          <p:spTgt spid="79"/>
                        </p:tgtEl>
                        <p:attrNameLst>
                          <p:attrName>ppt_w</p:attrName>
                        </p:attrNameLst>
                      </p:cBhvr>
                      <p:tavLst>
                        <p:tav tm="0">
                          <p:val>
                            <p:fltVal val="0"/>
                          </p:val>
                        </p:tav>
                        <p:tav tm="100000">
                          <p:val>
                            <p:strVal val="#ppt_w"/>
                          </p:val>
                        </p:tav>
                      </p:tavLst>
                    </p:anim>
                    <p:anim calcmode="lin" valueType="num">
                      <p:cBhvr>
                        <p:cTn dur="300" fill="hold"/>
                        <p:tgtEl>
                          <p:spTgt spid="79"/>
                        </p:tgtEl>
                        <p:attrNameLst>
                          <p:attrName>ppt_h</p:attrName>
                        </p:attrNameLst>
                      </p:cBhvr>
                      <p:tavLst>
                        <p:tav tm="0">
                          <p:val>
                            <p:fltVal val="0"/>
                          </p:val>
                        </p:tav>
                        <p:tav tm="100000">
                          <p:val>
                            <p:strVal val="#ppt_h"/>
                          </p:val>
                        </p:tav>
                      </p:tavLst>
                    </p:anim>
                    <p:animEffect transition="in" filter="fade">
                      <p:cBhvr>
                        <p:cTn dur="300"/>
                        <p:tgtEl>
                          <p:spTgt spid="79"/>
                        </p:tgtEl>
                      </p:cBhvr>
                    </p:animEffect>
                  </p:childTnLst>
                </p:cTn>
              </p:par>
            </p:tnLst>
          </p:tmpl>
        </p:tmplLst>
      </p:bldP>
      <p:bldP spid="77" grpId="0" build="p">
        <p:tmplLst>
          <p:tmpl lvl="1">
            <p:tnLst>
              <p:par>
                <p:cTn presetID="42" presetClass="entr" presetSubtype="0" fill="hold" nodeType="withEffect">
                  <p:stCondLst>
                    <p:cond delay="200"/>
                  </p:stCondLst>
                  <p:childTnLst>
                    <p:set>
                      <p:cBhvr>
                        <p:cTn dur="1" fill="hold">
                          <p:stCondLst>
                            <p:cond delay="0"/>
                          </p:stCondLst>
                        </p:cTn>
                        <p:tgtEl>
                          <p:spTgt spid="77"/>
                        </p:tgtEl>
                        <p:attrNameLst>
                          <p:attrName>style.visibility</p:attrName>
                        </p:attrNameLst>
                      </p:cBhvr>
                      <p:to>
                        <p:strVal val="visible"/>
                      </p:to>
                    </p:set>
                    <p:animEffect transition="in" filter="fade">
                      <p:cBhvr>
                        <p:cTn dur="400"/>
                        <p:tgtEl>
                          <p:spTgt spid="77"/>
                        </p:tgtEl>
                      </p:cBhvr>
                    </p:animEffect>
                    <p:anim calcmode="lin" valueType="num">
                      <p:cBhvr>
                        <p:cTn dur="400" fill="hold"/>
                        <p:tgtEl>
                          <p:spTgt spid="77"/>
                        </p:tgtEl>
                        <p:attrNameLst>
                          <p:attrName>ppt_x</p:attrName>
                        </p:attrNameLst>
                      </p:cBhvr>
                      <p:tavLst>
                        <p:tav tm="0">
                          <p:val>
                            <p:strVal val="#ppt_x"/>
                          </p:val>
                        </p:tav>
                        <p:tav tm="100000">
                          <p:val>
                            <p:strVal val="#ppt_x"/>
                          </p:val>
                        </p:tav>
                      </p:tavLst>
                    </p:anim>
                    <p:anim calcmode="lin" valueType="num">
                      <p:cBhvr>
                        <p:cTn dur="400" fill="hold"/>
                        <p:tgtEl>
                          <p:spTgt spid="77"/>
                        </p:tgtEl>
                        <p:attrNameLst>
                          <p:attrName>ppt_y</p:attrName>
                        </p:attrNameLst>
                      </p:cBhvr>
                      <p:tavLst>
                        <p:tav tm="0">
                          <p:val>
                            <p:strVal val="#ppt_y+.1"/>
                          </p:val>
                        </p:tav>
                        <p:tav tm="100000">
                          <p:val>
                            <p:strVal val="#ppt_y"/>
                          </p:val>
                        </p:tav>
                      </p:tavLst>
                    </p:anim>
                  </p:childTnLst>
                </p:cTn>
              </p:par>
            </p:tnLst>
          </p:tmpl>
        </p:tmplLst>
      </p:bldP>
      <p:bldP spid="78" grpId="0" build="p">
        <p:tmplLst>
          <p:tmpl lvl="1">
            <p:tnLst>
              <p:par>
                <p:cTn presetID="42" presetClass="entr" presetSubtype="0" fill="hold" nodeType="withEffect">
                  <p:stCondLst>
                    <p:cond delay="200"/>
                  </p:stCondLst>
                  <p:childTnLst>
                    <p:set>
                      <p:cBhvr>
                        <p:cTn dur="1" fill="hold">
                          <p:stCondLst>
                            <p:cond delay="0"/>
                          </p:stCondLst>
                        </p:cTn>
                        <p:tgtEl>
                          <p:spTgt spid="78"/>
                        </p:tgtEl>
                        <p:attrNameLst>
                          <p:attrName>style.visibility</p:attrName>
                        </p:attrNameLst>
                      </p:cBhvr>
                      <p:to>
                        <p:strVal val="visible"/>
                      </p:to>
                    </p:set>
                    <p:animEffect transition="in" filter="fade">
                      <p:cBhvr>
                        <p:cTn dur="500"/>
                        <p:tgtEl>
                          <p:spTgt spid="78"/>
                        </p:tgtEl>
                      </p:cBhvr>
                    </p:animEffect>
                    <p:anim calcmode="lin" valueType="num">
                      <p:cBhvr>
                        <p:cTn dur="500" fill="hold"/>
                        <p:tgtEl>
                          <p:spTgt spid="78"/>
                        </p:tgtEl>
                        <p:attrNameLst>
                          <p:attrName>ppt_x</p:attrName>
                        </p:attrNameLst>
                      </p:cBhvr>
                      <p:tavLst>
                        <p:tav tm="0">
                          <p:val>
                            <p:strVal val="#ppt_x"/>
                          </p:val>
                        </p:tav>
                        <p:tav tm="100000">
                          <p:val>
                            <p:strVal val="#ppt_x"/>
                          </p:val>
                        </p:tav>
                      </p:tavLst>
                    </p:anim>
                    <p:anim calcmode="lin" valueType="num">
                      <p:cBhvr>
                        <p:cTn dur="500" fill="hold"/>
                        <p:tgtEl>
                          <p:spTgt spid="78"/>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300" fill="hold"/>
                        <p:tgtEl>
                          <p:spTgt spid="34"/>
                        </p:tgtEl>
                        <p:attrNameLst>
                          <p:attrName>ppt_w</p:attrName>
                        </p:attrNameLst>
                      </p:cBhvr>
                      <p:tavLst>
                        <p:tav tm="0">
                          <p:val>
                            <p:fltVal val="0"/>
                          </p:val>
                        </p:tav>
                        <p:tav tm="100000">
                          <p:val>
                            <p:strVal val="#ppt_w"/>
                          </p:val>
                        </p:tav>
                      </p:tavLst>
                    </p:anim>
                    <p:anim calcmode="lin" valueType="num">
                      <p:cBhvr>
                        <p:cTn dur="300" fill="hold"/>
                        <p:tgtEl>
                          <p:spTgt spid="34"/>
                        </p:tgtEl>
                        <p:attrNameLst>
                          <p:attrName>ppt_h</p:attrName>
                        </p:attrNameLst>
                      </p:cBhvr>
                      <p:tavLst>
                        <p:tav tm="0">
                          <p:val>
                            <p:fltVal val="0"/>
                          </p:val>
                        </p:tav>
                        <p:tav tm="100000">
                          <p:val>
                            <p:strVal val="#ppt_h"/>
                          </p:val>
                        </p:tav>
                      </p:tavLst>
                    </p:anim>
                    <p:animEffect transition="in" filter="fade">
                      <p:cBhvr>
                        <p:cTn dur="300"/>
                        <p:tgtEl>
                          <p:spTgt spid="34"/>
                        </p:tgtEl>
                      </p:cBhvr>
                    </p:animEffect>
                  </p:childTnLst>
                </p:cTn>
              </p:par>
            </p:tnLst>
          </p:tmpl>
        </p:tmplLst>
      </p:bldP>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400"/>
                        <p:tgtEl>
                          <p:spTgt spid="35"/>
                        </p:tgtEl>
                      </p:cBhvr>
                    </p:animEffect>
                    <p:anim calcmode="lin" valueType="num">
                      <p:cBhvr>
                        <p:cTn dur="400" fill="hold"/>
                        <p:tgtEl>
                          <p:spTgt spid="35"/>
                        </p:tgtEl>
                        <p:attrNameLst>
                          <p:attrName>ppt_x</p:attrName>
                        </p:attrNameLst>
                      </p:cBhvr>
                      <p:tavLst>
                        <p:tav tm="0">
                          <p:val>
                            <p:strVal val="#ppt_x"/>
                          </p:val>
                        </p:tav>
                        <p:tav tm="100000">
                          <p:val>
                            <p:strVal val="#ppt_x"/>
                          </p:val>
                        </p:tav>
                      </p:tavLst>
                    </p:anim>
                    <p:anim calcmode="lin" valueType="num">
                      <p:cBhvr>
                        <p:cTn dur="4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10" presetClass="entr" presetSubtype="0" fill="hold" nodeType="withEffect">
                  <p:stCondLst>
                    <p:cond delay="8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300" fill="hold"/>
                        <p:tgtEl>
                          <p:spTgt spid="40"/>
                        </p:tgtEl>
                        <p:attrNameLst>
                          <p:attrName>ppt_w</p:attrName>
                        </p:attrNameLst>
                      </p:cBhvr>
                      <p:tavLst>
                        <p:tav tm="0">
                          <p:val>
                            <p:fltVal val="0"/>
                          </p:val>
                        </p:tav>
                        <p:tav tm="100000">
                          <p:val>
                            <p:strVal val="#ppt_w"/>
                          </p:val>
                        </p:tav>
                      </p:tavLst>
                    </p:anim>
                    <p:anim calcmode="lin" valueType="num">
                      <p:cBhvr>
                        <p:cTn dur="300" fill="hold"/>
                        <p:tgtEl>
                          <p:spTgt spid="40"/>
                        </p:tgtEl>
                        <p:attrNameLst>
                          <p:attrName>ppt_h</p:attrName>
                        </p:attrNameLst>
                      </p:cBhvr>
                      <p:tavLst>
                        <p:tav tm="0">
                          <p:val>
                            <p:fltVal val="0"/>
                          </p:val>
                        </p:tav>
                        <p:tav tm="100000">
                          <p:val>
                            <p:strVal val="#ppt_h"/>
                          </p:val>
                        </p:tav>
                      </p:tavLst>
                    </p:anim>
                    <p:animEffect transition="in" filter="fade">
                      <p:cBhvr>
                        <p:cTn dur="300"/>
                        <p:tgtEl>
                          <p:spTgt spid="40"/>
                        </p:tgtEl>
                      </p:cBhvr>
                    </p:animEffect>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400"/>
                        <p:tgtEl>
                          <p:spTgt spid="41"/>
                        </p:tgtEl>
                      </p:cBhvr>
                    </p:animEffect>
                    <p:anim calcmode="lin" valueType="num">
                      <p:cBhvr>
                        <p:cTn dur="400" fill="hold"/>
                        <p:tgtEl>
                          <p:spTgt spid="41"/>
                        </p:tgtEl>
                        <p:attrNameLst>
                          <p:attrName>ppt_x</p:attrName>
                        </p:attrNameLst>
                      </p:cBhvr>
                      <p:tavLst>
                        <p:tav tm="0">
                          <p:val>
                            <p:strVal val="#ppt_x"/>
                          </p:val>
                        </p:tav>
                        <p:tav tm="100000">
                          <p:val>
                            <p:strVal val="#ppt_x"/>
                          </p:val>
                        </p:tav>
                      </p:tavLst>
                    </p:anim>
                    <p:anim calcmode="lin" valueType="num">
                      <p:cBhvr>
                        <p:cTn dur="4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42" presetClass="entr" presetSubtype="0" fill="hold" nodeType="withEffect">
                  <p:stCondLst>
                    <p:cond delay="2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anim calcmode="lin" valueType="num">
                      <p:cBhvr>
                        <p:cTn dur="500" fill="hold"/>
                        <p:tgtEl>
                          <p:spTgt spid="42"/>
                        </p:tgtEl>
                        <p:attrNameLst>
                          <p:attrName>ppt_x</p:attrName>
                        </p:attrNameLst>
                      </p:cBhvr>
                      <p:tavLst>
                        <p:tav tm="0">
                          <p:val>
                            <p:strVal val="#ppt_x"/>
                          </p:val>
                        </p:tav>
                        <p:tav tm="100000">
                          <p:val>
                            <p:strVal val="#ppt_x"/>
                          </p:val>
                        </p:tav>
                      </p:tavLst>
                    </p:anim>
                    <p:anim calcmode="lin" valueType="num">
                      <p:cBhvr>
                        <p:cTn dur="500" fill="hold"/>
                        <p:tgtEl>
                          <p:spTgt spid="42"/>
                        </p:tgtEl>
                        <p:attrNameLst>
                          <p:attrName>ppt_y</p:attrName>
                        </p:attrNameLst>
                      </p:cBhvr>
                      <p:tavLst>
                        <p:tav tm="0">
                          <p:val>
                            <p:strVal val="#ppt_y+.1"/>
                          </p:val>
                        </p:tav>
                        <p:tav tm="100000">
                          <p:val>
                            <p:strVal val="#ppt_y"/>
                          </p:val>
                        </p:tav>
                      </p:tavLst>
                    </p:anim>
                  </p:childTnLst>
                </p:cTn>
              </p:par>
            </p:tnLst>
          </p:tmpl>
        </p:tmplLst>
      </p:bldP>
      <p:bldP spid="28" grpId="0"/>
      <p:bldP spid="30" grpId="0"/>
      <p:bldP spid="43" grpId="0"/>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our images with caption 1">
    <p:spTree>
      <p:nvGrpSpPr>
        <p:cNvPr id="1" name=""/>
        <p:cNvGrpSpPr/>
        <p:nvPr/>
      </p:nvGrpSpPr>
      <p:grpSpPr>
        <a:xfrm>
          <a:off x="0" y="0"/>
          <a:ext cx="0" cy="0"/>
          <a:chOff x="0" y="0"/>
          <a:chExt cx="0" cy="0"/>
        </a:xfrm>
      </p:grpSpPr>
      <p:sp>
        <p:nvSpPr>
          <p:cNvPr id="22" name="Picture Placeholder 2"/>
          <p:cNvSpPr>
            <a:spLocks noGrp="1"/>
          </p:cNvSpPr>
          <p:nvPr>
            <p:ph type="pic" sz="quarter" idx="48"/>
          </p:nvPr>
        </p:nvSpPr>
        <p:spPr>
          <a:xfrm>
            <a:off x="721784"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38" name="Rounded Rectangle 18"/>
          <p:cNvSpPr/>
          <p:nvPr userDrawn="1"/>
        </p:nvSpPr>
        <p:spPr>
          <a:xfrm>
            <a:off x="721784"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1" name="Text Placeholder 7"/>
          <p:cNvSpPr>
            <a:spLocks noGrp="1"/>
          </p:cNvSpPr>
          <p:nvPr>
            <p:ph type="body" sz="quarter" idx="65" hasCustomPrompt="1"/>
          </p:nvPr>
        </p:nvSpPr>
        <p:spPr>
          <a:xfrm>
            <a:off x="1066800"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1066800"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3" name="Picture Placeholder 2"/>
          <p:cNvSpPr>
            <a:spLocks noGrp="1"/>
          </p:cNvSpPr>
          <p:nvPr>
            <p:ph type="pic" sz="quarter" idx="66"/>
          </p:nvPr>
        </p:nvSpPr>
        <p:spPr>
          <a:xfrm>
            <a:off x="6608235" y="1394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Rounded Rectangle 18"/>
          <p:cNvSpPr/>
          <p:nvPr userDrawn="1"/>
        </p:nvSpPr>
        <p:spPr>
          <a:xfrm>
            <a:off x="6608235" y="2929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5" name="Text Placeholder 7"/>
          <p:cNvSpPr>
            <a:spLocks noGrp="1"/>
          </p:cNvSpPr>
          <p:nvPr>
            <p:ph type="body" sz="quarter" idx="67" hasCustomPrompt="1"/>
          </p:nvPr>
        </p:nvSpPr>
        <p:spPr>
          <a:xfrm>
            <a:off x="6953251" y="2991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0" name="Text Placeholder 2"/>
          <p:cNvSpPr>
            <a:spLocks noGrp="1"/>
          </p:cNvSpPr>
          <p:nvPr>
            <p:ph type="body" sz="quarter" idx="68" hasCustomPrompt="1"/>
          </p:nvPr>
        </p:nvSpPr>
        <p:spPr>
          <a:xfrm>
            <a:off x="6953251" y="3286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1" name="Picture Placeholder 2"/>
          <p:cNvSpPr>
            <a:spLocks noGrp="1"/>
          </p:cNvSpPr>
          <p:nvPr>
            <p:ph type="pic" sz="quarter" idx="69"/>
          </p:nvPr>
        </p:nvSpPr>
        <p:spPr>
          <a:xfrm>
            <a:off x="721784"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2" name="Rounded Rectangle 18"/>
          <p:cNvSpPr/>
          <p:nvPr userDrawn="1"/>
        </p:nvSpPr>
        <p:spPr>
          <a:xfrm>
            <a:off x="721784"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53" name="Text Placeholder 7"/>
          <p:cNvSpPr>
            <a:spLocks noGrp="1"/>
          </p:cNvSpPr>
          <p:nvPr>
            <p:ph type="body" sz="quarter" idx="70" hasCustomPrompt="1"/>
          </p:nvPr>
        </p:nvSpPr>
        <p:spPr>
          <a:xfrm>
            <a:off x="1066800"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4" name="Text Placeholder 2"/>
          <p:cNvSpPr>
            <a:spLocks noGrp="1"/>
          </p:cNvSpPr>
          <p:nvPr>
            <p:ph type="body" sz="quarter" idx="71" hasCustomPrompt="1"/>
          </p:nvPr>
        </p:nvSpPr>
        <p:spPr>
          <a:xfrm>
            <a:off x="1066800"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55" name="Picture Placeholder 2"/>
          <p:cNvSpPr>
            <a:spLocks noGrp="1"/>
          </p:cNvSpPr>
          <p:nvPr>
            <p:ph type="pic" sz="quarter" idx="72"/>
          </p:nvPr>
        </p:nvSpPr>
        <p:spPr>
          <a:xfrm>
            <a:off x="6608235" y="4061011"/>
            <a:ext cx="4967816" cy="1530161"/>
          </a:xfrm>
          <a:custGeom>
            <a:avLst/>
            <a:gdLst/>
            <a:ahLst/>
            <a:cxnLst/>
            <a:rect l="l" t="t" r="r" b="b"/>
            <a:pathLst>
              <a:path w="3725862" h="1275134">
                <a:moveTo>
                  <a:pt x="360890" y="0"/>
                </a:moveTo>
                <a:lnTo>
                  <a:pt x="3364972" y="0"/>
                </a:lnTo>
                <a:cubicBezTo>
                  <a:pt x="3564286" y="0"/>
                  <a:pt x="3725862" y="161576"/>
                  <a:pt x="3725862" y="360890"/>
                </a:cubicBezTo>
                <a:lnTo>
                  <a:pt x="3725862" y="1275134"/>
                </a:lnTo>
                <a:lnTo>
                  <a:pt x="0" y="1275134"/>
                </a:lnTo>
                <a:lnTo>
                  <a:pt x="0" y="360890"/>
                </a:lnTo>
                <a:cubicBezTo>
                  <a:pt x="0" y="161576"/>
                  <a:pt x="161576" y="0"/>
                  <a:pt x="36089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6" name="Rounded Rectangle 18"/>
          <p:cNvSpPr/>
          <p:nvPr userDrawn="1"/>
        </p:nvSpPr>
        <p:spPr>
          <a:xfrm>
            <a:off x="6608235" y="5596889"/>
            <a:ext cx="4967816" cy="723899"/>
          </a:xfrm>
          <a:custGeom>
            <a:avLst/>
            <a:gdLst/>
            <a:ahLst/>
            <a:cxnLst/>
            <a:rect l="l" t="t" r="r" b="b"/>
            <a:pathLst>
              <a:path w="3725862" h="603249">
                <a:moveTo>
                  <a:pt x="0" y="0"/>
                </a:moveTo>
                <a:lnTo>
                  <a:pt x="3725862" y="0"/>
                </a:lnTo>
                <a:lnTo>
                  <a:pt x="3725862" y="280197"/>
                </a:lnTo>
                <a:cubicBezTo>
                  <a:pt x="3725862" y="458614"/>
                  <a:pt x="3581227" y="603249"/>
                  <a:pt x="3402810" y="603249"/>
                </a:cubicBezTo>
                <a:lnTo>
                  <a:pt x="323052" y="603249"/>
                </a:lnTo>
                <a:cubicBezTo>
                  <a:pt x="144635" y="603249"/>
                  <a:pt x="0" y="458614"/>
                  <a:pt x="0" y="280197"/>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57" name="Text Placeholder 7"/>
          <p:cNvSpPr>
            <a:spLocks noGrp="1"/>
          </p:cNvSpPr>
          <p:nvPr>
            <p:ph type="body" sz="quarter" idx="73" hasCustomPrompt="1"/>
          </p:nvPr>
        </p:nvSpPr>
        <p:spPr>
          <a:xfrm>
            <a:off x="6953251" y="5658377"/>
            <a:ext cx="4419600"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58" name="Text Placeholder 2"/>
          <p:cNvSpPr>
            <a:spLocks noGrp="1"/>
          </p:cNvSpPr>
          <p:nvPr>
            <p:ph type="body" sz="quarter" idx="74" hasCustomPrompt="1"/>
          </p:nvPr>
        </p:nvSpPr>
        <p:spPr>
          <a:xfrm>
            <a:off x="6953251" y="5953158"/>
            <a:ext cx="4419600" cy="306670"/>
          </a:xfrm>
          <a:prstGeom prst="rect">
            <a:avLst/>
          </a:prstGeom>
        </p:spPr>
        <p:txBody>
          <a:bodyPr vert="horz" lIns="0" tIns="0" rIns="0" bIns="0"/>
          <a:lstStyle>
            <a:lvl1pPr marL="0" indent="0" algn="just">
              <a:lnSpc>
                <a:spcPct val="130000"/>
              </a:lnSpc>
              <a:buNone/>
              <a:defRPr sz="1080">
                <a:solidFill>
                  <a:schemeClr val="bg1"/>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Tree>
    <p:extLst>
      <p:ext uri="{BB962C8B-B14F-4D97-AF65-F5344CB8AC3E}">
        <p14:creationId xmlns:p14="http://schemas.microsoft.com/office/powerpoint/2010/main" val="93783171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Effect transition="in" filter="fade">
                                      <p:cBhvr>
                                        <p:cTn id="22" dur="1000"/>
                                        <p:tgtEl>
                                          <p:spTgt spid="22"/>
                                        </p:tgtEl>
                                      </p:cBhvr>
                                    </p:animEffect>
                                  </p:childTnLst>
                                </p:cTn>
                              </p:par>
                            </p:childTnLst>
                          </p:cTn>
                        </p:par>
                        <p:par>
                          <p:cTn id="23" fill="hold">
                            <p:stCondLst>
                              <p:cond delay="500"/>
                            </p:stCondLst>
                            <p:childTnLst>
                              <p:par>
                                <p:cTn id="24" presetID="53" presetClass="entr" presetSubtype="16"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p:cTn id="26" dur="400" fill="hold"/>
                                        <p:tgtEl>
                                          <p:spTgt spid="38"/>
                                        </p:tgtEl>
                                        <p:attrNameLst>
                                          <p:attrName>ppt_w</p:attrName>
                                        </p:attrNameLst>
                                      </p:cBhvr>
                                      <p:tavLst>
                                        <p:tav tm="0">
                                          <p:val>
                                            <p:fltVal val="0"/>
                                          </p:val>
                                        </p:tav>
                                        <p:tav tm="100000">
                                          <p:val>
                                            <p:strVal val="#ppt_w"/>
                                          </p:val>
                                        </p:tav>
                                      </p:tavLst>
                                    </p:anim>
                                    <p:anim calcmode="lin" valueType="num">
                                      <p:cBhvr>
                                        <p:cTn id="27" dur="400" fill="hold"/>
                                        <p:tgtEl>
                                          <p:spTgt spid="38"/>
                                        </p:tgtEl>
                                        <p:attrNameLst>
                                          <p:attrName>ppt_h</p:attrName>
                                        </p:attrNameLst>
                                      </p:cBhvr>
                                      <p:tavLst>
                                        <p:tav tm="0">
                                          <p:val>
                                            <p:fltVal val="0"/>
                                          </p:val>
                                        </p:tav>
                                        <p:tav tm="100000">
                                          <p:val>
                                            <p:strVal val="#ppt_h"/>
                                          </p:val>
                                        </p:tav>
                                      </p:tavLst>
                                    </p:anim>
                                    <p:animEffect transition="in" filter="fade">
                                      <p:cBhvr>
                                        <p:cTn id="28" dur="400"/>
                                        <p:tgtEl>
                                          <p:spTgt spid="38"/>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41">
                                            <p:txEl>
                                              <p:pRg st="0" end="0"/>
                                            </p:txEl>
                                          </p:spTgt>
                                        </p:tgtEl>
                                        <p:attrNameLst>
                                          <p:attrName>style.visibility</p:attrName>
                                        </p:attrNameLst>
                                      </p:cBhvr>
                                      <p:to>
                                        <p:strVal val="visible"/>
                                      </p:to>
                                    </p:set>
                                    <p:animEffect transition="in" filter="fade">
                                      <p:cBhvr>
                                        <p:cTn id="31" dur="500"/>
                                        <p:tgtEl>
                                          <p:spTgt spid="41">
                                            <p:txEl>
                                              <p:pRg st="0" end="0"/>
                                            </p:txEl>
                                          </p:spTgt>
                                        </p:tgtEl>
                                      </p:cBhvr>
                                    </p:animEffect>
                                    <p:anim calcmode="lin" valueType="num">
                                      <p:cBhvr>
                                        <p:cTn id="32"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41">
                                            <p:txEl>
                                              <p:pRg st="0" end="0"/>
                                            </p:txEl>
                                          </p:spTgt>
                                        </p:tgtEl>
                                        <p:attrNameLst>
                                          <p:attrName>ppt_y</p:attrName>
                                        </p:attrNameLst>
                                      </p:cBhvr>
                                      <p:tavLst>
                                        <p:tav tm="0">
                                          <p:val>
                                            <p:strVal val="#ppt_y+.1"/>
                                          </p:val>
                                        </p:tav>
                                        <p:tav tm="100000">
                                          <p:val>
                                            <p:strVal val="#ppt_y"/>
                                          </p:val>
                                        </p:tav>
                                      </p:tavLst>
                                    </p:anim>
                                  </p:childTnLst>
                                </p:cTn>
                              </p:par>
                              <p:par>
                                <p:cTn id="34" presetID="10" presetClass="entr" presetSubtype="0" fill="hold" grpId="0" nodeType="withEffect">
                                  <p:stCondLst>
                                    <p:cond delay="800"/>
                                  </p:stCondLst>
                                  <p:childTnLst>
                                    <p:set>
                                      <p:cBhvr>
                                        <p:cTn id="35" dur="1" fill="hold">
                                          <p:stCondLst>
                                            <p:cond delay="0"/>
                                          </p:stCondLst>
                                        </p:cTn>
                                        <p:tgtEl>
                                          <p:spTgt spid="42">
                                            <p:txEl>
                                              <p:pRg st="0" end="0"/>
                                            </p:txEl>
                                          </p:spTgt>
                                        </p:tgtEl>
                                        <p:attrNameLst>
                                          <p:attrName>style.visibility</p:attrName>
                                        </p:attrNameLst>
                                      </p:cBhvr>
                                      <p:to>
                                        <p:strVal val="visible"/>
                                      </p:to>
                                    </p:set>
                                    <p:animEffect transition="in" filter="fade">
                                      <p:cBhvr>
                                        <p:cTn id="36" dur="500"/>
                                        <p:tgtEl>
                                          <p:spTgt spid="42">
                                            <p:txEl>
                                              <p:pRg st="0" end="0"/>
                                            </p:txEl>
                                          </p:spTgt>
                                        </p:tgtEl>
                                      </p:cBhvr>
                                    </p:animEffect>
                                  </p:childTnLst>
                                </p:cTn>
                              </p:par>
                              <p:par>
                                <p:cTn id="37" presetID="53" presetClass="entr" presetSubtype="16" fill="hold" grpId="0" nodeType="withEffect" nodePh="1">
                                  <p:stCondLst>
                                    <p:cond delay="800"/>
                                  </p:stCondLst>
                                  <p:endCondLst>
                                    <p:cond evt="begin" delay="0">
                                      <p:tn val="37"/>
                                    </p:cond>
                                  </p:endCondLst>
                                  <p:childTnLst>
                                    <p:set>
                                      <p:cBhvr>
                                        <p:cTn id="38" dur="1" fill="hold">
                                          <p:stCondLst>
                                            <p:cond delay="0"/>
                                          </p:stCondLst>
                                        </p:cTn>
                                        <p:tgtEl>
                                          <p:spTgt spid="43"/>
                                        </p:tgtEl>
                                        <p:attrNameLst>
                                          <p:attrName>style.visibility</p:attrName>
                                        </p:attrNameLst>
                                      </p:cBhvr>
                                      <p:to>
                                        <p:strVal val="visible"/>
                                      </p:to>
                                    </p:set>
                                    <p:anim calcmode="lin" valueType="num">
                                      <p:cBhvr>
                                        <p:cTn id="39" dur="1000" fill="hold"/>
                                        <p:tgtEl>
                                          <p:spTgt spid="43"/>
                                        </p:tgtEl>
                                        <p:attrNameLst>
                                          <p:attrName>ppt_w</p:attrName>
                                        </p:attrNameLst>
                                      </p:cBhvr>
                                      <p:tavLst>
                                        <p:tav tm="0">
                                          <p:val>
                                            <p:fltVal val="0"/>
                                          </p:val>
                                        </p:tav>
                                        <p:tav tm="100000">
                                          <p:val>
                                            <p:strVal val="#ppt_w"/>
                                          </p:val>
                                        </p:tav>
                                      </p:tavLst>
                                    </p:anim>
                                    <p:anim calcmode="lin" valueType="num">
                                      <p:cBhvr>
                                        <p:cTn id="40" dur="1000" fill="hold"/>
                                        <p:tgtEl>
                                          <p:spTgt spid="43"/>
                                        </p:tgtEl>
                                        <p:attrNameLst>
                                          <p:attrName>ppt_h</p:attrName>
                                        </p:attrNameLst>
                                      </p:cBhvr>
                                      <p:tavLst>
                                        <p:tav tm="0">
                                          <p:val>
                                            <p:fltVal val="0"/>
                                          </p:val>
                                        </p:tav>
                                        <p:tav tm="100000">
                                          <p:val>
                                            <p:strVal val="#ppt_h"/>
                                          </p:val>
                                        </p:tav>
                                      </p:tavLst>
                                    </p:anim>
                                    <p:animEffect transition="in" filter="fade">
                                      <p:cBhvr>
                                        <p:cTn id="41" dur="1000"/>
                                        <p:tgtEl>
                                          <p:spTgt spid="43"/>
                                        </p:tgtEl>
                                      </p:cBhvr>
                                    </p:animEffect>
                                  </p:childTnLst>
                                </p:cTn>
                              </p:par>
                            </p:childTnLst>
                          </p:cTn>
                        </p:par>
                        <p:par>
                          <p:cTn id="42" fill="hold">
                            <p:stCondLst>
                              <p:cond delay="1000"/>
                            </p:stCondLst>
                            <p:childTnLst>
                              <p:par>
                                <p:cTn id="43" presetID="53" presetClass="entr" presetSubtype="16"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400" fill="hold"/>
                                        <p:tgtEl>
                                          <p:spTgt spid="44"/>
                                        </p:tgtEl>
                                        <p:attrNameLst>
                                          <p:attrName>ppt_w</p:attrName>
                                        </p:attrNameLst>
                                      </p:cBhvr>
                                      <p:tavLst>
                                        <p:tav tm="0">
                                          <p:val>
                                            <p:fltVal val="0"/>
                                          </p:val>
                                        </p:tav>
                                        <p:tav tm="100000">
                                          <p:val>
                                            <p:strVal val="#ppt_w"/>
                                          </p:val>
                                        </p:tav>
                                      </p:tavLst>
                                    </p:anim>
                                    <p:anim calcmode="lin" valueType="num">
                                      <p:cBhvr>
                                        <p:cTn id="46" dur="400" fill="hold"/>
                                        <p:tgtEl>
                                          <p:spTgt spid="44"/>
                                        </p:tgtEl>
                                        <p:attrNameLst>
                                          <p:attrName>ppt_h</p:attrName>
                                        </p:attrNameLst>
                                      </p:cBhvr>
                                      <p:tavLst>
                                        <p:tav tm="0">
                                          <p:val>
                                            <p:fltVal val="0"/>
                                          </p:val>
                                        </p:tav>
                                        <p:tav tm="100000">
                                          <p:val>
                                            <p:strVal val="#ppt_h"/>
                                          </p:val>
                                        </p:tav>
                                      </p:tavLst>
                                    </p:anim>
                                    <p:animEffect transition="in" filter="fade">
                                      <p:cBhvr>
                                        <p:cTn id="47" dur="400"/>
                                        <p:tgtEl>
                                          <p:spTgt spid="44"/>
                                        </p:tgtEl>
                                      </p:cBhvr>
                                    </p:animEffect>
                                  </p:childTnLst>
                                </p:cTn>
                              </p:par>
                              <p:par>
                                <p:cTn id="48" presetID="42" presetClass="entr" presetSubtype="0" fill="hold" grpId="0" nodeType="withEffect">
                                  <p:stCondLst>
                                    <p:cond delay="200"/>
                                  </p:stCondLst>
                                  <p:childTnLst>
                                    <p:set>
                                      <p:cBhvr>
                                        <p:cTn id="49" dur="1" fill="hold">
                                          <p:stCondLst>
                                            <p:cond delay="0"/>
                                          </p:stCondLst>
                                        </p:cTn>
                                        <p:tgtEl>
                                          <p:spTgt spid="45">
                                            <p:txEl>
                                              <p:pRg st="0" end="0"/>
                                            </p:txEl>
                                          </p:spTgt>
                                        </p:tgtEl>
                                        <p:attrNameLst>
                                          <p:attrName>style.visibility</p:attrName>
                                        </p:attrNameLst>
                                      </p:cBhvr>
                                      <p:to>
                                        <p:strVal val="visible"/>
                                      </p:to>
                                    </p:set>
                                    <p:animEffect transition="in" filter="fade">
                                      <p:cBhvr>
                                        <p:cTn id="50" dur="500"/>
                                        <p:tgtEl>
                                          <p:spTgt spid="45">
                                            <p:txEl>
                                              <p:pRg st="0" end="0"/>
                                            </p:txEl>
                                          </p:spTgt>
                                        </p:tgtEl>
                                      </p:cBhvr>
                                    </p:animEffect>
                                    <p:anim calcmode="lin" valueType="num">
                                      <p:cBhvr>
                                        <p:cTn id="51" dur="5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45">
                                            <p:txEl>
                                              <p:pRg st="0" end="0"/>
                                            </p:txEl>
                                          </p:spTgt>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800"/>
                                  </p:stCondLst>
                                  <p:childTnLst>
                                    <p:set>
                                      <p:cBhvr>
                                        <p:cTn id="54" dur="1" fill="hold">
                                          <p:stCondLst>
                                            <p:cond delay="0"/>
                                          </p:stCondLst>
                                        </p:cTn>
                                        <p:tgtEl>
                                          <p:spTgt spid="50">
                                            <p:txEl>
                                              <p:pRg st="0" end="0"/>
                                            </p:txEl>
                                          </p:spTgt>
                                        </p:tgtEl>
                                        <p:attrNameLst>
                                          <p:attrName>style.visibility</p:attrName>
                                        </p:attrNameLst>
                                      </p:cBhvr>
                                      <p:to>
                                        <p:strVal val="visible"/>
                                      </p:to>
                                    </p:set>
                                    <p:animEffect transition="in" filter="fade">
                                      <p:cBhvr>
                                        <p:cTn id="55" dur="500"/>
                                        <p:tgtEl>
                                          <p:spTgt spid="50">
                                            <p:txEl>
                                              <p:pRg st="0" end="0"/>
                                            </p:txEl>
                                          </p:spTgt>
                                        </p:tgtEl>
                                      </p:cBhvr>
                                    </p:animEffect>
                                  </p:childTnLst>
                                </p:cTn>
                              </p:par>
                              <p:par>
                                <p:cTn id="56" presetID="53" presetClass="entr" presetSubtype="16" fill="hold" grpId="0" nodeType="withEffect" nodePh="1">
                                  <p:stCondLst>
                                    <p:cond delay="800"/>
                                  </p:stCondLst>
                                  <p:endCondLst>
                                    <p:cond evt="begin" delay="0">
                                      <p:tn val="56"/>
                                    </p:cond>
                                  </p:endCondLst>
                                  <p:childTnLst>
                                    <p:set>
                                      <p:cBhvr>
                                        <p:cTn id="57" dur="1" fill="hold">
                                          <p:stCondLst>
                                            <p:cond delay="0"/>
                                          </p:stCondLst>
                                        </p:cTn>
                                        <p:tgtEl>
                                          <p:spTgt spid="51"/>
                                        </p:tgtEl>
                                        <p:attrNameLst>
                                          <p:attrName>style.visibility</p:attrName>
                                        </p:attrNameLst>
                                      </p:cBhvr>
                                      <p:to>
                                        <p:strVal val="visible"/>
                                      </p:to>
                                    </p:set>
                                    <p:anim calcmode="lin" valueType="num">
                                      <p:cBhvr>
                                        <p:cTn id="58" dur="1000" fill="hold"/>
                                        <p:tgtEl>
                                          <p:spTgt spid="51"/>
                                        </p:tgtEl>
                                        <p:attrNameLst>
                                          <p:attrName>ppt_w</p:attrName>
                                        </p:attrNameLst>
                                      </p:cBhvr>
                                      <p:tavLst>
                                        <p:tav tm="0">
                                          <p:val>
                                            <p:fltVal val="0"/>
                                          </p:val>
                                        </p:tav>
                                        <p:tav tm="100000">
                                          <p:val>
                                            <p:strVal val="#ppt_w"/>
                                          </p:val>
                                        </p:tav>
                                      </p:tavLst>
                                    </p:anim>
                                    <p:anim calcmode="lin" valueType="num">
                                      <p:cBhvr>
                                        <p:cTn id="59" dur="1000" fill="hold"/>
                                        <p:tgtEl>
                                          <p:spTgt spid="51"/>
                                        </p:tgtEl>
                                        <p:attrNameLst>
                                          <p:attrName>ppt_h</p:attrName>
                                        </p:attrNameLst>
                                      </p:cBhvr>
                                      <p:tavLst>
                                        <p:tav tm="0">
                                          <p:val>
                                            <p:fltVal val="0"/>
                                          </p:val>
                                        </p:tav>
                                        <p:tav tm="100000">
                                          <p:val>
                                            <p:strVal val="#ppt_h"/>
                                          </p:val>
                                        </p:tav>
                                      </p:tavLst>
                                    </p:anim>
                                    <p:animEffect transition="in" filter="fade">
                                      <p:cBhvr>
                                        <p:cTn id="60" dur="1000"/>
                                        <p:tgtEl>
                                          <p:spTgt spid="5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p:cTn id="64" dur="400" fill="hold"/>
                                        <p:tgtEl>
                                          <p:spTgt spid="52"/>
                                        </p:tgtEl>
                                        <p:attrNameLst>
                                          <p:attrName>ppt_w</p:attrName>
                                        </p:attrNameLst>
                                      </p:cBhvr>
                                      <p:tavLst>
                                        <p:tav tm="0">
                                          <p:val>
                                            <p:fltVal val="0"/>
                                          </p:val>
                                        </p:tav>
                                        <p:tav tm="100000">
                                          <p:val>
                                            <p:strVal val="#ppt_w"/>
                                          </p:val>
                                        </p:tav>
                                      </p:tavLst>
                                    </p:anim>
                                    <p:anim calcmode="lin" valueType="num">
                                      <p:cBhvr>
                                        <p:cTn id="65" dur="400" fill="hold"/>
                                        <p:tgtEl>
                                          <p:spTgt spid="52"/>
                                        </p:tgtEl>
                                        <p:attrNameLst>
                                          <p:attrName>ppt_h</p:attrName>
                                        </p:attrNameLst>
                                      </p:cBhvr>
                                      <p:tavLst>
                                        <p:tav tm="0">
                                          <p:val>
                                            <p:fltVal val="0"/>
                                          </p:val>
                                        </p:tav>
                                        <p:tav tm="100000">
                                          <p:val>
                                            <p:strVal val="#ppt_h"/>
                                          </p:val>
                                        </p:tav>
                                      </p:tavLst>
                                    </p:anim>
                                    <p:animEffect transition="in" filter="fade">
                                      <p:cBhvr>
                                        <p:cTn id="66" dur="400"/>
                                        <p:tgtEl>
                                          <p:spTgt spid="52"/>
                                        </p:tgtEl>
                                      </p:cBhvr>
                                    </p:animEffect>
                                  </p:childTnLst>
                                </p:cTn>
                              </p:par>
                              <p:par>
                                <p:cTn id="67" presetID="42" presetClass="entr" presetSubtype="0" fill="hold" grpId="0" nodeType="withEffect">
                                  <p:stCondLst>
                                    <p:cond delay="20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anim calcmode="lin" valueType="num">
                                      <p:cBhvr>
                                        <p:cTn id="70" dur="500" fill="hold"/>
                                        <p:tgtEl>
                                          <p:spTgt spid="53">
                                            <p:txEl>
                                              <p:pRg st="0" end="0"/>
                                            </p:txEl>
                                          </p:spTgt>
                                        </p:tgtEl>
                                        <p:attrNameLst>
                                          <p:attrName>ppt_x</p:attrName>
                                        </p:attrNameLst>
                                      </p:cBhvr>
                                      <p:tavLst>
                                        <p:tav tm="0">
                                          <p:val>
                                            <p:strVal val="#ppt_x"/>
                                          </p:val>
                                        </p:tav>
                                        <p:tav tm="100000">
                                          <p:val>
                                            <p:strVal val="#ppt_x"/>
                                          </p:val>
                                        </p:tav>
                                      </p:tavLst>
                                    </p:anim>
                                    <p:anim calcmode="lin" valueType="num">
                                      <p:cBhvr>
                                        <p:cTn id="71" dur="500" fill="hold"/>
                                        <p:tgtEl>
                                          <p:spTgt spid="53">
                                            <p:txEl>
                                              <p:pRg st="0" end="0"/>
                                            </p:txEl>
                                          </p:spTgt>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800"/>
                                  </p:stCondLst>
                                  <p:childTnLst>
                                    <p:set>
                                      <p:cBhvr>
                                        <p:cTn id="73" dur="1" fill="hold">
                                          <p:stCondLst>
                                            <p:cond delay="0"/>
                                          </p:stCondLst>
                                        </p:cTn>
                                        <p:tgtEl>
                                          <p:spTgt spid="54">
                                            <p:txEl>
                                              <p:pRg st="0" end="0"/>
                                            </p:txEl>
                                          </p:spTgt>
                                        </p:tgtEl>
                                        <p:attrNameLst>
                                          <p:attrName>style.visibility</p:attrName>
                                        </p:attrNameLst>
                                      </p:cBhvr>
                                      <p:to>
                                        <p:strVal val="visible"/>
                                      </p:to>
                                    </p:set>
                                    <p:animEffect transition="in" filter="fade">
                                      <p:cBhvr>
                                        <p:cTn id="74" dur="500"/>
                                        <p:tgtEl>
                                          <p:spTgt spid="54">
                                            <p:txEl>
                                              <p:pRg st="0" end="0"/>
                                            </p:txEl>
                                          </p:spTgt>
                                        </p:tgtEl>
                                      </p:cBhvr>
                                    </p:animEffect>
                                  </p:childTnLst>
                                </p:cTn>
                              </p:par>
                              <p:par>
                                <p:cTn id="75" presetID="53" presetClass="entr" presetSubtype="16" fill="hold" grpId="0" nodeType="withEffect" nodePh="1">
                                  <p:stCondLst>
                                    <p:cond delay="800"/>
                                  </p:stCondLst>
                                  <p:endCondLst>
                                    <p:cond evt="begin" delay="0">
                                      <p:tn val="75"/>
                                    </p:cond>
                                  </p:endCondLst>
                                  <p:childTnLst>
                                    <p:set>
                                      <p:cBhvr>
                                        <p:cTn id="76" dur="1" fill="hold">
                                          <p:stCondLst>
                                            <p:cond delay="0"/>
                                          </p:stCondLst>
                                        </p:cTn>
                                        <p:tgtEl>
                                          <p:spTgt spid="55"/>
                                        </p:tgtEl>
                                        <p:attrNameLst>
                                          <p:attrName>style.visibility</p:attrName>
                                        </p:attrNameLst>
                                      </p:cBhvr>
                                      <p:to>
                                        <p:strVal val="visible"/>
                                      </p:to>
                                    </p:set>
                                    <p:anim calcmode="lin" valueType="num">
                                      <p:cBhvr>
                                        <p:cTn id="77" dur="1000" fill="hold"/>
                                        <p:tgtEl>
                                          <p:spTgt spid="55"/>
                                        </p:tgtEl>
                                        <p:attrNameLst>
                                          <p:attrName>ppt_w</p:attrName>
                                        </p:attrNameLst>
                                      </p:cBhvr>
                                      <p:tavLst>
                                        <p:tav tm="0">
                                          <p:val>
                                            <p:fltVal val="0"/>
                                          </p:val>
                                        </p:tav>
                                        <p:tav tm="100000">
                                          <p:val>
                                            <p:strVal val="#ppt_w"/>
                                          </p:val>
                                        </p:tav>
                                      </p:tavLst>
                                    </p:anim>
                                    <p:anim calcmode="lin" valueType="num">
                                      <p:cBhvr>
                                        <p:cTn id="78" dur="1000" fill="hold"/>
                                        <p:tgtEl>
                                          <p:spTgt spid="55"/>
                                        </p:tgtEl>
                                        <p:attrNameLst>
                                          <p:attrName>ppt_h</p:attrName>
                                        </p:attrNameLst>
                                      </p:cBhvr>
                                      <p:tavLst>
                                        <p:tav tm="0">
                                          <p:val>
                                            <p:fltVal val="0"/>
                                          </p:val>
                                        </p:tav>
                                        <p:tav tm="100000">
                                          <p:val>
                                            <p:strVal val="#ppt_h"/>
                                          </p:val>
                                        </p:tav>
                                      </p:tavLst>
                                    </p:anim>
                                    <p:animEffect transition="in" filter="fade">
                                      <p:cBhvr>
                                        <p:cTn id="79" dur="1000"/>
                                        <p:tgtEl>
                                          <p:spTgt spid="55"/>
                                        </p:tgtEl>
                                      </p:cBhvr>
                                    </p:animEffect>
                                  </p:childTnLst>
                                </p:cTn>
                              </p:par>
                            </p:childTnLst>
                          </p:cTn>
                        </p:par>
                        <p:par>
                          <p:cTn id="80" fill="hold">
                            <p:stCondLst>
                              <p:cond delay="2000"/>
                            </p:stCondLst>
                            <p:childTnLst>
                              <p:par>
                                <p:cTn id="81" presetID="53" presetClass="entr" presetSubtype="16" fill="hold" grpId="0" nodeType="afterEffect">
                                  <p:stCondLst>
                                    <p:cond delay="0"/>
                                  </p:stCondLst>
                                  <p:childTnLst>
                                    <p:set>
                                      <p:cBhvr>
                                        <p:cTn id="82" dur="1" fill="hold">
                                          <p:stCondLst>
                                            <p:cond delay="0"/>
                                          </p:stCondLst>
                                        </p:cTn>
                                        <p:tgtEl>
                                          <p:spTgt spid="56"/>
                                        </p:tgtEl>
                                        <p:attrNameLst>
                                          <p:attrName>style.visibility</p:attrName>
                                        </p:attrNameLst>
                                      </p:cBhvr>
                                      <p:to>
                                        <p:strVal val="visible"/>
                                      </p:to>
                                    </p:set>
                                    <p:anim calcmode="lin" valueType="num">
                                      <p:cBhvr>
                                        <p:cTn id="83" dur="400" fill="hold"/>
                                        <p:tgtEl>
                                          <p:spTgt spid="56"/>
                                        </p:tgtEl>
                                        <p:attrNameLst>
                                          <p:attrName>ppt_w</p:attrName>
                                        </p:attrNameLst>
                                      </p:cBhvr>
                                      <p:tavLst>
                                        <p:tav tm="0">
                                          <p:val>
                                            <p:fltVal val="0"/>
                                          </p:val>
                                        </p:tav>
                                        <p:tav tm="100000">
                                          <p:val>
                                            <p:strVal val="#ppt_w"/>
                                          </p:val>
                                        </p:tav>
                                      </p:tavLst>
                                    </p:anim>
                                    <p:anim calcmode="lin" valueType="num">
                                      <p:cBhvr>
                                        <p:cTn id="84" dur="400" fill="hold"/>
                                        <p:tgtEl>
                                          <p:spTgt spid="56"/>
                                        </p:tgtEl>
                                        <p:attrNameLst>
                                          <p:attrName>ppt_h</p:attrName>
                                        </p:attrNameLst>
                                      </p:cBhvr>
                                      <p:tavLst>
                                        <p:tav tm="0">
                                          <p:val>
                                            <p:fltVal val="0"/>
                                          </p:val>
                                        </p:tav>
                                        <p:tav tm="100000">
                                          <p:val>
                                            <p:strVal val="#ppt_h"/>
                                          </p:val>
                                        </p:tav>
                                      </p:tavLst>
                                    </p:anim>
                                    <p:animEffect transition="in" filter="fade">
                                      <p:cBhvr>
                                        <p:cTn id="85" dur="400"/>
                                        <p:tgtEl>
                                          <p:spTgt spid="56"/>
                                        </p:tgtEl>
                                      </p:cBhvr>
                                    </p:animEffect>
                                  </p:childTnLst>
                                </p:cTn>
                              </p:par>
                              <p:par>
                                <p:cTn id="86" presetID="42" presetClass="entr" presetSubtype="0" fill="hold" grpId="0" nodeType="withEffect">
                                  <p:stCondLst>
                                    <p:cond delay="200"/>
                                  </p:stCondLst>
                                  <p:childTnLst>
                                    <p:set>
                                      <p:cBhvr>
                                        <p:cTn id="87" dur="1" fill="hold">
                                          <p:stCondLst>
                                            <p:cond delay="0"/>
                                          </p:stCondLst>
                                        </p:cTn>
                                        <p:tgtEl>
                                          <p:spTgt spid="57">
                                            <p:txEl>
                                              <p:pRg st="0" end="0"/>
                                            </p:txEl>
                                          </p:spTgt>
                                        </p:tgtEl>
                                        <p:attrNameLst>
                                          <p:attrName>style.visibility</p:attrName>
                                        </p:attrNameLst>
                                      </p:cBhvr>
                                      <p:to>
                                        <p:strVal val="visible"/>
                                      </p:to>
                                    </p:set>
                                    <p:animEffect transition="in" filter="fade">
                                      <p:cBhvr>
                                        <p:cTn id="88" dur="500"/>
                                        <p:tgtEl>
                                          <p:spTgt spid="57">
                                            <p:txEl>
                                              <p:pRg st="0" end="0"/>
                                            </p:txEl>
                                          </p:spTgt>
                                        </p:tgtEl>
                                      </p:cBhvr>
                                    </p:animEffect>
                                    <p:anim calcmode="lin" valueType="num">
                                      <p:cBhvr>
                                        <p:cTn id="89" dur="500" fill="hold"/>
                                        <p:tgtEl>
                                          <p:spTgt spid="57">
                                            <p:txEl>
                                              <p:pRg st="0" end="0"/>
                                            </p:txEl>
                                          </p:spTgt>
                                        </p:tgtEl>
                                        <p:attrNameLst>
                                          <p:attrName>ppt_x</p:attrName>
                                        </p:attrNameLst>
                                      </p:cBhvr>
                                      <p:tavLst>
                                        <p:tav tm="0">
                                          <p:val>
                                            <p:strVal val="#ppt_x"/>
                                          </p:val>
                                        </p:tav>
                                        <p:tav tm="100000">
                                          <p:val>
                                            <p:strVal val="#ppt_x"/>
                                          </p:val>
                                        </p:tav>
                                      </p:tavLst>
                                    </p:anim>
                                    <p:anim calcmode="lin" valueType="num">
                                      <p:cBhvr>
                                        <p:cTn id="90" dur="500" fill="hold"/>
                                        <p:tgtEl>
                                          <p:spTgt spid="57">
                                            <p:txEl>
                                              <p:pRg st="0" end="0"/>
                                            </p:txEl>
                                          </p:spTgt>
                                        </p:tgtEl>
                                        <p:attrNameLst>
                                          <p:attrName>ppt_y</p:attrName>
                                        </p:attrNameLst>
                                      </p:cBhvr>
                                      <p:tavLst>
                                        <p:tav tm="0">
                                          <p:val>
                                            <p:strVal val="#ppt_y+.1"/>
                                          </p:val>
                                        </p:tav>
                                        <p:tav tm="100000">
                                          <p:val>
                                            <p:strVal val="#ppt_y"/>
                                          </p:val>
                                        </p:tav>
                                      </p:tavLst>
                                    </p:anim>
                                  </p:childTnLst>
                                </p:cTn>
                              </p:par>
                              <p:par>
                                <p:cTn id="91" presetID="10" presetClass="entr" presetSubtype="0" fill="hold" grpId="0" nodeType="withEffect">
                                  <p:stCondLst>
                                    <p:cond delay="800"/>
                                  </p:stCondLst>
                                  <p:childTnLst>
                                    <p:set>
                                      <p:cBhvr>
                                        <p:cTn id="92" dur="1" fill="hold">
                                          <p:stCondLst>
                                            <p:cond delay="0"/>
                                          </p:stCondLst>
                                        </p:cTn>
                                        <p:tgtEl>
                                          <p:spTgt spid="58">
                                            <p:txEl>
                                              <p:pRg st="0" end="0"/>
                                            </p:txEl>
                                          </p:spTgt>
                                        </p:tgtEl>
                                        <p:attrNameLst>
                                          <p:attrName>style.visibility</p:attrName>
                                        </p:attrNameLst>
                                      </p:cBhvr>
                                      <p:to>
                                        <p:strVal val="visible"/>
                                      </p:to>
                                    </p:set>
                                    <p:animEffect transition="in" filter="fade">
                                      <p:cBhvr>
                                        <p:cTn id="93"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38" grpId="0" animBg="1"/>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p:bldP spid="44" grpId="0" animBg="1"/>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500"/>
                        <p:tgtEl>
                          <p:spTgt spid="45"/>
                        </p:tgtEl>
                      </p:cBhvr>
                    </p:animEffect>
                    <p:anim calcmode="lin" valueType="num">
                      <p:cBhvr>
                        <p:cTn dur="500" fill="hold"/>
                        <p:tgtEl>
                          <p:spTgt spid="45"/>
                        </p:tgtEl>
                        <p:attrNameLst>
                          <p:attrName>ppt_x</p:attrName>
                        </p:attrNameLst>
                      </p:cBhvr>
                      <p:tavLst>
                        <p:tav tm="0">
                          <p:val>
                            <p:strVal val="#ppt_x"/>
                          </p:val>
                        </p:tav>
                        <p:tav tm="100000">
                          <p:val>
                            <p:strVal val="#ppt_x"/>
                          </p:val>
                        </p:tav>
                      </p:tavLst>
                    </p:anim>
                    <p:anim calcmode="lin" valueType="num">
                      <p:cBhvr>
                        <p:cTn dur="500" fill="hold"/>
                        <p:tgtEl>
                          <p:spTgt spid="45"/>
                        </p:tgtEl>
                        <p:attrNameLst>
                          <p:attrName>ppt_y</p:attrName>
                        </p:attrNameLst>
                      </p:cBhvr>
                      <p:tavLst>
                        <p:tav tm="0">
                          <p:val>
                            <p:strVal val="#ppt_y+.1"/>
                          </p:val>
                        </p:tav>
                        <p:tav tm="100000">
                          <p:val>
                            <p:strVal val="#ppt_y"/>
                          </p:val>
                        </p:tav>
                      </p:tavLst>
                    </p:anim>
                  </p:childTnLst>
                </p:cTn>
              </p:par>
            </p:tnLst>
          </p:tmpl>
        </p:tmplLst>
      </p:bldP>
      <p:bldP spid="50" grpId="0" build="p">
        <p:tmplLst>
          <p:tmpl lvl="1">
            <p:tnLst>
              <p:par>
                <p:cTn presetID="10" presetClass="entr" presetSubtype="0" fill="hold" nodeType="withEffect">
                  <p:stCondLst>
                    <p:cond delay="800"/>
                  </p:stCondLst>
                  <p:childTnLst>
                    <p:set>
                      <p:cBhvr>
                        <p:cTn dur="1" fill="hold">
                          <p:stCondLst>
                            <p:cond delay="0"/>
                          </p:stCondLst>
                        </p:cTn>
                        <p:tgtEl>
                          <p:spTgt spid="50"/>
                        </p:tgtEl>
                        <p:attrNameLst>
                          <p:attrName>style.visibility</p:attrName>
                        </p:attrNameLst>
                      </p:cBhvr>
                      <p:to>
                        <p:strVal val="visible"/>
                      </p:to>
                    </p:set>
                    <p:animEffect transition="in" filter="fade">
                      <p:cBhvr>
                        <p:cTn dur="500"/>
                        <p:tgtEl>
                          <p:spTgt spid="50"/>
                        </p:tgtEl>
                      </p:cBhvr>
                    </p:animEffect>
                  </p:childTnLst>
                </p:cTn>
              </p:par>
            </p:tnLst>
          </p:tmpl>
        </p:tmplLst>
      </p:bldP>
      <p:bldP spid="51" grpId="0"/>
      <p:bldP spid="52" grpId="0" animBg="1"/>
      <p:bldP spid="53" grpId="0" build="p">
        <p:tmplLst>
          <p:tmpl lvl="1">
            <p:tnLst>
              <p:par>
                <p:cTn presetID="42" presetClass="entr" presetSubtype="0" fill="hold" nodeType="withEffect">
                  <p:stCondLst>
                    <p:cond delay="200"/>
                  </p:stCondLst>
                  <p:childTnLst>
                    <p:set>
                      <p:cBhvr>
                        <p:cTn dur="1" fill="hold">
                          <p:stCondLst>
                            <p:cond delay="0"/>
                          </p:stCondLst>
                        </p:cTn>
                        <p:tgtEl>
                          <p:spTgt spid="53"/>
                        </p:tgtEl>
                        <p:attrNameLst>
                          <p:attrName>style.visibility</p:attrName>
                        </p:attrNameLst>
                      </p:cBhvr>
                      <p:to>
                        <p:strVal val="visible"/>
                      </p:to>
                    </p:set>
                    <p:animEffect transition="in" filter="fade">
                      <p:cBhvr>
                        <p:cTn dur="500"/>
                        <p:tgtEl>
                          <p:spTgt spid="53"/>
                        </p:tgtEl>
                      </p:cBhvr>
                    </p:animEffect>
                    <p:anim calcmode="lin" valueType="num">
                      <p:cBhvr>
                        <p:cTn dur="500" fill="hold"/>
                        <p:tgtEl>
                          <p:spTgt spid="53"/>
                        </p:tgtEl>
                        <p:attrNameLst>
                          <p:attrName>ppt_x</p:attrName>
                        </p:attrNameLst>
                      </p:cBhvr>
                      <p:tavLst>
                        <p:tav tm="0">
                          <p:val>
                            <p:strVal val="#ppt_x"/>
                          </p:val>
                        </p:tav>
                        <p:tav tm="100000">
                          <p:val>
                            <p:strVal val="#ppt_x"/>
                          </p:val>
                        </p:tav>
                      </p:tavLst>
                    </p:anim>
                    <p:anim calcmode="lin" valueType="num">
                      <p:cBhvr>
                        <p:cTn dur="500" fill="hold"/>
                        <p:tgtEl>
                          <p:spTgt spid="53"/>
                        </p:tgtEl>
                        <p:attrNameLst>
                          <p:attrName>ppt_y</p:attrName>
                        </p:attrNameLst>
                      </p:cBhvr>
                      <p:tavLst>
                        <p:tav tm="0">
                          <p:val>
                            <p:strVal val="#ppt_y+.1"/>
                          </p:val>
                        </p:tav>
                        <p:tav tm="100000">
                          <p:val>
                            <p:strVal val="#ppt_y"/>
                          </p:val>
                        </p:tav>
                      </p:tavLst>
                    </p:anim>
                  </p:childTnLst>
                </p:cTn>
              </p:par>
            </p:tnLst>
          </p:tmpl>
        </p:tmplLst>
      </p:bldP>
      <p:bldP spid="54" grpId="0" build="p">
        <p:tmplLst>
          <p:tmpl lvl="1">
            <p:tnLst>
              <p:par>
                <p:cTn presetID="10" presetClass="entr" presetSubtype="0" fill="hold" nodeType="withEffect">
                  <p:stCondLst>
                    <p:cond delay="800"/>
                  </p:stCondLst>
                  <p:childTnLst>
                    <p:set>
                      <p:cBhvr>
                        <p:cTn dur="1" fill="hold">
                          <p:stCondLst>
                            <p:cond delay="0"/>
                          </p:stCondLst>
                        </p:cTn>
                        <p:tgtEl>
                          <p:spTgt spid="54"/>
                        </p:tgtEl>
                        <p:attrNameLst>
                          <p:attrName>style.visibility</p:attrName>
                        </p:attrNameLst>
                      </p:cBhvr>
                      <p:to>
                        <p:strVal val="visible"/>
                      </p:to>
                    </p:set>
                    <p:animEffect transition="in" filter="fade">
                      <p:cBhvr>
                        <p:cTn dur="500"/>
                        <p:tgtEl>
                          <p:spTgt spid="54"/>
                        </p:tgtEl>
                      </p:cBhvr>
                    </p:animEffect>
                  </p:childTnLst>
                </p:cTn>
              </p:par>
            </p:tnLst>
          </p:tmpl>
        </p:tmplLst>
      </p:bldP>
      <p:bldP spid="55" grpId="0"/>
      <p:bldP spid="56" grpId="0" animBg="1"/>
      <p:bldP spid="57" grpId="0" build="p">
        <p:tmplLst>
          <p:tmpl lvl="1">
            <p:tnLst>
              <p:par>
                <p:cTn presetID="42" presetClass="entr" presetSubtype="0"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Effect transition="in" filter="fade">
                      <p:cBhvr>
                        <p:cTn dur="500"/>
                        <p:tgtEl>
                          <p:spTgt spid="57"/>
                        </p:tgtEl>
                      </p:cBhvr>
                    </p:animEffect>
                    <p:anim calcmode="lin" valueType="num">
                      <p:cBhvr>
                        <p:cTn dur="500" fill="hold"/>
                        <p:tgtEl>
                          <p:spTgt spid="57"/>
                        </p:tgtEl>
                        <p:attrNameLst>
                          <p:attrName>ppt_x</p:attrName>
                        </p:attrNameLst>
                      </p:cBhvr>
                      <p:tavLst>
                        <p:tav tm="0">
                          <p:val>
                            <p:strVal val="#ppt_x"/>
                          </p:val>
                        </p:tav>
                        <p:tav tm="100000">
                          <p:val>
                            <p:strVal val="#ppt_x"/>
                          </p:val>
                        </p:tav>
                      </p:tavLst>
                    </p:anim>
                    <p:anim calcmode="lin" valueType="num">
                      <p:cBhvr>
                        <p:cTn dur="500" fill="hold"/>
                        <p:tgtEl>
                          <p:spTgt spid="57"/>
                        </p:tgtEl>
                        <p:attrNameLst>
                          <p:attrName>ppt_y</p:attrName>
                        </p:attrNameLst>
                      </p:cBhvr>
                      <p:tavLst>
                        <p:tav tm="0">
                          <p:val>
                            <p:strVal val="#ppt_y+.1"/>
                          </p:val>
                        </p:tav>
                        <p:tav tm="100000">
                          <p:val>
                            <p:strVal val="#ppt_y"/>
                          </p:val>
                        </p:tav>
                      </p:tavLst>
                    </p:anim>
                  </p:childTnLst>
                </p:cTn>
              </p:par>
            </p:tnLst>
          </p:tmpl>
        </p:tmplLst>
      </p:bldP>
      <p:bldP spid="58" grpId="0" build="p">
        <p:tmplLst>
          <p:tmpl lvl="1">
            <p:tnLst>
              <p:par>
                <p:cTn presetID="10" presetClass="entr" presetSubtype="0" fill="hold" nodeType="withEffect">
                  <p:stCondLst>
                    <p:cond delay="800"/>
                  </p:stCondLst>
                  <p:childTnLst>
                    <p:set>
                      <p:cBhvr>
                        <p:cTn dur="1" fill="hold">
                          <p:stCondLst>
                            <p:cond delay="0"/>
                          </p:stCondLst>
                        </p:cTn>
                        <p:tgtEl>
                          <p:spTgt spid="58"/>
                        </p:tgtEl>
                        <p:attrNameLst>
                          <p:attrName>style.visibility</p:attrName>
                        </p:attrNameLst>
                      </p:cBhvr>
                      <p:to>
                        <p:strVal val="visible"/>
                      </p:to>
                    </p:set>
                    <p:animEffect transition="in" filter="fade">
                      <p:cBhvr>
                        <p:cTn dur="500"/>
                        <p:tgtEl>
                          <p:spTgt spid="58"/>
                        </p:tgtEl>
                      </p:cBhvr>
                    </p:animEffect>
                  </p:childTnLst>
                </p:cTn>
              </p:par>
            </p:tnLst>
          </p:tmpl>
        </p:tmplLst>
      </p:bldP>
    </p:bld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our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41" name="Text Placeholder 7"/>
          <p:cNvSpPr>
            <a:spLocks noGrp="1"/>
          </p:cNvSpPr>
          <p:nvPr>
            <p:ph type="body" sz="quarter" idx="65" hasCustomPrompt="1"/>
          </p:nvPr>
        </p:nvSpPr>
        <p:spPr>
          <a:xfrm>
            <a:off x="603254"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603254"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Picture Placeholder 2"/>
          <p:cNvSpPr>
            <a:spLocks noGrp="1" noChangeAspect="1"/>
          </p:cNvSpPr>
          <p:nvPr>
            <p:ph type="pic" sz="quarter" idx="17"/>
          </p:nvPr>
        </p:nvSpPr>
        <p:spPr>
          <a:xfrm>
            <a:off x="603254"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5" name="Text Placeholder 7"/>
          <p:cNvSpPr>
            <a:spLocks noGrp="1"/>
          </p:cNvSpPr>
          <p:nvPr>
            <p:ph type="body" sz="quarter" idx="66" hasCustomPrompt="1"/>
          </p:nvPr>
        </p:nvSpPr>
        <p:spPr>
          <a:xfrm>
            <a:off x="344805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6" name="Text Placeholder 2"/>
          <p:cNvSpPr>
            <a:spLocks noGrp="1"/>
          </p:cNvSpPr>
          <p:nvPr>
            <p:ph type="body" sz="quarter" idx="67" hasCustomPrompt="1"/>
          </p:nvPr>
        </p:nvSpPr>
        <p:spPr>
          <a:xfrm>
            <a:off x="344805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7" name="Picture Placeholder 2"/>
          <p:cNvSpPr>
            <a:spLocks noGrp="1" noChangeAspect="1"/>
          </p:cNvSpPr>
          <p:nvPr>
            <p:ph type="pic" sz="quarter" idx="68"/>
          </p:nvPr>
        </p:nvSpPr>
        <p:spPr>
          <a:xfrm>
            <a:off x="344805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225121"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0" name="Text Placeholder 2"/>
          <p:cNvSpPr>
            <a:spLocks noGrp="1"/>
          </p:cNvSpPr>
          <p:nvPr>
            <p:ph type="body" sz="quarter" idx="70" hasCustomPrompt="1"/>
          </p:nvPr>
        </p:nvSpPr>
        <p:spPr>
          <a:xfrm>
            <a:off x="6225121"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6" name="Picture Placeholder 2"/>
          <p:cNvSpPr>
            <a:spLocks noGrp="1" noChangeAspect="1"/>
          </p:cNvSpPr>
          <p:nvPr>
            <p:ph type="pic" sz="quarter" idx="71"/>
          </p:nvPr>
        </p:nvSpPr>
        <p:spPr>
          <a:xfrm>
            <a:off x="6225121"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7" name="Text Placeholder 7"/>
          <p:cNvSpPr>
            <a:spLocks noGrp="1"/>
          </p:cNvSpPr>
          <p:nvPr>
            <p:ph type="body" sz="quarter" idx="72" hasCustomPrompt="1"/>
          </p:nvPr>
        </p:nvSpPr>
        <p:spPr>
          <a:xfrm>
            <a:off x="9078903" y="4267391"/>
            <a:ext cx="2497151"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8" name="Text Placeholder 2"/>
          <p:cNvSpPr>
            <a:spLocks noGrp="1"/>
          </p:cNvSpPr>
          <p:nvPr>
            <p:ph type="body" sz="quarter" idx="73" hasCustomPrompt="1"/>
          </p:nvPr>
        </p:nvSpPr>
        <p:spPr>
          <a:xfrm>
            <a:off x="9078903" y="4562173"/>
            <a:ext cx="2497151" cy="1518588"/>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49" name="Picture Placeholder 2"/>
          <p:cNvSpPr>
            <a:spLocks noGrp="1" noChangeAspect="1"/>
          </p:cNvSpPr>
          <p:nvPr>
            <p:ph type="pic" sz="quarter" idx="74"/>
          </p:nvPr>
        </p:nvSpPr>
        <p:spPr>
          <a:xfrm>
            <a:off x="9078903" y="1877692"/>
            <a:ext cx="2497151" cy="2247436"/>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2038266610"/>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35">
                                            <p:txEl>
                                              <p:pRg st="0" end="0"/>
                                            </p:txEl>
                                          </p:spTgt>
                                        </p:tgtEl>
                                        <p:attrNameLst>
                                          <p:attrName>style.visibility</p:attrName>
                                        </p:attrNameLst>
                                      </p:cBhvr>
                                      <p:to>
                                        <p:strVal val="visible"/>
                                      </p:to>
                                    </p:set>
                                    <p:animEffect transition="in" filter="fade">
                                      <p:cBhvr>
                                        <p:cTn id="34" dur="500"/>
                                        <p:tgtEl>
                                          <p:spTgt spid="35">
                                            <p:txEl>
                                              <p:pRg st="0" end="0"/>
                                            </p:txEl>
                                          </p:spTgt>
                                        </p:tgtEl>
                                      </p:cBhvr>
                                    </p:animEffect>
                                    <p:anim calcmode="lin" valueType="num">
                                      <p:cBhvr>
                                        <p:cTn id="35" dur="500" fill="hold"/>
                                        <p:tgtEl>
                                          <p:spTgt spid="35">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35">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36">
                                            <p:txEl>
                                              <p:pRg st="0" end="0"/>
                                            </p:txEl>
                                          </p:spTgt>
                                        </p:tgtEl>
                                        <p:attrNameLst>
                                          <p:attrName>style.visibility</p:attrName>
                                        </p:attrNameLst>
                                      </p:cBhvr>
                                      <p:to>
                                        <p:strVal val="visible"/>
                                      </p:to>
                                    </p:set>
                                    <p:animEffect transition="in" filter="fade">
                                      <p:cBhvr>
                                        <p:cTn id="39" dur="500"/>
                                        <p:tgtEl>
                                          <p:spTgt spid="36">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39">
                                            <p:txEl>
                                              <p:pRg st="0" end="0"/>
                                            </p:txEl>
                                          </p:spTgt>
                                        </p:tgtEl>
                                        <p:attrNameLst>
                                          <p:attrName>style.visibility</p:attrName>
                                        </p:attrNameLst>
                                      </p:cBhvr>
                                      <p:to>
                                        <p:strVal val="visible"/>
                                      </p:to>
                                    </p:set>
                                    <p:animEffect transition="in" filter="fade">
                                      <p:cBhvr>
                                        <p:cTn id="48" dur="500"/>
                                        <p:tgtEl>
                                          <p:spTgt spid="39">
                                            <p:txEl>
                                              <p:pRg st="0" end="0"/>
                                            </p:txEl>
                                          </p:spTgt>
                                        </p:tgtEl>
                                      </p:cBhvr>
                                    </p:animEffect>
                                    <p:anim calcmode="lin" valueType="num">
                                      <p:cBhvr>
                                        <p:cTn id="49"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39">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40">
                                            <p:txEl>
                                              <p:pRg st="0" end="0"/>
                                            </p:txEl>
                                          </p:spTgt>
                                        </p:tgtEl>
                                        <p:attrNameLst>
                                          <p:attrName>style.visibility</p:attrName>
                                        </p:attrNameLst>
                                      </p:cBhvr>
                                      <p:to>
                                        <p:strVal val="visible"/>
                                      </p:to>
                                    </p:set>
                                    <p:animEffect transition="in" filter="fade">
                                      <p:cBhvr>
                                        <p:cTn id="53" dur="500"/>
                                        <p:tgtEl>
                                          <p:spTgt spid="40">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fltVal val="0"/>
                                          </p:val>
                                        </p:tav>
                                        <p:tav tm="100000">
                                          <p:val>
                                            <p:strVal val="#ppt_w"/>
                                          </p:val>
                                        </p:tav>
                                      </p:tavLst>
                                    </p:anim>
                                    <p:anim calcmode="lin" valueType="num">
                                      <p:cBhvr>
                                        <p:cTn id="58" dur="500" fill="hold"/>
                                        <p:tgtEl>
                                          <p:spTgt spid="46"/>
                                        </p:tgtEl>
                                        <p:attrNameLst>
                                          <p:attrName>ppt_h</p:attrName>
                                        </p:attrNameLst>
                                      </p:cBhvr>
                                      <p:tavLst>
                                        <p:tav tm="0">
                                          <p:val>
                                            <p:fltVal val="0"/>
                                          </p:val>
                                        </p:tav>
                                        <p:tav tm="100000">
                                          <p:val>
                                            <p:strVal val="#ppt_h"/>
                                          </p:val>
                                        </p:tav>
                                      </p:tavLst>
                                    </p:anim>
                                    <p:animEffect transition="in" filter="fade">
                                      <p:cBhvr>
                                        <p:cTn id="59" dur="500"/>
                                        <p:tgtEl>
                                          <p:spTgt spid="46"/>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47">
                                            <p:txEl>
                                              <p:pRg st="0" end="0"/>
                                            </p:txEl>
                                          </p:spTgt>
                                        </p:tgtEl>
                                        <p:attrNameLst>
                                          <p:attrName>style.visibility</p:attrName>
                                        </p:attrNameLst>
                                      </p:cBhvr>
                                      <p:to>
                                        <p:strVal val="visible"/>
                                      </p:to>
                                    </p:set>
                                    <p:animEffect transition="in" filter="fade">
                                      <p:cBhvr>
                                        <p:cTn id="62" dur="500"/>
                                        <p:tgtEl>
                                          <p:spTgt spid="47">
                                            <p:txEl>
                                              <p:pRg st="0" end="0"/>
                                            </p:txEl>
                                          </p:spTgt>
                                        </p:tgtEl>
                                      </p:cBhvr>
                                    </p:animEffect>
                                    <p:anim calcmode="lin" valueType="num">
                                      <p:cBhvr>
                                        <p:cTn id="6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47">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48">
                                            <p:txEl>
                                              <p:pRg st="0" end="0"/>
                                            </p:txEl>
                                          </p:spTgt>
                                        </p:tgtEl>
                                        <p:attrNameLst>
                                          <p:attrName>style.visibility</p:attrName>
                                        </p:attrNameLst>
                                      </p:cBhvr>
                                      <p:to>
                                        <p:strVal val="visible"/>
                                      </p:to>
                                    </p:set>
                                    <p:animEffect transition="in" filter="fade">
                                      <p:cBhvr>
                                        <p:cTn id="67" dur="500"/>
                                        <p:tgtEl>
                                          <p:spTgt spid="48">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fltVal val="0"/>
                                          </p:val>
                                        </p:tav>
                                        <p:tav tm="100000">
                                          <p:val>
                                            <p:strVal val="#ppt_h"/>
                                          </p:val>
                                        </p:tav>
                                      </p:tavLst>
                                    </p:anim>
                                    <p:animEffect transition="in" filter="fade">
                                      <p:cBhvr>
                                        <p:cTn id="7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35" grpId="0" build="p">
        <p:tmplLst>
          <p:tmpl lvl="1">
            <p:tnLst>
              <p:par>
                <p:cTn presetID="42" presetClass="entr" presetSubtype="0"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anim calcmode="lin" valueType="num">
                      <p:cBhvr>
                        <p:cTn dur="500" fill="hold"/>
                        <p:tgtEl>
                          <p:spTgt spid="35"/>
                        </p:tgtEl>
                        <p:attrNameLst>
                          <p:attrName>ppt_x</p:attrName>
                        </p:attrNameLst>
                      </p:cBhvr>
                      <p:tavLst>
                        <p:tav tm="0">
                          <p:val>
                            <p:strVal val="#ppt_x"/>
                          </p:val>
                        </p:tav>
                        <p:tav tm="100000">
                          <p:val>
                            <p:strVal val="#ppt_x"/>
                          </p:val>
                        </p:tav>
                      </p:tavLst>
                    </p:anim>
                    <p:anim calcmode="lin" valueType="num">
                      <p:cBhvr>
                        <p:cTn dur="500" fill="hold"/>
                        <p:tgtEl>
                          <p:spTgt spid="35"/>
                        </p:tgtEl>
                        <p:attrNameLst>
                          <p:attrName>ppt_y</p:attrName>
                        </p:attrNameLst>
                      </p:cBhvr>
                      <p:tavLst>
                        <p:tav tm="0">
                          <p:val>
                            <p:strVal val="#ppt_y+.1"/>
                          </p:val>
                        </p:tav>
                        <p:tav tm="100000">
                          <p:val>
                            <p:strVal val="#ppt_y"/>
                          </p:val>
                        </p:tav>
                      </p:tavLst>
                    </p:anim>
                  </p:childTnLst>
                </p:cTn>
              </p:par>
            </p:tnLst>
          </p:tmpl>
        </p:tmplLst>
      </p:bldP>
      <p:bldP spid="36" grpId="0" build="p">
        <p:tmplLst>
          <p:tmpl lvl="1">
            <p:tnLst>
              <p:par>
                <p:cTn presetID="10" presetClass="entr" presetSubtype="0" fill="hold" nodeType="withEffect">
                  <p:stCondLst>
                    <p:cond delay="8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0" grpId="0" build="p">
        <p:tmplLst>
          <p:tmpl lvl="1">
            <p:tnLst>
              <p:par>
                <p:cTn presetID="10" presetClass="entr" presetSubtype="0" fill="hold" nodeType="withEffect">
                  <p:stCondLst>
                    <p:cond delay="80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6" grpId="0"/>
      <p:bldP spid="47" grpId="0" build="p">
        <p:tmplLst>
          <p:tmpl lvl="1">
            <p:tnLst>
              <p:par>
                <p:cTn presetID="42" presetClass="entr" presetSubtype="0"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Effect transition="in" filter="fade">
                      <p:cBhvr>
                        <p:cTn dur="500"/>
                        <p:tgtEl>
                          <p:spTgt spid="47"/>
                        </p:tgtEl>
                      </p:cBhvr>
                    </p:animEffect>
                    <p:anim calcmode="lin" valueType="num">
                      <p:cBhvr>
                        <p:cTn dur="500" fill="hold"/>
                        <p:tgtEl>
                          <p:spTgt spid="47"/>
                        </p:tgtEl>
                        <p:attrNameLst>
                          <p:attrName>ppt_x</p:attrName>
                        </p:attrNameLst>
                      </p:cBhvr>
                      <p:tavLst>
                        <p:tav tm="0">
                          <p:val>
                            <p:strVal val="#ppt_x"/>
                          </p:val>
                        </p:tav>
                        <p:tav tm="100000">
                          <p:val>
                            <p:strVal val="#ppt_x"/>
                          </p:val>
                        </p:tav>
                      </p:tavLst>
                    </p:anim>
                    <p:anim calcmode="lin" valueType="num">
                      <p:cBhvr>
                        <p:cTn dur="500" fill="hold"/>
                        <p:tgtEl>
                          <p:spTgt spid="47"/>
                        </p:tgtEl>
                        <p:attrNameLst>
                          <p:attrName>ppt_y</p:attrName>
                        </p:attrNameLst>
                      </p:cBhvr>
                      <p:tavLst>
                        <p:tav tm="0">
                          <p:val>
                            <p:strVal val="#ppt_y+.1"/>
                          </p:val>
                        </p:tav>
                        <p:tav tm="100000">
                          <p:val>
                            <p:strVal val="#ppt_y"/>
                          </p:val>
                        </p:tav>
                      </p:tavLst>
                    </p:anim>
                  </p:childTnLst>
                </p:cTn>
              </p:par>
            </p:tnLst>
          </p:tmpl>
        </p:tmplLst>
      </p:bldP>
      <p:bldP spid="48" grpId="0" build="p">
        <p:tmplLst>
          <p:tmpl lvl="1">
            <p:tnLst>
              <p:par>
                <p:cTn presetID="10" presetClass="entr" presetSubtype="0" fill="hold" nodeType="withEffect">
                  <p:stCondLst>
                    <p:cond delay="800"/>
                  </p:stCondLst>
                  <p:childTnLst>
                    <p:set>
                      <p:cBhvr>
                        <p:cTn dur="1" fill="hold">
                          <p:stCondLst>
                            <p:cond delay="0"/>
                          </p:stCondLst>
                        </p:cTn>
                        <p:tgtEl>
                          <p:spTgt spid="48"/>
                        </p:tgtEl>
                        <p:attrNameLst>
                          <p:attrName>style.visibility</p:attrName>
                        </p:attrNameLst>
                      </p:cBhvr>
                      <p:to>
                        <p:strVal val="visible"/>
                      </p:to>
                    </p:set>
                    <p:animEffect transition="in" filter="fade">
                      <p:cBhvr>
                        <p:cTn dur="500"/>
                        <p:tgtEl>
                          <p:spTgt spid="48"/>
                        </p:tgtEl>
                      </p:cBhvr>
                    </p:animEffect>
                  </p:childTnLst>
                </p:cTn>
              </p:par>
            </p:tnLst>
          </p:tmpl>
        </p:tmplLst>
      </p:bldP>
      <p:bldP spid="49" grpId="0"/>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our circle images with caption 2">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41" name="Text Placeholder 7"/>
          <p:cNvSpPr>
            <a:spLocks noGrp="1"/>
          </p:cNvSpPr>
          <p:nvPr>
            <p:ph type="body" sz="quarter" idx="65" hasCustomPrompt="1"/>
          </p:nvPr>
        </p:nvSpPr>
        <p:spPr>
          <a:xfrm>
            <a:off x="2838451"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2" name="Text Placeholder 2"/>
          <p:cNvSpPr>
            <a:spLocks noGrp="1"/>
          </p:cNvSpPr>
          <p:nvPr>
            <p:ph type="body" sz="quarter" idx="64" hasCustomPrompt="1"/>
          </p:nvPr>
        </p:nvSpPr>
        <p:spPr>
          <a:xfrm>
            <a:off x="2838451"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5" name="Picture Placeholder 2"/>
          <p:cNvSpPr>
            <a:spLocks noGrp="1" noChangeAspect="1"/>
          </p:cNvSpPr>
          <p:nvPr>
            <p:ph type="pic" sz="quarter" idx="17"/>
          </p:nvPr>
        </p:nvSpPr>
        <p:spPr>
          <a:xfrm>
            <a:off x="603252"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3" name="Text Placeholder 7"/>
          <p:cNvSpPr>
            <a:spLocks noGrp="1"/>
          </p:cNvSpPr>
          <p:nvPr>
            <p:ph type="body" sz="quarter" idx="66" hasCustomPrompt="1"/>
          </p:nvPr>
        </p:nvSpPr>
        <p:spPr>
          <a:xfrm>
            <a:off x="8589435" y="181394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4" name="Text Placeholder 2"/>
          <p:cNvSpPr>
            <a:spLocks noGrp="1"/>
          </p:cNvSpPr>
          <p:nvPr>
            <p:ph type="body" sz="quarter" idx="67" hasCustomPrompt="1"/>
          </p:nvPr>
        </p:nvSpPr>
        <p:spPr>
          <a:xfrm>
            <a:off x="8589435" y="210872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6" name="Picture Placeholder 2"/>
          <p:cNvSpPr>
            <a:spLocks noGrp="1" noChangeAspect="1"/>
          </p:cNvSpPr>
          <p:nvPr>
            <p:ph type="pic" sz="quarter" idx="68"/>
          </p:nvPr>
        </p:nvSpPr>
        <p:spPr>
          <a:xfrm>
            <a:off x="6354236" y="180149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27" name="Text Placeholder 7"/>
          <p:cNvSpPr>
            <a:spLocks noGrp="1"/>
          </p:cNvSpPr>
          <p:nvPr>
            <p:ph type="body" sz="quarter" idx="69" hasCustomPrompt="1"/>
          </p:nvPr>
        </p:nvSpPr>
        <p:spPr>
          <a:xfrm>
            <a:off x="2838451"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8" name="Text Placeholder 2"/>
          <p:cNvSpPr>
            <a:spLocks noGrp="1"/>
          </p:cNvSpPr>
          <p:nvPr>
            <p:ph type="body" sz="quarter" idx="70" hasCustomPrompt="1"/>
          </p:nvPr>
        </p:nvSpPr>
        <p:spPr>
          <a:xfrm>
            <a:off x="2838451"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29" name="Picture Placeholder 2"/>
          <p:cNvSpPr>
            <a:spLocks noGrp="1" noChangeAspect="1"/>
          </p:cNvSpPr>
          <p:nvPr>
            <p:ph type="pic" sz="quarter" idx="71"/>
          </p:nvPr>
        </p:nvSpPr>
        <p:spPr>
          <a:xfrm>
            <a:off x="603252"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0" name="Text Placeholder 7"/>
          <p:cNvSpPr>
            <a:spLocks noGrp="1"/>
          </p:cNvSpPr>
          <p:nvPr>
            <p:ph type="body" sz="quarter" idx="72" hasCustomPrompt="1"/>
          </p:nvPr>
        </p:nvSpPr>
        <p:spPr>
          <a:xfrm>
            <a:off x="8589435" y="3993262"/>
            <a:ext cx="2986616" cy="259199"/>
          </a:xfrm>
          <a:prstGeom prst="rect">
            <a:avLst/>
          </a:prstGeom>
        </p:spPr>
        <p:txBody>
          <a:bodyPr vert="horz" lIns="0" tIns="40504" rIns="0" bIns="40504" anchor="ctr"/>
          <a:lstStyle>
            <a:lvl1pPr marL="0" indent="0" algn="l">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1" name="Text Placeholder 2"/>
          <p:cNvSpPr>
            <a:spLocks noGrp="1"/>
          </p:cNvSpPr>
          <p:nvPr>
            <p:ph type="body" sz="quarter" idx="73" hasCustomPrompt="1"/>
          </p:nvPr>
        </p:nvSpPr>
        <p:spPr>
          <a:xfrm>
            <a:off x="8589435" y="4288043"/>
            <a:ext cx="2986616" cy="1518588"/>
          </a:xfrm>
          <a:prstGeom prst="rect">
            <a:avLst/>
          </a:prstGeom>
        </p:spPr>
        <p:txBody>
          <a:bodyPr vert="horz" lIns="0" tIns="0" rIns="0" bIns="0"/>
          <a:lstStyle>
            <a:lvl1pPr marL="0" indent="0" algn="l">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32" name="Picture Placeholder 2"/>
          <p:cNvSpPr>
            <a:spLocks noGrp="1" noChangeAspect="1"/>
          </p:cNvSpPr>
          <p:nvPr>
            <p:ph type="pic" sz="quarter" idx="74"/>
          </p:nvPr>
        </p:nvSpPr>
        <p:spPr>
          <a:xfrm>
            <a:off x="6354236" y="3980811"/>
            <a:ext cx="2028477" cy="1825630"/>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2137106138"/>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800"/>
                                  </p:stCondLst>
                                  <p:childTnLst>
                                    <p:set>
                                      <p:cBhvr>
                                        <p:cTn id="24" dur="1" fill="hold">
                                          <p:stCondLst>
                                            <p:cond delay="0"/>
                                          </p:stCondLst>
                                        </p:cTn>
                                        <p:tgtEl>
                                          <p:spTgt spid="42">
                                            <p:txEl>
                                              <p:pRg st="0" end="0"/>
                                            </p:txEl>
                                          </p:spTgt>
                                        </p:tgtEl>
                                        <p:attrNameLst>
                                          <p:attrName>style.visibility</p:attrName>
                                        </p:attrNameLst>
                                      </p:cBhvr>
                                      <p:to>
                                        <p:strVal val="visible"/>
                                      </p:to>
                                    </p:set>
                                    <p:animEffect transition="in" filter="fade">
                                      <p:cBhvr>
                                        <p:cTn id="25" dur="500"/>
                                        <p:tgtEl>
                                          <p:spTgt spid="42">
                                            <p:txEl>
                                              <p:pRg st="0" end="0"/>
                                            </p:txEl>
                                          </p:spTgt>
                                        </p:tgtEl>
                                      </p:cBhvr>
                                    </p:animEffect>
                                  </p:childTnLst>
                                </p:cTn>
                              </p:par>
                            </p:childTnLst>
                          </p:cTn>
                        </p:par>
                        <p:par>
                          <p:cTn id="26" fill="hold">
                            <p:stCondLst>
                              <p:cond delay="500"/>
                            </p:stCondLst>
                            <p:childTnLst>
                              <p:par>
                                <p:cTn id="27" presetID="53" presetClass="entr" presetSubtype="16" fill="hold" grpId="0" nodeType="afterEffect" nodePh="1">
                                  <p:stCondLst>
                                    <p:cond delay="0"/>
                                  </p:stCondLst>
                                  <p:endCondLst>
                                    <p:cond evt="begin" delay="0">
                                      <p:tn val="27"/>
                                    </p:cond>
                                  </p:end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par>
                                <p:cTn id="32" presetID="42" presetClass="entr" presetSubtype="0" fill="hold" grpId="0" nodeType="withEffect">
                                  <p:stCondLst>
                                    <p:cond delay="200"/>
                                  </p:stCondLst>
                                  <p:childTnLst>
                                    <p:set>
                                      <p:cBhvr>
                                        <p:cTn id="33" dur="1" fill="hold">
                                          <p:stCondLst>
                                            <p:cond delay="0"/>
                                          </p:stCondLst>
                                        </p:cTn>
                                        <p:tgtEl>
                                          <p:spTgt spid="23">
                                            <p:txEl>
                                              <p:pRg st="0" end="0"/>
                                            </p:txEl>
                                          </p:spTgt>
                                        </p:tgtEl>
                                        <p:attrNameLst>
                                          <p:attrName>style.visibility</p:attrName>
                                        </p:attrNameLst>
                                      </p:cBhvr>
                                      <p:to>
                                        <p:strVal val="visible"/>
                                      </p:to>
                                    </p:set>
                                    <p:animEffect transition="in" filter="fade">
                                      <p:cBhvr>
                                        <p:cTn id="34" dur="500"/>
                                        <p:tgtEl>
                                          <p:spTgt spid="23">
                                            <p:txEl>
                                              <p:pRg st="0" end="0"/>
                                            </p:txEl>
                                          </p:spTgt>
                                        </p:tgtEl>
                                      </p:cBhvr>
                                    </p:animEffect>
                                    <p:anim calcmode="lin" valueType="num">
                                      <p:cBhvr>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23">
                                            <p:txEl>
                                              <p:pRg st="0" end="0"/>
                                            </p:txEl>
                                          </p:spTgt>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800"/>
                                  </p:stCondLst>
                                  <p:childTnLst>
                                    <p:set>
                                      <p:cBhvr>
                                        <p:cTn id="38" dur="1" fill="hold">
                                          <p:stCondLst>
                                            <p:cond delay="0"/>
                                          </p:stCondLst>
                                        </p:cTn>
                                        <p:tgtEl>
                                          <p:spTgt spid="24">
                                            <p:txEl>
                                              <p:pRg st="0" end="0"/>
                                            </p:txEl>
                                          </p:spTgt>
                                        </p:tgtEl>
                                        <p:attrNameLst>
                                          <p:attrName>style.visibility</p:attrName>
                                        </p:attrNameLst>
                                      </p:cBhvr>
                                      <p:to>
                                        <p:strVal val="visible"/>
                                      </p:to>
                                    </p:set>
                                    <p:animEffect transition="in" filter="fade">
                                      <p:cBhvr>
                                        <p:cTn id="39" dur="500"/>
                                        <p:tgtEl>
                                          <p:spTgt spid="24">
                                            <p:txEl>
                                              <p:pRg st="0" end="0"/>
                                            </p:txEl>
                                          </p:spTgt>
                                        </p:tgtEl>
                                      </p:cBhvr>
                                    </p:animEffect>
                                  </p:childTnLst>
                                </p:cTn>
                              </p:par>
                            </p:childTnLst>
                          </p:cTn>
                        </p:par>
                        <p:par>
                          <p:cTn id="40" fill="hold">
                            <p:stCondLst>
                              <p:cond delay="1000"/>
                            </p:stCondLst>
                            <p:childTnLst>
                              <p:par>
                                <p:cTn id="41" presetID="53" presetClass="entr" presetSubtype="16" fill="hold" grpId="0" nodeType="after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42" presetClass="entr" presetSubtype="0" fill="hold" grpId="0" nodeType="withEffect">
                                  <p:stCondLst>
                                    <p:cond delay="200"/>
                                  </p:stCondLst>
                                  <p:childTnLst>
                                    <p:set>
                                      <p:cBhvr>
                                        <p:cTn id="47" dur="1" fill="hold">
                                          <p:stCondLst>
                                            <p:cond delay="0"/>
                                          </p:stCondLst>
                                        </p:cTn>
                                        <p:tgtEl>
                                          <p:spTgt spid="27">
                                            <p:txEl>
                                              <p:pRg st="0" end="0"/>
                                            </p:txEl>
                                          </p:spTgt>
                                        </p:tgtEl>
                                        <p:attrNameLst>
                                          <p:attrName>style.visibility</p:attrName>
                                        </p:attrNameLst>
                                      </p:cBhvr>
                                      <p:to>
                                        <p:strVal val="visible"/>
                                      </p:to>
                                    </p:set>
                                    <p:animEffect transition="in" filter="fade">
                                      <p:cBhvr>
                                        <p:cTn id="48" dur="500"/>
                                        <p:tgtEl>
                                          <p:spTgt spid="27">
                                            <p:txEl>
                                              <p:pRg st="0" end="0"/>
                                            </p:txEl>
                                          </p:spTgt>
                                        </p:tgtEl>
                                      </p:cBhvr>
                                    </p:animEffect>
                                    <p:anim calcmode="lin" valueType="num">
                                      <p:cBhvr>
                                        <p:cTn id="49"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27">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28">
                                            <p:txEl>
                                              <p:pRg st="0" end="0"/>
                                            </p:txEl>
                                          </p:spTgt>
                                        </p:tgtEl>
                                        <p:attrNameLst>
                                          <p:attrName>style.visibility</p:attrName>
                                        </p:attrNameLst>
                                      </p:cBhvr>
                                      <p:to>
                                        <p:strVal val="visible"/>
                                      </p:to>
                                    </p:set>
                                    <p:animEffect transition="in" filter="fade">
                                      <p:cBhvr>
                                        <p:cTn id="53" dur="500"/>
                                        <p:tgtEl>
                                          <p:spTgt spid="28">
                                            <p:txEl>
                                              <p:pRg st="0" end="0"/>
                                            </p:txEl>
                                          </p:spTgt>
                                        </p:tgtEl>
                                      </p:cBhvr>
                                    </p:animEffect>
                                  </p:childTnLst>
                                </p:cTn>
                              </p:par>
                            </p:childTnLst>
                          </p:cTn>
                        </p:par>
                        <p:par>
                          <p:cTn id="54" fill="hold">
                            <p:stCondLst>
                              <p:cond delay="1500"/>
                            </p:stCondLst>
                            <p:childTnLst>
                              <p:par>
                                <p:cTn id="55" presetID="53" presetClass="entr" presetSubtype="16" fill="hold" grpId="0" nodeType="afterEffect" nodePh="1">
                                  <p:stCondLst>
                                    <p:cond delay="0"/>
                                  </p:stCondLst>
                                  <p:endCondLst>
                                    <p:cond evt="begin" delay="0">
                                      <p:tn val="55"/>
                                    </p:cond>
                                  </p:end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42" presetClass="entr" presetSubtype="0" fill="hold" grpId="0" nodeType="withEffect">
                                  <p:stCondLst>
                                    <p:cond delay="200"/>
                                  </p:stCondLst>
                                  <p:childTnLst>
                                    <p:set>
                                      <p:cBhvr>
                                        <p:cTn id="61" dur="1" fill="hold">
                                          <p:stCondLst>
                                            <p:cond delay="0"/>
                                          </p:stCondLst>
                                        </p:cTn>
                                        <p:tgtEl>
                                          <p:spTgt spid="30">
                                            <p:txEl>
                                              <p:pRg st="0" end="0"/>
                                            </p:txEl>
                                          </p:spTgt>
                                        </p:tgtEl>
                                        <p:attrNameLst>
                                          <p:attrName>style.visibility</p:attrName>
                                        </p:attrNameLst>
                                      </p:cBhvr>
                                      <p:to>
                                        <p:strVal val="visible"/>
                                      </p:to>
                                    </p:set>
                                    <p:animEffect transition="in" filter="fade">
                                      <p:cBhvr>
                                        <p:cTn id="62" dur="500"/>
                                        <p:tgtEl>
                                          <p:spTgt spid="30">
                                            <p:txEl>
                                              <p:pRg st="0" end="0"/>
                                            </p:txEl>
                                          </p:spTgt>
                                        </p:tgtEl>
                                      </p:cBhvr>
                                    </p:animEffect>
                                    <p:anim calcmode="lin" valueType="num">
                                      <p:cBhvr>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64" dur="500" fill="hold"/>
                                        <p:tgtEl>
                                          <p:spTgt spid="30">
                                            <p:txEl>
                                              <p:pRg st="0" end="0"/>
                                            </p:txEl>
                                          </p:spTgt>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800"/>
                                  </p:stCondLst>
                                  <p:childTnLst>
                                    <p:set>
                                      <p:cBhvr>
                                        <p:cTn id="66" dur="1" fill="hold">
                                          <p:stCondLst>
                                            <p:cond delay="0"/>
                                          </p:stCondLst>
                                        </p:cTn>
                                        <p:tgtEl>
                                          <p:spTgt spid="31">
                                            <p:txEl>
                                              <p:pRg st="0" end="0"/>
                                            </p:txEl>
                                          </p:spTgt>
                                        </p:tgtEl>
                                        <p:attrNameLst>
                                          <p:attrName>style.visibility</p:attrName>
                                        </p:attrNameLst>
                                      </p:cBhvr>
                                      <p:to>
                                        <p:strVal val="visible"/>
                                      </p:to>
                                    </p:set>
                                    <p:animEffect transition="in" filter="fade">
                                      <p:cBhvr>
                                        <p:cTn id="67" dur="500"/>
                                        <p:tgtEl>
                                          <p:spTgt spid="31">
                                            <p:txEl>
                                              <p:pRg st="0" end="0"/>
                                            </p:txEl>
                                          </p:spTgt>
                                        </p:tgtEl>
                                      </p:cBhvr>
                                    </p:animEffect>
                                  </p:childTnLst>
                                </p:cTn>
                              </p:par>
                            </p:childTnLst>
                          </p:cTn>
                        </p:par>
                        <p:par>
                          <p:cTn id="68" fill="hold">
                            <p:stCondLst>
                              <p:cond delay="2000"/>
                            </p:stCondLst>
                            <p:childTnLst>
                              <p:par>
                                <p:cTn id="69" presetID="53" presetClass="entr" presetSubtype="16" fill="hold" grpId="0" nodeType="afterEffect" nodePh="1">
                                  <p:stCondLst>
                                    <p:cond delay="0"/>
                                  </p:stCondLst>
                                  <p:endCondLst>
                                    <p:cond evt="begin" delay="0">
                                      <p:tn val="69"/>
                                    </p:cond>
                                  </p:end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42" grpId="0" build="p">
        <p:tmplLst>
          <p:tmpl lvl="1">
            <p:tnLst>
              <p:par>
                <p:cTn presetID="10" presetClass="entr" presetSubtype="0" fill="hold" nodeType="withEffect">
                  <p:stCondLst>
                    <p:cond delay="80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25" grpId="0"/>
      <p:bldP spid="23" grpId="0" build="p">
        <p:tmplLst>
          <p:tmpl lvl="1">
            <p:tnLst>
              <p:par>
                <p:cTn presetID="42" presetClass="entr" presetSubtype="0" fill="hold" nodeType="withEffect">
                  <p:stCondLst>
                    <p:cond delay="200"/>
                  </p:stCondLst>
                  <p:childTnLst>
                    <p:set>
                      <p:cBhvr>
                        <p:cTn dur="1" fill="hold">
                          <p:stCondLst>
                            <p:cond delay="0"/>
                          </p:stCondLst>
                        </p:cTn>
                        <p:tgtEl>
                          <p:spTgt spid="23"/>
                        </p:tgtEl>
                        <p:attrNameLst>
                          <p:attrName>style.visibility</p:attrName>
                        </p:attrNameLst>
                      </p:cBhvr>
                      <p:to>
                        <p:strVal val="visible"/>
                      </p:to>
                    </p:set>
                    <p:animEffect transition="in" filter="fade">
                      <p:cBhvr>
                        <p:cTn dur="500"/>
                        <p:tgtEl>
                          <p:spTgt spid="23"/>
                        </p:tgtEl>
                      </p:cBhvr>
                    </p:animEffect>
                    <p:anim calcmode="lin" valueType="num">
                      <p:cBhvr>
                        <p:cTn dur="500" fill="hold"/>
                        <p:tgtEl>
                          <p:spTgt spid="23"/>
                        </p:tgtEl>
                        <p:attrNameLst>
                          <p:attrName>ppt_x</p:attrName>
                        </p:attrNameLst>
                      </p:cBhvr>
                      <p:tavLst>
                        <p:tav tm="0">
                          <p:val>
                            <p:strVal val="#ppt_x"/>
                          </p:val>
                        </p:tav>
                        <p:tav tm="100000">
                          <p:val>
                            <p:strVal val="#ppt_x"/>
                          </p:val>
                        </p:tav>
                      </p:tavLst>
                    </p:anim>
                    <p:anim calcmode="lin" valueType="num">
                      <p:cBhvr>
                        <p:cTn dur="500" fill="hold"/>
                        <p:tgtEl>
                          <p:spTgt spid="23"/>
                        </p:tgtEl>
                        <p:attrNameLst>
                          <p:attrName>ppt_y</p:attrName>
                        </p:attrNameLst>
                      </p:cBhvr>
                      <p:tavLst>
                        <p:tav tm="0">
                          <p:val>
                            <p:strVal val="#ppt_y+.1"/>
                          </p:val>
                        </p:tav>
                        <p:tav tm="100000">
                          <p:val>
                            <p:strVal val="#ppt_y"/>
                          </p:val>
                        </p:tav>
                      </p:tavLst>
                    </p:anim>
                  </p:childTnLst>
                </p:cTn>
              </p:par>
            </p:tnLst>
          </p:tmpl>
        </p:tmplLst>
      </p:bldP>
      <p:bldP spid="24" grpId="0" build="p">
        <p:tmplLst>
          <p:tmpl lvl="1">
            <p:tnLst>
              <p:par>
                <p:cTn presetID="10" presetClass="entr" presetSubtype="0" fill="hold" nodeType="withEffect">
                  <p:stCondLst>
                    <p:cond delay="8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childTnLst>
                </p:cTn>
              </p:par>
            </p:tnLst>
          </p:tmpl>
        </p:tmplLst>
      </p:bldP>
      <p:bldP spid="26" grpId="0"/>
      <p:bldP spid="27" grpId="0" build="p">
        <p:tmplLst>
          <p:tmpl lvl="1">
            <p:tnLst>
              <p:par>
                <p:cTn presetID="42" presetClass="entr" presetSubtype="0" fill="hold" nodeType="withEffect">
                  <p:stCondLst>
                    <p:cond delay="200"/>
                  </p:stCondLst>
                  <p:childTnLst>
                    <p:set>
                      <p:cBhvr>
                        <p:cTn dur="1" fill="hold">
                          <p:stCondLst>
                            <p:cond delay="0"/>
                          </p:stCondLst>
                        </p:cTn>
                        <p:tgtEl>
                          <p:spTgt spid="27"/>
                        </p:tgtEl>
                        <p:attrNameLst>
                          <p:attrName>style.visibility</p:attrName>
                        </p:attrNameLst>
                      </p:cBhvr>
                      <p:to>
                        <p:strVal val="visible"/>
                      </p:to>
                    </p:set>
                    <p:animEffect transition="in" filter="fade">
                      <p:cBhvr>
                        <p:cTn dur="500"/>
                        <p:tgtEl>
                          <p:spTgt spid="27"/>
                        </p:tgtEl>
                      </p:cBhvr>
                    </p:animEffect>
                    <p:anim calcmode="lin" valueType="num">
                      <p:cBhvr>
                        <p:cTn dur="500" fill="hold"/>
                        <p:tgtEl>
                          <p:spTgt spid="27"/>
                        </p:tgtEl>
                        <p:attrNameLst>
                          <p:attrName>ppt_x</p:attrName>
                        </p:attrNameLst>
                      </p:cBhvr>
                      <p:tavLst>
                        <p:tav tm="0">
                          <p:val>
                            <p:strVal val="#ppt_x"/>
                          </p:val>
                        </p:tav>
                        <p:tav tm="100000">
                          <p:val>
                            <p:strVal val="#ppt_x"/>
                          </p:val>
                        </p:tav>
                      </p:tavLst>
                    </p:anim>
                    <p:anim calcmode="lin" valueType="num">
                      <p:cBhvr>
                        <p:cTn dur="500" fill="hold"/>
                        <p:tgtEl>
                          <p:spTgt spid="27"/>
                        </p:tgtEl>
                        <p:attrNameLst>
                          <p:attrName>ppt_y</p:attrName>
                        </p:attrNameLst>
                      </p:cBhvr>
                      <p:tavLst>
                        <p:tav tm="0">
                          <p:val>
                            <p:strVal val="#ppt_y+.1"/>
                          </p:val>
                        </p:tav>
                        <p:tav tm="100000">
                          <p:val>
                            <p:strVal val="#ppt_y"/>
                          </p:val>
                        </p:tav>
                      </p:tavLst>
                    </p:anim>
                  </p:childTnLst>
                </p:cTn>
              </p:par>
            </p:tnLst>
          </p:tmpl>
        </p:tmplLst>
      </p:bldP>
      <p:bldP spid="28" grpId="0" build="p">
        <p:tmplLst>
          <p:tmpl lvl="1">
            <p:tnLst>
              <p:par>
                <p:cTn presetID="10" presetClass="entr" presetSubtype="0" fill="hold" nodeType="withEffect">
                  <p:stCondLst>
                    <p:cond delay="80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P spid="29" grpId="0"/>
      <p:bldP spid="30" grpId="0" build="p">
        <p:tmplLst>
          <p:tmpl lvl="1">
            <p:tnLst>
              <p:par>
                <p:cTn presetID="42" presetClass="entr" presetSubtype="0"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Effect transition="in" filter="fade">
                      <p:cBhvr>
                        <p:cTn dur="500"/>
                        <p:tgtEl>
                          <p:spTgt spid="30"/>
                        </p:tgtEl>
                      </p:cBhvr>
                    </p:animEffect>
                    <p:anim calcmode="lin" valueType="num">
                      <p:cBhvr>
                        <p:cTn dur="500" fill="hold"/>
                        <p:tgtEl>
                          <p:spTgt spid="30"/>
                        </p:tgtEl>
                        <p:attrNameLst>
                          <p:attrName>ppt_x</p:attrName>
                        </p:attrNameLst>
                      </p:cBhvr>
                      <p:tavLst>
                        <p:tav tm="0">
                          <p:val>
                            <p:strVal val="#ppt_x"/>
                          </p:val>
                        </p:tav>
                        <p:tav tm="100000">
                          <p:val>
                            <p:strVal val="#ppt_x"/>
                          </p:val>
                        </p:tav>
                      </p:tavLst>
                    </p:anim>
                    <p:anim calcmode="lin" valueType="num">
                      <p:cBhvr>
                        <p:cTn dur="500" fill="hold"/>
                        <p:tgtEl>
                          <p:spTgt spid="30"/>
                        </p:tgtEl>
                        <p:attrNameLst>
                          <p:attrName>ppt_y</p:attrName>
                        </p:attrNameLst>
                      </p:cBhvr>
                      <p:tavLst>
                        <p:tav tm="0">
                          <p:val>
                            <p:strVal val="#ppt_y+.1"/>
                          </p:val>
                        </p:tav>
                        <p:tav tm="100000">
                          <p:val>
                            <p:strVal val="#ppt_y"/>
                          </p:val>
                        </p:tav>
                      </p:tavLst>
                    </p:anim>
                  </p:childTnLst>
                </p:cTn>
              </p:par>
            </p:tnLst>
          </p:tmpl>
        </p:tmplLst>
      </p:bldP>
      <p:bldP spid="31" grpId="0" build="p">
        <p:tmplLst>
          <p:tmpl lvl="1">
            <p:tnLst>
              <p:par>
                <p:cTn presetID="10" presetClass="entr" presetSubtype="0" fill="hold" nodeType="withEffect">
                  <p:stCondLst>
                    <p:cond delay="800"/>
                  </p:stCondLst>
                  <p:childTnLst>
                    <p:set>
                      <p:cBhvr>
                        <p:cTn dur="1" fill="hold">
                          <p:stCondLst>
                            <p:cond delay="0"/>
                          </p:stCondLst>
                        </p:cTn>
                        <p:tgtEl>
                          <p:spTgt spid="31"/>
                        </p:tgtEl>
                        <p:attrNameLst>
                          <p:attrName>style.visibility</p:attrName>
                        </p:attrNameLst>
                      </p:cBhvr>
                      <p:to>
                        <p:strVal val="visible"/>
                      </p:to>
                    </p:set>
                    <p:animEffect transition="in" filter="fade">
                      <p:cBhvr>
                        <p:cTn dur="500"/>
                        <p:tgtEl>
                          <p:spTgt spid="31"/>
                        </p:tgtEl>
                      </p:cBhvr>
                    </p:animEffect>
                  </p:childTnLst>
                </p:cTn>
              </p:par>
            </p:tnLst>
          </p:tmpl>
        </p:tmplLst>
      </p:bldP>
      <p:bldP spid="32" grpId="0"/>
    </p:bld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Eight circle images with ca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12" name="Group 11"/>
          <p:cNvGrpSpPr/>
          <p:nvPr userDrawn="1"/>
        </p:nvGrpSpPr>
        <p:grpSpPr>
          <a:xfrm>
            <a:off x="101309" y="385540"/>
            <a:ext cx="383999" cy="342172"/>
            <a:chOff x="5270500" y="1460500"/>
            <a:chExt cx="1701800" cy="2705100"/>
          </a:xfrm>
        </p:grpSpPr>
        <p:sp>
          <p:nvSpPr>
            <p:cNvPr id="13" name="Rounded Rectangle 12"/>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 name="Rounded Rectangle 13"/>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5" name="Rounded Rectangle 14"/>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41" name="Text Placeholder 7"/>
          <p:cNvSpPr>
            <a:spLocks noGrp="1"/>
          </p:cNvSpPr>
          <p:nvPr>
            <p:ph type="body" sz="quarter" idx="65" hasCustomPrompt="1"/>
          </p:nvPr>
        </p:nvSpPr>
        <p:spPr>
          <a:xfrm>
            <a:off x="6032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5" name="Picture Placeholder 2"/>
          <p:cNvSpPr>
            <a:spLocks noGrp="1" noChangeAspect="1"/>
          </p:cNvSpPr>
          <p:nvPr>
            <p:ph type="pic" sz="quarter" idx="17"/>
          </p:nvPr>
        </p:nvSpPr>
        <p:spPr>
          <a:xfrm>
            <a:off x="5757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6" name="Text Placeholder 7"/>
          <p:cNvSpPr>
            <a:spLocks noGrp="1"/>
          </p:cNvSpPr>
          <p:nvPr>
            <p:ph type="body" sz="quarter" idx="66" hasCustomPrompt="1"/>
          </p:nvPr>
        </p:nvSpPr>
        <p:spPr>
          <a:xfrm>
            <a:off x="3617386"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38" name="Picture Placeholder 2"/>
          <p:cNvSpPr>
            <a:spLocks noGrp="1" noChangeAspect="1"/>
          </p:cNvSpPr>
          <p:nvPr>
            <p:ph type="pic" sz="quarter" idx="68"/>
          </p:nvPr>
        </p:nvSpPr>
        <p:spPr>
          <a:xfrm>
            <a:off x="3589871"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Text Placeholder 7"/>
          <p:cNvSpPr>
            <a:spLocks noGrp="1"/>
          </p:cNvSpPr>
          <p:nvPr>
            <p:ph type="body" sz="quarter" idx="69" hasCustomPrompt="1"/>
          </p:nvPr>
        </p:nvSpPr>
        <p:spPr>
          <a:xfrm>
            <a:off x="654685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3" name="Picture Placeholder 2"/>
          <p:cNvSpPr>
            <a:spLocks noGrp="1" noChangeAspect="1"/>
          </p:cNvSpPr>
          <p:nvPr>
            <p:ph type="pic" sz="quarter" idx="71"/>
          </p:nvPr>
        </p:nvSpPr>
        <p:spPr>
          <a:xfrm>
            <a:off x="6519338"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4" name="Text Placeholder 7"/>
          <p:cNvSpPr>
            <a:spLocks noGrp="1"/>
          </p:cNvSpPr>
          <p:nvPr>
            <p:ph type="body" sz="quarter" idx="72" hasCustomPrompt="1"/>
          </p:nvPr>
        </p:nvSpPr>
        <p:spPr>
          <a:xfrm>
            <a:off x="9537702" y="338378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46" name="Picture Placeholder 2"/>
          <p:cNvSpPr>
            <a:spLocks noGrp="1" noChangeAspect="1"/>
          </p:cNvSpPr>
          <p:nvPr>
            <p:ph type="pic" sz="quarter" idx="74"/>
          </p:nvPr>
        </p:nvSpPr>
        <p:spPr>
          <a:xfrm>
            <a:off x="9510187" y="137477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59" name="Text Placeholder 7"/>
          <p:cNvSpPr>
            <a:spLocks noGrp="1"/>
          </p:cNvSpPr>
          <p:nvPr>
            <p:ph type="body" sz="quarter" idx="75" hasCustomPrompt="1"/>
          </p:nvPr>
        </p:nvSpPr>
        <p:spPr>
          <a:xfrm>
            <a:off x="6032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0" name="Picture Placeholder 2"/>
          <p:cNvSpPr>
            <a:spLocks noGrp="1" noChangeAspect="1"/>
          </p:cNvSpPr>
          <p:nvPr>
            <p:ph type="pic" sz="quarter" idx="76"/>
          </p:nvPr>
        </p:nvSpPr>
        <p:spPr>
          <a:xfrm>
            <a:off x="5249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1" name="Text Placeholder 7"/>
          <p:cNvSpPr>
            <a:spLocks noGrp="1"/>
          </p:cNvSpPr>
          <p:nvPr>
            <p:ph type="body" sz="quarter" idx="77" hasCustomPrompt="1"/>
          </p:nvPr>
        </p:nvSpPr>
        <p:spPr>
          <a:xfrm>
            <a:off x="3617386"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2" name="Picture Placeholder 2"/>
          <p:cNvSpPr>
            <a:spLocks noGrp="1" noChangeAspect="1"/>
          </p:cNvSpPr>
          <p:nvPr>
            <p:ph type="pic" sz="quarter" idx="78"/>
          </p:nvPr>
        </p:nvSpPr>
        <p:spPr>
          <a:xfrm>
            <a:off x="3539071"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3" name="Text Placeholder 7"/>
          <p:cNvSpPr>
            <a:spLocks noGrp="1"/>
          </p:cNvSpPr>
          <p:nvPr>
            <p:ph type="body" sz="quarter" idx="79" hasCustomPrompt="1"/>
          </p:nvPr>
        </p:nvSpPr>
        <p:spPr>
          <a:xfrm>
            <a:off x="654685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4" name="Picture Placeholder 2"/>
          <p:cNvSpPr>
            <a:spLocks noGrp="1" noChangeAspect="1"/>
          </p:cNvSpPr>
          <p:nvPr>
            <p:ph type="pic" sz="quarter" idx="80"/>
          </p:nvPr>
        </p:nvSpPr>
        <p:spPr>
          <a:xfrm>
            <a:off x="6468538"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65" name="Text Placeholder 7"/>
          <p:cNvSpPr>
            <a:spLocks noGrp="1"/>
          </p:cNvSpPr>
          <p:nvPr>
            <p:ph type="body" sz="quarter" idx="81" hasCustomPrompt="1"/>
          </p:nvPr>
        </p:nvSpPr>
        <p:spPr>
          <a:xfrm>
            <a:off x="9537702" y="6005061"/>
            <a:ext cx="2038349" cy="259199"/>
          </a:xfrm>
          <a:prstGeom prst="rect">
            <a:avLst/>
          </a:prstGeom>
        </p:spPr>
        <p:txBody>
          <a:bodyPr vert="horz" lIns="0" tIns="40504" rIns="0" bIns="40504" anchor="ctr"/>
          <a:lstStyle>
            <a:lvl1pPr marL="0" indent="0" algn="ctr">
              <a:lnSpc>
                <a:spcPct val="100000"/>
              </a:lnSpc>
              <a:spcBef>
                <a:spcPts val="0"/>
              </a:spcBef>
              <a:spcAft>
                <a:spcPts val="0"/>
              </a:spcAft>
              <a:buNone/>
              <a:defRPr sz="1920" b="0">
                <a:solidFill>
                  <a:schemeClr val="bg1"/>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66" name="Picture Placeholder 2"/>
          <p:cNvSpPr>
            <a:spLocks noGrp="1" noChangeAspect="1"/>
          </p:cNvSpPr>
          <p:nvPr>
            <p:ph type="pic" sz="quarter" idx="82"/>
          </p:nvPr>
        </p:nvSpPr>
        <p:spPr>
          <a:xfrm>
            <a:off x="9459387" y="3996052"/>
            <a:ext cx="2111999" cy="1900799"/>
          </a:xfrm>
          <a:custGeom>
            <a:avLst/>
            <a:gdLst/>
            <a:ahLst/>
            <a:cxnLst/>
            <a:rect l="l" t="t" r="r" b="b"/>
            <a:pathLst>
              <a:path w="2595562" h="2595562">
                <a:moveTo>
                  <a:pt x="1297781" y="0"/>
                </a:moveTo>
                <a:cubicBezTo>
                  <a:pt x="2014526" y="0"/>
                  <a:pt x="2595562" y="581036"/>
                  <a:pt x="2595562" y="1297781"/>
                </a:cubicBezTo>
                <a:cubicBezTo>
                  <a:pt x="2595562" y="2014526"/>
                  <a:pt x="2014526" y="2595562"/>
                  <a:pt x="1297781" y="2595562"/>
                </a:cubicBezTo>
                <a:cubicBezTo>
                  <a:pt x="581036" y="2595562"/>
                  <a:pt x="0" y="2014526"/>
                  <a:pt x="0" y="1297781"/>
                </a:cubicBezTo>
                <a:cubicBezTo>
                  <a:pt x="0" y="581036"/>
                  <a:pt x="581036" y="0"/>
                  <a:pt x="1297781"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Tree>
    <p:extLst>
      <p:ext uri="{BB962C8B-B14F-4D97-AF65-F5344CB8AC3E}">
        <p14:creationId xmlns:p14="http://schemas.microsoft.com/office/powerpoint/2010/main" val="402952981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200"/>
                                  </p:stCondLst>
                                  <p:childTnLst>
                                    <p:set>
                                      <p:cBhvr>
                                        <p:cTn id="19" dur="1" fill="hold">
                                          <p:stCondLst>
                                            <p:cond delay="0"/>
                                          </p:stCondLst>
                                        </p:cTn>
                                        <p:tgtEl>
                                          <p:spTgt spid="41">
                                            <p:txEl>
                                              <p:pRg st="0" end="0"/>
                                            </p:txEl>
                                          </p:spTgt>
                                        </p:tgtEl>
                                        <p:attrNameLst>
                                          <p:attrName>style.visibility</p:attrName>
                                        </p:attrNameLst>
                                      </p:cBhvr>
                                      <p:to>
                                        <p:strVal val="visible"/>
                                      </p:to>
                                    </p:set>
                                    <p:animEffect transition="in" filter="fade">
                                      <p:cBhvr>
                                        <p:cTn id="20" dur="500"/>
                                        <p:tgtEl>
                                          <p:spTgt spid="41">
                                            <p:txEl>
                                              <p:pRg st="0" end="0"/>
                                            </p:txEl>
                                          </p:spTgt>
                                        </p:tgtEl>
                                      </p:cBhvr>
                                    </p:animEffect>
                                    <p:anim calcmode="lin" valueType="num">
                                      <p:cBhvr>
                                        <p:cTn id="21"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p:cTn id="22" dur="500" fill="hold"/>
                                        <p:tgtEl>
                                          <p:spTgt spid="41">
                                            <p:txEl>
                                              <p:pRg st="0" end="0"/>
                                            </p:txEl>
                                          </p:spTgt>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53" presetClass="entr" presetSubtype="16" fill="hold" grpId="0" nodeType="afterEffect" nodePh="1">
                                  <p:stCondLst>
                                    <p:cond delay="0"/>
                                  </p:stCondLst>
                                  <p:endCondLst>
                                    <p:cond evt="begin" delay="0">
                                      <p:tn val="24"/>
                                    </p:cond>
                                  </p:end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par>
                                <p:cTn id="29" presetID="42" presetClass="entr" presetSubtype="0" fill="hold" grpId="0" nodeType="withEffect">
                                  <p:stCondLst>
                                    <p:cond delay="200"/>
                                  </p:stCondLst>
                                  <p:childTnLst>
                                    <p:set>
                                      <p:cBhvr>
                                        <p:cTn id="30" dur="1" fill="hold">
                                          <p:stCondLst>
                                            <p:cond delay="0"/>
                                          </p:stCondLst>
                                        </p:cTn>
                                        <p:tgtEl>
                                          <p:spTgt spid="36">
                                            <p:txEl>
                                              <p:pRg st="0" end="0"/>
                                            </p:txEl>
                                          </p:spTgt>
                                        </p:tgtEl>
                                        <p:attrNameLst>
                                          <p:attrName>style.visibility</p:attrName>
                                        </p:attrNameLst>
                                      </p:cBhvr>
                                      <p:to>
                                        <p:strVal val="visible"/>
                                      </p:to>
                                    </p:set>
                                    <p:animEffect transition="in" filter="fade">
                                      <p:cBhvr>
                                        <p:cTn id="31" dur="500"/>
                                        <p:tgtEl>
                                          <p:spTgt spid="36">
                                            <p:txEl>
                                              <p:pRg st="0" end="0"/>
                                            </p:txEl>
                                          </p:spTgt>
                                        </p:tgtEl>
                                      </p:cBhvr>
                                    </p:animEffect>
                                    <p:anim calcmode="lin" valueType="num">
                                      <p:cBhvr>
                                        <p:cTn id="32"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36">
                                            <p:txEl>
                                              <p:pRg st="0" end="0"/>
                                            </p:txEl>
                                          </p:spTgt>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fill="hold" grpId="0" nodeType="afterEffect" nodePh="1">
                                  <p:stCondLst>
                                    <p:cond delay="0"/>
                                  </p:stCondLst>
                                  <p:endCondLst>
                                    <p:cond evt="begin" delay="0">
                                      <p:tn val="35"/>
                                    </p:cond>
                                  </p:end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42" presetClass="entr" presetSubtype="0" fill="hold" grpId="0" nodeType="withEffect">
                                  <p:stCondLst>
                                    <p:cond delay="200"/>
                                  </p:stCondLst>
                                  <p:childTnLst>
                                    <p:set>
                                      <p:cBhvr>
                                        <p:cTn id="41" dur="1" fill="hold">
                                          <p:stCondLst>
                                            <p:cond delay="0"/>
                                          </p:stCondLst>
                                        </p:cTn>
                                        <p:tgtEl>
                                          <p:spTgt spid="39">
                                            <p:txEl>
                                              <p:pRg st="0" end="0"/>
                                            </p:txEl>
                                          </p:spTgt>
                                        </p:tgtEl>
                                        <p:attrNameLst>
                                          <p:attrName>style.visibility</p:attrName>
                                        </p:attrNameLst>
                                      </p:cBhvr>
                                      <p:to>
                                        <p:strVal val="visible"/>
                                      </p:to>
                                    </p:set>
                                    <p:animEffect transition="in" filter="fade">
                                      <p:cBhvr>
                                        <p:cTn id="42" dur="500"/>
                                        <p:tgtEl>
                                          <p:spTgt spid="39">
                                            <p:txEl>
                                              <p:pRg st="0" end="0"/>
                                            </p:txEl>
                                          </p:spTgt>
                                        </p:tgtEl>
                                      </p:cBhvr>
                                    </p:animEffect>
                                    <p:anim calcmode="lin" valueType="num">
                                      <p:cBhvr>
                                        <p:cTn id="43"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1500"/>
                            </p:stCondLst>
                            <p:childTnLst>
                              <p:par>
                                <p:cTn id="46" presetID="53" presetClass="entr" presetSubtype="16" fill="hold" grpId="0" nodeType="afterEffect" nodePh="1">
                                  <p:stCondLst>
                                    <p:cond delay="0"/>
                                  </p:stCondLst>
                                  <p:endCondLst>
                                    <p:cond evt="begin" delay="0">
                                      <p:tn val="46"/>
                                    </p:cond>
                                  </p:end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childTnLst>
                                </p:cTn>
                              </p:par>
                              <p:par>
                                <p:cTn id="51" presetID="42" presetClass="entr" presetSubtype="0" fill="hold" grpId="0" nodeType="withEffect">
                                  <p:stCondLst>
                                    <p:cond delay="200"/>
                                  </p:stCondLst>
                                  <p:childTnLst>
                                    <p:set>
                                      <p:cBhvr>
                                        <p:cTn id="52" dur="1" fill="hold">
                                          <p:stCondLst>
                                            <p:cond delay="0"/>
                                          </p:stCondLst>
                                        </p:cTn>
                                        <p:tgtEl>
                                          <p:spTgt spid="44">
                                            <p:txEl>
                                              <p:pRg st="0" end="0"/>
                                            </p:txEl>
                                          </p:spTgt>
                                        </p:tgtEl>
                                        <p:attrNameLst>
                                          <p:attrName>style.visibility</p:attrName>
                                        </p:attrNameLst>
                                      </p:cBhvr>
                                      <p:to>
                                        <p:strVal val="visible"/>
                                      </p:to>
                                    </p:set>
                                    <p:animEffect transition="in" filter="fade">
                                      <p:cBhvr>
                                        <p:cTn id="53" dur="500"/>
                                        <p:tgtEl>
                                          <p:spTgt spid="44">
                                            <p:txEl>
                                              <p:pRg st="0" end="0"/>
                                            </p:txEl>
                                          </p:spTgt>
                                        </p:tgtEl>
                                      </p:cBhvr>
                                    </p:animEffect>
                                    <p:anim calcmode="lin" valueType="num">
                                      <p:cBhvr>
                                        <p:cTn id="54"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55" dur="500" fill="hold"/>
                                        <p:tgtEl>
                                          <p:spTgt spid="44">
                                            <p:txEl>
                                              <p:pRg st="0" end="0"/>
                                            </p:txEl>
                                          </p:spTgt>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53" presetClass="entr" presetSubtype="16" fill="hold" grpId="0" nodeType="afterEffect" nodePh="1">
                                  <p:stCondLst>
                                    <p:cond delay="0"/>
                                  </p:stCondLst>
                                  <p:endCondLst>
                                    <p:cond evt="begin" delay="0">
                                      <p:tn val="57"/>
                                    </p:cond>
                                  </p:endCondLst>
                                  <p:childTnLst>
                                    <p:set>
                                      <p:cBhvr>
                                        <p:cTn id="58" dur="1" fill="hold">
                                          <p:stCondLst>
                                            <p:cond delay="0"/>
                                          </p:stCondLst>
                                        </p:cTn>
                                        <p:tgtEl>
                                          <p:spTgt spid="46"/>
                                        </p:tgtEl>
                                        <p:attrNameLst>
                                          <p:attrName>style.visibility</p:attrName>
                                        </p:attrNameLst>
                                      </p:cBhvr>
                                      <p:to>
                                        <p:strVal val="visible"/>
                                      </p:to>
                                    </p:set>
                                    <p:anim calcmode="lin" valueType="num">
                                      <p:cBhvr>
                                        <p:cTn id="59" dur="500" fill="hold"/>
                                        <p:tgtEl>
                                          <p:spTgt spid="46"/>
                                        </p:tgtEl>
                                        <p:attrNameLst>
                                          <p:attrName>ppt_w</p:attrName>
                                        </p:attrNameLst>
                                      </p:cBhvr>
                                      <p:tavLst>
                                        <p:tav tm="0">
                                          <p:val>
                                            <p:fltVal val="0"/>
                                          </p:val>
                                        </p:tav>
                                        <p:tav tm="100000">
                                          <p:val>
                                            <p:strVal val="#ppt_w"/>
                                          </p:val>
                                        </p:tav>
                                      </p:tavLst>
                                    </p:anim>
                                    <p:anim calcmode="lin" valueType="num">
                                      <p:cBhvr>
                                        <p:cTn id="60" dur="500" fill="hold"/>
                                        <p:tgtEl>
                                          <p:spTgt spid="46"/>
                                        </p:tgtEl>
                                        <p:attrNameLst>
                                          <p:attrName>ppt_h</p:attrName>
                                        </p:attrNameLst>
                                      </p:cBhvr>
                                      <p:tavLst>
                                        <p:tav tm="0">
                                          <p:val>
                                            <p:fltVal val="0"/>
                                          </p:val>
                                        </p:tav>
                                        <p:tav tm="100000">
                                          <p:val>
                                            <p:strVal val="#ppt_h"/>
                                          </p:val>
                                        </p:tav>
                                      </p:tavLst>
                                    </p:anim>
                                    <p:animEffect transition="in" filter="fade">
                                      <p:cBhvr>
                                        <p:cTn id="61" dur="500"/>
                                        <p:tgtEl>
                                          <p:spTgt spid="46"/>
                                        </p:tgtEl>
                                      </p:cBhvr>
                                    </p:animEffect>
                                  </p:childTnLst>
                                </p:cTn>
                              </p:par>
                              <p:par>
                                <p:cTn id="62" presetID="42" presetClass="entr" presetSubtype="0" fill="hold" grpId="0" nodeType="withEffect">
                                  <p:stCondLst>
                                    <p:cond delay="200"/>
                                  </p:stCondLst>
                                  <p:childTnLst>
                                    <p:set>
                                      <p:cBhvr>
                                        <p:cTn id="63" dur="1" fill="hold">
                                          <p:stCondLst>
                                            <p:cond delay="0"/>
                                          </p:stCondLst>
                                        </p:cTn>
                                        <p:tgtEl>
                                          <p:spTgt spid="59">
                                            <p:txEl>
                                              <p:pRg st="0" end="0"/>
                                            </p:txEl>
                                          </p:spTgt>
                                        </p:tgtEl>
                                        <p:attrNameLst>
                                          <p:attrName>style.visibility</p:attrName>
                                        </p:attrNameLst>
                                      </p:cBhvr>
                                      <p:to>
                                        <p:strVal val="visible"/>
                                      </p:to>
                                    </p:set>
                                    <p:animEffect transition="in" filter="fade">
                                      <p:cBhvr>
                                        <p:cTn id="64" dur="500"/>
                                        <p:tgtEl>
                                          <p:spTgt spid="59">
                                            <p:txEl>
                                              <p:pRg st="0" end="0"/>
                                            </p:txEl>
                                          </p:spTgt>
                                        </p:tgtEl>
                                      </p:cBhvr>
                                    </p:animEffect>
                                    <p:anim calcmode="lin" valueType="num">
                                      <p:cBhvr>
                                        <p:cTn id="65"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66" dur="5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par>
                          <p:cTn id="67" fill="hold">
                            <p:stCondLst>
                              <p:cond delay="2500"/>
                            </p:stCondLst>
                            <p:childTnLst>
                              <p:par>
                                <p:cTn id="68" presetID="53" presetClass="entr" presetSubtype="16" fill="hold" grpId="0" nodeType="afterEffect" nodePh="1">
                                  <p:stCondLst>
                                    <p:cond delay="0"/>
                                  </p:stCondLst>
                                  <p:endCondLst>
                                    <p:cond evt="begin" delay="0">
                                      <p:tn val="68"/>
                                    </p:cond>
                                  </p:end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42" presetClass="entr" presetSubtype="0" fill="hold" grpId="0" nodeType="withEffect">
                                  <p:stCondLst>
                                    <p:cond delay="200"/>
                                  </p:stCondLst>
                                  <p:childTnLst>
                                    <p:set>
                                      <p:cBhvr>
                                        <p:cTn id="74" dur="1" fill="hold">
                                          <p:stCondLst>
                                            <p:cond delay="0"/>
                                          </p:stCondLst>
                                        </p:cTn>
                                        <p:tgtEl>
                                          <p:spTgt spid="61">
                                            <p:txEl>
                                              <p:pRg st="0" end="0"/>
                                            </p:txEl>
                                          </p:spTgt>
                                        </p:tgtEl>
                                        <p:attrNameLst>
                                          <p:attrName>style.visibility</p:attrName>
                                        </p:attrNameLst>
                                      </p:cBhvr>
                                      <p:to>
                                        <p:strVal val="visible"/>
                                      </p:to>
                                    </p:set>
                                    <p:animEffect transition="in" filter="fade">
                                      <p:cBhvr>
                                        <p:cTn id="75" dur="500"/>
                                        <p:tgtEl>
                                          <p:spTgt spid="61">
                                            <p:txEl>
                                              <p:pRg st="0" end="0"/>
                                            </p:txEl>
                                          </p:spTgt>
                                        </p:tgtEl>
                                      </p:cBhvr>
                                    </p:animEffect>
                                    <p:anim calcmode="lin" valueType="num">
                                      <p:cBhvr>
                                        <p:cTn id="76"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p:cTn id="77" dur="500" fill="hold"/>
                                        <p:tgtEl>
                                          <p:spTgt spid="61">
                                            <p:txEl>
                                              <p:pRg st="0" end="0"/>
                                            </p:txEl>
                                          </p:spTgt>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53" presetClass="entr" presetSubtype="16" fill="hold" grpId="0" nodeType="afterEffect" nodePh="1">
                                  <p:stCondLst>
                                    <p:cond delay="0"/>
                                  </p:stCondLst>
                                  <p:endCondLst>
                                    <p:cond evt="begin" delay="0">
                                      <p:tn val="79"/>
                                    </p:cond>
                                  </p:end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par>
                                <p:cTn id="84" presetID="42" presetClass="entr" presetSubtype="0" fill="hold" grpId="0" nodeType="withEffect">
                                  <p:stCondLst>
                                    <p:cond delay="200"/>
                                  </p:stCondLst>
                                  <p:childTnLst>
                                    <p:set>
                                      <p:cBhvr>
                                        <p:cTn id="85" dur="1" fill="hold">
                                          <p:stCondLst>
                                            <p:cond delay="0"/>
                                          </p:stCondLst>
                                        </p:cTn>
                                        <p:tgtEl>
                                          <p:spTgt spid="63">
                                            <p:txEl>
                                              <p:pRg st="0" end="0"/>
                                            </p:txEl>
                                          </p:spTgt>
                                        </p:tgtEl>
                                        <p:attrNameLst>
                                          <p:attrName>style.visibility</p:attrName>
                                        </p:attrNameLst>
                                      </p:cBhvr>
                                      <p:to>
                                        <p:strVal val="visible"/>
                                      </p:to>
                                    </p:set>
                                    <p:animEffect transition="in" filter="fade">
                                      <p:cBhvr>
                                        <p:cTn id="86" dur="500"/>
                                        <p:tgtEl>
                                          <p:spTgt spid="63">
                                            <p:txEl>
                                              <p:pRg st="0" end="0"/>
                                            </p:txEl>
                                          </p:spTgt>
                                        </p:tgtEl>
                                      </p:cBhvr>
                                    </p:animEffect>
                                    <p:anim calcmode="lin" valueType="num">
                                      <p:cBhvr>
                                        <p:cTn id="8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p:cTn id="88" dur="500" fill="hold"/>
                                        <p:tgtEl>
                                          <p:spTgt spid="63">
                                            <p:txEl>
                                              <p:pRg st="0" end="0"/>
                                            </p:txEl>
                                          </p:spTgt>
                                        </p:tgtEl>
                                        <p:attrNameLst>
                                          <p:attrName>ppt_y</p:attrName>
                                        </p:attrNameLst>
                                      </p:cBhvr>
                                      <p:tavLst>
                                        <p:tav tm="0">
                                          <p:val>
                                            <p:strVal val="#ppt_y+.1"/>
                                          </p:val>
                                        </p:tav>
                                        <p:tav tm="100000">
                                          <p:val>
                                            <p:strVal val="#ppt_y"/>
                                          </p:val>
                                        </p:tav>
                                      </p:tavLst>
                                    </p:anim>
                                  </p:childTnLst>
                                </p:cTn>
                              </p:par>
                            </p:childTnLst>
                          </p:cTn>
                        </p:par>
                        <p:par>
                          <p:cTn id="89" fill="hold">
                            <p:stCondLst>
                              <p:cond delay="3500"/>
                            </p:stCondLst>
                            <p:childTnLst>
                              <p:par>
                                <p:cTn id="90" presetID="53" presetClass="entr" presetSubtype="16" fill="hold" grpId="0" nodeType="afterEffect" nodePh="1">
                                  <p:stCondLst>
                                    <p:cond delay="0"/>
                                  </p:stCondLst>
                                  <p:endCondLst>
                                    <p:cond evt="begin" delay="0">
                                      <p:tn val="90"/>
                                    </p:cond>
                                  </p:endCondLst>
                                  <p:childTnLst>
                                    <p:set>
                                      <p:cBhvr>
                                        <p:cTn id="91" dur="1" fill="hold">
                                          <p:stCondLst>
                                            <p:cond delay="0"/>
                                          </p:stCondLst>
                                        </p:cTn>
                                        <p:tgtEl>
                                          <p:spTgt spid="64"/>
                                        </p:tgtEl>
                                        <p:attrNameLst>
                                          <p:attrName>style.visibility</p:attrName>
                                        </p:attrNameLst>
                                      </p:cBhvr>
                                      <p:to>
                                        <p:strVal val="visible"/>
                                      </p:to>
                                    </p:set>
                                    <p:anim calcmode="lin" valueType="num">
                                      <p:cBhvr>
                                        <p:cTn id="92" dur="500" fill="hold"/>
                                        <p:tgtEl>
                                          <p:spTgt spid="64"/>
                                        </p:tgtEl>
                                        <p:attrNameLst>
                                          <p:attrName>ppt_w</p:attrName>
                                        </p:attrNameLst>
                                      </p:cBhvr>
                                      <p:tavLst>
                                        <p:tav tm="0">
                                          <p:val>
                                            <p:fltVal val="0"/>
                                          </p:val>
                                        </p:tav>
                                        <p:tav tm="100000">
                                          <p:val>
                                            <p:strVal val="#ppt_w"/>
                                          </p:val>
                                        </p:tav>
                                      </p:tavLst>
                                    </p:anim>
                                    <p:anim calcmode="lin" valueType="num">
                                      <p:cBhvr>
                                        <p:cTn id="93" dur="500" fill="hold"/>
                                        <p:tgtEl>
                                          <p:spTgt spid="64"/>
                                        </p:tgtEl>
                                        <p:attrNameLst>
                                          <p:attrName>ppt_h</p:attrName>
                                        </p:attrNameLst>
                                      </p:cBhvr>
                                      <p:tavLst>
                                        <p:tav tm="0">
                                          <p:val>
                                            <p:fltVal val="0"/>
                                          </p:val>
                                        </p:tav>
                                        <p:tav tm="100000">
                                          <p:val>
                                            <p:strVal val="#ppt_h"/>
                                          </p:val>
                                        </p:tav>
                                      </p:tavLst>
                                    </p:anim>
                                    <p:animEffect transition="in" filter="fade">
                                      <p:cBhvr>
                                        <p:cTn id="94" dur="500"/>
                                        <p:tgtEl>
                                          <p:spTgt spid="64"/>
                                        </p:tgtEl>
                                      </p:cBhvr>
                                    </p:animEffect>
                                  </p:childTnLst>
                                </p:cTn>
                              </p:par>
                              <p:par>
                                <p:cTn id="95" presetID="42" presetClass="entr" presetSubtype="0" fill="hold" grpId="0" nodeType="withEffect">
                                  <p:stCondLst>
                                    <p:cond delay="200"/>
                                  </p:stCondLst>
                                  <p:childTnLst>
                                    <p:set>
                                      <p:cBhvr>
                                        <p:cTn id="96" dur="1" fill="hold">
                                          <p:stCondLst>
                                            <p:cond delay="0"/>
                                          </p:stCondLst>
                                        </p:cTn>
                                        <p:tgtEl>
                                          <p:spTgt spid="65">
                                            <p:txEl>
                                              <p:pRg st="0" end="0"/>
                                            </p:txEl>
                                          </p:spTgt>
                                        </p:tgtEl>
                                        <p:attrNameLst>
                                          <p:attrName>style.visibility</p:attrName>
                                        </p:attrNameLst>
                                      </p:cBhvr>
                                      <p:to>
                                        <p:strVal val="visible"/>
                                      </p:to>
                                    </p:set>
                                    <p:animEffect transition="in" filter="fade">
                                      <p:cBhvr>
                                        <p:cTn id="97" dur="500"/>
                                        <p:tgtEl>
                                          <p:spTgt spid="65">
                                            <p:txEl>
                                              <p:pRg st="0" end="0"/>
                                            </p:txEl>
                                          </p:spTgt>
                                        </p:tgtEl>
                                      </p:cBhvr>
                                    </p:animEffect>
                                    <p:anim calcmode="lin" valueType="num">
                                      <p:cBhvr>
                                        <p:cTn id="98" dur="500" fill="hold"/>
                                        <p:tgtEl>
                                          <p:spTgt spid="65">
                                            <p:txEl>
                                              <p:pRg st="0" end="0"/>
                                            </p:txEl>
                                          </p:spTgt>
                                        </p:tgtEl>
                                        <p:attrNameLst>
                                          <p:attrName>ppt_x</p:attrName>
                                        </p:attrNameLst>
                                      </p:cBhvr>
                                      <p:tavLst>
                                        <p:tav tm="0">
                                          <p:val>
                                            <p:strVal val="#ppt_x"/>
                                          </p:val>
                                        </p:tav>
                                        <p:tav tm="100000">
                                          <p:val>
                                            <p:strVal val="#ppt_x"/>
                                          </p:val>
                                        </p:tav>
                                      </p:tavLst>
                                    </p:anim>
                                    <p:anim calcmode="lin" valueType="num">
                                      <p:cBhvr>
                                        <p:cTn id="99" dur="500" fill="hold"/>
                                        <p:tgtEl>
                                          <p:spTgt spid="65">
                                            <p:txEl>
                                              <p:pRg st="0" end="0"/>
                                            </p:txEl>
                                          </p:spTgt>
                                        </p:tgtEl>
                                        <p:attrNameLst>
                                          <p:attrName>ppt_y</p:attrName>
                                        </p:attrNameLst>
                                      </p:cBhvr>
                                      <p:tavLst>
                                        <p:tav tm="0">
                                          <p:val>
                                            <p:strVal val="#ppt_y+.1"/>
                                          </p:val>
                                        </p:tav>
                                        <p:tav tm="100000">
                                          <p:val>
                                            <p:strVal val="#ppt_y"/>
                                          </p:val>
                                        </p:tav>
                                      </p:tavLst>
                                    </p:anim>
                                  </p:childTnLst>
                                </p:cTn>
                              </p:par>
                            </p:childTnLst>
                          </p:cTn>
                        </p:par>
                        <p:par>
                          <p:cTn id="100" fill="hold">
                            <p:stCondLst>
                              <p:cond delay="4000"/>
                            </p:stCondLst>
                            <p:childTnLst>
                              <p:par>
                                <p:cTn id="101" presetID="53" presetClass="entr" presetSubtype="16" fill="hold" grpId="0" nodeType="afterEffect" nodePh="1">
                                  <p:stCondLst>
                                    <p:cond delay="0"/>
                                  </p:stCondLst>
                                  <p:endCondLst>
                                    <p:cond evt="begin" delay="0">
                                      <p:tn val="101"/>
                                    </p:cond>
                                  </p:endCondLst>
                                  <p:childTnLst>
                                    <p:set>
                                      <p:cBhvr>
                                        <p:cTn id="102" dur="1" fill="hold">
                                          <p:stCondLst>
                                            <p:cond delay="0"/>
                                          </p:stCondLst>
                                        </p:cTn>
                                        <p:tgtEl>
                                          <p:spTgt spid="66"/>
                                        </p:tgtEl>
                                        <p:attrNameLst>
                                          <p:attrName>style.visibility</p:attrName>
                                        </p:attrNameLst>
                                      </p:cBhvr>
                                      <p:to>
                                        <p:strVal val="visible"/>
                                      </p:to>
                                    </p:set>
                                    <p:anim calcmode="lin" valueType="num">
                                      <p:cBhvr>
                                        <p:cTn id="103" dur="500" fill="hold"/>
                                        <p:tgtEl>
                                          <p:spTgt spid="66"/>
                                        </p:tgtEl>
                                        <p:attrNameLst>
                                          <p:attrName>ppt_w</p:attrName>
                                        </p:attrNameLst>
                                      </p:cBhvr>
                                      <p:tavLst>
                                        <p:tav tm="0">
                                          <p:val>
                                            <p:fltVal val="0"/>
                                          </p:val>
                                        </p:tav>
                                        <p:tav tm="100000">
                                          <p:val>
                                            <p:strVal val="#ppt_w"/>
                                          </p:val>
                                        </p:tav>
                                      </p:tavLst>
                                    </p:anim>
                                    <p:anim calcmode="lin" valueType="num">
                                      <p:cBhvr>
                                        <p:cTn id="104" dur="500" fill="hold"/>
                                        <p:tgtEl>
                                          <p:spTgt spid="66"/>
                                        </p:tgtEl>
                                        <p:attrNameLst>
                                          <p:attrName>ppt_h</p:attrName>
                                        </p:attrNameLst>
                                      </p:cBhvr>
                                      <p:tavLst>
                                        <p:tav tm="0">
                                          <p:val>
                                            <p:fltVal val="0"/>
                                          </p:val>
                                        </p:tav>
                                        <p:tav tm="100000">
                                          <p:val>
                                            <p:strVal val="#ppt_h"/>
                                          </p:val>
                                        </p:tav>
                                      </p:tavLst>
                                    </p:anim>
                                    <p:animEffect transition="in" filter="fade">
                                      <p:cBhvr>
                                        <p:cTn id="10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41" grpId="0" build="p">
        <p:tmplLst>
          <p:tmpl lvl="1">
            <p:tnLst>
              <p:par>
                <p:cTn presetID="42" presetClass="entr" presetSubtype="0" fill="hold" nodeType="withEffect">
                  <p:stCondLst>
                    <p:cond delay="20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anim calcmode="lin" valueType="num">
                      <p:cBhvr>
                        <p:cTn dur="500" fill="hold"/>
                        <p:tgtEl>
                          <p:spTgt spid="41"/>
                        </p:tgtEl>
                        <p:attrNameLst>
                          <p:attrName>ppt_x</p:attrName>
                        </p:attrNameLst>
                      </p:cBhvr>
                      <p:tavLst>
                        <p:tav tm="0">
                          <p:val>
                            <p:strVal val="#ppt_x"/>
                          </p:val>
                        </p:tav>
                        <p:tav tm="100000">
                          <p:val>
                            <p:strVal val="#ppt_x"/>
                          </p:val>
                        </p:tav>
                      </p:tavLst>
                    </p:anim>
                    <p:anim calcmode="lin" valueType="num">
                      <p:cBhvr>
                        <p:cTn dur="500" fill="hold"/>
                        <p:tgtEl>
                          <p:spTgt spid="41"/>
                        </p:tgtEl>
                        <p:attrNameLst>
                          <p:attrName>ppt_y</p:attrName>
                        </p:attrNameLst>
                      </p:cBhvr>
                      <p:tavLst>
                        <p:tav tm="0">
                          <p:val>
                            <p:strVal val="#ppt_y+.1"/>
                          </p:val>
                        </p:tav>
                        <p:tav tm="100000">
                          <p:val>
                            <p:strVal val="#ppt_y"/>
                          </p:val>
                        </p:tav>
                      </p:tavLst>
                    </p:anim>
                  </p:childTnLst>
                </p:cTn>
              </p:par>
            </p:tnLst>
          </p:tmpl>
        </p:tmplLst>
      </p:bldP>
      <p:bldP spid="25" grpId="0"/>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8" grpId="0"/>
      <p:bldP spid="39" grpId="0" build="p">
        <p:tmplLst>
          <p:tmpl lvl="1">
            <p:tnLst>
              <p:par>
                <p:cTn presetID="42" presetClass="entr" presetSubtype="0" fill="hold" nodeType="withEffect">
                  <p:stCondLst>
                    <p:cond delay="2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anim calcmode="lin" valueType="num">
                      <p:cBhvr>
                        <p:cTn dur="500" fill="hold"/>
                        <p:tgtEl>
                          <p:spTgt spid="39"/>
                        </p:tgtEl>
                        <p:attrNameLst>
                          <p:attrName>ppt_x</p:attrName>
                        </p:attrNameLst>
                      </p:cBhvr>
                      <p:tavLst>
                        <p:tav tm="0">
                          <p:val>
                            <p:strVal val="#ppt_x"/>
                          </p:val>
                        </p:tav>
                        <p:tav tm="100000">
                          <p:val>
                            <p:strVal val="#ppt_x"/>
                          </p:val>
                        </p:tav>
                      </p:tavLst>
                    </p:anim>
                    <p:anim calcmode="lin" valueType="num">
                      <p:cBhvr>
                        <p:cTn dur="500" fill="hold"/>
                        <p:tgtEl>
                          <p:spTgt spid="39"/>
                        </p:tgtEl>
                        <p:attrNameLst>
                          <p:attrName>ppt_y</p:attrName>
                        </p:attrNameLst>
                      </p:cBhvr>
                      <p:tavLst>
                        <p:tav tm="0">
                          <p:val>
                            <p:strVal val="#ppt_y+.1"/>
                          </p:val>
                        </p:tav>
                        <p:tav tm="100000">
                          <p:val>
                            <p:strVal val="#ppt_y"/>
                          </p:val>
                        </p:tav>
                      </p:tavLst>
                    </p:anim>
                  </p:childTnLst>
                </p:cTn>
              </p:par>
            </p:tnLst>
          </p:tmpl>
        </p:tmplLst>
      </p:bldP>
      <p:bldP spid="43" grpId="0"/>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anim calcmode="lin" valueType="num">
                      <p:cBhvr>
                        <p:cTn dur="500" fill="hold"/>
                        <p:tgtEl>
                          <p:spTgt spid="44"/>
                        </p:tgtEl>
                        <p:attrNameLst>
                          <p:attrName>ppt_x</p:attrName>
                        </p:attrNameLst>
                      </p:cBhvr>
                      <p:tavLst>
                        <p:tav tm="0">
                          <p:val>
                            <p:strVal val="#ppt_x"/>
                          </p:val>
                        </p:tav>
                        <p:tav tm="100000">
                          <p:val>
                            <p:strVal val="#ppt_x"/>
                          </p:val>
                        </p:tav>
                      </p:tavLst>
                    </p:anim>
                    <p:anim calcmode="lin" valueType="num">
                      <p:cBhvr>
                        <p:cTn dur="500" fill="hold"/>
                        <p:tgtEl>
                          <p:spTgt spid="44"/>
                        </p:tgtEl>
                        <p:attrNameLst>
                          <p:attrName>ppt_y</p:attrName>
                        </p:attrNameLst>
                      </p:cBhvr>
                      <p:tavLst>
                        <p:tav tm="0">
                          <p:val>
                            <p:strVal val="#ppt_y+.1"/>
                          </p:val>
                        </p:tav>
                        <p:tav tm="100000">
                          <p:val>
                            <p:strVal val="#ppt_y"/>
                          </p:val>
                        </p:tav>
                      </p:tavLst>
                    </p:anim>
                  </p:childTnLst>
                </p:cTn>
              </p:par>
            </p:tnLst>
          </p:tmpl>
        </p:tmplLst>
      </p:bldP>
      <p:bldP spid="46" grpId="0"/>
      <p:bldP spid="59" grpId="0" build="p">
        <p:tmplLst>
          <p:tmpl lvl="1">
            <p:tnLst>
              <p:par>
                <p:cTn presetID="42" presetClass="entr" presetSubtype="0"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Effect transition="in" filter="fade">
                      <p:cBhvr>
                        <p:cTn dur="500"/>
                        <p:tgtEl>
                          <p:spTgt spid="59"/>
                        </p:tgtEl>
                      </p:cBhvr>
                    </p:animEffect>
                    <p:anim calcmode="lin" valueType="num">
                      <p:cBhvr>
                        <p:cTn dur="500" fill="hold"/>
                        <p:tgtEl>
                          <p:spTgt spid="59"/>
                        </p:tgtEl>
                        <p:attrNameLst>
                          <p:attrName>ppt_x</p:attrName>
                        </p:attrNameLst>
                      </p:cBhvr>
                      <p:tavLst>
                        <p:tav tm="0">
                          <p:val>
                            <p:strVal val="#ppt_x"/>
                          </p:val>
                        </p:tav>
                        <p:tav tm="100000">
                          <p:val>
                            <p:strVal val="#ppt_x"/>
                          </p:val>
                        </p:tav>
                      </p:tavLst>
                    </p:anim>
                    <p:anim calcmode="lin" valueType="num">
                      <p:cBhvr>
                        <p:cTn dur="500" fill="hold"/>
                        <p:tgtEl>
                          <p:spTgt spid="59"/>
                        </p:tgtEl>
                        <p:attrNameLst>
                          <p:attrName>ppt_y</p:attrName>
                        </p:attrNameLst>
                      </p:cBhvr>
                      <p:tavLst>
                        <p:tav tm="0">
                          <p:val>
                            <p:strVal val="#ppt_y+.1"/>
                          </p:val>
                        </p:tav>
                        <p:tav tm="100000">
                          <p:val>
                            <p:strVal val="#ppt_y"/>
                          </p:val>
                        </p:tav>
                      </p:tavLst>
                    </p:anim>
                  </p:childTnLst>
                </p:cTn>
              </p:par>
            </p:tnLst>
          </p:tmpl>
        </p:tmplLst>
      </p:bldP>
      <p:bldP spid="60" grpId="0"/>
      <p:bldP spid="61" grpId="0" build="p">
        <p:tmplLst>
          <p:tmpl lvl="1">
            <p:tnLst>
              <p:par>
                <p:cTn presetID="42" presetClass="entr" presetSubtype="0" fill="hold" nodeType="withEffect">
                  <p:stCondLst>
                    <p:cond delay="200"/>
                  </p:stCondLst>
                  <p:childTnLst>
                    <p:set>
                      <p:cBhvr>
                        <p:cTn dur="1" fill="hold">
                          <p:stCondLst>
                            <p:cond delay="0"/>
                          </p:stCondLst>
                        </p:cTn>
                        <p:tgtEl>
                          <p:spTgt spid="61"/>
                        </p:tgtEl>
                        <p:attrNameLst>
                          <p:attrName>style.visibility</p:attrName>
                        </p:attrNameLst>
                      </p:cBhvr>
                      <p:to>
                        <p:strVal val="visible"/>
                      </p:to>
                    </p:set>
                    <p:animEffect transition="in" filter="fade">
                      <p:cBhvr>
                        <p:cTn dur="500"/>
                        <p:tgtEl>
                          <p:spTgt spid="61"/>
                        </p:tgtEl>
                      </p:cBhvr>
                    </p:animEffect>
                    <p:anim calcmode="lin" valueType="num">
                      <p:cBhvr>
                        <p:cTn dur="500" fill="hold"/>
                        <p:tgtEl>
                          <p:spTgt spid="61"/>
                        </p:tgtEl>
                        <p:attrNameLst>
                          <p:attrName>ppt_x</p:attrName>
                        </p:attrNameLst>
                      </p:cBhvr>
                      <p:tavLst>
                        <p:tav tm="0">
                          <p:val>
                            <p:strVal val="#ppt_x"/>
                          </p:val>
                        </p:tav>
                        <p:tav tm="100000">
                          <p:val>
                            <p:strVal val="#ppt_x"/>
                          </p:val>
                        </p:tav>
                      </p:tavLst>
                    </p:anim>
                    <p:anim calcmode="lin" valueType="num">
                      <p:cBhvr>
                        <p:cTn dur="500" fill="hold"/>
                        <p:tgtEl>
                          <p:spTgt spid="61"/>
                        </p:tgtEl>
                        <p:attrNameLst>
                          <p:attrName>ppt_y</p:attrName>
                        </p:attrNameLst>
                      </p:cBhvr>
                      <p:tavLst>
                        <p:tav tm="0">
                          <p:val>
                            <p:strVal val="#ppt_y+.1"/>
                          </p:val>
                        </p:tav>
                        <p:tav tm="100000">
                          <p:val>
                            <p:strVal val="#ppt_y"/>
                          </p:val>
                        </p:tav>
                      </p:tavLst>
                    </p:anim>
                  </p:childTnLst>
                </p:cTn>
              </p:par>
            </p:tnLst>
          </p:tmpl>
        </p:tmplLst>
      </p:bldP>
      <p:bldP spid="62" grpId="0"/>
      <p:bldP spid="63" grpId="0" build="p">
        <p:tmplLst>
          <p:tmpl lvl="1">
            <p:tnLst>
              <p:par>
                <p:cTn presetID="42" presetClass="entr" presetSubtype="0"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anim calcmode="lin" valueType="num">
                      <p:cBhvr>
                        <p:cTn dur="500" fill="hold"/>
                        <p:tgtEl>
                          <p:spTgt spid="63"/>
                        </p:tgtEl>
                        <p:attrNameLst>
                          <p:attrName>ppt_x</p:attrName>
                        </p:attrNameLst>
                      </p:cBhvr>
                      <p:tavLst>
                        <p:tav tm="0">
                          <p:val>
                            <p:strVal val="#ppt_x"/>
                          </p:val>
                        </p:tav>
                        <p:tav tm="100000">
                          <p:val>
                            <p:strVal val="#ppt_x"/>
                          </p:val>
                        </p:tav>
                      </p:tavLst>
                    </p:anim>
                    <p:anim calcmode="lin" valueType="num">
                      <p:cBhvr>
                        <p:cTn dur="500" fill="hold"/>
                        <p:tgtEl>
                          <p:spTgt spid="63"/>
                        </p:tgtEl>
                        <p:attrNameLst>
                          <p:attrName>ppt_y</p:attrName>
                        </p:attrNameLst>
                      </p:cBhvr>
                      <p:tavLst>
                        <p:tav tm="0">
                          <p:val>
                            <p:strVal val="#ppt_y+.1"/>
                          </p:val>
                        </p:tav>
                        <p:tav tm="100000">
                          <p:val>
                            <p:strVal val="#ppt_y"/>
                          </p:val>
                        </p:tav>
                      </p:tavLst>
                    </p:anim>
                  </p:childTnLst>
                </p:cTn>
              </p:par>
            </p:tnLst>
          </p:tmpl>
        </p:tmplLst>
      </p:bldP>
      <p:bldP spid="64" grpId="0"/>
      <p:bldP spid="65" grpId="0" build="p">
        <p:tmplLst>
          <p:tmpl lvl="1">
            <p:tnLst>
              <p:par>
                <p:cTn presetID="42" presetClass="entr" presetSubtype="0"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anim calcmode="lin" valueType="num">
                      <p:cBhvr>
                        <p:cTn dur="500" fill="hold"/>
                        <p:tgtEl>
                          <p:spTgt spid="65"/>
                        </p:tgtEl>
                        <p:attrNameLst>
                          <p:attrName>ppt_x</p:attrName>
                        </p:attrNameLst>
                      </p:cBhvr>
                      <p:tavLst>
                        <p:tav tm="0">
                          <p:val>
                            <p:strVal val="#ppt_x"/>
                          </p:val>
                        </p:tav>
                        <p:tav tm="100000">
                          <p:val>
                            <p:strVal val="#ppt_x"/>
                          </p:val>
                        </p:tav>
                      </p:tavLst>
                    </p:anim>
                    <p:anim calcmode="lin" valueType="num">
                      <p:cBhvr>
                        <p:cTn dur="500" fill="hold"/>
                        <p:tgtEl>
                          <p:spTgt spid="65"/>
                        </p:tgtEl>
                        <p:attrNameLst>
                          <p:attrName>ppt_y</p:attrName>
                        </p:attrNameLst>
                      </p:cBhvr>
                      <p:tavLst>
                        <p:tav tm="0">
                          <p:val>
                            <p:strVal val="#ppt_y+.1"/>
                          </p:val>
                        </p:tav>
                        <p:tav tm="100000">
                          <p:val>
                            <p:strVal val="#ppt_y"/>
                          </p:val>
                        </p:tav>
                      </p:tavLst>
                    </p:anim>
                  </p:childTnLst>
                </p:cTn>
              </p:par>
            </p:tnLst>
          </p:tmpl>
        </p:tmplLst>
      </p:bldP>
      <p:bldP spid="66" grpId="0"/>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Five images with description">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25" name="Picture Placeholder 2"/>
          <p:cNvSpPr>
            <a:spLocks noGrp="1"/>
          </p:cNvSpPr>
          <p:nvPr>
            <p:ph type="pic" sz="quarter" idx="48"/>
          </p:nvPr>
        </p:nvSpPr>
        <p:spPr>
          <a:xfrm>
            <a:off x="6328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grpSp>
        <p:nvGrpSpPr>
          <p:cNvPr id="16" name="Group 15"/>
          <p:cNvGrpSpPr/>
          <p:nvPr userDrawn="1"/>
        </p:nvGrpSpPr>
        <p:grpSpPr>
          <a:xfrm>
            <a:off x="101309" y="385540"/>
            <a:ext cx="383999" cy="342172"/>
            <a:chOff x="5270500" y="1460500"/>
            <a:chExt cx="1701800" cy="2705100"/>
          </a:xfrm>
        </p:grpSpPr>
        <p:sp>
          <p:nvSpPr>
            <p:cNvPr id="17" name="Rounded Rectangle 1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8" name="Rounded Rectangle 17"/>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9" name="Rounded Rectangle 18"/>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
        <p:nvSpPr>
          <p:cNvPr id="31" name="Rounded Rectangle 30"/>
          <p:cNvSpPr/>
          <p:nvPr userDrawn="1"/>
        </p:nvSpPr>
        <p:spPr>
          <a:xfrm>
            <a:off x="6224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6" name="Picture Placeholder 2"/>
          <p:cNvSpPr>
            <a:spLocks noGrp="1"/>
          </p:cNvSpPr>
          <p:nvPr>
            <p:ph type="pic" sz="quarter" idx="65"/>
          </p:nvPr>
        </p:nvSpPr>
        <p:spPr>
          <a:xfrm>
            <a:off x="280035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7" name="Rounded Rectangle 30"/>
          <p:cNvSpPr/>
          <p:nvPr userDrawn="1"/>
        </p:nvSpPr>
        <p:spPr>
          <a:xfrm>
            <a:off x="278991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38" name="Picture Placeholder 2"/>
          <p:cNvSpPr>
            <a:spLocks noGrp="1"/>
          </p:cNvSpPr>
          <p:nvPr>
            <p:ph type="pic" sz="quarter" idx="66"/>
          </p:nvPr>
        </p:nvSpPr>
        <p:spPr>
          <a:xfrm>
            <a:off x="5065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39" name="Rounded Rectangle 30"/>
          <p:cNvSpPr/>
          <p:nvPr userDrawn="1"/>
        </p:nvSpPr>
        <p:spPr>
          <a:xfrm>
            <a:off x="5054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0" name="Picture Placeholder 2"/>
          <p:cNvSpPr>
            <a:spLocks noGrp="1"/>
          </p:cNvSpPr>
          <p:nvPr>
            <p:ph type="pic" sz="quarter" idx="67"/>
          </p:nvPr>
        </p:nvSpPr>
        <p:spPr>
          <a:xfrm>
            <a:off x="7351332"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1" name="Rounded Rectangle 30"/>
          <p:cNvSpPr/>
          <p:nvPr userDrawn="1"/>
        </p:nvSpPr>
        <p:spPr>
          <a:xfrm>
            <a:off x="7340894"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2" name="Picture Placeholder 2"/>
          <p:cNvSpPr>
            <a:spLocks noGrp="1"/>
          </p:cNvSpPr>
          <p:nvPr>
            <p:ph type="pic" sz="quarter" idx="68"/>
          </p:nvPr>
        </p:nvSpPr>
        <p:spPr>
          <a:xfrm>
            <a:off x="9624486" y="1356361"/>
            <a:ext cx="1940981" cy="3249925"/>
          </a:xfrm>
          <a:custGeom>
            <a:avLst/>
            <a:gdLst/>
            <a:ahLst/>
            <a:cxnLst/>
            <a:rect l="l" t="t" r="r" b="b"/>
            <a:pathLst>
              <a:path w="1455736" h="2708271">
                <a:moveTo>
                  <a:pt x="268845" y="0"/>
                </a:moveTo>
                <a:lnTo>
                  <a:pt x="1186891" y="0"/>
                </a:lnTo>
                <a:cubicBezTo>
                  <a:pt x="1335370" y="0"/>
                  <a:pt x="1455736" y="120366"/>
                  <a:pt x="1455736" y="268845"/>
                </a:cubicBezTo>
                <a:lnTo>
                  <a:pt x="1455736" y="2642626"/>
                </a:lnTo>
                <a:cubicBezTo>
                  <a:pt x="1455736" y="2661186"/>
                  <a:pt x="1453855" y="2679307"/>
                  <a:pt x="1450274" y="2696808"/>
                </a:cubicBezTo>
                <a:lnTo>
                  <a:pt x="1446716" y="2708271"/>
                </a:lnTo>
                <a:lnTo>
                  <a:pt x="9020" y="2708271"/>
                </a:lnTo>
                <a:lnTo>
                  <a:pt x="5462" y="2696808"/>
                </a:lnTo>
                <a:cubicBezTo>
                  <a:pt x="1881" y="2679307"/>
                  <a:pt x="0" y="2661186"/>
                  <a:pt x="0" y="2642626"/>
                </a:cubicBezTo>
                <a:lnTo>
                  <a:pt x="0" y="268845"/>
                </a:lnTo>
                <a:cubicBezTo>
                  <a:pt x="0" y="120366"/>
                  <a:pt x="120366" y="0"/>
                  <a:pt x="268845"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43" name="Rounded Rectangle 30"/>
          <p:cNvSpPr/>
          <p:nvPr userDrawn="1"/>
        </p:nvSpPr>
        <p:spPr>
          <a:xfrm>
            <a:off x="9614047" y="4606285"/>
            <a:ext cx="1938573" cy="243840"/>
          </a:xfrm>
          <a:custGeom>
            <a:avLst/>
            <a:gdLst/>
            <a:ahLst/>
            <a:cxnLst/>
            <a:rect l="l" t="t" r="r" b="b"/>
            <a:pathLst>
              <a:path w="1453930" h="203200">
                <a:moveTo>
                  <a:pt x="0" y="0"/>
                </a:moveTo>
                <a:lnTo>
                  <a:pt x="1453930" y="0"/>
                </a:lnTo>
                <a:lnTo>
                  <a:pt x="1442258" y="37601"/>
                </a:lnTo>
                <a:cubicBezTo>
                  <a:pt x="1401097" y="134917"/>
                  <a:pt x="1304736" y="203200"/>
                  <a:pt x="1192427" y="203200"/>
                </a:cubicBezTo>
                <a:lnTo>
                  <a:pt x="261503" y="203200"/>
                </a:lnTo>
                <a:cubicBezTo>
                  <a:pt x="149194" y="203200"/>
                  <a:pt x="52834" y="134917"/>
                  <a:pt x="11672" y="37601"/>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44" name="Text Placeholder 2"/>
          <p:cNvSpPr>
            <a:spLocks noGrp="1"/>
          </p:cNvSpPr>
          <p:nvPr>
            <p:ph type="body" sz="quarter" idx="64" hasCustomPrompt="1"/>
          </p:nvPr>
        </p:nvSpPr>
        <p:spPr>
          <a:xfrm>
            <a:off x="591965" y="5563772"/>
            <a:ext cx="10973505" cy="779972"/>
          </a:xfrm>
          <a:prstGeom prst="rect">
            <a:avLst/>
          </a:prstGeom>
        </p:spPr>
        <p:txBody>
          <a:bodyPr vert="horz" lIns="0" tIns="0" rIns="0" bIns="0"/>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a:t>
            </a:r>
          </a:p>
        </p:txBody>
      </p:sp>
      <p:sp>
        <p:nvSpPr>
          <p:cNvPr id="45" name="Text Placeholder 7"/>
          <p:cNvSpPr>
            <a:spLocks noGrp="1"/>
          </p:cNvSpPr>
          <p:nvPr>
            <p:ph type="body" sz="quarter" idx="18" hasCustomPrompt="1"/>
          </p:nvPr>
        </p:nvSpPr>
        <p:spPr>
          <a:xfrm>
            <a:off x="569384" y="5109393"/>
            <a:ext cx="10996083" cy="431780"/>
          </a:xfrm>
          <a:prstGeom prst="rect">
            <a:avLst/>
          </a:prstGeom>
        </p:spPr>
        <p:txBody>
          <a:bodyPr vert="horz" lIns="0" tIns="40504" rIns="0" bIns="40504" anchor="ctr"/>
          <a:lstStyle>
            <a:lvl1pPr marL="0" indent="0" algn="l">
              <a:lnSpc>
                <a:spcPct val="100000"/>
              </a:lnSpc>
              <a:spcBef>
                <a:spcPts val="0"/>
              </a:spcBef>
              <a:buNone/>
              <a:defRPr sz="1920" b="1" baseline="0">
                <a:solidFill>
                  <a:schemeClr val="bg1"/>
                </a:solidFill>
                <a:latin typeface="Lato Light"/>
                <a:cs typeface="Lato Light"/>
              </a:defRPr>
            </a:lvl1pPr>
          </a:lstStyle>
          <a:p>
            <a:pPr lvl="0"/>
            <a:r>
              <a:rPr lang="es-ES_tradnl" dirty="0" err="1"/>
              <a:t>Put</a:t>
            </a:r>
            <a:r>
              <a:rPr lang="es-ES_tradnl" dirty="0"/>
              <a:t> </a:t>
            </a:r>
            <a:r>
              <a:rPr lang="es-ES_tradnl" dirty="0" err="1"/>
              <a:t>your</a:t>
            </a:r>
            <a:r>
              <a:rPr lang="es-ES_tradnl" dirty="0"/>
              <a:t> </a:t>
            </a:r>
            <a:r>
              <a:rPr lang="es-ES_tradnl" dirty="0" err="1"/>
              <a:t>title</a:t>
            </a:r>
            <a:r>
              <a:rPr lang="es-ES_tradnl" dirty="0"/>
              <a:t> </a:t>
            </a:r>
            <a:r>
              <a:rPr lang="es-ES_tradnl" dirty="0" err="1"/>
              <a:t>here</a:t>
            </a:r>
            <a:endParaRPr lang="es-ES_tradnl" dirty="0"/>
          </a:p>
        </p:txBody>
      </p:sp>
    </p:spTree>
    <p:extLst>
      <p:ext uri="{BB962C8B-B14F-4D97-AF65-F5344CB8AC3E}">
        <p14:creationId xmlns:p14="http://schemas.microsoft.com/office/powerpoint/2010/main" val="1462046464"/>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nodePh="1">
                                  <p:stCondLst>
                                    <p:cond delay="800"/>
                                  </p:stCondLst>
                                  <p:endCondLst>
                                    <p:cond evt="begin" delay="0">
                                      <p:tn val="18"/>
                                    </p:cond>
                                  </p:endCondLst>
                                  <p:childTnLst>
                                    <p:set>
                                      <p:cBhvr>
                                        <p:cTn id="19" dur="1" fill="hold">
                                          <p:stCondLst>
                                            <p:cond delay="0"/>
                                          </p:stCondLst>
                                        </p:cTn>
                                        <p:tgtEl>
                                          <p:spTgt spid="25"/>
                                        </p:tgtEl>
                                        <p:attrNameLst>
                                          <p:attrName>style.visibility</p:attrName>
                                        </p:attrNameLst>
                                      </p:cBhvr>
                                      <p:to>
                                        <p:strVal val="visible"/>
                                      </p:to>
                                    </p:set>
                                    <p:anim calcmode="lin" valueType="num">
                                      <p:cBhvr>
                                        <p:cTn id="20" dur="1000" fill="hold"/>
                                        <p:tgtEl>
                                          <p:spTgt spid="25"/>
                                        </p:tgtEl>
                                        <p:attrNameLst>
                                          <p:attrName>ppt_w</p:attrName>
                                        </p:attrNameLst>
                                      </p:cBhvr>
                                      <p:tavLst>
                                        <p:tav tm="0">
                                          <p:val>
                                            <p:fltVal val="0"/>
                                          </p:val>
                                        </p:tav>
                                        <p:tav tm="100000">
                                          <p:val>
                                            <p:strVal val="#ppt_w"/>
                                          </p:val>
                                        </p:tav>
                                      </p:tavLst>
                                    </p:anim>
                                    <p:anim calcmode="lin" valueType="num">
                                      <p:cBhvr>
                                        <p:cTn id="21" dur="1000" fill="hold"/>
                                        <p:tgtEl>
                                          <p:spTgt spid="25"/>
                                        </p:tgtEl>
                                        <p:attrNameLst>
                                          <p:attrName>ppt_h</p:attrName>
                                        </p:attrNameLst>
                                      </p:cBhvr>
                                      <p:tavLst>
                                        <p:tav tm="0">
                                          <p:val>
                                            <p:fltVal val="0"/>
                                          </p:val>
                                        </p:tav>
                                        <p:tav tm="100000">
                                          <p:val>
                                            <p:strVal val="#ppt_h"/>
                                          </p:val>
                                        </p:tav>
                                      </p:tavLst>
                                    </p:anim>
                                    <p:animEffect transition="in" filter="fade">
                                      <p:cBhvr>
                                        <p:cTn id="22" dur="1000"/>
                                        <p:tgtEl>
                                          <p:spTgt spid="2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53" presetClass="entr" presetSubtype="16" fill="hold" grpId="0" nodeType="withEffect" nodePh="1">
                                  <p:stCondLst>
                                    <p:cond delay="800"/>
                                  </p:stCondLst>
                                  <p:endCondLst>
                                    <p:cond evt="begin" delay="0">
                                      <p:tn val="27"/>
                                    </p:cond>
                                  </p:end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Effect transition="in" filter="fade">
                                      <p:cBhvr>
                                        <p:cTn id="31" dur="1000"/>
                                        <p:tgtEl>
                                          <p:spTgt spid="36"/>
                                        </p:tgtEl>
                                      </p:cBhvr>
                                    </p:animEffect>
                                  </p:childTnLst>
                                </p:cTn>
                              </p:par>
                            </p:childTnLst>
                          </p:cTn>
                        </p:par>
                        <p:par>
                          <p:cTn id="32" fill="hold">
                            <p:stCondLst>
                              <p:cond delay="10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53" presetClass="entr" presetSubtype="16" fill="hold" grpId="0" nodeType="withEffect" nodePh="1">
                                  <p:stCondLst>
                                    <p:cond delay="800"/>
                                  </p:stCondLst>
                                  <p:endCondLst>
                                    <p:cond evt="begin" delay="0">
                                      <p:tn val="36"/>
                                    </p:cond>
                                  </p:endCondLst>
                                  <p:childTnLst>
                                    <p:set>
                                      <p:cBhvr>
                                        <p:cTn id="37" dur="1" fill="hold">
                                          <p:stCondLst>
                                            <p:cond delay="0"/>
                                          </p:stCondLst>
                                        </p:cTn>
                                        <p:tgtEl>
                                          <p:spTgt spid="38"/>
                                        </p:tgtEl>
                                        <p:attrNameLst>
                                          <p:attrName>style.visibility</p:attrName>
                                        </p:attrNameLst>
                                      </p:cBhvr>
                                      <p:to>
                                        <p:strVal val="visible"/>
                                      </p:to>
                                    </p:set>
                                    <p:anim calcmode="lin" valueType="num">
                                      <p:cBhvr>
                                        <p:cTn id="38" dur="1000" fill="hold"/>
                                        <p:tgtEl>
                                          <p:spTgt spid="38"/>
                                        </p:tgtEl>
                                        <p:attrNameLst>
                                          <p:attrName>ppt_w</p:attrName>
                                        </p:attrNameLst>
                                      </p:cBhvr>
                                      <p:tavLst>
                                        <p:tav tm="0">
                                          <p:val>
                                            <p:fltVal val="0"/>
                                          </p:val>
                                        </p:tav>
                                        <p:tav tm="100000">
                                          <p:val>
                                            <p:strVal val="#ppt_w"/>
                                          </p:val>
                                        </p:tav>
                                      </p:tavLst>
                                    </p:anim>
                                    <p:anim calcmode="lin" valueType="num">
                                      <p:cBhvr>
                                        <p:cTn id="39" dur="1000" fill="hold"/>
                                        <p:tgtEl>
                                          <p:spTgt spid="38"/>
                                        </p:tgtEl>
                                        <p:attrNameLst>
                                          <p:attrName>ppt_h</p:attrName>
                                        </p:attrNameLst>
                                      </p:cBhvr>
                                      <p:tavLst>
                                        <p:tav tm="0">
                                          <p:val>
                                            <p:fltVal val="0"/>
                                          </p:val>
                                        </p:tav>
                                        <p:tav tm="100000">
                                          <p:val>
                                            <p:strVal val="#ppt_h"/>
                                          </p:val>
                                        </p:tav>
                                      </p:tavLst>
                                    </p:anim>
                                    <p:animEffect transition="in" filter="fade">
                                      <p:cBhvr>
                                        <p:cTn id="40" dur="1000"/>
                                        <p:tgtEl>
                                          <p:spTgt spid="38"/>
                                        </p:tgtEl>
                                      </p:cBhvr>
                                    </p:animEffect>
                                  </p:childTnLst>
                                </p:cTn>
                              </p:par>
                            </p:childTnLst>
                          </p:cTn>
                        </p:par>
                        <p:par>
                          <p:cTn id="41" fill="hold">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par>
                                <p:cTn id="45" presetID="53" presetClass="entr" presetSubtype="16" fill="hold" grpId="0" nodeType="withEffect" nodePh="1">
                                  <p:stCondLst>
                                    <p:cond delay="800"/>
                                  </p:stCondLst>
                                  <p:endCondLst>
                                    <p:cond evt="begin" delay="0">
                                      <p:tn val="45"/>
                                    </p:cond>
                                  </p:end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fltVal val="0"/>
                                          </p:val>
                                        </p:tav>
                                        <p:tav tm="100000">
                                          <p:val>
                                            <p:strVal val="#ppt_w"/>
                                          </p:val>
                                        </p:tav>
                                      </p:tavLst>
                                    </p:anim>
                                    <p:anim calcmode="lin" valueType="num">
                                      <p:cBhvr>
                                        <p:cTn id="48" dur="1000" fill="hold"/>
                                        <p:tgtEl>
                                          <p:spTgt spid="40"/>
                                        </p:tgtEl>
                                        <p:attrNameLst>
                                          <p:attrName>ppt_h</p:attrName>
                                        </p:attrNameLst>
                                      </p:cBhvr>
                                      <p:tavLst>
                                        <p:tav tm="0">
                                          <p:val>
                                            <p:fltVal val="0"/>
                                          </p:val>
                                        </p:tav>
                                        <p:tav tm="100000">
                                          <p:val>
                                            <p:strVal val="#ppt_h"/>
                                          </p:val>
                                        </p:tav>
                                      </p:tavLst>
                                    </p:anim>
                                    <p:animEffect transition="in" filter="fade">
                                      <p:cBhvr>
                                        <p:cTn id="49" dur="1000"/>
                                        <p:tgtEl>
                                          <p:spTgt spid="40"/>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par>
                                <p:cTn id="54" presetID="53" presetClass="entr" presetSubtype="16" fill="hold" grpId="0" nodeType="withEffect" nodePh="1">
                                  <p:stCondLst>
                                    <p:cond delay="800"/>
                                  </p:stCondLst>
                                  <p:endCondLst>
                                    <p:cond evt="begin" delay="0">
                                      <p:tn val="54"/>
                                    </p:cond>
                                  </p:end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Effect transition="in" filter="fade">
                                      <p:cBhvr>
                                        <p:cTn id="58" dur="1000"/>
                                        <p:tgtEl>
                                          <p:spTgt spid="42"/>
                                        </p:tgtEl>
                                      </p:cBhvr>
                                    </p:animEffect>
                                  </p:childTnLst>
                                </p:cTn>
                              </p:par>
                            </p:childTnLst>
                          </p:cTn>
                        </p:par>
                        <p:par>
                          <p:cTn id="59" fill="hold">
                            <p:stCondLst>
                              <p:cond delay="2500"/>
                            </p:stCondLst>
                            <p:childTnLst>
                              <p:par>
                                <p:cTn id="60" presetID="22" presetClass="entr" presetSubtype="4"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down)">
                                      <p:cBhvr>
                                        <p:cTn id="62" dur="500"/>
                                        <p:tgtEl>
                                          <p:spTgt spid="43"/>
                                        </p:tgtEl>
                                      </p:cBhvr>
                                    </p:animEffect>
                                  </p:childTnLst>
                                </p:cTn>
                              </p:par>
                              <p:par>
                                <p:cTn id="63" presetID="10" presetClass="entr" presetSubtype="0" fill="hold" grpId="0" nodeType="withEffect">
                                  <p:stCondLst>
                                    <p:cond delay="800"/>
                                  </p:stCondLst>
                                  <p:childTnLst>
                                    <p:set>
                                      <p:cBhvr>
                                        <p:cTn id="64" dur="1" fill="hold">
                                          <p:stCondLst>
                                            <p:cond delay="0"/>
                                          </p:stCondLst>
                                        </p:cTn>
                                        <p:tgtEl>
                                          <p:spTgt spid="44">
                                            <p:txEl>
                                              <p:pRg st="0" end="0"/>
                                            </p:txEl>
                                          </p:spTgt>
                                        </p:tgtEl>
                                        <p:attrNameLst>
                                          <p:attrName>style.visibility</p:attrName>
                                        </p:attrNameLst>
                                      </p:cBhvr>
                                      <p:to>
                                        <p:strVal val="visible"/>
                                      </p:to>
                                    </p:set>
                                    <p:animEffect transition="in" filter="fade">
                                      <p:cBhvr>
                                        <p:cTn id="65" dur="500"/>
                                        <p:tgtEl>
                                          <p:spTgt spid="44">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45">
                                            <p:txEl>
                                              <p:pRg st="0" end="0"/>
                                            </p:txEl>
                                          </p:spTgt>
                                        </p:tgtEl>
                                        <p:attrNameLst>
                                          <p:attrName>style.visibility</p:attrName>
                                        </p:attrNameLst>
                                      </p:cBhvr>
                                      <p:to>
                                        <p:strVal val="visible"/>
                                      </p:to>
                                    </p:set>
                                    <p:animEffect transition="in" filter="fade">
                                      <p:cBhvr>
                                        <p:cTn id="68" dur="400"/>
                                        <p:tgtEl>
                                          <p:spTgt spid="45">
                                            <p:txEl>
                                              <p:pRg st="0" end="0"/>
                                            </p:txEl>
                                          </p:spTgt>
                                        </p:tgtEl>
                                      </p:cBhvr>
                                    </p:animEffect>
                                    <p:anim calcmode="lin" valueType="num">
                                      <p:cBhvr>
                                        <p:cTn id="69" dur="400" fill="hold"/>
                                        <p:tgtEl>
                                          <p:spTgt spid="45">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25" grpId="0"/>
      <p:bldP spid="31" grpId="0" animBg="1"/>
      <p:bldP spid="36" grpId="0"/>
      <p:bldP spid="37" grpId="0" animBg="1"/>
      <p:bldP spid="38" grpId="0"/>
      <p:bldP spid="39" grpId="0" animBg="1"/>
      <p:bldP spid="40" grpId="0"/>
      <p:bldP spid="41" grpId="0" animBg="1"/>
      <p:bldP spid="42" grpId="0"/>
      <p:bldP spid="43" grpId="0" animBg="1"/>
      <p:bldP spid="44" grpId="0" build="p">
        <p:tmplLst>
          <p:tmpl lvl="1">
            <p:tnLst>
              <p:par>
                <p:cTn presetID="10" presetClass="entr" presetSubtype="0" fill="hold" nodeType="withEffect">
                  <p:stCondLst>
                    <p:cond delay="80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P spid="45" grpId="0" build="p">
        <p:tmplLst>
          <p:tmpl lvl="1">
            <p:tnLst>
              <p:par>
                <p:cTn presetID="42" presetClass="entr" presetSubtype="0"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Effect transition="in" filter="fade">
                      <p:cBhvr>
                        <p:cTn dur="400"/>
                        <p:tgtEl>
                          <p:spTgt spid="45"/>
                        </p:tgtEl>
                      </p:cBhvr>
                    </p:animEffect>
                    <p:anim calcmode="lin" valueType="num">
                      <p:cBhvr>
                        <p:cTn dur="400" fill="hold"/>
                        <p:tgtEl>
                          <p:spTgt spid="45"/>
                        </p:tgtEl>
                        <p:attrNameLst>
                          <p:attrName>ppt_x</p:attrName>
                        </p:attrNameLst>
                      </p:cBhvr>
                      <p:tavLst>
                        <p:tav tm="0">
                          <p:val>
                            <p:strVal val="#ppt_x"/>
                          </p:val>
                        </p:tav>
                        <p:tav tm="100000">
                          <p:val>
                            <p:strVal val="#ppt_x"/>
                          </p:val>
                        </p:tav>
                      </p:tavLst>
                    </p:anim>
                    <p:anim calcmode="lin" valueType="num">
                      <p:cBhvr>
                        <p:cTn dur="400" fill="hold"/>
                        <p:tgtEl>
                          <p:spTgt spid="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ext Slide">
    <p:spTree>
      <p:nvGrpSpPr>
        <p:cNvPr id="1" name=""/>
        <p:cNvGrpSpPr/>
        <p:nvPr/>
      </p:nvGrpSpPr>
      <p:grpSpPr>
        <a:xfrm>
          <a:off x="0" y="0"/>
          <a:ext cx="0" cy="0"/>
          <a:chOff x="0" y="0"/>
          <a:chExt cx="0" cy="0"/>
        </a:xfrm>
      </p:grpSpPr>
      <p:sp>
        <p:nvSpPr>
          <p:cNvPr id="8"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6"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7" name="Text Placeholder 2"/>
          <p:cNvSpPr>
            <a:spLocks noGrp="1"/>
          </p:cNvSpPr>
          <p:nvPr>
            <p:ph type="body" sz="quarter" idx="16" hasCustomPrompt="1"/>
          </p:nvPr>
        </p:nvSpPr>
        <p:spPr>
          <a:xfrm>
            <a:off x="603251" y="1394298"/>
            <a:ext cx="10972800" cy="4574704"/>
          </a:xfrm>
          <a:prstGeom prst="rect">
            <a:avLst/>
          </a:prstGeom>
        </p:spPr>
        <p:txBody>
          <a:bodyPr vert="horz" lIns="95057" tIns="47529" rIns="95057" bIns="47529"/>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endParaRPr lang="en-US" dirty="0"/>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grpSp>
        <p:nvGrpSpPr>
          <p:cNvPr id="5" name="Group 4"/>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115198032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anim calcmode="lin" valueType="num">
                                      <p:cBhvr>
                                        <p:cTn id="1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6">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500"/>
                                        <p:tgtEl>
                                          <p:spTgt spid="7">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fade">
                                      <p:cBhvr>
                                        <p:cTn id="26"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anim calcmode="lin" valueType="num">
                      <p:cBhvr>
                        <p:cTn dur="500" fill="hold"/>
                        <p:tgtEl>
                          <p:spTgt spid="6"/>
                        </p:tgtEl>
                        <p:attrNameLst>
                          <p:attrName>ppt_x</p:attrName>
                        </p:attrNameLst>
                      </p:cBhvr>
                      <p:tavLst>
                        <p:tav tm="0">
                          <p:val>
                            <p:strVal val="#ppt_x"/>
                          </p:val>
                        </p:tav>
                        <p:tav tm="100000">
                          <p:val>
                            <p:strVal val="#ppt_x"/>
                          </p:val>
                        </p:tav>
                      </p:tavLst>
                    </p:anim>
                    <p:anim calcmode="lin" valueType="num">
                      <p:cBhvr>
                        <p:cTn dur="500" fill="hold"/>
                        <p:tgtEl>
                          <p:spTgt spid="6"/>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s Text">
    <p:spTree>
      <p:nvGrpSpPr>
        <p:cNvPr id="1" name=""/>
        <p:cNvGrpSpPr/>
        <p:nvPr/>
      </p:nvGrpSpPr>
      <p:grpSpPr>
        <a:xfrm>
          <a:off x="0" y="0"/>
          <a:ext cx="0" cy="0"/>
          <a:chOff x="0" y="0"/>
          <a:chExt cx="0" cy="0"/>
        </a:xfrm>
      </p:grpSpPr>
      <p:sp>
        <p:nvSpPr>
          <p:cNvPr id="5" name="Text Placeholder 2"/>
          <p:cNvSpPr>
            <a:spLocks noGrp="1"/>
          </p:cNvSpPr>
          <p:nvPr>
            <p:ph type="body" sz="quarter" idx="16" hasCustomPrompt="1"/>
          </p:nvPr>
        </p:nvSpPr>
        <p:spPr>
          <a:xfrm>
            <a:off x="603251" y="1368898"/>
            <a:ext cx="10972800" cy="4889664"/>
          </a:xfrm>
          <a:prstGeom prst="rect">
            <a:avLst/>
          </a:prstGeom>
        </p:spPr>
        <p:txBody>
          <a:bodyPr vert="horz" lIns="95057" tIns="47529" rIns="95057" bIns="47529" numCol="2"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endParaRPr lang="en-US" dirty="0"/>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grpSp>
        <p:nvGrpSpPr>
          <p:cNvPr id="7" name="Group 6"/>
          <p:cNvGrpSpPr/>
          <p:nvPr userDrawn="1"/>
        </p:nvGrpSpPr>
        <p:grpSpPr>
          <a:xfrm>
            <a:off x="101309" y="385540"/>
            <a:ext cx="383999" cy="342172"/>
            <a:chOff x="5270500" y="1460500"/>
            <a:chExt cx="1701800" cy="2705100"/>
          </a:xfrm>
        </p:grpSpPr>
        <p:sp>
          <p:nvSpPr>
            <p:cNvPr id="9" name="Rounded Rectangle 8"/>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153617441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grpId="0" nodeType="withEffect">
                                  <p:stCondLst>
                                    <p:cond delay="800"/>
                                  </p:stCondLst>
                                  <p:childTnLst>
                                    <p:set>
                                      <p:cBhvr>
                                        <p:cTn id="15" dur="1" fill="hold">
                                          <p:stCondLst>
                                            <p:cond delay="0"/>
                                          </p:stCondLst>
                                        </p:cTn>
                                        <p:tgtEl>
                                          <p:spTgt spid="5">
                                            <p:txEl>
                                              <p:pRg st="4" end="4"/>
                                            </p:txEl>
                                          </p:spTgt>
                                        </p:tgtEl>
                                        <p:attrNameLst>
                                          <p:attrName>style.visibility</p:attrName>
                                        </p:attrNameLst>
                                      </p:cBhvr>
                                      <p:to>
                                        <p:strVal val="visible"/>
                                      </p:to>
                                    </p:set>
                                    <p:animEffect transition="in" filter="fade">
                                      <p:cBhvr>
                                        <p:cTn id="16" dur="500"/>
                                        <p:tgtEl>
                                          <p:spTgt spid="5">
                                            <p:txEl>
                                              <p:pRg st="4" end="4"/>
                                            </p:txEl>
                                          </p:spTgt>
                                        </p:tgtEl>
                                      </p:cBhvr>
                                    </p:animEffect>
                                  </p:childTnLst>
                                </p:cTn>
                              </p:par>
                              <p:par>
                                <p:cTn id="17" presetID="42" presetClass="entr" presetSubtype="0" fill="hold" grpId="0" nodeType="withEffect">
                                  <p:stCondLst>
                                    <p:cond delay="20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400"/>
                                        <p:tgtEl>
                                          <p:spTgt spid="6">
                                            <p:txEl>
                                              <p:pRg st="0" end="0"/>
                                            </p:txEl>
                                          </p:spTgt>
                                        </p:tgtEl>
                                      </p:cBhvr>
                                    </p:animEffect>
                                    <p:anim calcmode="lin" valueType="num">
                                      <p:cBhvr>
                                        <p:cTn id="20"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400" fill="hold"/>
                                        <p:tgtEl>
                                          <p:spTgt spid="6">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anim calcmode="lin" valueType="num">
                                      <p:cBhvr>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10" presetClass="entr" presetSubtype="0" fill="hold" nodeType="withEffect" nodePh="1">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 Columns Text">
    <p:spTree>
      <p:nvGrpSpPr>
        <p:cNvPr id="1" name=""/>
        <p:cNvGrpSpPr/>
        <p:nvPr/>
      </p:nvGrpSpPr>
      <p:grpSpPr>
        <a:xfrm>
          <a:off x="0" y="0"/>
          <a:ext cx="0" cy="0"/>
          <a:chOff x="0" y="0"/>
          <a:chExt cx="0" cy="0"/>
        </a:xfrm>
      </p:grpSpPr>
      <p:sp>
        <p:nvSpPr>
          <p:cNvPr id="6" name="Text Placeholder 7"/>
          <p:cNvSpPr>
            <a:spLocks noGrp="1"/>
          </p:cNvSpPr>
          <p:nvPr>
            <p:ph type="body" sz="quarter" idx="10" hasCustomPrompt="1"/>
          </p:nvPr>
        </p:nvSpPr>
        <p:spPr>
          <a:xfrm>
            <a:off x="603251" y="324582"/>
            <a:ext cx="10972800" cy="431780"/>
          </a:xfrm>
          <a:prstGeom prst="rect">
            <a:avLst/>
          </a:prstGeom>
        </p:spPr>
        <p:txBody>
          <a:bodyPr vert="horz" lIns="0" tIns="40504" rIns="0" bIns="40504" anchor="ctr"/>
          <a:lstStyle>
            <a:lvl1pPr marL="0" indent="0" algn="l">
              <a:lnSpc>
                <a:spcPct val="100000"/>
              </a:lnSpc>
              <a:spcBef>
                <a:spcPts val="0"/>
              </a:spcBef>
              <a:buNone/>
              <a:defRPr sz="3000" b="1">
                <a:solidFill>
                  <a:schemeClr val="bg1"/>
                </a:solidFill>
                <a:latin typeface="Lato Light"/>
                <a:cs typeface="Lato Light"/>
              </a:defRPr>
            </a:lvl1pPr>
          </a:lstStyle>
          <a:p>
            <a:pPr lvl="0"/>
            <a:r>
              <a:rPr lang="es-ES_tradnl" dirty="0"/>
              <a:t>Text </a:t>
            </a:r>
            <a:r>
              <a:rPr lang="es-ES_tradnl" dirty="0" err="1"/>
              <a:t>slide</a:t>
            </a:r>
            <a:r>
              <a:rPr lang="es-ES_tradnl" dirty="0"/>
              <a:t> </a:t>
            </a:r>
            <a:r>
              <a:rPr lang="es-ES_tradnl" dirty="0" err="1"/>
              <a:t>example</a:t>
            </a:r>
            <a:endParaRPr lang="es-ES_tradnl" dirty="0"/>
          </a:p>
        </p:txBody>
      </p:sp>
      <p:sp>
        <p:nvSpPr>
          <p:cNvPr id="8" name="Text Placeholder 7"/>
          <p:cNvSpPr>
            <a:spLocks noGrp="1"/>
          </p:cNvSpPr>
          <p:nvPr>
            <p:ph type="body" sz="quarter" idx="11" hasCustomPrompt="1"/>
          </p:nvPr>
        </p:nvSpPr>
        <p:spPr>
          <a:xfrm>
            <a:off x="603251" y="827103"/>
            <a:ext cx="10972800" cy="228451"/>
          </a:xfrm>
          <a:prstGeom prst="rect">
            <a:avLst/>
          </a:prstGeom>
        </p:spPr>
        <p:txBody>
          <a:bodyPr vert="horz" lIns="0" tIns="40504" rIns="0" bIns="40504" anchor="ctr"/>
          <a:lstStyle>
            <a:lvl1pPr marL="0" indent="0" algn="l">
              <a:lnSpc>
                <a:spcPct val="100000"/>
              </a:lnSpc>
              <a:spcBef>
                <a:spcPts val="0"/>
              </a:spcBef>
              <a:spcAft>
                <a:spcPts val="0"/>
              </a:spcAft>
              <a:buNone/>
              <a:defRPr sz="1440" b="0">
                <a:solidFill>
                  <a:schemeClr val="accent3"/>
                </a:solidFill>
                <a:latin typeface="Lato Light"/>
                <a:cs typeface="Lato Light"/>
              </a:defRPr>
            </a:lvl1pPr>
          </a:lstStyle>
          <a:p>
            <a:pPr lvl="0"/>
            <a:r>
              <a:rPr lang="es-ES_tradnl" dirty="0" err="1"/>
              <a:t>Subtitle</a:t>
            </a:r>
            <a:r>
              <a:rPr lang="es-ES_tradnl" dirty="0"/>
              <a:t> </a:t>
            </a:r>
            <a:r>
              <a:rPr lang="es-ES_tradnl" dirty="0" err="1"/>
              <a:t>Example</a:t>
            </a:r>
            <a:endParaRPr lang="es-ES_tradnl" dirty="0"/>
          </a:p>
        </p:txBody>
      </p:sp>
      <p:sp>
        <p:nvSpPr>
          <p:cNvPr id="9" name="Text Placeholder 2"/>
          <p:cNvSpPr>
            <a:spLocks noGrp="1"/>
          </p:cNvSpPr>
          <p:nvPr>
            <p:ph type="body" sz="quarter" idx="16" hasCustomPrompt="1"/>
          </p:nvPr>
        </p:nvSpPr>
        <p:spPr>
          <a:xfrm>
            <a:off x="603251" y="1406998"/>
            <a:ext cx="10972800" cy="4912524"/>
          </a:xfrm>
          <a:prstGeom prst="rect">
            <a:avLst/>
          </a:prstGeom>
        </p:spPr>
        <p:txBody>
          <a:bodyPr vert="horz" lIns="95057" tIns="47529" rIns="95057" bIns="47529" numCol="3" spcCol="280728"/>
          <a:lstStyle>
            <a:lvl1pPr marL="0" indent="0" algn="just">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finibus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Cras</a:t>
            </a:r>
            <a:r>
              <a:rPr lang="en-US" dirty="0"/>
              <a:t> </a:t>
            </a:r>
            <a:r>
              <a:rPr lang="en-US" dirty="0" err="1"/>
              <a:t>fringilla</a:t>
            </a:r>
            <a:r>
              <a:rPr lang="en-US" dirty="0"/>
              <a:t> </a:t>
            </a:r>
            <a:r>
              <a:rPr lang="en-US" dirty="0" err="1"/>
              <a:t>suscipit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r>
              <a:rPr lang="en-US" dirty="0" err="1"/>
              <a:t>Morbi</a:t>
            </a:r>
            <a:r>
              <a:rPr lang="en-US" dirty="0"/>
              <a:t> </a:t>
            </a:r>
            <a:r>
              <a:rPr lang="en-US" dirty="0" err="1"/>
              <a:t>sodales</a:t>
            </a:r>
            <a:r>
              <a:rPr lang="en-US" dirty="0"/>
              <a:t> </a:t>
            </a:r>
            <a:r>
              <a:rPr lang="en-US" dirty="0" err="1"/>
              <a:t>volutpat</a:t>
            </a:r>
            <a:r>
              <a:rPr lang="en-US" dirty="0"/>
              <a:t> </a:t>
            </a:r>
            <a:r>
              <a:rPr lang="en-US" dirty="0" err="1"/>
              <a:t>tellus</a:t>
            </a:r>
            <a:r>
              <a:rPr lang="en-US" dirty="0"/>
              <a:t>, </a:t>
            </a:r>
            <a:r>
              <a:rPr lang="en-US" dirty="0" err="1"/>
              <a:t>quis</a:t>
            </a:r>
            <a:r>
              <a:rPr lang="en-US" dirty="0"/>
              <a:t> </a:t>
            </a:r>
            <a:r>
              <a:rPr lang="en-US" dirty="0" err="1"/>
              <a:t>aliquam</a:t>
            </a:r>
            <a:r>
              <a:rPr lang="en-US" dirty="0"/>
              <a:t> </a:t>
            </a:r>
            <a:r>
              <a:rPr lang="en-US" dirty="0" err="1"/>
              <a:t>urna</a:t>
            </a:r>
            <a:r>
              <a:rPr lang="en-US" dirty="0"/>
              <a:t> </a:t>
            </a:r>
            <a:r>
              <a:rPr lang="en-US" dirty="0" err="1"/>
              <a:t>cursus</a:t>
            </a:r>
            <a:r>
              <a:rPr lang="en-US" dirty="0"/>
              <a:t> et. </a:t>
            </a:r>
            <a:r>
              <a:rPr lang="en-US" dirty="0" err="1"/>
              <a:t>Proin</a:t>
            </a:r>
            <a:r>
              <a:rPr lang="en-US" dirty="0"/>
              <a:t> </a:t>
            </a:r>
            <a:r>
              <a:rPr lang="en-US" dirty="0" err="1"/>
              <a:t>commodo</a:t>
            </a:r>
            <a:r>
              <a:rPr lang="en-US" dirty="0"/>
              <a:t> </a:t>
            </a:r>
            <a:r>
              <a:rPr lang="en-US" dirty="0" err="1"/>
              <a:t>arcu</a:t>
            </a:r>
            <a:r>
              <a:rPr lang="en-US" dirty="0"/>
              <a:t> </a:t>
            </a:r>
            <a:r>
              <a:rPr lang="en-US" dirty="0" err="1"/>
              <a:t>nec</a:t>
            </a:r>
            <a:r>
              <a:rPr lang="en-US" dirty="0"/>
              <a:t> nisi </a:t>
            </a:r>
            <a:r>
              <a:rPr lang="en-US" dirty="0" err="1"/>
              <a:t>rhoncus</a:t>
            </a:r>
            <a:r>
              <a:rPr lang="en-US" dirty="0"/>
              <a:t> </a:t>
            </a:r>
            <a:r>
              <a:rPr lang="en-US" dirty="0" err="1"/>
              <a:t>dapibus</a:t>
            </a:r>
            <a:r>
              <a:rPr lang="en-US" dirty="0"/>
              <a:t>. </a:t>
            </a:r>
          </a:p>
          <a:p>
            <a:pPr lvl="0"/>
            <a:endParaRPr lang="en-US" dirty="0"/>
          </a:p>
          <a:p>
            <a:pPr lvl="0"/>
            <a:r>
              <a:rPr lang="en-US" dirty="0" err="1"/>
              <a:t>Praesent</a:t>
            </a:r>
            <a:r>
              <a:rPr lang="en-US" dirty="0"/>
              <a:t> </a:t>
            </a:r>
            <a:r>
              <a:rPr lang="en-US" dirty="0" err="1"/>
              <a:t>nec</a:t>
            </a:r>
            <a:r>
              <a:rPr lang="en-US" dirty="0"/>
              <a:t> </a:t>
            </a:r>
            <a:r>
              <a:rPr lang="en-US" dirty="0" err="1"/>
              <a:t>elit</a:t>
            </a:r>
            <a:r>
              <a:rPr lang="en-US" dirty="0"/>
              <a:t> non </a:t>
            </a:r>
            <a:r>
              <a:rPr lang="en-US" dirty="0" err="1"/>
              <a:t>metus</a:t>
            </a:r>
            <a:r>
              <a:rPr lang="en-US" dirty="0"/>
              <a:t> </a:t>
            </a:r>
            <a:r>
              <a:rPr lang="en-US" dirty="0" err="1"/>
              <a:t>mollis</a:t>
            </a:r>
            <a:r>
              <a:rPr lang="en-US" dirty="0"/>
              <a:t> </a:t>
            </a:r>
            <a:r>
              <a:rPr lang="en-US" dirty="0" err="1"/>
              <a:t>placerat</a:t>
            </a:r>
            <a:r>
              <a:rPr lang="en-US" dirty="0"/>
              <a:t>. </a:t>
            </a:r>
            <a:r>
              <a:rPr lang="en-US" dirty="0" err="1"/>
              <a:t>Vivamus</a:t>
            </a:r>
            <a:r>
              <a:rPr lang="en-US" dirty="0"/>
              <a:t> </a:t>
            </a:r>
            <a:r>
              <a:rPr lang="en-US" dirty="0" err="1"/>
              <a:t>porta</a:t>
            </a:r>
            <a:r>
              <a:rPr lang="en-US" dirty="0"/>
              <a:t> </a:t>
            </a:r>
            <a:r>
              <a:rPr lang="en-US" dirty="0" err="1"/>
              <a:t>pulvinar</a:t>
            </a:r>
            <a:r>
              <a:rPr lang="en-US" dirty="0"/>
              <a:t> </a:t>
            </a:r>
            <a:r>
              <a:rPr lang="en-US" dirty="0" err="1"/>
              <a:t>iaculis</a:t>
            </a:r>
            <a:r>
              <a:rPr lang="en-US" dirty="0"/>
              <a:t>. </a:t>
            </a:r>
            <a:r>
              <a:rPr lang="en-US" dirty="0" err="1"/>
              <a:t>Donec</a:t>
            </a:r>
            <a:r>
              <a:rPr lang="en-US" dirty="0"/>
              <a:t> </a:t>
            </a:r>
            <a:r>
              <a:rPr lang="en-US" dirty="0" err="1"/>
              <a:t>augue</a:t>
            </a:r>
            <a:r>
              <a:rPr lang="en-US" dirty="0"/>
              <a:t> </a:t>
            </a:r>
            <a:r>
              <a:rPr lang="en-US" dirty="0" err="1"/>
              <a:t>arcu</a:t>
            </a:r>
            <a:r>
              <a:rPr lang="en-US" dirty="0"/>
              <a:t>, </a:t>
            </a:r>
            <a:r>
              <a:rPr lang="en-US" dirty="0" err="1"/>
              <a:t>volutpat</a:t>
            </a:r>
            <a:r>
              <a:rPr lang="en-US" dirty="0"/>
              <a:t> </a:t>
            </a:r>
            <a:r>
              <a:rPr lang="en-US" dirty="0" err="1"/>
              <a:t>nec</a:t>
            </a:r>
            <a:r>
              <a:rPr lang="en-US" dirty="0"/>
              <a:t> </a:t>
            </a:r>
            <a:r>
              <a:rPr lang="en-US" dirty="0" err="1"/>
              <a:t>risus</a:t>
            </a:r>
            <a:r>
              <a:rPr lang="en-US" dirty="0"/>
              <a:t> </a:t>
            </a:r>
            <a:r>
              <a:rPr lang="en-US" dirty="0" err="1"/>
              <a:t>eget</a:t>
            </a:r>
            <a:r>
              <a:rPr lang="en-US" dirty="0"/>
              <a:t>, </a:t>
            </a:r>
            <a:r>
              <a:rPr lang="en-US" dirty="0" err="1"/>
              <a:t>finibus</a:t>
            </a:r>
            <a:r>
              <a:rPr lang="en-US" dirty="0"/>
              <a:t> </a:t>
            </a:r>
            <a:r>
              <a:rPr lang="en-US" dirty="0" err="1"/>
              <a:t>lacinia</a:t>
            </a:r>
            <a:r>
              <a:rPr lang="en-US" dirty="0"/>
              <a:t> ligula. </a:t>
            </a:r>
            <a:r>
              <a:rPr lang="en-US" dirty="0" err="1"/>
              <a:t>Curabitur</a:t>
            </a:r>
            <a:r>
              <a:rPr lang="en-US" dirty="0"/>
              <a:t> </a:t>
            </a:r>
            <a:r>
              <a:rPr lang="en-US" dirty="0" err="1"/>
              <a:t>bibendum</a:t>
            </a:r>
            <a:r>
              <a:rPr lang="en-US" dirty="0"/>
              <a:t> </a:t>
            </a:r>
            <a:r>
              <a:rPr lang="en-US" dirty="0" err="1"/>
              <a:t>arcu</a:t>
            </a:r>
            <a:r>
              <a:rPr lang="en-US" dirty="0"/>
              <a:t> sit </a:t>
            </a:r>
            <a:r>
              <a:rPr lang="en-US" dirty="0" err="1"/>
              <a:t>amet</a:t>
            </a:r>
            <a:r>
              <a:rPr lang="en-US" dirty="0"/>
              <a:t> </a:t>
            </a:r>
            <a:r>
              <a:rPr lang="en-US" dirty="0" err="1"/>
              <a:t>faucibus</a:t>
            </a:r>
            <a:r>
              <a:rPr lang="en-US" dirty="0"/>
              <a:t> </a:t>
            </a:r>
            <a:r>
              <a:rPr lang="en-US" dirty="0" err="1"/>
              <a:t>posuere</a:t>
            </a:r>
            <a:r>
              <a:rPr lang="en-US" dirty="0"/>
              <a:t>. </a:t>
            </a:r>
            <a:r>
              <a:rPr lang="en-US" dirty="0" err="1"/>
              <a:t>Donec</a:t>
            </a:r>
            <a:r>
              <a:rPr lang="en-US" dirty="0"/>
              <a:t> a </a:t>
            </a:r>
            <a:r>
              <a:rPr lang="en-US" dirty="0" err="1"/>
              <a:t>est</a:t>
            </a:r>
            <a:r>
              <a:rPr lang="en-US" dirty="0"/>
              <a:t> at </a:t>
            </a:r>
            <a:r>
              <a:rPr lang="en-US" dirty="0" err="1"/>
              <a:t>arcu</a:t>
            </a:r>
            <a:r>
              <a:rPr lang="en-US" dirty="0"/>
              <a:t> </a:t>
            </a:r>
            <a:r>
              <a:rPr lang="en-US" dirty="0" err="1"/>
              <a:t>congue</a:t>
            </a:r>
            <a:r>
              <a:rPr lang="en-US" dirty="0"/>
              <a:t> </a:t>
            </a:r>
            <a:r>
              <a:rPr lang="en-US" dirty="0" err="1"/>
              <a:t>congue</a:t>
            </a:r>
            <a:r>
              <a:rPr lang="en-US" dirty="0"/>
              <a:t> </a:t>
            </a:r>
            <a:r>
              <a:rPr lang="en-US" dirty="0" err="1"/>
              <a:t>vel</a:t>
            </a:r>
            <a:r>
              <a:rPr lang="en-US" dirty="0"/>
              <a:t> </a:t>
            </a:r>
            <a:r>
              <a:rPr lang="en-US" dirty="0" err="1"/>
              <a:t>eget</a:t>
            </a:r>
            <a:r>
              <a:rPr lang="en-US" dirty="0"/>
              <a:t> ex. </a:t>
            </a:r>
            <a:r>
              <a:rPr lang="en-US" dirty="0" err="1"/>
              <a:t>Duis</a:t>
            </a:r>
            <a:r>
              <a:rPr lang="en-US" dirty="0"/>
              <a:t> </a:t>
            </a:r>
            <a:r>
              <a:rPr lang="en-US" dirty="0" err="1"/>
              <a:t>auctor</a:t>
            </a:r>
            <a:r>
              <a:rPr lang="en-US" dirty="0"/>
              <a:t> </a:t>
            </a:r>
            <a:r>
              <a:rPr lang="en-US" dirty="0" err="1"/>
              <a:t>lectus</a:t>
            </a:r>
            <a:r>
              <a:rPr lang="en-US" dirty="0"/>
              <a:t> </a:t>
            </a:r>
            <a:r>
              <a:rPr lang="en-US" dirty="0" err="1"/>
              <a:t>maximus</a:t>
            </a:r>
            <a:r>
              <a:rPr lang="en-US" dirty="0"/>
              <a:t> </a:t>
            </a:r>
            <a:r>
              <a:rPr lang="en-US" dirty="0" err="1"/>
              <a:t>sapien</a:t>
            </a:r>
            <a:r>
              <a:rPr lang="en-US" dirty="0"/>
              <a:t> </a:t>
            </a:r>
            <a:r>
              <a:rPr lang="en-US" dirty="0" err="1"/>
              <a:t>suscipit</a:t>
            </a:r>
            <a:r>
              <a:rPr lang="en-US" dirty="0"/>
              <a:t> </a:t>
            </a:r>
            <a:r>
              <a:rPr lang="en-US" dirty="0" err="1"/>
              <a:t>interdum</a:t>
            </a:r>
            <a:r>
              <a:rPr lang="en-US" dirty="0"/>
              <a:t>.</a:t>
            </a:r>
          </a:p>
          <a:p>
            <a:pPr lvl="0"/>
            <a:endParaRPr lang="en-US" dirty="0"/>
          </a:p>
          <a:p>
            <a:pPr lvl="0"/>
            <a:r>
              <a:rPr lang="en-US" dirty="0" err="1"/>
              <a:t>Curabitur</a:t>
            </a:r>
            <a:r>
              <a:rPr lang="en-US" dirty="0"/>
              <a:t> </a:t>
            </a:r>
            <a:r>
              <a:rPr lang="en-US" dirty="0" err="1"/>
              <a:t>rhoncus</a:t>
            </a:r>
            <a:r>
              <a:rPr lang="en-US" dirty="0"/>
              <a:t>, </a:t>
            </a:r>
            <a:r>
              <a:rPr lang="en-US" dirty="0" err="1"/>
              <a:t>diam</a:t>
            </a:r>
            <a:r>
              <a:rPr lang="en-US" dirty="0"/>
              <a:t> </a:t>
            </a:r>
            <a:r>
              <a:rPr lang="en-US" dirty="0" err="1"/>
              <a:t>vel</a:t>
            </a:r>
            <a:r>
              <a:rPr lang="en-US" dirty="0"/>
              <a:t> </a:t>
            </a:r>
            <a:r>
              <a:rPr lang="en-US" dirty="0" err="1"/>
              <a:t>congue</a:t>
            </a:r>
            <a:r>
              <a:rPr lang="en-US" dirty="0"/>
              <a:t> </a:t>
            </a:r>
            <a:r>
              <a:rPr lang="en-US" dirty="0" err="1"/>
              <a:t>pulvinar</a:t>
            </a:r>
            <a:r>
              <a:rPr lang="en-US" dirty="0"/>
              <a:t>, </a:t>
            </a:r>
            <a:r>
              <a:rPr lang="en-US" dirty="0" err="1"/>
              <a:t>erat</a:t>
            </a:r>
            <a:r>
              <a:rPr lang="en-US" dirty="0"/>
              <a:t> </a:t>
            </a:r>
            <a:r>
              <a:rPr lang="en-US" dirty="0" err="1"/>
              <a:t>massa</a:t>
            </a:r>
            <a:r>
              <a:rPr lang="en-US" dirty="0"/>
              <a:t> </a:t>
            </a:r>
            <a:r>
              <a:rPr lang="en-US" dirty="0" err="1"/>
              <a:t>lacinia</a:t>
            </a:r>
            <a:r>
              <a:rPr lang="en-US" dirty="0"/>
              <a:t> </a:t>
            </a:r>
            <a:r>
              <a:rPr lang="en-US" dirty="0" err="1"/>
              <a:t>purus</a:t>
            </a:r>
            <a:r>
              <a:rPr lang="en-US" dirty="0"/>
              <a:t>, in </a:t>
            </a:r>
            <a:r>
              <a:rPr lang="en-US" dirty="0" err="1"/>
              <a:t>laoreet</a:t>
            </a:r>
            <a:r>
              <a:rPr lang="en-US" dirty="0"/>
              <a:t> </a:t>
            </a:r>
            <a:r>
              <a:rPr lang="en-US" dirty="0" err="1"/>
              <a:t>purus</a:t>
            </a:r>
            <a:r>
              <a:rPr lang="en-US" dirty="0"/>
              <a:t> </a:t>
            </a:r>
            <a:r>
              <a:rPr lang="en-US" dirty="0" err="1"/>
              <a:t>massa</a:t>
            </a:r>
            <a:r>
              <a:rPr lang="en-US" dirty="0"/>
              <a:t> in </a:t>
            </a:r>
            <a:r>
              <a:rPr lang="en-US" dirty="0" err="1"/>
              <a:t>nunc</a:t>
            </a:r>
            <a:r>
              <a:rPr lang="en-US" dirty="0"/>
              <a:t>. </a:t>
            </a:r>
            <a:r>
              <a:rPr lang="en-US" dirty="0" err="1"/>
              <a:t>Phasellus</a:t>
            </a:r>
            <a:r>
              <a:rPr lang="en-US" dirty="0"/>
              <a:t> </a:t>
            </a:r>
            <a:r>
              <a:rPr lang="en-US" dirty="0" err="1"/>
              <a:t>finibus</a:t>
            </a:r>
            <a:r>
              <a:rPr lang="en-US" dirty="0"/>
              <a:t> </a:t>
            </a:r>
            <a:r>
              <a:rPr lang="en-US" dirty="0" err="1"/>
              <a:t>malesuada</a:t>
            </a:r>
            <a:r>
              <a:rPr lang="en-US" dirty="0"/>
              <a:t> </a:t>
            </a:r>
            <a:r>
              <a:rPr lang="en-US" dirty="0" err="1"/>
              <a:t>lobortis</a:t>
            </a:r>
            <a:r>
              <a:rPr lang="en-US" dirty="0"/>
              <a:t>. </a:t>
            </a:r>
            <a:r>
              <a:rPr lang="en-US" dirty="0" err="1"/>
              <a:t>Sed</a:t>
            </a:r>
            <a:r>
              <a:rPr lang="en-US" dirty="0"/>
              <a:t> </a:t>
            </a:r>
            <a:r>
              <a:rPr lang="en-US" dirty="0" err="1"/>
              <a:t>quis</a:t>
            </a:r>
            <a:r>
              <a:rPr lang="en-US" dirty="0"/>
              <a:t> </a:t>
            </a:r>
            <a:r>
              <a:rPr lang="en-US" dirty="0" err="1"/>
              <a:t>tellus</a:t>
            </a:r>
            <a:r>
              <a:rPr lang="en-US" dirty="0"/>
              <a:t> id </a:t>
            </a:r>
            <a:r>
              <a:rPr lang="en-US" dirty="0" err="1"/>
              <a:t>nulla</a:t>
            </a:r>
            <a:r>
              <a:rPr lang="en-US" dirty="0"/>
              <a:t> </a:t>
            </a:r>
            <a:r>
              <a:rPr lang="en-US" dirty="0" err="1"/>
              <a:t>mollis</a:t>
            </a:r>
            <a:r>
              <a:rPr lang="en-US" dirty="0"/>
              <a:t> </a:t>
            </a:r>
            <a:r>
              <a:rPr lang="en-US" dirty="0" err="1"/>
              <a:t>iaculis</a:t>
            </a:r>
            <a:r>
              <a:rPr lang="en-US" dirty="0"/>
              <a:t>. Nam </a:t>
            </a:r>
            <a:r>
              <a:rPr lang="en-US" dirty="0" err="1"/>
              <a:t>nec</a:t>
            </a:r>
            <a:r>
              <a:rPr lang="en-US" dirty="0"/>
              <a:t> </a:t>
            </a:r>
            <a:r>
              <a:rPr lang="en-US" dirty="0" err="1"/>
              <a:t>auctor</a:t>
            </a:r>
            <a:r>
              <a:rPr lang="en-US" dirty="0"/>
              <a:t> </a:t>
            </a:r>
            <a:r>
              <a:rPr lang="en-US" dirty="0" err="1"/>
              <a:t>arcu</a:t>
            </a:r>
            <a:r>
              <a:rPr lang="en-US" dirty="0"/>
              <a:t>. </a:t>
            </a:r>
            <a:r>
              <a:rPr lang="en-US" dirty="0" err="1"/>
              <a:t>Aenean</a:t>
            </a:r>
            <a:r>
              <a:rPr lang="en-US" dirty="0"/>
              <a:t> </a:t>
            </a:r>
            <a:r>
              <a:rPr lang="en-US" dirty="0" err="1"/>
              <a:t>molestie</a:t>
            </a:r>
            <a:r>
              <a:rPr lang="en-US" dirty="0"/>
              <a:t> lacus </a:t>
            </a:r>
            <a:r>
              <a:rPr lang="en-US" dirty="0" err="1"/>
              <a:t>ut</a:t>
            </a:r>
            <a:r>
              <a:rPr lang="en-US" dirty="0"/>
              <a:t> </a:t>
            </a:r>
            <a:r>
              <a:rPr lang="en-US" dirty="0" err="1"/>
              <a:t>urna</a:t>
            </a:r>
            <a:r>
              <a:rPr lang="en-US" dirty="0"/>
              <a:t> </a:t>
            </a:r>
            <a:r>
              <a:rPr lang="en-US" dirty="0" err="1"/>
              <a:t>accumsan</a:t>
            </a:r>
            <a:r>
              <a:rPr lang="en-US" dirty="0"/>
              <a:t>, a </a:t>
            </a:r>
            <a:r>
              <a:rPr lang="en-US" dirty="0" err="1"/>
              <a:t>rhoncus</a:t>
            </a:r>
            <a:r>
              <a:rPr lang="en-US" dirty="0"/>
              <a:t> </a:t>
            </a:r>
            <a:r>
              <a:rPr lang="en-US" dirty="0" err="1"/>
              <a:t>orci</a:t>
            </a:r>
            <a:r>
              <a:rPr lang="en-US" dirty="0"/>
              <a:t> </a:t>
            </a:r>
            <a:r>
              <a:rPr lang="en-US" dirty="0" err="1"/>
              <a:t>rhoncus</a:t>
            </a:r>
            <a:r>
              <a:rPr lang="en-US" dirty="0"/>
              <a:t>. </a:t>
            </a:r>
            <a:r>
              <a:rPr lang="en-US" dirty="0" err="1"/>
              <a:t>Fusce</a:t>
            </a:r>
            <a:r>
              <a:rPr lang="en-US" dirty="0"/>
              <a:t> </a:t>
            </a:r>
            <a:r>
              <a:rPr lang="en-US" dirty="0" err="1"/>
              <a:t>orci</a:t>
            </a:r>
            <a:r>
              <a:rPr lang="en-US" dirty="0"/>
              <a:t> </a:t>
            </a:r>
            <a:r>
              <a:rPr lang="en-US" dirty="0" err="1"/>
              <a:t>velit</a:t>
            </a:r>
            <a:r>
              <a:rPr lang="en-US" dirty="0"/>
              <a:t>, </a:t>
            </a:r>
            <a:r>
              <a:rPr lang="en-US" dirty="0" err="1"/>
              <a:t>euismod</a:t>
            </a:r>
            <a:r>
              <a:rPr lang="en-US" dirty="0"/>
              <a:t> </a:t>
            </a:r>
            <a:r>
              <a:rPr lang="en-US" dirty="0" err="1"/>
              <a:t>quis</a:t>
            </a:r>
            <a:r>
              <a:rPr lang="en-US" dirty="0"/>
              <a:t> </a:t>
            </a:r>
            <a:r>
              <a:rPr lang="en-US" dirty="0" err="1"/>
              <a:t>pulvinar</a:t>
            </a:r>
            <a:r>
              <a:rPr lang="en-US" dirty="0"/>
              <a:t> ac, </a:t>
            </a:r>
            <a:r>
              <a:rPr lang="en-US" dirty="0" err="1"/>
              <a:t>ultrices</a:t>
            </a:r>
            <a:r>
              <a:rPr lang="en-US" dirty="0"/>
              <a:t> </a:t>
            </a:r>
            <a:r>
              <a:rPr lang="en-US" dirty="0" err="1"/>
              <a:t>vel</a:t>
            </a:r>
            <a:r>
              <a:rPr lang="en-US" dirty="0"/>
              <a:t> dui. </a:t>
            </a:r>
            <a:r>
              <a:rPr lang="en-US" dirty="0" err="1"/>
              <a:t>Praesent</a:t>
            </a:r>
            <a:r>
              <a:rPr lang="en-US" dirty="0"/>
              <a:t> </a:t>
            </a:r>
            <a:r>
              <a:rPr lang="en-US" dirty="0" err="1"/>
              <a:t>commodo</a:t>
            </a:r>
            <a:r>
              <a:rPr lang="en-US" dirty="0"/>
              <a:t>, </a:t>
            </a:r>
            <a:r>
              <a:rPr lang="en-US" dirty="0" err="1"/>
              <a:t>odio</a:t>
            </a:r>
            <a:r>
              <a:rPr lang="en-US" dirty="0"/>
              <a:t> </a:t>
            </a:r>
            <a:r>
              <a:rPr lang="en-US" dirty="0" err="1"/>
              <a:t>eu</a:t>
            </a:r>
            <a:r>
              <a:rPr lang="en-US" dirty="0"/>
              <a:t> </a:t>
            </a:r>
            <a:r>
              <a:rPr lang="en-US" dirty="0" err="1"/>
              <a:t>ullamcorper</a:t>
            </a:r>
            <a:r>
              <a:rPr lang="en-US" dirty="0"/>
              <a:t> </a:t>
            </a:r>
            <a:r>
              <a:rPr lang="en-US" dirty="0" err="1"/>
              <a:t>eleifend</a:t>
            </a:r>
            <a:r>
              <a:rPr lang="en-US" dirty="0"/>
              <a:t>, magna </a:t>
            </a:r>
            <a:r>
              <a:rPr lang="en-US" dirty="0" err="1"/>
              <a:t>metus</a:t>
            </a:r>
            <a:r>
              <a:rPr lang="en-US" dirty="0"/>
              <a:t> </a:t>
            </a:r>
            <a:r>
              <a:rPr lang="en-US" dirty="0" err="1"/>
              <a:t>euismod</a:t>
            </a:r>
            <a:r>
              <a:rPr lang="en-US" dirty="0"/>
              <a:t> </a:t>
            </a:r>
            <a:r>
              <a:rPr lang="en-US" dirty="0" err="1"/>
              <a:t>elit</a:t>
            </a:r>
            <a:r>
              <a:rPr lang="en-US" dirty="0"/>
              <a:t>, in </a:t>
            </a:r>
            <a:r>
              <a:rPr lang="en-US" dirty="0" err="1"/>
              <a:t>porttitor</a:t>
            </a:r>
            <a:r>
              <a:rPr lang="en-US" dirty="0"/>
              <a:t> </a:t>
            </a:r>
            <a:r>
              <a:rPr lang="en-US" dirty="0" err="1"/>
              <a:t>urna</a:t>
            </a:r>
            <a:r>
              <a:rPr lang="en-US" dirty="0"/>
              <a:t> </a:t>
            </a:r>
            <a:r>
              <a:rPr lang="en-US" dirty="0" err="1"/>
              <a:t>nisl</a:t>
            </a:r>
            <a:r>
              <a:rPr lang="en-US" dirty="0"/>
              <a:t> </a:t>
            </a:r>
            <a:r>
              <a:rPr lang="en-US" dirty="0" err="1"/>
              <a:t>ut</a:t>
            </a:r>
            <a:r>
              <a:rPr lang="en-US" dirty="0"/>
              <a:t> </a:t>
            </a:r>
            <a:r>
              <a:rPr lang="en-US" dirty="0" err="1"/>
              <a:t>nulla</a:t>
            </a:r>
            <a:r>
              <a:rPr lang="en-US" dirty="0"/>
              <a:t>. </a:t>
            </a:r>
            <a:r>
              <a:rPr lang="en-US" dirty="0" err="1"/>
              <a:t>Donec</a:t>
            </a:r>
            <a:r>
              <a:rPr lang="en-US" dirty="0"/>
              <a:t> </a:t>
            </a:r>
            <a:r>
              <a:rPr lang="en-US" dirty="0" err="1"/>
              <a:t>accumsan</a:t>
            </a:r>
            <a:r>
              <a:rPr lang="en-US" dirty="0"/>
              <a:t> </a:t>
            </a:r>
            <a:r>
              <a:rPr lang="en-US" dirty="0" err="1"/>
              <a:t>egestas</a:t>
            </a:r>
            <a:r>
              <a:rPr lang="en-US" dirty="0"/>
              <a:t> </a:t>
            </a:r>
            <a:r>
              <a:rPr lang="en-US" dirty="0" err="1"/>
              <a:t>nulla</a:t>
            </a:r>
            <a:r>
              <a:rPr lang="en-US" dirty="0"/>
              <a:t>, </a:t>
            </a:r>
            <a:r>
              <a:rPr lang="en-US" dirty="0" err="1"/>
              <a:t>ut</a:t>
            </a:r>
            <a:r>
              <a:rPr lang="en-US" dirty="0"/>
              <a:t> </a:t>
            </a:r>
            <a:r>
              <a:rPr lang="en-US" dirty="0" err="1"/>
              <a:t>sollicitudin</a:t>
            </a:r>
            <a:r>
              <a:rPr lang="en-US" dirty="0"/>
              <a:t> </a:t>
            </a:r>
            <a:r>
              <a:rPr lang="en-US" dirty="0" err="1"/>
              <a:t>nulla</a:t>
            </a:r>
            <a:r>
              <a:rPr lang="en-US" dirty="0"/>
              <a:t> </a:t>
            </a:r>
            <a:r>
              <a:rPr lang="en-US" dirty="0" err="1"/>
              <a:t>lacinia</a:t>
            </a:r>
            <a:r>
              <a:rPr lang="en-US" dirty="0"/>
              <a:t> ac. </a:t>
            </a:r>
            <a:r>
              <a:rPr lang="en-US" dirty="0" err="1"/>
              <a:t>Pellentesque</a:t>
            </a:r>
            <a:r>
              <a:rPr lang="en-US" dirty="0"/>
              <a:t> </a:t>
            </a:r>
            <a:r>
              <a:rPr lang="en-US" dirty="0" err="1"/>
              <a:t>felis</a:t>
            </a:r>
            <a:r>
              <a:rPr lang="en-US" dirty="0"/>
              <a:t> </a:t>
            </a:r>
            <a:r>
              <a:rPr lang="en-US" dirty="0" err="1"/>
              <a:t>est</a:t>
            </a:r>
            <a:r>
              <a:rPr lang="en-US" dirty="0"/>
              <a:t>, </a:t>
            </a:r>
            <a:r>
              <a:rPr lang="en-US" dirty="0" err="1"/>
              <a:t>tincidunt</a:t>
            </a:r>
            <a:r>
              <a:rPr lang="en-US" dirty="0"/>
              <a:t> et </a:t>
            </a:r>
            <a:r>
              <a:rPr lang="en-US" dirty="0" err="1"/>
              <a:t>suscipit</a:t>
            </a:r>
            <a:r>
              <a:rPr lang="en-US" dirty="0"/>
              <a:t> id, </a:t>
            </a:r>
            <a:r>
              <a:rPr lang="en-US" dirty="0" err="1"/>
              <a:t>rutrum</a:t>
            </a:r>
            <a:r>
              <a:rPr lang="en-US" dirty="0"/>
              <a:t> at </a:t>
            </a:r>
            <a:r>
              <a:rPr lang="en-US" dirty="0" err="1"/>
              <a:t>odio</a:t>
            </a:r>
            <a:r>
              <a:rPr lang="en-US" dirty="0"/>
              <a:t>. </a:t>
            </a:r>
            <a:r>
              <a:rPr lang="en-US" dirty="0" err="1"/>
              <a:t>Sed</a:t>
            </a:r>
            <a:r>
              <a:rPr lang="en-US" dirty="0"/>
              <a:t> </a:t>
            </a:r>
            <a:r>
              <a:rPr lang="en-US" dirty="0" err="1"/>
              <a:t>fringilla</a:t>
            </a:r>
            <a:r>
              <a:rPr lang="en-US" dirty="0"/>
              <a:t> </a:t>
            </a:r>
            <a:r>
              <a:rPr lang="en-US" dirty="0" err="1"/>
              <a:t>porttitor</a:t>
            </a:r>
            <a:r>
              <a:rPr lang="en-US" dirty="0"/>
              <a:t> </a:t>
            </a:r>
            <a:r>
              <a:rPr lang="en-US" dirty="0" err="1"/>
              <a:t>ipsum</a:t>
            </a:r>
            <a:r>
              <a:rPr lang="en-US" dirty="0"/>
              <a:t>. </a:t>
            </a:r>
          </a:p>
          <a:p>
            <a:pPr lvl="0"/>
            <a:endParaRPr lang="en-US" dirty="0"/>
          </a:p>
          <a:p>
            <a:pPr lvl="0"/>
            <a:r>
              <a:rPr lang="en-US" dirty="0" err="1"/>
              <a:t>Morbi</a:t>
            </a:r>
            <a:r>
              <a:rPr lang="en-US" dirty="0"/>
              <a:t> </a:t>
            </a:r>
            <a:r>
              <a:rPr lang="en-US" dirty="0" err="1"/>
              <a:t>cursus</a:t>
            </a:r>
            <a:r>
              <a:rPr lang="en-US" dirty="0"/>
              <a:t> </a:t>
            </a:r>
            <a:r>
              <a:rPr lang="en-US" dirty="0" err="1"/>
              <a:t>massa</a:t>
            </a:r>
            <a:r>
              <a:rPr lang="en-US" dirty="0"/>
              <a:t> </a:t>
            </a:r>
            <a:r>
              <a:rPr lang="en-US" dirty="0" err="1"/>
              <a:t>eget</a:t>
            </a:r>
            <a:r>
              <a:rPr lang="en-US" dirty="0"/>
              <a:t> </a:t>
            </a:r>
            <a:r>
              <a:rPr lang="en-US" dirty="0" err="1"/>
              <a:t>arcu</a:t>
            </a:r>
            <a:r>
              <a:rPr lang="en-US" dirty="0"/>
              <a:t> </a:t>
            </a:r>
            <a:r>
              <a:rPr lang="en-US" dirty="0" err="1"/>
              <a:t>hendrerit</a:t>
            </a:r>
            <a:r>
              <a:rPr lang="en-US" dirty="0"/>
              <a:t> </a:t>
            </a:r>
            <a:r>
              <a:rPr lang="en-US" dirty="0" err="1"/>
              <a:t>eleifend</a:t>
            </a:r>
            <a:r>
              <a:rPr lang="en-US" dirty="0"/>
              <a:t>. </a:t>
            </a:r>
            <a:r>
              <a:rPr lang="en-US" dirty="0" err="1"/>
              <a:t>Morbi</a:t>
            </a:r>
            <a:r>
              <a:rPr lang="en-US" dirty="0"/>
              <a:t> sit </a:t>
            </a:r>
            <a:r>
              <a:rPr lang="en-US" dirty="0" err="1"/>
              <a:t>amet</a:t>
            </a:r>
            <a:r>
              <a:rPr lang="en-US" dirty="0"/>
              <a:t> </a:t>
            </a:r>
            <a:r>
              <a:rPr lang="en-US" dirty="0" err="1"/>
              <a:t>accumsan</a:t>
            </a:r>
            <a:r>
              <a:rPr lang="en-US" dirty="0"/>
              <a:t> dui, </a:t>
            </a:r>
            <a:r>
              <a:rPr lang="en-US" dirty="0" err="1"/>
              <a:t>vel</a:t>
            </a:r>
            <a:r>
              <a:rPr lang="en-US" dirty="0"/>
              <a:t> tempus </a:t>
            </a:r>
            <a:r>
              <a:rPr lang="en-US" dirty="0" err="1"/>
              <a:t>urna</a:t>
            </a:r>
            <a:r>
              <a:rPr lang="en-US" dirty="0"/>
              <a:t>. </a:t>
            </a:r>
            <a:r>
              <a:rPr lang="en-US" dirty="0" err="1"/>
              <a:t>Cras</a:t>
            </a:r>
            <a:r>
              <a:rPr lang="en-US" dirty="0"/>
              <a:t> in </a:t>
            </a:r>
            <a:r>
              <a:rPr lang="en-US" dirty="0" err="1"/>
              <a:t>sapien</a:t>
            </a:r>
            <a:r>
              <a:rPr lang="en-US" dirty="0"/>
              <a:t> at </a:t>
            </a:r>
            <a:r>
              <a:rPr lang="en-US" dirty="0" err="1"/>
              <a:t>justo</a:t>
            </a:r>
            <a:r>
              <a:rPr lang="en-US" dirty="0"/>
              <a:t> </a:t>
            </a:r>
            <a:r>
              <a:rPr lang="en-US" dirty="0" err="1"/>
              <a:t>convallis</a:t>
            </a:r>
            <a:r>
              <a:rPr lang="en-US" dirty="0"/>
              <a:t> </a:t>
            </a:r>
            <a:r>
              <a:rPr lang="en-US" dirty="0" err="1"/>
              <a:t>lacinia</a:t>
            </a:r>
            <a:r>
              <a:rPr lang="en-US" dirty="0"/>
              <a:t> et in </a:t>
            </a:r>
            <a:r>
              <a:rPr lang="en-US" dirty="0" err="1"/>
              <a:t>felis</a:t>
            </a:r>
            <a:r>
              <a:rPr lang="en-US" dirty="0"/>
              <a:t>. </a:t>
            </a:r>
            <a:r>
              <a:rPr lang="en-US" dirty="0" err="1"/>
              <a:t>Vestibulum</a:t>
            </a:r>
            <a:r>
              <a:rPr lang="en-US" dirty="0"/>
              <a:t> </a:t>
            </a:r>
            <a:r>
              <a:rPr lang="en-US" dirty="0" err="1"/>
              <a:t>luctus</a:t>
            </a:r>
            <a:r>
              <a:rPr lang="en-US" dirty="0"/>
              <a:t>, </a:t>
            </a:r>
            <a:r>
              <a:rPr lang="en-US" dirty="0" err="1"/>
              <a:t>odio</a:t>
            </a:r>
            <a:r>
              <a:rPr lang="en-US" dirty="0"/>
              <a:t> non </a:t>
            </a:r>
            <a:r>
              <a:rPr lang="en-US" dirty="0" err="1"/>
              <a:t>accumsan</a:t>
            </a:r>
            <a:r>
              <a:rPr lang="en-US" dirty="0"/>
              <a:t> </a:t>
            </a:r>
            <a:r>
              <a:rPr lang="en-US" dirty="0" err="1"/>
              <a:t>eleifend</a:t>
            </a:r>
            <a:r>
              <a:rPr lang="en-US" dirty="0"/>
              <a:t>, </a:t>
            </a:r>
            <a:r>
              <a:rPr lang="en-US" dirty="0" err="1"/>
              <a:t>lectus</a:t>
            </a:r>
            <a:r>
              <a:rPr lang="en-US" dirty="0"/>
              <a:t> </a:t>
            </a:r>
            <a:r>
              <a:rPr lang="en-US" dirty="0" err="1"/>
              <a:t>metus</a:t>
            </a:r>
            <a:r>
              <a:rPr lang="en-US" dirty="0"/>
              <a:t> </a:t>
            </a:r>
            <a:r>
              <a:rPr lang="en-US" dirty="0" err="1"/>
              <a:t>rutrum</a:t>
            </a:r>
            <a:r>
              <a:rPr lang="en-US" dirty="0"/>
              <a:t> </a:t>
            </a:r>
            <a:r>
              <a:rPr lang="en-US" dirty="0" err="1"/>
              <a:t>orci</a:t>
            </a:r>
            <a:r>
              <a:rPr lang="en-US" dirty="0"/>
              <a:t>, </a:t>
            </a:r>
            <a:r>
              <a:rPr lang="en-US" dirty="0" err="1"/>
              <a:t>quis</a:t>
            </a:r>
            <a:r>
              <a:rPr lang="en-US" dirty="0"/>
              <a:t> </a:t>
            </a:r>
            <a:r>
              <a:rPr lang="en-US" dirty="0" err="1"/>
              <a:t>molestie</a:t>
            </a:r>
            <a:r>
              <a:rPr lang="en-US" dirty="0"/>
              <a:t> </a:t>
            </a:r>
            <a:r>
              <a:rPr lang="en-US" dirty="0" err="1"/>
              <a:t>enim</a:t>
            </a:r>
            <a:r>
              <a:rPr lang="en-US" dirty="0"/>
              <a:t> </a:t>
            </a:r>
            <a:r>
              <a:rPr lang="en-US" dirty="0" err="1"/>
              <a:t>augue</a:t>
            </a:r>
            <a:r>
              <a:rPr lang="en-US" dirty="0"/>
              <a:t> in </a:t>
            </a:r>
            <a:r>
              <a:rPr lang="en-US" dirty="0" err="1"/>
              <a:t>lorem</a:t>
            </a:r>
            <a:r>
              <a:rPr lang="en-US" dirty="0"/>
              <a:t>. </a:t>
            </a:r>
            <a:r>
              <a:rPr lang="en-US" dirty="0" err="1"/>
              <a:t>Vestibulum</a:t>
            </a:r>
            <a:r>
              <a:rPr lang="en-US" dirty="0"/>
              <a:t> </a:t>
            </a:r>
            <a:r>
              <a:rPr lang="en-US" dirty="0" err="1"/>
              <a:t>volutpat</a:t>
            </a:r>
            <a:r>
              <a:rPr lang="en-US" dirty="0"/>
              <a:t> </a:t>
            </a:r>
            <a:r>
              <a:rPr lang="en-US" dirty="0" err="1"/>
              <a:t>sagittis</a:t>
            </a:r>
            <a:r>
              <a:rPr lang="en-US" dirty="0"/>
              <a:t> quam </a:t>
            </a:r>
            <a:r>
              <a:rPr lang="en-US" dirty="0" err="1"/>
              <a:t>varius</a:t>
            </a:r>
            <a:r>
              <a:rPr lang="en-US" dirty="0"/>
              <a:t> </a:t>
            </a:r>
            <a:r>
              <a:rPr lang="en-US" dirty="0" err="1"/>
              <a:t>facilisis</a:t>
            </a:r>
            <a:r>
              <a:rPr lang="en-US" dirty="0"/>
              <a:t>.</a:t>
            </a:r>
          </a:p>
          <a:p>
            <a:pPr lvl="0"/>
            <a:r>
              <a:rPr lang="en-US" dirty="0" err="1"/>
              <a:t>Donec</a:t>
            </a:r>
            <a:r>
              <a:rPr lang="en-US" dirty="0"/>
              <a:t> ligula </a:t>
            </a:r>
            <a:r>
              <a:rPr lang="en-US" dirty="0" err="1"/>
              <a:t>diam</a:t>
            </a:r>
            <a:r>
              <a:rPr lang="en-US" dirty="0"/>
              <a:t>, </a:t>
            </a:r>
            <a:r>
              <a:rPr lang="en-US" dirty="0" err="1"/>
              <a:t>tincidunt</a:t>
            </a:r>
            <a:r>
              <a:rPr lang="en-US" dirty="0"/>
              <a:t> id </a:t>
            </a:r>
            <a:r>
              <a:rPr lang="en-US" dirty="0" err="1"/>
              <a:t>nisl</a:t>
            </a:r>
            <a:r>
              <a:rPr lang="en-US" dirty="0"/>
              <a:t> </a:t>
            </a:r>
            <a:r>
              <a:rPr lang="en-US" dirty="0" err="1"/>
              <a:t>vel</a:t>
            </a:r>
            <a:r>
              <a:rPr lang="en-US" dirty="0"/>
              <a:t>, </a:t>
            </a:r>
            <a:r>
              <a:rPr lang="en-US" dirty="0" err="1"/>
              <a:t>accumsan</a:t>
            </a:r>
            <a:r>
              <a:rPr lang="en-US" dirty="0"/>
              <a:t> </a:t>
            </a:r>
            <a:r>
              <a:rPr lang="en-US" dirty="0" err="1"/>
              <a:t>placerat</a:t>
            </a:r>
            <a:r>
              <a:rPr lang="en-US" dirty="0"/>
              <a:t> </a:t>
            </a:r>
            <a:r>
              <a:rPr lang="en-US" dirty="0" err="1"/>
              <a:t>velit</a:t>
            </a:r>
            <a:r>
              <a:rPr lang="en-US" dirty="0"/>
              <a:t>. </a:t>
            </a:r>
            <a:r>
              <a:rPr lang="en-US" dirty="0" err="1"/>
              <a:t>Nullam</a:t>
            </a:r>
            <a:r>
              <a:rPr lang="en-US" dirty="0"/>
              <a:t> </a:t>
            </a:r>
            <a:r>
              <a:rPr lang="en-US" dirty="0" err="1"/>
              <a:t>sagittis</a:t>
            </a:r>
            <a:r>
              <a:rPr lang="en-US" dirty="0"/>
              <a:t> </a:t>
            </a:r>
            <a:r>
              <a:rPr lang="en-US" dirty="0" err="1"/>
              <a:t>feugiat</a:t>
            </a:r>
            <a:r>
              <a:rPr lang="en-US" dirty="0"/>
              <a:t> </a:t>
            </a:r>
            <a:r>
              <a:rPr lang="en-US" dirty="0" err="1"/>
              <a:t>erat</a:t>
            </a:r>
            <a:r>
              <a:rPr lang="en-US" dirty="0"/>
              <a:t>, </a:t>
            </a:r>
            <a:r>
              <a:rPr lang="en-US" dirty="0" err="1"/>
              <a:t>vel</a:t>
            </a:r>
            <a:r>
              <a:rPr lang="en-US" dirty="0"/>
              <a:t> </a:t>
            </a:r>
            <a:r>
              <a:rPr lang="en-US" dirty="0" err="1"/>
              <a:t>vestibulum</a:t>
            </a:r>
            <a:r>
              <a:rPr lang="en-US" dirty="0"/>
              <a:t> </a:t>
            </a:r>
            <a:r>
              <a:rPr lang="en-US" dirty="0" err="1"/>
              <a:t>lorem</a:t>
            </a:r>
            <a:r>
              <a:rPr lang="en-US" dirty="0"/>
              <a:t> </a:t>
            </a:r>
            <a:r>
              <a:rPr lang="en-US" dirty="0" err="1"/>
              <a:t>facilisis</a:t>
            </a:r>
            <a:r>
              <a:rPr lang="en-US" dirty="0"/>
              <a:t> vitae. </a:t>
            </a:r>
            <a:r>
              <a:rPr lang="en-US" dirty="0" err="1"/>
              <a:t>Duis</a:t>
            </a:r>
            <a:r>
              <a:rPr lang="en-US" dirty="0"/>
              <a:t> </a:t>
            </a:r>
            <a:r>
              <a:rPr lang="en-US" dirty="0" err="1"/>
              <a:t>molestie</a:t>
            </a:r>
            <a:r>
              <a:rPr lang="en-US" dirty="0"/>
              <a:t> </a:t>
            </a:r>
            <a:r>
              <a:rPr lang="en-US" dirty="0" err="1"/>
              <a:t>urna</a:t>
            </a:r>
            <a:r>
              <a:rPr lang="en-US" dirty="0"/>
              <a:t> </a:t>
            </a:r>
            <a:r>
              <a:rPr lang="en-US" dirty="0" err="1"/>
              <a:t>enim</a:t>
            </a:r>
            <a:r>
              <a:rPr lang="en-US" dirty="0"/>
              <a:t>, </a:t>
            </a:r>
            <a:r>
              <a:rPr lang="en-US" dirty="0" err="1"/>
              <a:t>vel</a:t>
            </a:r>
            <a:r>
              <a:rPr lang="en-US" dirty="0"/>
              <a:t> </a:t>
            </a:r>
            <a:r>
              <a:rPr lang="en-US" dirty="0" err="1"/>
              <a:t>scelerisque</a:t>
            </a:r>
            <a:r>
              <a:rPr lang="en-US" dirty="0"/>
              <a:t> </a:t>
            </a:r>
            <a:r>
              <a:rPr lang="en-US" dirty="0" err="1"/>
              <a:t>arcu</a:t>
            </a:r>
            <a:r>
              <a:rPr lang="en-US" dirty="0"/>
              <a:t> </a:t>
            </a:r>
            <a:r>
              <a:rPr lang="en-US" dirty="0" err="1"/>
              <a:t>feugiat</a:t>
            </a:r>
            <a:r>
              <a:rPr lang="en-US" dirty="0"/>
              <a:t> </a:t>
            </a:r>
            <a:r>
              <a:rPr lang="en-US" dirty="0" err="1"/>
              <a:t>eget</a:t>
            </a:r>
            <a:r>
              <a:rPr lang="en-US" dirty="0"/>
              <a:t>. </a:t>
            </a:r>
            <a:r>
              <a:rPr lang="en-US" dirty="0" err="1"/>
              <a:t>Curabitur</a:t>
            </a:r>
            <a:r>
              <a:rPr lang="en-US" dirty="0"/>
              <a:t> </a:t>
            </a:r>
            <a:r>
              <a:rPr lang="en-US" dirty="0" err="1"/>
              <a:t>lobortis</a:t>
            </a:r>
            <a:r>
              <a:rPr lang="en-US" dirty="0"/>
              <a:t>, </a:t>
            </a:r>
            <a:r>
              <a:rPr lang="en-US" dirty="0" err="1"/>
              <a:t>nulla</a:t>
            </a:r>
            <a:r>
              <a:rPr lang="en-US" dirty="0"/>
              <a:t> </a:t>
            </a:r>
            <a:r>
              <a:rPr lang="en-US" dirty="0" err="1"/>
              <a:t>vel</a:t>
            </a:r>
            <a:r>
              <a:rPr lang="en-US" dirty="0"/>
              <a:t> </a:t>
            </a:r>
            <a:r>
              <a:rPr lang="en-US" dirty="0" err="1"/>
              <a:t>dignissim</a:t>
            </a:r>
            <a:r>
              <a:rPr lang="en-US" dirty="0"/>
              <a:t> </a:t>
            </a:r>
            <a:r>
              <a:rPr lang="en-US" dirty="0" err="1"/>
              <a:t>consequat</a:t>
            </a:r>
            <a:r>
              <a:rPr lang="en-US" dirty="0"/>
              <a:t>, </a:t>
            </a:r>
            <a:r>
              <a:rPr lang="en-US" dirty="0" err="1"/>
              <a:t>odio</a:t>
            </a:r>
            <a:r>
              <a:rPr lang="en-US" dirty="0"/>
              <a:t> </a:t>
            </a:r>
            <a:r>
              <a:rPr lang="en-US" dirty="0" err="1"/>
              <a:t>libero</a:t>
            </a:r>
            <a:r>
              <a:rPr lang="en-US" dirty="0"/>
              <a:t> </a:t>
            </a:r>
            <a:r>
              <a:rPr lang="en-US" dirty="0" err="1"/>
              <a:t>pellentesque</a:t>
            </a:r>
            <a:r>
              <a:rPr lang="en-US" dirty="0"/>
              <a:t> </a:t>
            </a:r>
            <a:r>
              <a:rPr lang="en-US" dirty="0" err="1"/>
              <a:t>nunc</a:t>
            </a:r>
            <a:r>
              <a:rPr lang="en-US" dirty="0"/>
              <a:t>, sit </a:t>
            </a:r>
            <a:r>
              <a:rPr lang="en-US" dirty="0" err="1"/>
              <a:t>amet</a:t>
            </a:r>
            <a:r>
              <a:rPr lang="en-US" dirty="0"/>
              <a:t> </a:t>
            </a:r>
            <a:r>
              <a:rPr lang="en-US" dirty="0" err="1"/>
              <a:t>feugiat</a:t>
            </a:r>
            <a:r>
              <a:rPr lang="en-US" dirty="0"/>
              <a:t> </a:t>
            </a:r>
            <a:r>
              <a:rPr lang="en-US" dirty="0" err="1"/>
              <a:t>justo</a:t>
            </a:r>
            <a:r>
              <a:rPr lang="en-US" dirty="0"/>
              <a:t> </a:t>
            </a:r>
            <a:r>
              <a:rPr lang="en-US" dirty="0" err="1"/>
              <a:t>metus</a:t>
            </a:r>
            <a:r>
              <a:rPr lang="en-US" dirty="0"/>
              <a:t> </a:t>
            </a:r>
            <a:r>
              <a:rPr lang="en-US" dirty="0" err="1"/>
              <a:t>nec</a:t>
            </a:r>
            <a:r>
              <a:rPr lang="en-US" dirty="0"/>
              <a:t> </a:t>
            </a:r>
            <a:r>
              <a:rPr lang="en-US" dirty="0" err="1"/>
              <a:t>neque</a:t>
            </a:r>
            <a:r>
              <a:rPr lang="en-US" dirty="0"/>
              <a:t>. </a:t>
            </a:r>
            <a:r>
              <a:rPr lang="en-US" dirty="0" err="1"/>
              <a:t>Donec</a:t>
            </a:r>
            <a:r>
              <a:rPr lang="en-US" dirty="0"/>
              <a:t> non ante ac </a:t>
            </a:r>
            <a:r>
              <a:rPr lang="en-US" dirty="0" err="1"/>
              <a:t>orci</a:t>
            </a:r>
            <a:r>
              <a:rPr lang="en-US" dirty="0"/>
              <a:t> </a:t>
            </a:r>
            <a:r>
              <a:rPr lang="en-US" dirty="0" err="1"/>
              <a:t>elementum</a:t>
            </a:r>
            <a:r>
              <a:rPr lang="en-US" dirty="0"/>
              <a:t> </a:t>
            </a:r>
            <a:r>
              <a:rPr lang="en-US" dirty="0" err="1"/>
              <a:t>iaculis</a:t>
            </a:r>
            <a:r>
              <a:rPr lang="en-US" dirty="0"/>
              <a:t> </a:t>
            </a:r>
            <a:r>
              <a:rPr lang="en-US" dirty="0" err="1"/>
              <a:t>consequat</a:t>
            </a:r>
            <a:r>
              <a:rPr lang="en-US" dirty="0"/>
              <a:t> in </a:t>
            </a:r>
            <a:r>
              <a:rPr lang="en-US" dirty="0" err="1"/>
              <a:t>metus</a:t>
            </a:r>
            <a:r>
              <a:rPr lang="en-US" dirty="0"/>
              <a:t>. </a:t>
            </a:r>
            <a:r>
              <a:rPr lang="en-US" dirty="0" err="1"/>
              <a:t>Interdum</a:t>
            </a:r>
            <a:r>
              <a:rPr lang="en-US" dirty="0"/>
              <a:t> et </a:t>
            </a:r>
            <a:r>
              <a:rPr lang="en-US" dirty="0" err="1"/>
              <a:t>malesuada</a:t>
            </a:r>
            <a:r>
              <a:rPr lang="en-US" dirty="0"/>
              <a:t> fames ac ante </a:t>
            </a:r>
            <a:r>
              <a:rPr lang="en-US" dirty="0" err="1"/>
              <a:t>ipsum</a:t>
            </a:r>
            <a:r>
              <a:rPr lang="en-US" dirty="0"/>
              <a:t> </a:t>
            </a:r>
            <a:r>
              <a:rPr lang="en-US" dirty="0" err="1"/>
              <a:t>primis</a:t>
            </a:r>
            <a:r>
              <a:rPr lang="en-US" dirty="0"/>
              <a:t> in </a:t>
            </a:r>
            <a:r>
              <a:rPr lang="en-US" dirty="0" err="1"/>
              <a:t>faucibus</a:t>
            </a:r>
            <a:r>
              <a:rPr lang="en-US" dirty="0"/>
              <a:t>. </a:t>
            </a:r>
            <a:r>
              <a:rPr lang="en-US" dirty="0" err="1"/>
              <a:t>Mauris</a:t>
            </a:r>
            <a:r>
              <a:rPr lang="en-US" dirty="0"/>
              <a:t> </a:t>
            </a:r>
            <a:r>
              <a:rPr lang="en-US" dirty="0" err="1"/>
              <a:t>volutpat</a:t>
            </a:r>
            <a:r>
              <a:rPr lang="en-US" dirty="0"/>
              <a:t> </a:t>
            </a:r>
            <a:r>
              <a:rPr lang="en-US" dirty="0" err="1"/>
              <a:t>aliquet</a:t>
            </a:r>
            <a:r>
              <a:rPr lang="en-US" dirty="0"/>
              <a:t> </a:t>
            </a:r>
            <a:r>
              <a:rPr lang="en-US" dirty="0" err="1"/>
              <a:t>imperdiet</a:t>
            </a:r>
            <a:r>
              <a:rPr lang="en-US" dirty="0"/>
              <a:t>. </a:t>
            </a:r>
            <a:r>
              <a:rPr lang="en-US" dirty="0" err="1"/>
              <a:t>Suspendisse</a:t>
            </a:r>
            <a:r>
              <a:rPr lang="en-US" dirty="0"/>
              <a:t> </a:t>
            </a:r>
            <a:r>
              <a:rPr lang="en-US" dirty="0" err="1"/>
              <a:t>ultrices</a:t>
            </a:r>
            <a:r>
              <a:rPr lang="en-US" dirty="0"/>
              <a:t> lacus id </a:t>
            </a:r>
            <a:r>
              <a:rPr lang="en-US" dirty="0" err="1"/>
              <a:t>est</a:t>
            </a:r>
            <a:r>
              <a:rPr lang="en-US" dirty="0"/>
              <a:t> </a:t>
            </a:r>
            <a:r>
              <a:rPr lang="en-US" dirty="0" err="1"/>
              <a:t>viverra</a:t>
            </a:r>
            <a:r>
              <a:rPr lang="en-US" dirty="0"/>
              <a:t>, at </a:t>
            </a:r>
            <a:r>
              <a:rPr lang="en-US" dirty="0" err="1"/>
              <a:t>porttitor</a:t>
            </a:r>
            <a:r>
              <a:rPr lang="en-US" dirty="0"/>
              <a:t> </a:t>
            </a:r>
            <a:r>
              <a:rPr lang="en-US" dirty="0" err="1"/>
              <a:t>metus</a:t>
            </a:r>
            <a:r>
              <a:rPr lang="en-US" dirty="0"/>
              <a:t> </a:t>
            </a:r>
            <a:r>
              <a:rPr lang="en-US" dirty="0" err="1"/>
              <a:t>facilisis</a:t>
            </a:r>
            <a:r>
              <a:rPr lang="en-US" dirty="0"/>
              <a:t>. </a:t>
            </a:r>
            <a:r>
              <a:rPr lang="en-US" dirty="0" err="1"/>
              <a:t>Nullam</a:t>
            </a:r>
            <a:r>
              <a:rPr lang="en-US" dirty="0"/>
              <a:t> dolor </a:t>
            </a:r>
            <a:r>
              <a:rPr lang="en-US" dirty="0" err="1"/>
              <a:t>sapien</a:t>
            </a:r>
            <a:r>
              <a:rPr lang="en-US" dirty="0"/>
              <a:t>, </a:t>
            </a:r>
            <a:r>
              <a:rPr lang="en-US" dirty="0" err="1"/>
              <a:t>hendrerit</a:t>
            </a:r>
            <a:r>
              <a:rPr lang="en-US" dirty="0"/>
              <a:t> sit </a:t>
            </a:r>
            <a:r>
              <a:rPr lang="en-US" dirty="0" err="1"/>
              <a:t>amet</a:t>
            </a:r>
            <a:r>
              <a:rPr lang="en-US" dirty="0"/>
              <a:t> </a:t>
            </a:r>
            <a:r>
              <a:rPr lang="en-US" dirty="0" err="1"/>
              <a:t>tellus</a:t>
            </a:r>
            <a:r>
              <a:rPr lang="en-US" dirty="0"/>
              <a:t> </a:t>
            </a:r>
            <a:r>
              <a:rPr lang="en-US" dirty="0" err="1"/>
              <a:t>tristique</a:t>
            </a:r>
            <a:r>
              <a:rPr lang="en-US" dirty="0"/>
              <a:t>, </a:t>
            </a:r>
            <a:r>
              <a:rPr lang="en-US" dirty="0" err="1"/>
              <a:t>tempor</a:t>
            </a:r>
            <a:r>
              <a:rPr lang="en-US" dirty="0"/>
              <a:t> </a:t>
            </a:r>
            <a:r>
              <a:rPr lang="en-US" dirty="0" err="1"/>
              <a:t>iaculis</a:t>
            </a:r>
            <a:r>
              <a:rPr lang="en-US" dirty="0"/>
              <a:t> </a:t>
            </a:r>
            <a:r>
              <a:rPr lang="en-US" dirty="0" err="1"/>
              <a:t>urna</a:t>
            </a:r>
            <a:r>
              <a:rPr lang="en-US" dirty="0"/>
              <a:t>. </a:t>
            </a:r>
            <a:r>
              <a:rPr lang="en-US" dirty="0" err="1"/>
              <a:t>Nulla</a:t>
            </a:r>
            <a:r>
              <a:rPr lang="en-US" dirty="0"/>
              <a:t> a </a:t>
            </a:r>
            <a:r>
              <a:rPr lang="en-US" dirty="0" err="1"/>
              <a:t>aliquam</a:t>
            </a:r>
            <a:r>
              <a:rPr lang="en-US" dirty="0"/>
              <a:t> magna. </a:t>
            </a:r>
            <a:r>
              <a:rPr lang="en-US" dirty="0" err="1"/>
              <a:t>Donec</a:t>
            </a:r>
            <a:r>
              <a:rPr lang="en-US" dirty="0"/>
              <a:t> </a:t>
            </a:r>
            <a:r>
              <a:rPr lang="en-US" dirty="0" err="1"/>
              <a:t>eget</a:t>
            </a:r>
            <a:r>
              <a:rPr lang="en-US" dirty="0"/>
              <a:t> </a:t>
            </a:r>
            <a:r>
              <a:rPr lang="en-US" dirty="0" err="1"/>
              <a:t>felis</a:t>
            </a:r>
            <a:r>
              <a:rPr lang="en-US" dirty="0"/>
              <a:t> in </a:t>
            </a:r>
            <a:r>
              <a:rPr lang="en-US" dirty="0" err="1"/>
              <a:t>felis</a:t>
            </a:r>
            <a:r>
              <a:rPr lang="en-US" dirty="0"/>
              <a:t> </a:t>
            </a:r>
            <a:r>
              <a:rPr lang="en-US" dirty="0" err="1"/>
              <a:t>lacinia</a:t>
            </a:r>
            <a:r>
              <a:rPr lang="en-US" dirty="0"/>
              <a:t> </a:t>
            </a:r>
            <a:r>
              <a:rPr lang="en-US" dirty="0" err="1"/>
              <a:t>porttitor</a:t>
            </a:r>
            <a:r>
              <a:rPr lang="en-US" dirty="0"/>
              <a:t>. </a:t>
            </a:r>
            <a:r>
              <a:rPr lang="en-US" dirty="0" err="1"/>
              <a:t>Proin</a:t>
            </a:r>
            <a:r>
              <a:rPr lang="en-US" dirty="0"/>
              <a:t> </a:t>
            </a:r>
            <a:r>
              <a:rPr lang="en-US" dirty="0" err="1"/>
              <a:t>sollicitudin</a:t>
            </a:r>
            <a:r>
              <a:rPr lang="en-US" dirty="0"/>
              <a:t> ante id </a:t>
            </a:r>
            <a:r>
              <a:rPr lang="en-US" dirty="0" err="1"/>
              <a:t>nisl</a:t>
            </a:r>
            <a:r>
              <a:rPr lang="en-US" dirty="0"/>
              <a:t> </a:t>
            </a:r>
            <a:r>
              <a:rPr lang="en-US" dirty="0" err="1"/>
              <a:t>imperdiet</a:t>
            </a:r>
            <a:r>
              <a:rPr lang="en-US" dirty="0"/>
              <a:t> </a:t>
            </a:r>
            <a:r>
              <a:rPr lang="en-US" dirty="0" err="1"/>
              <a:t>euismod</a:t>
            </a:r>
            <a:r>
              <a:rPr lang="en-US" dirty="0"/>
              <a:t>. </a:t>
            </a:r>
            <a:r>
              <a:rPr lang="en-US" dirty="0" err="1"/>
              <a:t>Aenean</a:t>
            </a:r>
            <a:r>
              <a:rPr lang="en-US" dirty="0"/>
              <a:t> </a:t>
            </a:r>
            <a:r>
              <a:rPr lang="en-US" dirty="0" err="1"/>
              <a:t>vestibulum</a:t>
            </a:r>
            <a:r>
              <a:rPr lang="en-US" dirty="0"/>
              <a:t> non </a:t>
            </a:r>
            <a:r>
              <a:rPr lang="en-US" dirty="0" err="1"/>
              <a:t>metus</a:t>
            </a:r>
            <a:r>
              <a:rPr lang="en-US" dirty="0"/>
              <a:t> vitae </a:t>
            </a:r>
            <a:r>
              <a:rPr lang="en-US" dirty="0" err="1"/>
              <a:t>rutrum</a:t>
            </a:r>
            <a:r>
              <a:rPr lang="en-US" dirty="0"/>
              <a:t>. </a:t>
            </a:r>
            <a:r>
              <a:rPr lang="en-US" dirty="0" err="1"/>
              <a:t>Cras</a:t>
            </a:r>
            <a:r>
              <a:rPr lang="en-US" dirty="0"/>
              <a:t> </a:t>
            </a:r>
            <a:r>
              <a:rPr lang="en-US" dirty="0" err="1"/>
              <a:t>varius</a:t>
            </a:r>
            <a:r>
              <a:rPr lang="en-US" dirty="0"/>
              <a:t> </a:t>
            </a:r>
            <a:r>
              <a:rPr lang="en-US" dirty="0" err="1"/>
              <a:t>condimentum</a:t>
            </a:r>
            <a:r>
              <a:rPr lang="en-US" dirty="0"/>
              <a:t> </a:t>
            </a:r>
            <a:r>
              <a:rPr lang="en-US" dirty="0" err="1"/>
              <a:t>diam</a:t>
            </a:r>
            <a:r>
              <a:rPr lang="en-US" dirty="0"/>
              <a:t>, </a:t>
            </a:r>
            <a:r>
              <a:rPr lang="en-US" dirty="0" err="1"/>
              <a:t>quis</a:t>
            </a:r>
            <a:r>
              <a:rPr lang="en-US" dirty="0"/>
              <a:t> </a:t>
            </a:r>
            <a:r>
              <a:rPr lang="en-US" dirty="0" err="1"/>
              <a:t>euismod</a:t>
            </a:r>
            <a:r>
              <a:rPr lang="en-US" dirty="0"/>
              <a:t> </a:t>
            </a:r>
            <a:r>
              <a:rPr lang="en-US" dirty="0" err="1"/>
              <a:t>erat</a:t>
            </a:r>
            <a:r>
              <a:rPr lang="en-US" dirty="0"/>
              <a:t> </a:t>
            </a:r>
            <a:r>
              <a:rPr lang="en-US" dirty="0" err="1"/>
              <a:t>pharetra</a:t>
            </a:r>
            <a:r>
              <a:rPr lang="en-US" dirty="0"/>
              <a:t> non. </a:t>
            </a:r>
            <a:r>
              <a:rPr lang="en-US" dirty="0" err="1"/>
              <a:t>Sed</a:t>
            </a:r>
            <a:r>
              <a:rPr lang="en-US" dirty="0"/>
              <a:t> </a:t>
            </a:r>
            <a:r>
              <a:rPr lang="en-US" dirty="0" err="1"/>
              <a:t>eget</a:t>
            </a:r>
            <a:r>
              <a:rPr lang="en-US" dirty="0"/>
              <a:t> </a:t>
            </a:r>
            <a:r>
              <a:rPr lang="en-US" dirty="0" err="1"/>
              <a:t>blandit</a:t>
            </a:r>
            <a:r>
              <a:rPr lang="en-US" dirty="0"/>
              <a:t> sem.</a:t>
            </a:r>
          </a:p>
        </p:txBody>
      </p:sp>
      <p:grpSp>
        <p:nvGrpSpPr>
          <p:cNvPr id="5" name="Group 4"/>
          <p:cNvGrpSpPr/>
          <p:nvPr userDrawn="1"/>
        </p:nvGrpSpPr>
        <p:grpSpPr>
          <a:xfrm>
            <a:off x="101309" y="385540"/>
            <a:ext cx="383999" cy="342172"/>
            <a:chOff x="5270500" y="1460500"/>
            <a:chExt cx="1701800" cy="2705100"/>
          </a:xfrm>
        </p:grpSpPr>
        <p:sp>
          <p:nvSpPr>
            <p:cNvPr id="7" name="Rounded Rectangle 6"/>
            <p:cNvSpPr/>
            <p:nvPr userDrawn="1"/>
          </p:nvSpPr>
          <p:spPr>
            <a:xfrm>
              <a:off x="5270500" y="1460500"/>
              <a:ext cx="457200" cy="2705100"/>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0" name="Rounded Rectangle 9"/>
            <p:cNvSpPr/>
            <p:nvPr userDrawn="1"/>
          </p:nvSpPr>
          <p:spPr>
            <a:xfrm>
              <a:off x="5892800" y="1460500"/>
              <a:ext cx="457200" cy="2705100"/>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1" name="Rounded Rectangle 10"/>
            <p:cNvSpPr/>
            <p:nvPr userDrawn="1"/>
          </p:nvSpPr>
          <p:spPr>
            <a:xfrm>
              <a:off x="6515100" y="1460500"/>
              <a:ext cx="457200" cy="2705100"/>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grpSp>
    </p:spTree>
    <p:extLst>
      <p:ext uri="{BB962C8B-B14F-4D97-AF65-F5344CB8AC3E}">
        <p14:creationId xmlns:p14="http://schemas.microsoft.com/office/powerpoint/2010/main" val="380632289"/>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400"/>
                                        <p:tgtEl>
                                          <p:spTgt spid="6">
                                            <p:txEl>
                                              <p:pRg st="0" end="0"/>
                                            </p:txEl>
                                          </p:spTgt>
                                        </p:tgtEl>
                                      </p:cBhvr>
                                    </p:animEffect>
                                    <p:anim calcmode="lin" valueType="num">
                                      <p:cBhvr>
                                        <p:cTn id="11" dur="4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6">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500"/>
                                        <p:tgtEl>
                                          <p:spTgt spid="9">
                                            <p:txEl>
                                              <p:pRg st="0" end="0"/>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80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par>
                                <p:cTn id="27" presetID="10" presetClass="entr" presetSubtype="0" fill="hold" grpId="0" nodeType="withEffect">
                                  <p:stCondLst>
                                    <p:cond delay="800"/>
                                  </p:stCondLst>
                                  <p:childTnLst>
                                    <p:set>
                                      <p:cBhvr>
                                        <p:cTn id="28" dur="1" fill="hold">
                                          <p:stCondLst>
                                            <p:cond delay="0"/>
                                          </p:stCondLst>
                                        </p:cTn>
                                        <p:tgtEl>
                                          <p:spTgt spid="9">
                                            <p:txEl>
                                              <p:pRg st="6" end="6"/>
                                            </p:txEl>
                                          </p:spTgt>
                                        </p:tgtEl>
                                        <p:attrNameLst>
                                          <p:attrName>style.visibility</p:attrName>
                                        </p:attrNameLst>
                                      </p:cBhvr>
                                      <p:to>
                                        <p:strVal val="visible"/>
                                      </p:to>
                                    </p:set>
                                    <p:animEffect transition="in" filter="fade">
                                      <p:cBhvr>
                                        <p:cTn id="29" dur="500"/>
                                        <p:tgtEl>
                                          <p:spTgt spid="9">
                                            <p:txEl>
                                              <p:pRg st="6" end="6"/>
                                            </p:txEl>
                                          </p:spTgt>
                                        </p:tgtEl>
                                      </p:cBhvr>
                                    </p:animEffect>
                                  </p:childTnLst>
                                </p:cTn>
                              </p:par>
                              <p:par>
                                <p:cTn id="30" presetID="10" presetClass="entr" presetSubtype="0" fill="hold" grpId="0" nodeType="withEffect">
                                  <p:stCondLst>
                                    <p:cond delay="800"/>
                                  </p:stCondLst>
                                  <p:childTnLst>
                                    <p:set>
                                      <p:cBhvr>
                                        <p:cTn id="31" dur="1" fill="hold">
                                          <p:stCondLst>
                                            <p:cond delay="0"/>
                                          </p:stCondLst>
                                        </p:cTn>
                                        <p:tgtEl>
                                          <p:spTgt spid="9">
                                            <p:txEl>
                                              <p:pRg st="7" end="7"/>
                                            </p:txEl>
                                          </p:spTgt>
                                        </p:tgtEl>
                                        <p:attrNameLst>
                                          <p:attrName>style.visibility</p:attrName>
                                        </p:attrNameLst>
                                      </p:cBhvr>
                                      <p:to>
                                        <p:strVal val="visible"/>
                                      </p:to>
                                    </p:set>
                                    <p:animEffect transition="in" filter="fade">
                                      <p:cBhvr>
                                        <p:cTn id="32"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400"/>
                        <p:tgtEl>
                          <p:spTgt spid="6"/>
                        </p:tgtEl>
                      </p:cBhvr>
                    </p:animEffect>
                    <p:anim calcmode="lin" valueType="num">
                      <p:cBhvr>
                        <p:cTn dur="400" fill="hold"/>
                        <p:tgtEl>
                          <p:spTgt spid="6"/>
                        </p:tgtEl>
                        <p:attrNameLst>
                          <p:attrName>ppt_x</p:attrName>
                        </p:attrNameLst>
                      </p:cBhvr>
                      <p:tavLst>
                        <p:tav tm="0">
                          <p:val>
                            <p:strVal val="#ppt_x"/>
                          </p:val>
                        </p:tav>
                        <p:tav tm="100000">
                          <p:val>
                            <p:strVal val="#ppt_x"/>
                          </p:val>
                        </p:tav>
                      </p:tavLst>
                    </p:anim>
                    <p:anim calcmode="lin" valueType="num">
                      <p:cBhvr>
                        <p:cTn dur="4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1752B7-8E7F-403C-96F6-A10BADB52A4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5315E4A-6504-4EF8-AED9-FD1155DDE25A}"/>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4" name="页脚占位符 3">
            <a:extLst>
              <a:ext uri="{FF2B5EF4-FFF2-40B4-BE49-F238E27FC236}">
                <a16:creationId xmlns:a16="http://schemas.microsoft.com/office/drawing/2014/main" id="{67A4BD91-A79E-4BEB-9204-57E9EC10EEB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07D0444-D69B-45C6-99A7-9B3A2B04DFC9}"/>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193048431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hree Columns Text">
    <p:spTree>
      <p:nvGrpSpPr>
        <p:cNvPr id="1" name=""/>
        <p:cNvGrpSpPr/>
        <p:nvPr/>
      </p:nvGrpSpPr>
      <p:grpSpPr>
        <a:xfrm>
          <a:off x="0" y="0"/>
          <a:ext cx="0" cy="0"/>
          <a:chOff x="0" y="0"/>
          <a:chExt cx="0" cy="0"/>
        </a:xfrm>
      </p:grpSpPr>
      <p:sp>
        <p:nvSpPr>
          <p:cNvPr id="18" name="Picture Placeholder 2"/>
          <p:cNvSpPr>
            <a:spLocks noGrp="1"/>
          </p:cNvSpPr>
          <p:nvPr>
            <p:ph type="pic" sz="quarter" idx="48"/>
          </p:nvPr>
        </p:nvSpPr>
        <p:spPr>
          <a:xfrm>
            <a:off x="4601613" y="-1231872"/>
            <a:ext cx="10634887" cy="7035124"/>
          </a:xfrm>
          <a:custGeom>
            <a:avLst/>
            <a:gdLst/>
            <a:ahLst/>
            <a:cxnLst/>
            <a:rect l="l" t="t" r="r" b="b"/>
            <a:pathLst>
              <a:path w="7976165" h="5862603">
                <a:moveTo>
                  <a:pt x="7653935" y="2067213"/>
                </a:moveTo>
                <a:cubicBezTo>
                  <a:pt x="7770559" y="2067213"/>
                  <a:pt x="7887183" y="2111704"/>
                  <a:pt x="7976165" y="2200685"/>
                </a:cubicBezTo>
                <a:cubicBezTo>
                  <a:pt x="8154128" y="2378648"/>
                  <a:pt x="8154128" y="2667183"/>
                  <a:pt x="7976165" y="2845147"/>
                </a:cubicBezTo>
                <a:lnTo>
                  <a:pt x="5069879" y="5751433"/>
                </a:lnTo>
                <a:cubicBezTo>
                  <a:pt x="4891915" y="5929396"/>
                  <a:pt x="4603380" y="5929396"/>
                  <a:pt x="4425417" y="5751433"/>
                </a:cubicBezTo>
                <a:cubicBezTo>
                  <a:pt x="4247454" y="5573470"/>
                  <a:pt x="4247454" y="5284935"/>
                  <a:pt x="4425417" y="5106972"/>
                </a:cubicBezTo>
                <a:lnTo>
                  <a:pt x="7331703" y="2200685"/>
                </a:lnTo>
                <a:cubicBezTo>
                  <a:pt x="7420685" y="2111704"/>
                  <a:pt x="7537310" y="2067213"/>
                  <a:pt x="7653935" y="2067213"/>
                </a:cubicBezTo>
                <a:close/>
                <a:moveTo>
                  <a:pt x="6544741" y="1630098"/>
                </a:moveTo>
                <a:cubicBezTo>
                  <a:pt x="6661367" y="1630098"/>
                  <a:pt x="6777990" y="1674589"/>
                  <a:pt x="6866973" y="1763570"/>
                </a:cubicBezTo>
                <a:cubicBezTo>
                  <a:pt x="7044936" y="1941533"/>
                  <a:pt x="7044936" y="2230068"/>
                  <a:pt x="6866973" y="2408032"/>
                </a:cubicBezTo>
                <a:lnTo>
                  <a:pt x="3495076" y="5779929"/>
                </a:lnTo>
                <a:cubicBezTo>
                  <a:pt x="3317112" y="5957892"/>
                  <a:pt x="3028578" y="5957892"/>
                  <a:pt x="2850614" y="5779929"/>
                </a:cubicBezTo>
                <a:cubicBezTo>
                  <a:pt x="2672651" y="5601966"/>
                  <a:pt x="2672651" y="5313431"/>
                  <a:pt x="2850614" y="5135467"/>
                </a:cubicBezTo>
                <a:lnTo>
                  <a:pt x="6222511" y="1763571"/>
                </a:lnTo>
                <a:cubicBezTo>
                  <a:pt x="6311493" y="1674589"/>
                  <a:pt x="6428118" y="1630098"/>
                  <a:pt x="6544741" y="1630098"/>
                </a:cubicBezTo>
                <a:close/>
                <a:moveTo>
                  <a:pt x="6609833" y="11903"/>
                </a:moveTo>
                <a:cubicBezTo>
                  <a:pt x="6726458" y="11903"/>
                  <a:pt x="6843082" y="56394"/>
                  <a:pt x="6932064" y="145375"/>
                </a:cubicBezTo>
                <a:cubicBezTo>
                  <a:pt x="7110027" y="323338"/>
                  <a:pt x="7110027" y="611873"/>
                  <a:pt x="6932064" y="789837"/>
                </a:cubicBezTo>
                <a:lnTo>
                  <a:pt x="1992770" y="5729131"/>
                </a:lnTo>
                <a:cubicBezTo>
                  <a:pt x="1814807" y="5907094"/>
                  <a:pt x="1526272" y="5907094"/>
                  <a:pt x="1348308" y="5729130"/>
                </a:cubicBezTo>
                <a:cubicBezTo>
                  <a:pt x="1170346" y="5551168"/>
                  <a:pt x="1170346" y="5262633"/>
                  <a:pt x="1348309" y="5084670"/>
                </a:cubicBezTo>
                <a:lnTo>
                  <a:pt x="6287603" y="145375"/>
                </a:lnTo>
                <a:cubicBezTo>
                  <a:pt x="6376584" y="56394"/>
                  <a:pt x="6493209" y="11903"/>
                  <a:pt x="6609833" y="11903"/>
                </a:cubicBezTo>
                <a:close/>
                <a:moveTo>
                  <a:pt x="5515050" y="0"/>
                </a:moveTo>
                <a:cubicBezTo>
                  <a:pt x="5581109" y="1"/>
                  <a:pt x="5647168" y="25201"/>
                  <a:pt x="5697568" y="75602"/>
                </a:cubicBezTo>
                <a:cubicBezTo>
                  <a:pt x="5798370" y="176403"/>
                  <a:pt x="5798370" y="339835"/>
                  <a:pt x="5697568" y="440637"/>
                </a:cubicBezTo>
                <a:lnTo>
                  <a:pt x="365035" y="5773170"/>
                </a:lnTo>
                <a:cubicBezTo>
                  <a:pt x="264233" y="5873972"/>
                  <a:pt x="100801" y="5873972"/>
                  <a:pt x="0" y="5773170"/>
                </a:cubicBezTo>
                <a:cubicBezTo>
                  <a:pt x="-100802" y="5672369"/>
                  <a:pt x="-100802" y="5508937"/>
                  <a:pt x="0" y="5408135"/>
                </a:cubicBezTo>
                <a:lnTo>
                  <a:pt x="5332533" y="75602"/>
                </a:lnTo>
                <a:cubicBezTo>
                  <a:pt x="5382934" y="25200"/>
                  <a:pt x="5448992" y="0"/>
                  <a:pt x="5515050"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19" name="Rounded Rectangle 18"/>
          <p:cNvSpPr/>
          <p:nvPr userDrawn="1"/>
        </p:nvSpPr>
        <p:spPr>
          <a:xfrm rot="18900000">
            <a:off x="5793654" y="296271"/>
            <a:ext cx="6294300" cy="65382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20" name="Text Placeholder 7"/>
          <p:cNvSpPr>
            <a:spLocks noGrp="1"/>
          </p:cNvSpPr>
          <p:nvPr>
            <p:ph type="body" sz="quarter" idx="10" hasCustomPrompt="1"/>
          </p:nvPr>
        </p:nvSpPr>
        <p:spPr>
          <a:xfrm>
            <a:off x="838973" y="1958629"/>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21" name="Text Placeholder 7"/>
          <p:cNvSpPr>
            <a:spLocks noGrp="1"/>
          </p:cNvSpPr>
          <p:nvPr>
            <p:ph type="body" sz="quarter" idx="11" hasCustomPrompt="1"/>
          </p:nvPr>
        </p:nvSpPr>
        <p:spPr>
          <a:xfrm>
            <a:off x="838973" y="2542427"/>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22" name="Text Placeholder 2"/>
          <p:cNvSpPr>
            <a:spLocks noGrp="1"/>
          </p:cNvSpPr>
          <p:nvPr>
            <p:ph type="body" sz="quarter" idx="16" hasCustomPrompt="1"/>
          </p:nvPr>
        </p:nvSpPr>
        <p:spPr>
          <a:xfrm>
            <a:off x="859434" y="2975003"/>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2929238040"/>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1300"/>
                            </p:stCondLst>
                            <p:childTnLst>
                              <p:par>
                                <p:cTn id="9" presetID="22" presetClass="entr" presetSubtype="2"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500"/>
                                        <p:tgtEl>
                                          <p:spTgt spid="19"/>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20">
                                            <p:txEl>
                                              <p:pRg st="0" end="0"/>
                                            </p:txEl>
                                          </p:spTgt>
                                        </p:tgtEl>
                                        <p:attrNameLst>
                                          <p:attrName>style.visibility</p:attrName>
                                        </p:attrNameLst>
                                      </p:cBhvr>
                                      <p:to>
                                        <p:strVal val="visible"/>
                                      </p:to>
                                    </p:set>
                                    <p:animEffect transition="in" filter="fade">
                                      <p:cBhvr>
                                        <p:cTn id="14" dur="400"/>
                                        <p:tgtEl>
                                          <p:spTgt spid="20">
                                            <p:txEl>
                                              <p:pRg st="0" end="0"/>
                                            </p:txEl>
                                          </p:spTgt>
                                        </p:tgtEl>
                                      </p:cBhvr>
                                    </p:animEffect>
                                    <p:anim calcmode="lin" valueType="num">
                                      <p:cBhvr>
                                        <p:cTn id="15" dur="4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2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anim calcmode="lin" valueType="num">
                                      <p:cBhvr>
                                        <p:cTn id="20"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2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22">
                                            <p:txEl>
                                              <p:pRg st="0" end="0"/>
                                            </p:txEl>
                                          </p:spTgt>
                                        </p:tgtEl>
                                        <p:attrNameLst>
                                          <p:attrName>style.visibility</p:attrName>
                                        </p:attrNameLst>
                                      </p:cBhvr>
                                      <p:to>
                                        <p:strVal val="visible"/>
                                      </p:to>
                                    </p:set>
                                    <p:animEffect transition="in" filter="fade">
                                      <p:cBhvr>
                                        <p:cTn id="24" dur="50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400"/>
                        <p:tgtEl>
                          <p:spTgt spid="20"/>
                        </p:tgtEl>
                      </p:cBhvr>
                    </p:animEffect>
                    <p:anim calcmode="lin" valueType="num">
                      <p:cBhvr>
                        <p:cTn dur="400" fill="hold"/>
                        <p:tgtEl>
                          <p:spTgt spid="20"/>
                        </p:tgtEl>
                        <p:attrNameLst>
                          <p:attrName>ppt_x</p:attrName>
                        </p:attrNameLst>
                      </p:cBhvr>
                      <p:tavLst>
                        <p:tav tm="0">
                          <p:val>
                            <p:strVal val="#ppt_x"/>
                          </p:val>
                        </p:tav>
                        <p:tav tm="100000">
                          <p:val>
                            <p:strVal val="#ppt_x"/>
                          </p:val>
                        </p:tav>
                      </p:tavLst>
                    </p:anim>
                    <p:anim calcmode="lin" valueType="num">
                      <p:cBhvr>
                        <p:cTn dur="4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10" presetClass="entr" presetSubtype="0" fill="hold" nodeType="withEffect">
                  <p:stCondLst>
                    <p:cond delay="80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3304233" y="563719"/>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37919" y="6788509"/>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0" name="Text Placeholder 7"/>
          <p:cNvSpPr>
            <a:spLocks noGrp="1"/>
          </p:cNvSpPr>
          <p:nvPr>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11" name="Text Placeholder 7"/>
          <p:cNvSpPr>
            <a:spLocks noGrp="1"/>
          </p:cNvSpPr>
          <p:nvPr>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12" name="Text Placeholder 2"/>
          <p:cNvSpPr>
            <a:spLocks noGrp="1"/>
          </p:cNvSpPr>
          <p:nvPr>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3048171954"/>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_Three Columns Text">
    <p:spTree>
      <p:nvGrpSpPr>
        <p:cNvPr id="1" name=""/>
        <p:cNvGrpSpPr/>
        <p:nvPr/>
      </p:nvGrpSpPr>
      <p:grpSpPr>
        <a:xfrm>
          <a:off x="0" y="0"/>
          <a:ext cx="0" cy="0"/>
          <a:chOff x="0" y="0"/>
          <a:chExt cx="0" cy="0"/>
        </a:xfrm>
      </p:grpSpPr>
      <p:sp>
        <p:nvSpPr>
          <p:cNvPr id="7" name="Picture Placeholder 2"/>
          <p:cNvSpPr>
            <a:spLocks noGrp="1"/>
          </p:cNvSpPr>
          <p:nvPr>
            <p:ph type="pic" sz="quarter" idx="48"/>
          </p:nvPr>
        </p:nvSpPr>
        <p:spPr>
          <a:xfrm>
            <a:off x="-1610899" y="-1708902"/>
            <a:ext cx="9242753" cy="7509636"/>
          </a:xfrm>
          <a:custGeom>
            <a:avLst/>
            <a:gdLst/>
            <a:ahLst/>
            <a:cxnLst/>
            <a:rect l="l" t="t" r="r" b="b"/>
            <a:pathLst>
              <a:path w="6932065" h="6258030">
                <a:moveTo>
                  <a:pt x="6544742" y="2108199"/>
                </a:moveTo>
                <a:cubicBezTo>
                  <a:pt x="6661367" y="2108199"/>
                  <a:pt x="6777992" y="2152691"/>
                  <a:pt x="6866974" y="2241671"/>
                </a:cubicBezTo>
                <a:cubicBezTo>
                  <a:pt x="7044937" y="2419635"/>
                  <a:pt x="7044937" y="2708170"/>
                  <a:pt x="6866974" y="2886133"/>
                </a:cubicBezTo>
                <a:lnTo>
                  <a:pt x="3495076" y="6258030"/>
                </a:lnTo>
                <a:cubicBezTo>
                  <a:pt x="3317113" y="6435994"/>
                  <a:pt x="3028578" y="6435994"/>
                  <a:pt x="2850615" y="6258030"/>
                </a:cubicBezTo>
                <a:cubicBezTo>
                  <a:pt x="2672652" y="6080067"/>
                  <a:pt x="2672652" y="5791532"/>
                  <a:pt x="2850615" y="5613569"/>
                </a:cubicBezTo>
                <a:lnTo>
                  <a:pt x="6222513" y="2241671"/>
                </a:lnTo>
                <a:cubicBezTo>
                  <a:pt x="6311494" y="2152690"/>
                  <a:pt x="6428118" y="2108199"/>
                  <a:pt x="6544742" y="2108199"/>
                </a:cubicBezTo>
                <a:close/>
                <a:moveTo>
                  <a:pt x="6609834" y="490004"/>
                </a:moveTo>
                <a:cubicBezTo>
                  <a:pt x="6726459" y="490004"/>
                  <a:pt x="6843084" y="534495"/>
                  <a:pt x="6932065" y="623477"/>
                </a:cubicBezTo>
                <a:cubicBezTo>
                  <a:pt x="7110028" y="801440"/>
                  <a:pt x="7110028" y="1089975"/>
                  <a:pt x="6932065" y="1267938"/>
                </a:cubicBezTo>
                <a:lnTo>
                  <a:pt x="1992770" y="6207232"/>
                </a:lnTo>
                <a:cubicBezTo>
                  <a:pt x="1814808" y="6385196"/>
                  <a:pt x="1526273" y="6385196"/>
                  <a:pt x="1348309" y="6207232"/>
                </a:cubicBezTo>
                <a:cubicBezTo>
                  <a:pt x="1170346" y="6029269"/>
                  <a:pt x="1170346" y="5740734"/>
                  <a:pt x="1348309" y="5562771"/>
                </a:cubicBezTo>
                <a:lnTo>
                  <a:pt x="6287604" y="623477"/>
                </a:lnTo>
                <a:cubicBezTo>
                  <a:pt x="6376585" y="534495"/>
                  <a:pt x="6493210" y="490004"/>
                  <a:pt x="6609834" y="490004"/>
                </a:cubicBezTo>
                <a:close/>
                <a:moveTo>
                  <a:pt x="5515052" y="478102"/>
                </a:moveTo>
                <a:cubicBezTo>
                  <a:pt x="5581110" y="478102"/>
                  <a:pt x="5647169" y="503302"/>
                  <a:pt x="5697569" y="553703"/>
                </a:cubicBezTo>
                <a:cubicBezTo>
                  <a:pt x="5798371" y="654505"/>
                  <a:pt x="5798371" y="817936"/>
                  <a:pt x="5697569" y="918738"/>
                </a:cubicBezTo>
                <a:lnTo>
                  <a:pt x="365036" y="6251272"/>
                </a:lnTo>
                <a:cubicBezTo>
                  <a:pt x="264234" y="6352073"/>
                  <a:pt x="100802" y="6352073"/>
                  <a:pt x="0" y="6251272"/>
                </a:cubicBezTo>
                <a:cubicBezTo>
                  <a:pt x="-100801" y="6150469"/>
                  <a:pt x="-100801" y="5987038"/>
                  <a:pt x="0" y="5886236"/>
                </a:cubicBezTo>
                <a:lnTo>
                  <a:pt x="5332534" y="553702"/>
                </a:lnTo>
                <a:cubicBezTo>
                  <a:pt x="5382935" y="503302"/>
                  <a:pt x="5448993" y="478101"/>
                  <a:pt x="5515052" y="478102"/>
                </a:cubicBezTo>
                <a:close/>
                <a:moveTo>
                  <a:pt x="4500043" y="0"/>
                </a:moveTo>
                <a:cubicBezTo>
                  <a:pt x="4616667" y="0"/>
                  <a:pt x="4733292" y="44491"/>
                  <a:pt x="4822273" y="133473"/>
                </a:cubicBezTo>
                <a:cubicBezTo>
                  <a:pt x="5000237" y="311436"/>
                  <a:pt x="5000237" y="599971"/>
                  <a:pt x="4822273" y="777934"/>
                </a:cubicBezTo>
                <a:lnTo>
                  <a:pt x="1450376" y="4149832"/>
                </a:lnTo>
                <a:cubicBezTo>
                  <a:pt x="1272413" y="4327795"/>
                  <a:pt x="983878" y="4327795"/>
                  <a:pt x="805915" y="4149832"/>
                </a:cubicBezTo>
                <a:cubicBezTo>
                  <a:pt x="627951" y="3971869"/>
                  <a:pt x="627951" y="3683333"/>
                  <a:pt x="805915" y="3505370"/>
                </a:cubicBezTo>
                <a:lnTo>
                  <a:pt x="4177812" y="133473"/>
                </a:lnTo>
                <a:cubicBezTo>
                  <a:pt x="4266794" y="44491"/>
                  <a:pt x="4383418" y="0"/>
                  <a:pt x="4500043" y="0"/>
                </a:cubicBezTo>
                <a:close/>
              </a:path>
            </a:pathLst>
          </a:custGeom>
          <a:effectLst/>
        </p:spPr>
        <p:txBody>
          <a:bodyPr vert="horz" lIns="95057" tIns="47529" rIns="95057" bIns="47529"/>
          <a:lstStyle>
            <a:lvl1pPr marL="0" indent="0" algn="ctr">
              <a:buNone/>
              <a:defRPr sz="1080">
                <a:solidFill>
                  <a:srgbClr val="7F7F7F"/>
                </a:solidFill>
                <a:latin typeface="Lato Regular"/>
                <a:cs typeface="Lato Regular"/>
              </a:defRPr>
            </a:lvl1pPr>
          </a:lstStyle>
          <a:p>
            <a:endParaRPr lang="en-US" dirty="0"/>
          </a:p>
        </p:txBody>
      </p:sp>
      <p:sp>
        <p:nvSpPr>
          <p:cNvPr id="8" name="Rounded Rectangle 7"/>
          <p:cNvSpPr/>
          <p:nvPr userDrawn="1"/>
        </p:nvSpPr>
        <p:spPr>
          <a:xfrm rot="18900000">
            <a:off x="1001518" y="5334424"/>
            <a:ext cx="6294300"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0" name="Text Placeholder 7"/>
          <p:cNvSpPr>
            <a:spLocks noGrp="1"/>
          </p:cNvSpPr>
          <p:nvPr>
            <p:ph type="body" sz="quarter" idx="10" hasCustomPrompt="1"/>
          </p:nvPr>
        </p:nvSpPr>
        <p:spPr>
          <a:xfrm>
            <a:off x="7138173" y="3247495"/>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11" name="Text Placeholder 7"/>
          <p:cNvSpPr>
            <a:spLocks noGrp="1"/>
          </p:cNvSpPr>
          <p:nvPr>
            <p:ph type="body" sz="quarter" idx="11" hasCustomPrompt="1"/>
          </p:nvPr>
        </p:nvSpPr>
        <p:spPr>
          <a:xfrm>
            <a:off x="7138173" y="3831293"/>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12" name="Text Placeholder 2"/>
          <p:cNvSpPr>
            <a:spLocks noGrp="1"/>
          </p:cNvSpPr>
          <p:nvPr>
            <p:ph type="body" sz="quarter" idx="16" hasCustomPrompt="1"/>
          </p:nvPr>
        </p:nvSpPr>
        <p:spPr>
          <a:xfrm>
            <a:off x="7158634" y="4263868"/>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531248244"/>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nodePh="1">
                                  <p:stCondLst>
                                    <p:cond delay="8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13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par>
                                <p:cTn id="12" presetID="42" presetClass="entr" presetSubtype="0" fill="hold" grpId="0" nodeType="withEffect">
                                  <p:stCondLst>
                                    <p:cond delay="20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400"/>
                                        <p:tgtEl>
                                          <p:spTgt spid="10">
                                            <p:txEl>
                                              <p:pRg st="0" end="0"/>
                                            </p:txEl>
                                          </p:spTgt>
                                        </p:tgtEl>
                                      </p:cBhvr>
                                    </p:animEffect>
                                    <p:anim calcmode="lin" valueType="num">
                                      <p:cBhvr>
                                        <p:cTn id="15"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0">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00"/>
                                  </p:stCondLst>
                                  <p:childTnLst>
                                    <p:set>
                                      <p:cBhvr>
                                        <p:cTn id="18" dur="1" fill="hold">
                                          <p:stCondLst>
                                            <p:cond delay="0"/>
                                          </p:stCondLst>
                                        </p:cTn>
                                        <p:tgtEl>
                                          <p:spTgt spid="11">
                                            <p:txEl>
                                              <p:pRg st="0" end="0"/>
                                            </p:txEl>
                                          </p:spTgt>
                                        </p:tgtEl>
                                        <p:attrNameLst>
                                          <p:attrName>style.visibility</p:attrName>
                                        </p:attrNameLst>
                                      </p:cBhvr>
                                      <p:to>
                                        <p:strVal val="visible"/>
                                      </p:to>
                                    </p:set>
                                    <p:animEffect transition="in" filter="fade">
                                      <p:cBhvr>
                                        <p:cTn id="19" dur="500"/>
                                        <p:tgtEl>
                                          <p:spTgt spid="11">
                                            <p:txEl>
                                              <p:pRg st="0" end="0"/>
                                            </p:txEl>
                                          </p:spTgt>
                                        </p:tgtEl>
                                      </p:cBhvr>
                                    </p:animEffect>
                                    <p:anim calcmode="lin" valueType="num">
                                      <p:cBhvr>
                                        <p:cTn id="20"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21" dur="500" fill="hold"/>
                                        <p:tgtEl>
                                          <p:spTgt spid="11">
                                            <p:txEl>
                                              <p:pRg st="0" end="0"/>
                                            </p:txEl>
                                          </p:spTgt>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800"/>
                                  </p:stCondLst>
                                  <p:childTnLst>
                                    <p:set>
                                      <p:cBhvr>
                                        <p:cTn id="23" dur="1" fill="hold">
                                          <p:stCondLst>
                                            <p:cond delay="0"/>
                                          </p:stCondLst>
                                        </p:cTn>
                                        <p:tgtEl>
                                          <p:spTgt spid="12">
                                            <p:txEl>
                                              <p:pRg st="0" end="0"/>
                                            </p:txEl>
                                          </p:spTgt>
                                        </p:tgtEl>
                                        <p:attrNameLst>
                                          <p:attrName>style.visibility</p:attrName>
                                        </p:attrNameLst>
                                      </p:cBhvr>
                                      <p:to>
                                        <p:strVal val="visible"/>
                                      </p:to>
                                    </p:set>
                                    <p:animEffect transition="in" filter="fade">
                                      <p:cBhvr>
                                        <p:cTn id="2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10" presetClass="entr" presetSubtype="0" fill="hold" nodeType="withEffect">
                  <p:stCondLst>
                    <p:cond delay="8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_Three Columns Text">
    <p:spTree>
      <p:nvGrpSpPr>
        <p:cNvPr id="1" name=""/>
        <p:cNvGrpSpPr/>
        <p:nvPr/>
      </p:nvGrpSpPr>
      <p:grpSpPr>
        <a:xfrm>
          <a:off x="0" y="0"/>
          <a:ext cx="0" cy="0"/>
          <a:chOff x="0" y="0"/>
          <a:chExt cx="0" cy="0"/>
        </a:xfrm>
      </p:grpSpPr>
      <p:sp>
        <p:nvSpPr>
          <p:cNvPr id="13" name="Rounded Rectangle 12"/>
          <p:cNvSpPr/>
          <p:nvPr userDrawn="1"/>
        </p:nvSpPr>
        <p:spPr>
          <a:xfrm rot="18900000">
            <a:off x="800771" y="3115671"/>
            <a:ext cx="6294300" cy="65382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4" name="Rounded Rectangle 13"/>
          <p:cNvSpPr/>
          <p:nvPr userDrawn="1"/>
        </p:nvSpPr>
        <p:spPr>
          <a:xfrm rot="18900000">
            <a:off x="2256987" y="3714319"/>
            <a:ext cx="4527448" cy="65382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17" name="Rounded Rectangle 16"/>
          <p:cNvSpPr/>
          <p:nvPr userDrawn="1"/>
        </p:nvSpPr>
        <p:spPr>
          <a:xfrm rot="18900000" flipV="1">
            <a:off x="-292739" y="3248182"/>
            <a:ext cx="6422592" cy="37033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6" name="Rounded Rectangle 5"/>
          <p:cNvSpPr/>
          <p:nvPr userDrawn="1"/>
        </p:nvSpPr>
        <p:spPr>
          <a:xfrm rot="18900000">
            <a:off x="627181" y="2201944"/>
            <a:ext cx="4527448" cy="653822"/>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85394" rtl="0" eaLnBrk="1" fontAlgn="auto" latinLnBrk="0" hangingPunct="1">
              <a:lnSpc>
                <a:spcPct val="100000"/>
              </a:lnSpc>
              <a:spcBef>
                <a:spcPts val="0"/>
              </a:spcBef>
              <a:spcAft>
                <a:spcPts val="0"/>
              </a:spcAft>
              <a:buClrTx/>
              <a:buSzTx/>
              <a:buFontTx/>
              <a:buNone/>
              <a:tabLst/>
              <a:defRPr/>
            </a:pPr>
            <a:endParaRPr kumimoji="0" lang="en-US" sz="1920" b="0" i="0" u="none" strike="noStrike" kern="1200" cap="none" spc="0" normalizeH="0" baseline="0" noProof="0">
              <a:ln>
                <a:noFill/>
              </a:ln>
              <a:solidFill>
                <a:prstClr val="white"/>
              </a:solidFill>
              <a:effectLst/>
              <a:uLnTx/>
              <a:uFillTx/>
              <a:latin typeface="Calibri"/>
              <a:ea typeface="微软雅黑"/>
              <a:cs typeface="+mn-cs"/>
            </a:endParaRPr>
          </a:p>
        </p:txBody>
      </p:sp>
      <p:sp>
        <p:nvSpPr>
          <p:cNvPr id="7" name="Text Placeholder 7"/>
          <p:cNvSpPr>
            <a:spLocks noGrp="1"/>
          </p:cNvSpPr>
          <p:nvPr userDrawn="1">
            <p:ph type="body" sz="quarter" idx="10" hasCustomPrompt="1"/>
          </p:nvPr>
        </p:nvSpPr>
        <p:spPr>
          <a:xfrm>
            <a:off x="6782573" y="2543223"/>
            <a:ext cx="4511964" cy="431780"/>
          </a:xfrm>
          <a:prstGeom prst="rect">
            <a:avLst/>
          </a:prstGeom>
        </p:spPr>
        <p:txBody>
          <a:bodyPr vert="horz" lIns="0" tIns="40504" rIns="0" bIns="40504" anchor="ctr"/>
          <a:lstStyle>
            <a:lvl1pPr marL="0" indent="0" algn="l">
              <a:lnSpc>
                <a:spcPct val="100000"/>
              </a:lnSpc>
              <a:spcBef>
                <a:spcPts val="0"/>
              </a:spcBef>
              <a:buNone/>
              <a:defRPr sz="4200" b="1">
                <a:solidFill>
                  <a:schemeClr val="bg1"/>
                </a:solidFill>
                <a:latin typeface="Lato Hairline"/>
                <a:cs typeface="Lato Hairline"/>
              </a:defRPr>
            </a:lvl1pPr>
          </a:lstStyle>
          <a:p>
            <a:pPr lvl="0"/>
            <a:r>
              <a:rPr lang="es-ES_tradnl" dirty="0"/>
              <a:t>TITLE HERE</a:t>
            </a:r>
          </a:p>
        </p:txBody>
      </p:sp>
      <p:sp>
        <p:nvSpPr>
          <p:cNvPr id="8" name="Text Placeholder 7"/>
          <p:cNvSpPr>
            <a:spLocks noGrp="1"/>
          </p:cNvSpPr>
          <p:nvPr userDrawn="1">
            <p:ph type="body" sz="quarter" idx="11" hasCustomPrompt="1"/>
          </p:nvPr>
        </p:nvSpPr>
        <p:spPr>
          <a:xfrm>
            <a:off x="6782573" y="3127020"/>
            <a:ext cx="4511964" cy="228451"/>
          </a:xfrm>
          <a:prstGeom prst="rect">
            <a:avLst/>
          </a:prstGeom>
        </p:spPr>
        <p:txBody>
          <a:bodyPr vert="horz" lIns="0" tIns="40504" rIns="0" bIns="40504" anchor="ctr"/>
          <a:lstStyle>
            <a:lvl1pPr marL="0" indent="0" algn="l">
              <a:lnSpc>
                <a:spcPct val="100000"/>
              </a:lnSpc>
              <a:spcBef>
                <a:spcPts val="0"/>
              </a:spcBef>
              <a:spcAft>
                <a:spcPts val="0"/>
              </a:spcAft>
              <a:buNone/>
              <a:defRPr sz="1800" b="0" baseline="0">
                <a:solidFill>
                  <a:schemeClr val="accent3"/>
                </a:solidFill>
                <a:latin typeface="Lato Light"/>
                <a:cs typeface="Lato Light"/>
              </a:defRPr>
            </a:lvl1pPr>
          </a:lstStyle>
          <a:p>
            <a:pPr lvl="0"/>
            <a:r>
              <a:rPr lang="es-ES_tradnl" dirty="0"/>
              <a:t>Break </a:t>
            </a:r>
            <a:r>
              <a:rPr lang="es-ES_tradnl" dirty="0" err="1"/>
              <a:t>Section</a:t>
            </a:r>
            <a:r>
              <a:rPr lang="es-ES_tradnl" dirty="0"/>
              <a:t> </a:t>
            </a:r>
            <a:r>
              <a:rPr lang="es-ES_tradnl" dirty="0" err="1"/>
              <a:t>Subtitle</a:t>
            </a:r>
            <a:endParaRPr lang="es-ES_tradnl" dirty="0"/>
          </a:p>
        </p:txBody>
      </p:sp>
      <p:sp>
        <p:nvSpPr>
          <p:cNvPr id="9" name="Text Placeholder 2"/>
          <p:cNvSpPr>
            <a:spLocks noGrp="1"/>
          </p:cNvSpPr>
          <p:nvPr userDrawn="1">
            <p:ph type="body" sz="quarter" idx="16" hasCustomPrompt="1"/>
          </p:nvPr>
        </p:nvSpPr>
        <p:spPr>
          <a:xfrm>
            <a:off x="6803034" y="3559596"/>
            <a:ext cx="4488039" cy="1536868"/>
          </a:xfrm>
          <a:prstGeom prst="rect">
            <a:avLst/>
          </a:prstGeom>
        </p:spPr>
        <p:txBody>
          <a:bodyPr vert="horz" lIns="0" tIns="0" rIns="0" bIns="0"/>
          <a:lstStyle>
            <a:lvl1pPr marL="0" indent="0" algn="l">
              <a:lnSpc>
                <a:spcPct val="130000"/>
              </a:lnSpc>
              <a:buNone/>
              <a:defRPr sz="144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extLst>
      <p:ext uri="{BB962C8B-B14F-4D97-AF65-F5344CB8AC3E}">
        <p14:creationId xmlns:p14="http://schemas.microsoft.com/office/powerpoint/2010/main" val="587753889"/>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400"/>
                                        <p:tgtEl>
                                          <p:spTgt spid="7">
                                            <p:txEl>
                                              <p:pRg st="0" end="0"/>
                                            </p:txEl>
                                          </p:spTgt>
                                        </p:tgtEl>
                                      </p:cBhvr>
                                    </p:animEffect>
                                    <p:anim calcmode="lin" valueType="num">
                                      <p:cBhvr>
                                        <p:cTn id="8" dur="4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childTnLst>
                                </p:cTn>
                              </p:par>
                              <p:par>
                                <p:cTn id="18" presetID="22" presetClass="entr" presetSubtype="1" fill="hold" grpId="0"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par>
                                <p:cTn id="21" presetID="22" presetClass="entr" presetSubtype="4" fill="hold" grpId="0" nodeType="withEffect">
                                  <p:stCondLst>
                                    <p:cond delay="80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par>
                                <p:cTn id="24" presetID="22" presetClass="entr" presetSubtype="4" fill="hold" grpId="0" nodeType="withEffect">
                                  <p:stCondLst>
                                    <p:cond delay="800"/>
                                  </p:stCondLst>
                                  <p:childTnLst>
                                    <p:set>
                                      <p:cBhvr>
                                        <p:cTn id="25" dur="1" fill="hold">
                                          <p:stCondLst>
                                            <p:cond delay="0"/>
                                          </p:stCondLst>
                                        </p:cTn>
                                        <p:tgtEl>
                                          <p:spTgt spid="13"/>
                                        </p:tgtEl>
                                        <p:attrNameLst>
                                          <p:attrName>style.visibility</p:attrName>
                                        </p:attrNameLst>
                                      </p:cBhvr>
                                      <p:to>
                                        <p:strVal val="visible"/>
                                      </p:to>
                                    </p:set>
                                    <p:animEffect transition="in" filter="wipe(down)">
                                      <p:cBhvr>
                                        <p:cTn id="26" dur="500"/>
                                        <p:tgtEl>
                                          <p:spTgt spid="13"/>
                                        </p:tgtEl>
                                      </p:cBhvr>
                                    </p:animEffect>
                                  </p:childTnLst>
                                </p:cTn>
                              </p:par>
                              <p:par>
                                <p:cTn id="27" presetID="22" presetClass="entr" presetSubtype="1" fill="hold" grpId="0" nodeType="withEffect">
                                  <p:stCondLst>
                                    <p:cond delay="80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6" grpId="0" animBg="1"/>
      <p:bldP spid="7" grpId="0" build="p">
        <p:tmplLst>
          <p:tmpl lvl="1">
            <p:tnLst>
              <p:par>
                <p:cTn presetID="42" presetClass="entr" presetSubtype="0" fill="hold" nodeType="withEffect">
                  <p:stCondLst>
                    <p:cond delay="200"/>
                  </p:stCondLst>
                  <p:childTnLst>
                    <p:set>
                      <p:cBhvr>
                        <p:cTn dur="1" fill="hold">
                          <p:stCondLst>
                            <p:cond delay="0"/>
                          </p:stCondLst>
                        </p:cTn>
                        <p:tgtEl>
                          <p:spTgt spid="7"/>
                        </p:tgtEl>
                        <p:attrNameLst>
                          <p:attrName>style.visibility</p:attrName>
                        </p:attrNameLst>
                      </p:cBhvr>
                      <p:to>
                        <p:strVal val="visible"/>
                      </p:to>
                    </p:set>
                    <p:animEffect transition="in" filter="fade">
                      <p:cBhvr>
                        <p:cTn dur="400"/>
                        <p:tgtEl>
                          <p:spTgt spid="7"/>
                        </p:tgtEl>
                      </p:cBhvr>
                    </p:animEffect>
                    <p:anim calcmode="lin" valueType="num">
                      <p:cBhvr>
                        <p:cTn dur="400" fill="hold"/>
                        <p:tgtEl>
                          <p:spTgt spid="7"/>
                        </p:tgtEl>
                        <p:attrNameLst>
                          <p:attrName>ppt_x</p:attrName>
                        </p:attrNameLst>
                      </p:cBhvr>
                      <p:tavLst>
                        <p:tav tm="0">
                          <p:val>
                            <p:strVal val="#ppt_x"/>
                          </p:val>
                        </p:tav>
                        <p:tav tm="100000">
                          <p:val>
                            <p:strVal val="#ppt_x"/>
                          </p:val>
                        </p:tav>
                      </p:tavLst>
                    </p:anim>
                    <p:anim calcmode="lin" valueType="num">
                      <p:cBhvr>
                        <p:cTn dur="400" fill="hold"/>
                        <p:tgtEl>
                          <p:spTgt spid="7"/>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C739EDE-390B-49D2-A479-CF8E8C76E573}"/>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3" name="页脚占位符 2">
            <a:extLst>
              <a:ext uri="{FF2B5EF4-FFF2-40B4-BE49-F238E27FC236}">
                <a16:creationId xmlns:a16="http://schemas.microsoft.com/office/drawing/2014/main" id="{7CA39CF7-19FE-4471-AA59-78D864D829C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B9101FA-7098-43BD-81B7-969A8987A2BD}"/>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50237055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34D543-53E8-4826-B874-14D090D4724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E0376CF-1037-46AA-AC59-32EB26CCE9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CF05759-8162-40E4-8873-0D1BC4B0A9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D8BB47A-7903-4E19-BEC2-F0C7B0ED1753}"/>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6" name="页脚占位符 5">
            <a:extLst>
              <a:ext uri="{FF2B5EF4-FFF2-40B4-BE49-F238E27FC236}">
                <a16:creationId xmlns:a16="http://schemas.microsoft.com/office/drawing/2014/main" id="{3EC59CD7-D857-465B-8328-184252977D2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10296E4-A45B-496E-863B-9E21439DD8D8}"/>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94734557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77A0F7-9CD5-4276-897B-F102E1491F1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A492F23-79FE-44C4-801F-59AF5136C9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F6F08B6-B9AB-48AE-9D63-5589E9C27C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30237A8-B6F8-4F8B-AA4B-318BEB82AE5C}"/>
              </a:ext>
            </a:extLst>
          </p:cNvPr>
          <p:cNvSpPr>
            <a:spLocks noGrp="1"/>
          </p:cNvSpPr>
          <p:nvPr>
            <p:ph type="dt" sz="half" idx="10"/>
          </p:nvPr>
        </p:nvSpPr>
        <p:spPr/>
        <p:txBody>
          <a:bodyPr/>
          <a:lstStyle/>
          <a:p>
            <a:fld id="{84DD9F3F-F28F-449C-91DF-518D38F59BEF}" type="datetimeFigureOut">
              <a:rPr lang="zh-CN" altLang="en-US" smtClean="0"/>
              <a:t>2019/3/27</a:t>
            </a:fld>
            <a:endParaRPr lang="zh-CN" altLang="en-US"/>
          </a:p>
        </p:txBody>
      </p:sp>
      <p:sp>
        <p:nvSpPr>
          <p:cNvPr id="6" name="页脚占位符 5">
            <a:extLst>
              <a:ext uri="{FF2B5EF4-FFF2-40B4-BE49-F238E27FC236}">
                <a16:creationId xmlns:a16="http://schemas.microsoft.com/office/drawing/2014/main" id="{EC44720A-1513-4B2F-B66A-98324AAADA0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8CF05FC-8A10-4E76-93F1-D74BE93F321C}"/>
              </a:ext>
            </a:extLst>
          </p:cNvPr>
          <p:cNvSpPr>
            <a:spLocks noGrp="1"/>
          </p:cNvSpPr>
          <p:nvPr>
            <p:ph type="sldNum" sz="quarter" idx="12"/>
          </p:nvPr>
        </p:nvSpPr>
        <p:spPr/>
        <p:txBody>
          <a:body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914794389"/>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41" Type="http://schemas.openxmlformats.org/officeDocument/2006/relationships/slideLayout" Target="../slideLayouts/slideLayout53.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3" Type="http://schemas.openxmlformats.org/officeDocument/2006/relationships/image" Target="../media/image1.pn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8" Type="http://schemas.openxmlformats.org/officeDocument/2006/relationships/slideLayout" Target="../slideLayouts/slideLayout20.xml"/><Relationship Id="rId51"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9A919D3-0A0A-49FE-96C8-3CFBE49983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424B93F5-E6DE-4E53-A96C-8689B9A235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1782C1-4B2D-41C8-92A4-EA379D8C7E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DD9F3F-F28F-449C-91DF-518D38F59BEF}"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902C6E03-1DFD-4619-99C0-C9958FC133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F6E5EBE9-1B7F-47BA-A95D-AA36CC98D3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078E59-7842-4650-AA35-BF15E0E2E577}" type="slidenum">
              <a:rPr lang="zh-CN" altLang="en-US" smtClean="0"/>
              <a:t>‹#›</a:t>
            </a:fld>
            <a:endParaRPr lang="zh-CN" altLang="en-US"/>
          </a:p>
        </p:txBody>
      </p:sp>
    </p:spTree>
    <p:extLst>
      <p:ext uri="{BB962C8B-B14F-4D97-AF65-F5344CB8AC3E}">
        <p14:creationId xmlns:p14="http://schemas.microsoft.com/office/powerpoint/2010/main" val="14507370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5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1432529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 id="2147483697" r:id="rId35"/>
    <p:sldLayoutId id="2147483698" r:id="rId36"/>
    <p:sldLayoutId id="2147483699" r:id="rId37"/>
    <p:sldLayoutId id="2147483700" r:id="rId38"/>
    <p:sldLayoutId id="2147483701" r:id="rId39"/>
    <p:sldLayoutId id="2147483702" r:id="rId40"/>
    <p:sldLayoutId id="2147483703" r:id="rId41"/>
    <p:sldLayoutId id="2147483704" r:id="rId42"/>
    <p:sldLayoutId id="2147483705" r:id="rId43"/>
    <p:sldLayoutId id="2147483706" r:id="rId44"/>
    <p:sldLayoutId id="2147483707" r:id="rId45"/>
    <p:sldLayoutId id="2147483708" r:id="rId46"/>
    <p:sldLayoutId id="2147483709" r:id="rId47"/>
    <p:sldLayoutId id="2147483710" r:id="rId48"/>
    <p:sldLayoutId id="2147483711" r:id="rId49"/>
    <p:sldLayoutId id="2147483712" r:id="rId50"/>
    <p:sldLayoutId id="2147483713" r:id="rId51"/>
  </p:sldLayoutIdLst>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8.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BE2BF7-EFEC-4807-9C1D-AA933EA0B8B8}"/>
              </a:ext>
            </a:extLst>
          </p:cNvPr>
          <p:cNvSpPr>
            <a:spLocks noGrp="1"/>
          </p:cNvSpPr>
          <p:nvPr>
            <p:ph type="title"/>
          </p:nvPr>
        </p:nvSpPr>
        <p:spPr/>
        <p:txBody>
          <a:bodyPr/>
          <a:lstStyle/>
          <a:p>
            <a:endParaRPr lang="zh-CN" altLang="en-US"/>
          </a:p>
        </p:txBody>
      </p:sp>
      <p:pic>
        <p:nvPicPr>
          <p:cNvPr id="5" name="内容占位符 4">
            <a:extLst>
              <a:ext uri="{FF2B5EF4-FFF2-40B4-BE49-F238E27FC236}">
                <a16:creationId xmlns:a16="http://schemas.microsoft.com/office/drawing/2014/main" id="{387C379C-C2FE-4041-8933-22AA97B05858}"/>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0" y="0"/>
            <a:ext cx="12192000" cy="4711700"/>
          </a:xfrm>
        </p:spPr>
      </p:pic>
      <p:grpSp>
        <p:nvGrpSpPr>
          <p:cNvPr id="6" name="组合 5">
            <a:extLst>
              <a:ext uri="{FF2B5EF4-FFF2-40B4-BE49-F238E27FC236}">
                <a16:creationId xmlns:a16="http://schemas.microsoft.com/office/drawing/2014/main" id="{E781F6F9-1BFD-4B99-8555-7758BE36906D}"/>
              </a:ext>
            </a:extLst>
          </p:cNvPr>
          <p:cNvGrpSpPr/>
          <p:nvPr/>
        </p:nvGrpSpPr>
        <p:grpSpPr>
          <a:xfrm>
            <a:off x="2558183" y="5122423"/>
            <a:ext cx="6833562" cy="859504"/>
            <a:chOff x="2674620" y="3930209"/>
            <a:chExt cx="6833562" cy="859504"/>
          </a:xfrm>
        </p:grpSpPr>
        <p:sp>
          <p:nvSpPr>
            <p:cNvPr id="7" name="矩形 6">
              <a:extLst>
                <a:ext uri="{FF2B5EF4-FFF2-40B4-BE49-F238E27FC236}">
                  <a16:creationId xmlns:a16="http://schemas.microsoft.com/office/drawing/2014/main" id="{0166502C-F914-4531-81B7-56BF4AFCAD6F}"/>
                </a:ext>
              </a:extLst>
            </p:cNvPr>
            <p:cNvSpPr/>
            <p:nvPr/>
          </p:nvSpPr>
          <p:spPr>
            <a:xfrm>
              <a:off x="2674620" y="3958792"/>
              <a:ext cx="6833562" cy="830921"/>
            </a:xfrm>
            <a:prstGeom prst="rect">
              <a:avLst/>
            </a:prstGeom>
            <a:solidFill>
              <a:srgbClr val="00A6B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endParaRPr>
            </a:p>
          </p:txBody>
        </p:sp>
        <p:sp>
          <p:nvSpPr>
            <p:cNvPr id="8" name="矩形 7">
              <a:extLst>
                <a:ext uri="{FF2B5EF4-FFF2-40B4-BE49-F238E27FC236}">
                  <a16:creationId xmlns:a16="http://schemas.microsoft.com/office/drawing/2014/main" id="{86B30CA7-CBE2-496F-9C81-69194284AB61}"/>
                </a:ext>
              </a:extLst>
            </p:cNvPr>
            <p:cNvSpPr/>
            <p:nvPr/>
          </p:nvSpPr>
          <p:spPr>
            <a:xfrm>
              <a:off x="3495765" y="3930209"/>
              <a:ext cx="5109091" cy="830997"/>
            </a:xfrm>
            <a:prstGeom prst="rect">
              <a:avLst/>
            </a:prstGeom>
          </p:spPr>
          <p:txBody>
            <a:bodyPr wrap="none">
              <a:spAutoFit/>
            </a:bodyPr>
            <a:lstStyle/>
            <a:p>
              <a:r>
                <a:rPr lang="zh-CN" altLang="en-US" sz="4800" b="1" dirty="0">
                  <a:solidFill>
                    <a:srgbClr val="FFFFFF"/>
                  </a:solidFill>
                  <a:latin typeface="Droid Sans" panose="020B0606030804020204" pitchFamily="34" charset="0"/>
                  <a:cs typeface="Droid Sans" panose="020B0606030804020204" pitchFamily="34" charset="0"/>
                </a:rPr>
                <a:t>儿童教育教学报告</a:t>
              </a:r>
            </a:p>
          </p:txBody>
        </p:sp>
      </p:grpSp>
      <p:grpSp>
        <p:nvGrpSpPr>
          <p:cNvPr id="9" name="组合 8">
            <a:extLst>
              <a:ext uri="{FF2B5EF4-FFF2-40B4-BE49-F238E27FC236}">
                <a16:creationId xmlns:a16="http://schemas.microsoft.com/office/drawing/2014/main" id="{7A1520CE-9ADF-47F7-8122-AA143CBB744E}"/>
              </a:ext>
            </a:extLst>
          </p:cNvPr>
          <p:cNvGrpSpPr/>
          <p:nvPr/>
        </p:nvGrpSpPr>
        <p:grpSpPr>
          <a:xfrm>
            <a:off x="3796571" y="3062011"/>
            <a:ext cx="4653894" cy="486361"/>
            <a:chOff x="4336464" y="3468410"/>
            <a:chExt cx="3518912" cy="486361"/>
          </a:xfrm>
        </p:grpSpPr>
        <p:sp>
          <p:nvSpPr>
            <p:cNvPr id="10" name="矩形 9">
              <a:extLst>
                <a:ext uri="{FF2B5EF4-FFF2-40B4-BE49-F238E27FC236}">
                  <a16:creationId xmlns:a16="http://schemas.microsoft.com/office/drawing/2014/main" id="{1096FC4C-FBBA-4130-872F-3574A9FA25E3}"/>
                </a:ext>
              </a:extLst>
            </p:cNvPr>
            <p:cNvSpPr/>
            <p:nvPr/>
          </p:nvSpPr>
          <p:spPr>
            <a:xfrm>
              <a:off x="4336464" y="3468410"/>
              <a:ext cx="3518912" cy="486361"/>
            </a:xfrm>
            <a:prstGeom prst="rect">
              <a:avLst/>
            </a:prstGeom>
            <a:solidFill>
              <a:srgbClr val="90D1F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endParaRPr>
            </a:p>
          </p:txBody>
        </p:sp>
        <p:sp>
          <p:nvSpPr>
            <p:cNvPr id="11" name="矩形 10">
              <a:extLst>
                <a:ext uri="{FF2B5EF4-FFF2-40B4-BE49-F238E27FC236}">
                  <a16:creationId xmlns:a16="http://schemas.microsoft.com/office/drawing/2014/main" id="{E1BA36EB-E54C-4507-B245-4DCE01254EDA}"/>
                </a:ext>
              </a:extLst>
            </p:cNvPr>
            <p:cNvSpPr/>
            <p:nvPr/>
          </p:nvSpPr>
          <p:spPr>
            <a:xfrm>
              <a:off x="4802136" y="3511535"/>
              <a:ext cx="184731" cy="400110"/>
            </a:xfrm>
            <a:prstGeom prst="rect">
              <a:avLst/>
            </a:prstGeom>
          </p:spPr>
          <p:txBody>
            <a:bodyPr wrap="none">
              <a:spAutoFit/>
            </a:bodyPr>
            <a:lstStyle/>
            <a:p>
              <a:endParaRPr lang="zh-CN" altLang="en-US" sz="2000" dirty="0">
                <a:solidFill>
                  <a:srgbClr val="FFFFFF"/>
                </a:solidFill>
                <a:latin typeface="方正正纤黑简体" panose="02000000000000000000" pitchFamily="2" charset="-122"/>
                <a:ea typeface="方正正纤黑简体" panose="02000000000000000000" pitchFamily="2" charset="-122"/>
              </a:endParaRPr>
            </a:p>
          </p:txBody>
        </p:sp>
      </p:grpSp>
      <p:sp>
        <p:nvSpPr>
          <p:cNvPr id="12" name="文本框 11">
            <a:extLst>
              <a:ext uri="{FF2B5EF4-FFF2-40B4-BE49-F238E27FC236}">
                <a16:creationId xmlns:a16="http://schemas.microsoft.com/office/drawing/2014/main" id="{17CC94BB-4D3E-442B-88AD-E81F186A43C4}"/>
              </a:ext>
            </a:extLst>
          </p:cNvPr>
          <p:cNvSpPr txBox="1"/>
          <p:nvPr/>
        </p:nvSpPr>
        <p:spPr>
          <a:xfrm>
            <a:off x="5040335" y="6308209"/>
            <a:ext cx="1797267" cy="369332"/>
          </a:xfrm>
          <a:prstGeom prst="rect">
            <a:avLst/>
          </a:prstGeom>
          <a:solidFill>
            <a:srgbClr val="F48480"/>
          </a:solidFill>
        </p:spPr>
        <p:txBody>
          <a:bodyPr wrap="square" rtlCol="0">
            <a:spAutoFit/>
          </a:bodyPr>
          <a:lstStyle/>
          <a:p>
            <a:r>
              <a:rPr lang="zh-CN" altLang="en-US" dirty="0">
                <a:solidFill>
                  <a:srgbClr val="FFFFFF"/>
                </a:solidFill>
                <a:latin typeface="方正正纤黑简体" panose="02000000000000000000" pitchFamily="2" charset="-122"/>
                <a:ea typeface="方正正纤黑简体" panose="02000000000000000000" pitchFamily="2" charset="-122"/>
              </a:rPr>
              <a:t>主讲人：</a:t>
            </a:r>
            <a:r>
              <a:rPr lang="en-US" altLang="zh-CN" dirty="0">
                <a:solidFill>
                  <a:srgbClr val="FFFFFF"/>
                </a:solidFill>
                <a:latin typeface="方正正纤黑简体" panose="02000000000000000000" pitchFamily="2" charset="-122"/>
                <a:ea typeface="方正正纤黑简体" panose="02000000000000000000" pitchFamily="2" charset="-122"/>
              </a:rPr>
              <a:t>XXX</a:t>
            </a:r>
            <a:endParaRPr lang="zh-CN" altLang="en-US" dirty="0">
              <a:solidFill>
                <a:srgbClr val="FFFFFF"/>
              </a:solidFill>
              <a:latin typeface="方正正纤黑简体" panose="02000000000000000000" pitchFamily="2" charset="-122"/>
              <a:ea typeface="方正正纤黑简体" panose="02000000000000000000" pitchFamily="2" charset="-122"/>
            </a:endParaRPr>
          </a:p>
        </p:txBody>
      </p:sp>
      <p:grpSp>
        <p:nvGrpSpPr>
          <p:cNvPr id="13" name="组合 12">
            <a:extLst>
              <a:ext uri="{FF2B5EF4-FFF2-40B4-BE49-F238E27FC236}">
                <a16:creationId xmlns:a16="http://schemas.microsoft.com/office/drawing/2014/main" id="{C0E2F4CE-14CB-418D-B1C5-FAF0B14208A7}"/>
              </a:ext>
            </a:extLst>
          </p:cNvPr>
          <p:cNvGrpSpPr/>
          <p:nvPr/>
        </p:nvGrpSpPr>
        <p:grpSpPr>
          <a:xfrm>
            <a:off x="5384167" y="1291533"/>
            <a:ext cx="1423666" cy="1320172"/>
            <a:chOff x="5384167" y="1291533"/>
            <a:chExt cx="1423666" cy="1320172"/>
          </a:xfrm>
        </p:grpSpPr>
        <p:sp>
          <p:nvSpPr>
            <p:cNvPr id="14" name="椭圆 13">
              <a:extLst>
                <a:ext uri="{FF2B5EF4-FFF2-40B4-BE49-F238E27FC236}">
                  <a16:creationId xmlns:a16="http://schemas.microsoft.com/office/drawing/2014/main" id="{14199679-EF5E-4BA4-933D-EEDFDAB8CFAE}"/>
                </a:ext>
              </a:extLst>
            </p:cNvPr>
            <p:cNvSpPr/>
            <p:nvPr/>
          </p:nvSpPr>
          <p:spPr>
            <a:xfrm>
              <a:off x="5384167" y="1778836"/>
              <a:ext cx="832869" cy="832869"/>
            </a:xfrm>
            <a:prstGeom prst="ellipse">
              <a:avLst/>
            </a:prstGeom>
            <a:solidFill>
              <a:srgbClr val="20BA7C">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椭圆 14">
              <a:extLst>
                <a:ext uri="{FF2B5EF4-FFF2-40B4-BE49-F238E27FC236}">
                  <a16:creationId xmlns:a16="http://schemas.microsoft.com/office/drawing/2014/main" id="{D815B77B-1025-406C-9852-BFEA9A4BE143}"/>
                </a:ext>
              </a:extLst>
            </p:cNvPr>
            <p:cNvSpPr/>
            <p:nvPr/>
          </p:nvSpPr>
          <p:spPr>
            <a:xfrm>
              <a:off x="5974964" y="1778836"/>
              <a:ext cx="832869" cy="832869"/>
            </a:xfrm>
            <a:prstGeom prst="ellipse">
              <a:avLst/>
            </a:prstGeom>
            <a:solidFill>
              <a:srgbClr val="FFC000">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rgbClr val="FFFFFF"/>
                </a:solidFill>
              </a:endParaRPr>
            </a:p>
          </p:txBody>
        </p:sp>
        <p:sp>
          <p:nvSpPr>
            <p:cNvPr id="16" name="椭圆 15">
              <a:extLst>
                <a:ext uri="{FF2B5EF4-FFF2-40B4-BE49-F238E27FC236}">
                  <a16:creationId xmlns:a16="http://schemas.microsoft.com/office/drawing/2014/main" id="{75131861-D7F2-42BC-80D1-A25DCCF62766}"/>
                </a:ext>
              </a:extLst>
            </p:cNvPr>
            <p:cNvSpPr/>
            <p:nvPr/>
          </p:nvSpPr>
          <p:spPr>
            <a:xfrm>
              <a:off x="5671442" y="1291533"/>
              <a:ext cx="832869" cy="832869"/>
            </a:xfrm>
            <a:prstGeom prst="ellipse">
              <a:avLst/>
            </a:prstGeom>
            <a:solidFill>
              <a:srgbClr val="00A6BC">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7" name="组合 16">
              <a:extLst>
                <a:ext uri="{FF2B5EF4-FFF2-40B4-BE49-F238E27FC236}">
                  <a16:creationId xmlns:a16="http://schemas.microsoft.com/office/drawing/2014/main" id="{A63DCB2D-E655-4B98-A735-6F6439EDF0A3}"/>
                </a:ext>
              </a:extLst>
            </p:cNvPr>
            <p:cNvGrpSpPr/>
            <p:nvPr/>
          </p:nvGrpSpPr>
          <p:grpSpPr>
            <a:xfrm>
              <a:off x="5759617" y="1669703"/>
              <a:ext cx="560450" cy="672750"/>
              <a:chOff x="10768191" y="3367088"/>
              <a:chExt cx="847725" cy="1017587"/>
            </a:xfrm>
            <a:solidFill>
              <a:schemeClr val="bg1"/>
            </a:solidFill>
          </p:grpSpPr>
          <p:sp>
            <p:nvSpPr>
              <p:cNvPr id="18" name="Freeform 5">
                <a:extLst>
                  <a:ext uri="{FF2B5EF4-FFF2-40B4-BE49-F238E27FC236}">
                    <a16:creationId xmlns:a16="http://schemas.microsoft.com/office/drawing/2014/main" id="{AE4467C2-F345-444F-B6E6-8CA4F560ACCA}"/>
                  </a:ext>
                </a:extLst>
              </p:cNvPr>
              <p:cNvSpPr>
                <a:spLocks noEditPoints="1"/>
              </p:cNvSpPr>
              <p:nvPr/>
            </p:nvSpPr>
            <p:spPr bwMode="auto">
              <a:xfrm>
                <a:off x="10768191" y="3367088"/>
                <a:ext cx="847725" cy="968375"/>
              </a:xfrm>
              <a:custGeom>
                <a:avLst/>
                <a:gdLst>
                  <a:gd name="T0" fmla="*/ 246 w 325"/>
                  <a:gd name="T1" fmla="*/ 219 h 372"/>
                  <a:gd name="T2" fmla="*/ 310 w 325"/>
                  <a:gd name="T3" fmla="*/ 113 h 372"/>
                  <a:gd name="T4" fmla="*/ 310 w 325"/>
                  <a:gd name="T5" fmla="*/ 113 h 372"/>
                  <a:gd name="T6" fmla="*/ 318 w 325"/>
                  <a:gd name="T7" fmla="*/ 84 h 372"/>
                  <a:gd name="T8" fmla="*/ 318 w 325"/>
                  <a:gd name="T9" fmla="*/ 81 h 372"/>
                  <a:gd name="T10" fmla="*/ 319 w 325"/>
                  <a:gd name="T11" fmla="*/ 76 h 372"/>
                  <a:gd name="T12" fmla="*/ 320 w 325"/>
                  <a:gd name="T13" fmla="*/ 19 h 372"/>
                  <a:gd name="T14" fmla="*/ 322 w 325"/>
                  <a:gd name="T15" fmla="*/ 17 h 372"/>
                  <a:gd name="T16" fmla="*/ 324 w 325"/>
                  <a:gd name="T17" fmla="*/ 10 h 372"/>
                  <a:gd name="T18" fmla="*/ 323 w 325"/>
                  <a:gd name="T19" fmla="*/ 10 h 372"/>
                  <a:gd name="T20" fmla="*/ 325 w 325"/>
                  <a:gd name="T21" fmla="*/ 0 h 372"/>
                  <a:gd name="T22" fmla="*/ 315 w 325"/>
                  <a:gd name="T23" fmla="*/ 3 h 372"/>
                  <a:gd name="T24" fmla="*/ 313 w 325"/>
                  <a:gd name="T25" fmla="*/ 2 h 372"/>
                  <a:gd name="T26" fmla="*/ 308 w 325"/>
                  <a:gd name="T27" fmla="*/ 6 h 372"/>
                  <a:gd name="T28" fmla="*/ 307 w 325"/>
                  <a:gd name="T29" fmla="*/ 7 h 372"/>
                  <a:gd name="T30" fmla="*/ 225 w 325"/>
                  <a:gd name="T31" fmla="*/ 36 h 372"/>
                  <a:gd name="T32" fmla="*/ 225 w 325"/>
                  <a:gd name="T33" fmla="*/ 36 h 372"/>
                  <a:gd name="T34" fmla="*/ 135 w 325"/>
                  <a:gd name="T35" fmla="*/ 134 h 372"/>
                  <a:gd name="T36" fmla="*/ 0 w 325"/>
                  <a:gd name="T37" fmla="*/ 222 h 372"/>
                  <a:gd name="T38" fmla="*/ 186 w 325"/>
                  <a:gd name="T39" fmla="*/ 372 h 372"/>
                  <a:gd name="T40" fmla="*/ 246 w 325"/>
                  <a:gd name="T41" fmla="*/ 219 h 372"/>
                  <a:gd name="T42" fmla="*/ 238 w 325"/>
                  <a:gd name="T43" fmla="*/ 162 h 372"/>
                  <a:gd name="T44" fmla="*/ 199 w 325"/>
                  <a:gd name="T45" fmla="*/ 168 h 372"/>
                  <a:gd name="T46" fmla="*/ 187 w 325"/>
                  <a:gd name="T47" fmla="*/ 125 h 372"/>
                  <a:gd name="T48" fmla="*/ 191 w 325"/>
                  <a:gd name="T49" fmla="*/ 120 h 372"/>
                  <a:gd name="T50" fmla="*/ 230 w 325"/>
                  <a:gd name="T51" fmla="*/ 114 h 372"/>
                  <a:gd name="T52" fmla="*/ 242 w 325"/>
                  <a:gd name="T53" fmla="*/ 157 h 372"/>
                  <a:gd name="T54" fmla="*/ 238 w 325"/>
                  <a:gd name="T55" fmla="*/ 16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5" h="372">
                    <a:moveTo>
                      <a:pt x="246" y="219"/>
                    </a:moveTo>
                    <a:cubicBezTo>
                      <a:pt x="280" y="181"/>
                      <a:pt x="299" y="144"/>
                      <a:pt x="310" y="113"/>
                    </a:cubicBezTo>
                    <a:cubicBezTo>
                      <a:pt x="310" y="113"/>
                      <a:pt x="310" y="113"/>
                      <a:pt x="310" y="113"/>
                    </a:cubicBezTo>
                    <a:cubicBezTo>
                      <a:pt x="310" y="113"/>
                      <a:pt x="314" y="102"/>
                      <a:pt x="318" y="84"/>
                    </a:cubicBezTo>
                    <a:cubicBezTo>
                      <a:pt x="318" y="83"/>
                      <a:pt x="318" y="82"/>
                      <a:pt x="318" y="81"/>
                    </a:cubicBezTo>
                    <a:cubicBezTo>
                      <a:pt x="319" y="79"/>
                      <a:pt x="319" y="78"/>
                      <a:pt x="319" y="76"/>
                    </a:cubicBezTo>
                    <a:cubicBezTo>
                      <a:pt x="323" y="51"/>
                      <a:pt x="322" y="30"/>
                      <a:pt x="320" y="19"/>
                    </a:cubicBezTo>
                    <a:cubicBezTo>
                      <a:pt x="321" y="18"/>
                      <a:pt x="321" y="17"/>
                      <a:pt x="322" y="17"/>
                    </a:cubicBezTo>
                    <a:cubicBezTo>
                      <a:pt x="324" y="14"/>
                      <a:pt x="325" y="11"/>
                      <a:pt x="324" y="10"/>
                    </a:cubicBezTo>
                    <a:cubicBezTo>
                      <a:pt x="323" y="10"/>
                      <a:pt x="323" y="10"/>
                      <a:pt x="323" y="10"/>
                    </a:cubicBezTo>
                    <a:cubicBezTo>
                      <a:pt x="325" y="0"/>
                      <a:pt x="325" y="0"/>
                      <a:pt x="325" y="0"/>
                    </a:cubicBezTo>
                    <a:cubicBezTo>
                      <a:pt x="315" y="3"/>
                      <a:pt x="315" y="3"/>
                      <a:pt x="315" y="3"/>
                    </a:cubicBezTo>
                    <a:cubicBezTo>
                      <a:pt x="313" y="2"/>
                      <a:pt x="313" y="2"/>
                      <a:pt x="313" y="2"/>
                    </a:cubicBezTo>
                    <a:cubicBezTo>
                      <a:pt x="312" y="2"/>
                      <a:pt x="310" y="3"/>
                      <a:pt x="308" y="6"/>
                    </a:cubicBezTo>
                    <a:cubicBezTo>
                      <a:pt x="307" y="6"/>
                      <a:pt x="307" y="7"/>
                      <a:pt x="307" y="7"/>
                    </a:cubicBezTo>
                    <a:cubicBezTo>
                      <a:pt x="307" y="7"/>
                      <a:pt x="269" y="9"/>
                      <a:pt x="225" y="36"/>
                    </a:cubicBezTo>
                    <a:cubicBezTo>
                      <a:pt x="225" y="36"/>
                      <a:pt x="225" y="36"/>
                      <a:pt x="225" y="36"/>
                    </a:cubicBezTo>
                    <a:cubicBezTo>
                      <a:pt x="164" y="74"/>
                      <a:pt x="135" y="134"/>
                      <a:pt x="135" y="134"/>
                    </a:cubicBezTo>
                    <a:cubicBezTo>
                      <a:pt x="24" y="119"/>
                      <a:pt x="0" y="222"/>
                      <a:pt x="0" y="222"/>
                    </a:cubicBezTo>
                    <a:cubicBezTo>
                      <a:pt x="215" y="209"/>
                      <a:pt x="186" y="372"/>
                      <a:pt x="186" y="372"/>
                    </a:cubicBezTo>
                    <a:cubicBezTo>
                      <a:pt x="281" y="331"/>
                      <a:pt x="246" y="219"/>
                      <a:pt x="246" y="219"/>
                    </a:cubicBezTo>
                    <a:close/>
                    <a:moveTo>
                      <a:pt x="238" y="162"/>
                    </a:moveTo>
                    <a:cubicBezTo>
                      <a:pt x="229" y="173"/>
                      <a:pt x="212" y="176"/>
                      <a:pt x="199" y="168"/>
                    </a:cubicBezTo>
                    <a:cubicBezTo>
                      <a:pt x="184" y="159"/>
                      <a:pt x="178" y="140"/>
                      <a:pt x="187" y="125"/>
                    </a:cubicBezTo>
                    <a:cubicBezTo>
                      <a:pt x="188" y="123"/>
                      <a:pt x="189" y="122"/>
                      <a:pt x="191" y="120"/>
                    </a:cubicBezTo>
                    <a:cubicBezTo>
                      <a:pt x="200" y="109"/>
                      <a:pt x="217" y="107"/>
                      <a:pt x="230" y="114"/>
                    </a:cubicBezTo>
                    <a:cubicBezTo>
                      <a:pt x="245" y="123"/>
                      <a:pt x="251" y="142"/>
                      <a:pt x="242" y="157"/>
                    </a:cubicBezTo>
                    <a:cubicBezTo>
                      <a:pt x="241" y="159"/>
                      <a:pt x="240" y="161"/>
                      <a:pt x="238"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6">
                <a:extLst>
                  <a:ext uri="{FF2B5EF4-FFF2-40B4-BE49-F238E27FC236}">
                    <a16:creationId xmlns:a16="http://schemas.microsoft.com/office/drawing/2014/main" id="{F878617F-CCFB-4ED8-BA23-56450B9674EC}"/>
                  </a:ext>
                </a:extLst>
              </p:cNvPr>
              <p:cNvSpPr/>
              <p:nvPr/>
            </p:nvSpPr>
            <p:spPr bwMode="auto">
              <a:xfrm>
                <a:off x="10945813" y="4137025"/>
                <a:ext cx="187325" cy="231775"/>
              </a:xfrm>
              <a:custGeom>
                <a:avLst/>
                <a:gdLst>
                  <a:gd name="T0" fmla="*/ 0 w 72"/>
                  <a:gd name="T1" fmla="*/ 89 h 89"/>
                  <a:gd name="T2" fmla="*/ 72 w 72"/>
                  <a:gd name="T3" fmla="*/ 0 h 89"/>
                  <a:gd name="T4" fmla="*/ 0 w 72"/>
                  <a:gd name="T5" fmla="*/ 89 h 89"/>
                </a:gdLst>
                <a:ahLst/>
                <a:cxnLst>
                  <a:cxn ang="0">
                    <a:pos x="T0" y="T1"/>
                  </a:cxn>
                  <a:cxn ang="0">
                    <a:pos x="T2" y="T3"/>
                  </a:cxn>
                  <a:cxn ang="0">
                    <a:pos x="T4" y="T5"/>
                  </a:cxn>
                </a:cxnLst>
                <a:rect l="0" t="0" r="r" b="b"/>
                <a:pathLst>
                  <a:path w="72" h="89">
                    <a:moveTo>
                      <a:pt x="0" y="89"/>
                    </a:moveTo>
                    <a:cubicBezTo>
                      <a:pt x="53" y="70"/>
                      <a:pt x="72" y="0"/>
                      <a:pt x="72" y="0"/>
                    </a:cubicBezTo>
                    <a:cubicBezTo>
                      <a:pt x="16" y="25"/>
                      <a:pt x="0" y="89"/>
                      <a:pt x="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7">
                <a:extLst>
                  <a:ext uri="{FF2B5EF4-FFF2-40B4-BE49-F238E27FC236}">
                    <a16:creationId xmlns:a16="http://schemas.microsoft.com/office/drawing/2014/main" id="{86A09768-1C48-48A2-B5E2-0E2D4585CB0F}"/>
                  </a:ext>
                </a:extLst>
              </p:cNvPr>
              <p:cNvSpPr/>
              <p:nvPr/>
            </p:nvSpPr>
            <p:spPr bwMode="auto">
              <a:xfrm>
                <a:off x="10796588" y="4070350"/>
                <a:ext cx="250825" cy="314325"/>
              </a:xfrm>
              <a:custGeom>
                <a:avLst/>
                <a:gdLst>
                  <a:gd name="T0" fmla="*/ 0 w 96"/>
                  <a:gd name="T1" fmla="*/ 121 h 121"/>
                  <a:gd name="T2" fmla="*/ 96 w 96"/>
                  <a:gd name="T3" fmla="*/ 0 h 121"/>
                  <a:gd name="T4" fmla="*/ 0 w 96"/>
                  <a:gd name="T5" fmla="*/ 121 h 121"/>
                </a:gdLst>
                <a:ahLst/>
                <a:cxnLst>
                  <a:cxn ang="0">
                    <a:pos x="T0" y="T1"/>
                  </a:cxn>
                  <a:cxn ang="0">
                    <a:pos x="T2" y="T3"/>
                  </a:cxn>
                  <a:cxn ang="0">
                    <a:pos x="T4" y="T5"/>
                  </a:cxn>
                </a:cxnLst>
                <a:rect l="0" t="0" r="r" b="b"/>
                <a:pathLst>
                  <a:path w="96" h="121">
                    <a:moveTo>
                      <a:pt x="0" y="121"/>
                    </a:moveTo>
                    <a:cubicBezTo>
                      <a:pt x="71" y="95"/>
                      <a:pt x="96" y="0"/>
                      <a:pt x="96" y="0"/>
                    </a:cubicBezTo>
                    <a:cubicBezTo>
                      <a:pt x="21" y="34"/>
                      <a:pt x="0" y="121"/>
                      <a:pt x="0"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8">
                <a:extLst>
                  <a:ext uri="{FF2B5EF4-FFF2-40B4-BE49-F238E27FC236}">
                    <a16:creationId xmlns:a16="http://schemas.microsoft.com/office/drawing/2014/main" id="{9DCBBA32-8E59-4C1D-96E6-CF161ACD9E7B}"/>
                  </a:ext>
                </a:extLst>
              </p:cNvPr>
              <p:cNvSpPr/>
              <p:nvPr/>
            </p:nvSpPr>
            <p:spPr bwMode="auto">
              <a:xfrm>
                <a:off x="10771188" y="4002088"/>
                <a:ext cx="190500" cy="231775"/>
              </a:xfrm>
              <a:custGeom>
                <a:avLst/>
                <a:gdLst>
                  <a:gd name="T0" fmla="*/ 0 w 73"/>
                  <a:gd name="T1" fmla="*/ 89 h 89"/>
                  <a:gd name="T2" fmla="*/ 73 w 73"/>
                  <a:gd name="T3" fmla="*/ 0 h 89"/>
                  <a:gd name="T4" fmla="*/ 0 w 73"/>
                  <a:gd name="T5" fmla="*/ 89 h 89"/>
                </a:gdLst>
                <a:ahLst/>
                <a:cxnLst>
                  <a:cxn ang="0">
                    <a:pos x="T0" y="T1"/>
                  </a:cxn>
                  <a:cxn ang="0">
                    <a:pos x="T2" y="T3"/>
                  </a:cxn>
                  <a:cxn ang="0">
                    <a:pos x="T4" y="T5"/>
                  </a:cxn>
                </a:cxnLst>
                <a:rect l="0" t="0" r="r" b="b"/>
                <a:pathLst>
                  <a:path w="73" h="89">
                    <a:moveTo>
                      <a:pt x="0" y="89"/>
                    </a:moveTo>
                    <a:cubicBezTo>
                      <a:pt x="53" y="70"/>
                      <a:pt x="73" y="0"/>
                      <a:pt x="73" y="0"/>
                    </a:cubicBezTo>
                    <a:cubicBezTo>
                      <a:pt x="16" y="25"/>
                      <a:pt x="0" y="89"/>
                      <a:pt x="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3" name="TextBox 38">
            <a:extLst>
              <a:ext uri="{FF2B5EF4-FFF2-40B4-BE49-F238E27FC236}">
                <a16:creationId xmlns:a16="http://schemas.microsoft.com/office/drawing/2014/main" id="{F19CFCB9-9E07-4C25-9951-FF87A8529114}"/>
              </a:ext>
            </a:extLst>
          </p:cNvPr>
          <p:cNvSpPr>
            <a:spLocks noChangeArrowheads="1"/>
          </p:cNvSpPr>
          <p:nvPr/>
        </p:nvSpPr>
        <p:spPr bwMode="auto">
          <a:xfrm>
            <a:off x="3324108" y="3147469"/>
            <a:ext cx="5598819" cy="315443"/>
          </a:xfrm>
          <a:prstGeom prst="rect">
            <a:avLst/>
          </a:prstGeom>
          <a:noFill/>
          <a:ln>
            <a:noFill/>
          </a:ln>
          <a:extLst/>
        </p:spPr>
        <p:txBody>
          <a:bodyPr wrap="square" lIns="68552" tIns="34276" rIns="68552" bIns="34276">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914035">
              <a:buNone/>
              <a:defRPr/>
            </a:pPr>
            <a:r>
              <a:rPr lang="zh-CN" altLang="en-US" sz="1600" b="1" spc="151" dirty="0">
                <a:solidFill>
                  <a:schemeClr val="bg1"/>
                </a:solidFill>
                <a:latin typeface="微软雅黑" panose="020B0503020204020204" pitchFamily="34" charset="-122"/>
                <a:ea typeface="微软雅黑" panose="020B0503020204020204" pitchFamily="34" charset="-122"/>
              </a:rPr>
              <a:t>年终总结</a:t>
            </a:r>
            <a:r>
              <a:rPr lang="en-US" altLang="zh-CN" sz="1600" b="1" spc="151" dirty="0">
                <a:solidFill>
                  <a:schemeClr val="bg1"/>
                </a:solidFill>
                <a:latin typeface="微软雅黑" panose="020B0503020204020204" pitchFamily="34" charset="-122"/>
                <a:ea typeface="微软雅黑" panose="020B0503020204020204" pitchFamily="34" charset="-122"/>
              </a:rPr>
              <a:t>/</a:t>
            </a:r>
            <a:r>
              <a:rPr lang="zh-CN" altLang="en-US" sz="1600" b="1" spc="151" dirty="0">
                <a:solidFill>
                  <a:schemeClr val="bg1"/>
                </a:solidFill>
                <a:latin typeface="微软雅黑" panose="020B0503020204020204" pitchFamily="34" charset="-122"/>
                <a:ea typeface="微软雅黑" panose="020B0503020204020204" pitchFamily="34" charset="-122"/>
              </a:rPr>
              <a:t>工作汇报</a:t>
            </a:r>
            <a:r>
              <a:rPr lang="en-US" altLang="zh-CN" sz="1600" b="1" spc="151" dirty="0">
                <a:solidFill>
                  <a:schemeClr val="bg1"/>
                </a:solidFill>
                <a:latin typeface="微软雅黑" panose="020B0503020204020204" pitchFamily="34" charset="-122"/>
                <a:ea typeface="微软雅黑" panose="020B0503020204020204" pitchFamily="34" charset="-122"/>
              </a:rPr>
              <a:t>/</a:t>
            </a:r>
            <a:r>
              <a:rPr lang="zh-CN" altLang="en-US" sz="1600" b="1" spc="151" dirty="0">
                <a:solidFill>
                  <a:schemeClr val="bg1"/>
                </a:solidFill>
                <a:latin typeface="微软雅黑" panose="020B0503020204020204" pitchFamily="34" charset="-122"/>
                <a:ea typeface="微软雅黑" panose="020B0503020204020204" pitchFamily="34" charset="-122"/>
              </a:rPr>
              <a:t>教育计划</a:t>
            </a:r>
            <a:r>
              <a:rPr lang="en-US" altLang="zh-CN" sz="1600" b="1" spc="151" dirty="0">
                <a:solidFill>
                  <a:schemeClr val="bg1"/>
                </a:solidFill>
                <a:latin typeface="微软雅黑" panose="020B0503020204020204" pitchFamily="34" charset="-122"/>
                <a:ea typeface="微软雅黑" panose="020B0503020204020204" pitchFamily="34" charset="-122"/>
              </a:rPr>
              <a:t>/PPT</a:t>
            </a:r>
            <a:r>
              <a:rPr lang="zh-CN" altLang="en-US" sz="1600" b="1" spc="151" dirty="0">
                <a:solidFill>
                  <a:schemeClr val="bg1"/>
                </a:solidFill>
                <a:latin typeface="微软雅黑" panose="020B0503020204020204" pitchFamily="34" charset="-122"/>
                <a:ea typeface="微软雅黑" panose="020B0503020204020204" pitchFamily="34" charset="-122"/>
              </a:rPr>
              <a:t>演示</a:t>
            </a:r>
            <a:endParaRPr lang="en-US" altLang="zh-CN" sz="1600" b="1" spc="151" dirty="0">
              <a:solidFill>
                <a:schemeClr val="bg1"/>
              </a:solidFill>
              <a:latin typeface="微软雅黑" panose="020B0503020204020204" pitchFamily="34" charset="-122"/>
              <a:ea typeface="微软雅黑" panose="020B0503020204020204" pitchFamily="34" charset="-122"/>
            </a:endParaRPr>
          </a:p>
        </p:txBody>
      </p:sp>
      <p:pic>
        <p:nvPicPr>
          <p:cNvPr id="24" name="主题曲 - 电影 - 与狼共舞 约翰 伯瑞曲">
            <a:hlinkClick r:id="" action="ppaction://media"/>
            <a:extLst>
              <a:ext uri="{FF2B5EF4-FFF2-40B4-BE49-F238E27FC236}">
                <a16:creationId xmlns:a16="http://schemas.microsoft.com/office/drawing/2014/main" id="{006946F3-1234-4B5F-9C43-00506A28BC26}"/>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867229" y="90714"/>
            <a:ext cx="609600" cy="609600"/>
          </a:xfrm>
          <a:prstGeom prst="rect">
            <a:avLst/>
          </a:prstGeom>
        </p:spPr>
      </p:pic>
    </p:spTree>
    <p:extLst>
      <p:ext uri="{BB962C8B-B14F-4D97-AF65-F5344CB8AC3E}">
        <p14:creationId xmlns:p14="http://schemas.microsoft.com/office/powerpoint/2010/main" val="373852480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4" presetClass="entr" presetSubtype="10" fill="hold" grpId="0" nodeType="afterEffect" nodePh="1">
                                  <p:stCondLst>
                                    <p:cond delay="0"/>
                                  </p:stCondLst>
                                  <p:endCondLst>
                                    <p:cond evt="begin" delay="0">
                                      <p:tn val="12"/>
                                    </p:cond>
                                  </p:end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par>
                          <p:cTn id="23" fill="hold">
                            <p:stCondLst>
                              <p:cond delay="2000"/>
                            </p:stCondLst>
                            <p:childTnLst>
                              <p:par>
                                <p:cTn id="24" presetID="14" presetClass="entr" presetSubtype="1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randombar(horizontal)">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24"/>
                </p:tgtEl>
              </p:cMediaNode>
            </p:audio>
          </p:childTnLst>
        </p:cTn>
      </p:par>
    </p:tnLst>
    <p:bldLst>
      <p:bldP spid="2" grpId="0"/>
      <p:bldP spid="12"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703513" y="2672908"/>
            <a:ext cx="8469473" cy="1826821"/>
            <a:chOff x="1277634" y="2004681"/>
            <a:chExt cx="6352105" cy="1370116"/>
          </a:xfrm>
        </p:grpSpPr>
        <p:sp>
          <p:nvSpPr>
            <p:cNvPr id="4" name="Freeform: Shape 2"/>
            <p:cNvSpPr/>
            <p:nvPr/>
          </p:nvSpPr>
          <p:spPr bwMode="auto">
            <a:xfrm>
              <a:off x="1277634" y="2004681"/>
              <a:ext cx="1426013" cy="1367249"/>
            </a:xfrm>
            <a:custGeom>
              <a:avLst/>
              <a:gdLst>
                <a:gd name="T0" fmla="*/ 812 w 995"/>
                <a:gd name="T1" fmla="*/ 708 h 954"/>
                <a:gd name="T2" fmla="*/ 760 w 995"/>
                <a:gd name="T3" fmla="*/ 701 h 954"/>
                <a:gd name="T4" fmla="*/ 717 w 995"/>
                <a:gd name="T5" fmla="*/ 685 h 954"/>
                <a:gd name="T6" fmla="*/ 685 w 995"/>
                <a:gd name="T7" fmla="*/ 662 h 954"/>
                <a:gd name="T8" fmla="*/ 641 w 995"/>
                <a:gd name="T9" fmla="*/ 607 h 954"/>
                <a:gd name="T10" fmla="*/ 622 w 995"/>
                <a:gd name="T11" fmla="*/ 550 h 954"/>
                <a:gd name="T12" fmla="*/ 617 w 995"/>
                <a:gd name="T13" fmla="*/ 503 h 954"/>
                <a:gd name="T14" fmla="*/ 610 w 995"/>
                <a:gd name="T15" fmla="*/ 409 h 954"/>
                <a:gd name="T16" fmla="*/ 583 w 995"/>
                <a:gd name="T17" fmla="*/ 292 h 954"/>
                <a:gd name="T18" fmla="*/ 539 w 995"/>
                <a:gd name="T19" fmla="*/ 198 h 954"/>
                <a:gd name="T20" fmla="*/ 482 w 995"/>
                <a:gd name="T21" fmla="*/ 128 h 954"/>
                <a:gd name="T22" fmla="*/ 419 w 995"/>
                <a:gd name="T23" fmla="*/ 76 h 954"/>
                <a:gd name="T24" fmla="*/ 352 w 995"/>
                <a:gd name="T25" fmla="*/ 41 h 954"/>
                <a:gd name="T26" fmla="*/ 286 w 995"/>
                <a:gd name="T27" fmla="*/ 18 h 954"/>
                <a:gd name="T28" fmla="*/ 180 w 995"/>
                <a:gd name="T29" fmla="*/ 0 h 954"/>
                <a:gd name="T30" fmla="*/ 136 w 995"/>
                <a:gd name="T31" fmla="*/ 0 h 954"/>
                <a:gd name="T32" fmla="*/ 96 w 995"/>
                <a:gd name="T33" fmla="*/ 6 h 954"/>
                <a:gd name="T34" fmla="*/ 60 w 995"/>
                <a:gd name="T35" fmla="*/ 23 h 954"/>
                <a:gd name="T36" fmla="*/ 31 w 995"/>
                <a:gd name="T37" fmla="*/ 49 h 954"/>
                <a:gd name="T38" fmla="*/ 11 w 995"/>
                <a:gd name="T39" fmla="*/ 83 h 954"/>
                <a:gd name="T40" fmla="*/ 2 w 995"/>
                <a:gd name="T41" fmla="*/ 122 h 954"/>
                <a:gd name="T42" fmla="*/ 2 w 995"/>
                <a:gd name="T43" fmla="*/ 149 h 954"/>
                <a:gd name="T44" fmla="*/ 11 w 995"/>
                <a:gd name="T45" fmla="*/ 188 h 954"/>
                <a:gd name="T46" fmla="*/ 31 w 995"/>
                <a:gd name="T47" fmla="*/ 221 h 954"/>
                <a:gd name="T48" fmla="*/ 60 w 995"/>
                <a:gd name="T49" fmla="*/ 248 h 954"/>
                <a:gd name="T50" fmla="*/ 96 w 995"/>
                <a:gd name="T51" fmla="*/ 265 h 954"/>
                <a:gd name="T52" fmla="*/ 136 w 995"/>
                <a:gd name="T53" fmla="*/ 271 h 954"/>
                <a:gd name="T54" fmla="*/ 172 w 995"/>
                <a:gd name="T55" fmla="*/ 271 h 954"/>
                <a:gd name="T56" fmla="*/ 221 w 995"/>
                <a:gd name="T57" fmla="*/ 281 h 954"/>
                <a:gd name="T58" fmla="*/ 260 w 995"/>
                <a:gd name="T59" fmla="*/ 299 h 954"/>
                <a:gd name="T60" fmla="*/ 299 w 995"/>
                <a:gd name="T61" fmla="*/ 333 h 954"/>
                <a:gd name="T62" fmla="*/ 336 w 995"/>
                <a:gd name="T63" fmla="*/ 393 h 954"/>
                <a:gd name="T64" fmla="*/ 352 w 995"/>
                <a:gd name="T65" fmla="*/ 448 h 954"/>
                <a:gd name="T66" fmla="*/ 359 w 995"/>
                <a:gd name="T67" fmla="*/ 484 h 954"/>
                <a:gd name="T68" fmla="*/ 372 w 995"/>
                <a:gd name="T69" fmla="*/ 628 h 954"/>
                <a:gd name="T70" fmla="*/ 390 w 995"/>
                <a:gd name="T71" fmla="*/ 695 h 954"/>
                <a:gd name="T72" fmla="*/ 433 w 995"/>
                <a:gd name="T73" fmla="*/ 777 h 954"/>
                <a:gd name="T74" fmla="*/ 489 w 995"/>
                <a:gd name="T75" fmla="*/ 841 h 954"/>
                <a:gd name="T76" fmla="*/ 555 w 995"/>
                <a:gd name="T77" fmla="*/ 888 h 954"/>
                <a:gd name="T78" fmla="*/ 625 w 995"/>
                <a:gd name="T79" fmla="*/ 919 h 954"/>
                <a:gd name="T80" fmla="*/ 696 w 995"/>
                <a:gd name="T81" fmla="*/ 940 h 954"/>
                <a:gd name="T82" fmla="*/ 807 w 995"/>
                <a:gd name="T83" fmla="*/ 953 h 954"/>
                <a:gd name="T84" fmla="*/ 898 w 995"/>
                <a:gd name="T85" fmla="*/ 953 h 954"/>
                <a:gd name="T86" fmla="*/ 958 w 995"/>
                <a:gd name="T87" fmla="*/ 946 h 954"/>
                <a:gd name="T88" fmla="*/ 912 w 995"/>
                <a:gd name="T89" fmla="*/ 698 h 954"/>
                <a:gd name="T90" fmla="*/ 855 w 995"/>
                <a:gd name="T91" fmla="*/ 708 h 954"/>
                <a:gd name="T92" fmla="*/ 831 w 995"/>
                <a:gd name="T93" fmla="*/ 709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5" h="954">
                  <a:moveTo>
                    <a:pt x="831" y="709"/>
                  </a:moveTo>
                  <a:lnTo>
                    <a:pt x="831" y="709"/>
                  </a:lnTo>
                  <a:lnTo>
                    <a:pt x="812" y="708"/>
                  </a:lnTo>
                  <a:lnTo>
                    <a:pt x="792" y="706"/>
                  </a:lnTo>
                  <a:lnTo>
                    <a:pt x="774" y="704"/>
                  </a:lnTo>
                  <a:lnTo>
                    <a:pt x="760" y="701"/>
                  </a:lnTo>
                  <a:lnTo>
                    <a:pt x="743" y="696"/>
                  </a:lnTo>
                  <a:lnTo>
                    <a:pt x="730" y="690"/>
                  </a:lnTo>
                  <a:lnTo>
                    <a:pt x="717" y="685"/>
                  </a:lnTo>
                  <a:lnTo>
                    <a:pt x="704" y="677"/>
                  </a:lnTo>
                  <a:lnTo>
                    <a:pt x="695" y="670"/>
                  </a:lnTo>
                  <a:lnTo>
                    <a:pt x="685" y="662"/>
                  </a:lnTo>
                  <a:lnTo>
                    <a:pt x="667" y="644"/>
                  </a:lnTo>
                  <a:lnTo>
                    <a:pt x="652" y="627"/>
                  </a:lnTo>
                  <a:lnTo>
                    <a:pt x="641" y="607"/>
                  </a:lnTo>
                  <a:lnTo>
                    <a:pt x="633" y="588"/>
                  </a:lnTo>
                  <a:lnTo>
                    <a:pt x="627" y="568"/>
                  </a:lnTo>
                  <a:lnTo>
                    <a:pt x="622" y="550"/>
                  </a:lnTo>
                  <a:lnTo>
                    <a:pt x="618" y="536"/>
                  </a:lnTo>
                  <a:lnTo>
                    <a:pt x="617" y="511"/>
                  </a:lnTo>
                  <a:lnTo>
                    <a:pt x="617" y="503"/>
                  </a:lnTo>
                  <a:lnTo>
                    <a:pt x="617" y="503"/>
                  </a:lnTo>
                  <a:lnTo>
                    <a:pt x="614" y="454"/>
                  </a:lnTo>
                  <a:lnTo>
                    <a:pt x="610" y="409"/>
                  </a:lnTo>
                  <a:lnTo>
                    <a:pt x="604" y="367"/>
                  </a:lnTo>
                  <a:lnTo>
                    <a:pt x="594" y="328"/>
                  </a:lnTo>
                  <a:lnTo>
                    <a:pt x="583" y="292"/>
                  </a:lnTo>
                  <a:lnTo>
                    <a:pt x="570" y="258"/>
                  </a:lnTo>
                  <a:lnTo>
                    <a:pt x="555" y="227"/>
                  </a:lnTo>
                  <a:lnTo>
                    <a:pt x="539" y="198"/>
                  </a:lnTo>
                  <a:lnTo>
                    <a:pt x="521" y="174"/>
                  </a:lnTo>
                  <a:lnTo>
                    <a:pt x="503" y="149"/>
                  </a:lnTo>
                  <a:lnTo>
                    <a:pt x="482" y="128"/>
                  </a:lnTo>
                  <a:lnTo>
                    <a:pt x="463" y="109"/>
                  </a:lnTo>
                  <a:lnTo>
                    <a:pt x="440" y="91"/>
                  </a:lnTo>
                  <a:lnTo>
                    <a:pt x="419" y="76"/>
                  </a:lnTo>
                  <a:lnTo>
                    <a:pt x="396" y="63"/>
                  </a:lnTo>
                  <a:lnTo>
                    <a:pt x="373" y="50"/>
                  </a:lnTo>
                  <a:lnTo>
                    <a:pt x="352" y="41"/>
                  </a:lnTo>
                  <a:lnTo>
                    <a:pt x="329" y="32"/>
                  </a:lnTo>
                  <a:lnTo>
                    <a:pt x="308" y="24"/>
                  </a:lnTo>
                  <a:lnTo>
                    <a:pt x="286" y="18"/>
                  </a:lnTo>
                  <a:lnTo>
                    <a:pt x="247" y="8"/>
                  </a:lnTo>
                  <a:lnTo>
                    <a:pt x="209" y="3"/>
                  </a:lnTo>
                  <a:lnTo>
                    <a:pt x="180" y="0"/>
                  </a:lnTo>
                  <a:lnTo>
                    <a:pt x="156" y="0"/>
                  </a:lnTo>
                  <a:lnTo>
                    <a:pt x="136" y="0"/>
                  </a:lnTo>
                  <a:lnTo>
                    <a:pt x="136" y="0"/>
                  </a:lnTo>
                  <a:lnTo>
                    <a:pt x="122" y="0"/>
                  </a:lnTo>
                  <a:lnTo>
                    <a:pt x="109" y="3"/>
                  </a:lnTo>
                  <a:lnTo>
                    <a:pt x="96" y="6"/>
                  </a:lnTo>
                  <a:lnTo>
                    <a:pt x="83" y="10"/>
                  </a:lnTo>
                  <a:lnTo>
                    <a:pt x="71" y="16"/>
                  </a:lnTo>
                  <a:lnTo>
                    <a:pt x="60" y="23"/>
                  </a:lnTo>
                  <a:lnTo>
                    <a:pt x="49" y="31"/>
                  </a:lnTo>
                  <a:lnTo>
                    <a:pt x="41" y="39"/>
                  </a:lnTo>
                  <a:lnTo>
                    <a:pt x="31" y="49"/>
                  </a:lnTo>
                  <a:lnTo>
                    <a:pt x="23" y="60"/>
                  </a:lnTo>
                  <a:lnTo>
                    <a:pt x="16" y="71"/>
                  </a:lnTo>
                  <a:lnTo>
                    <a:pt x="11" y="83"/>
                  </a:lnTo>
                  <a:lnTo>
                    <a:pt x="6" y="96"/>
                  </a:lnTo>
                  <a:lnTo>
                    <a:pt x="3" y="109"/>
                  </a:lnTo>
                  <a:lnTo>
                    <a:pt x="2" y="122"/>
                  </a:lnTo>
                  <a:lnTo>
                    <a:pt x="0" y="135"/>
                  </a:lnTo>
                  <a:lnTo>
                    <a:pt x="0" y="135"/>
                  </a:lnTo>
                  <a:lnTo>
                    <a:pt x="2" y="149"/>
                  </a:lnTo>
                  <a:lnTo>
                    <a:pt x="3" y="162"/>
                  </a:lnTo>
                  <a:lnTo>
                    <a:pt x="6" y="175"/>
                  </a:lnTo>
                  <a:lnTo>
                    <a:pt x="11" y="188"/>
                  </a:lnTo>
                  <a:lnTo>
                    <a:pt x="16" y="200"/>
                  </a:lnTo>
                  <a:lnTo>
                    <a:pt x="23" y="211"/>
                  </a:lnTo>
                  <a:lnTo>
                    <a:pt x="31" y="221"/>
                  </a:lnTo>
                  <a:lnTo>
                    <a:pt x="41" y="230"/>
                  </a:lnTo>
                  <a:lnTo>
                    <a:pt x="49" y="240"/>
                  </a:lnTo>
                  <a:lnTo>
                    <a:pt x="60" y="248"/>
                  </a:lnTo>
                  <a:lnTo>
                    <a:pt x="71" y="255"/>
                  </a:lnTo>
                  <a:lnTo>
                    <a:pt x="83" y="260"/>
                  </a:lnTo>
                  <a:lnTo>
                    <a:pt x="96" y="265"/>
                  </a:lnTo>
                  <a:lnTo>
                    <a:pt x="109" y="268"/>
                  </a:lnTo>
                  <a:lnTo>
                    <a:pt x="122" y="269"/>
                  </a:lnTo>
                  <a:lnTo>
                    <a:pt x="136" y="271"/>
                  </a:lnTo>
                  <a:lnTo>
                    <a:pt x="136" y="271"/>
                  </a:lnTo>
                  <a:lnTo>
                    <a:pt x="154" y="271"/>
                  </a:lnTo>
                  <a:lnTo>
                    <a:pt x="172" y="271"/>
                  </a:lnTo>
                  <a:lnTo>
                    <a:pt x="190" y="273"/>
                  </a:lnTo>
                  <a:lnTo>
                    <a:pt x="206" y="276"/>
                  </a:lnTo>
                  <a:lnTo>
                    <a:pt x="221" y="281"/>
                  </a:lnTo>
                  <a:lnTo>
                    <a:pt x="234" y="286"/>
                  </a:lnTo>
                  <a:lnTo>
                    <a:pt x="247" y="292"/>
                  </a:lnTo>
                  <a:lnTo>
                    <a:pt x="260" y="299"/>
                  </a:lnTo>
                  <a:lnTo>
                    <a:pt x="269" y="307"/>
                  </a:lnTo>
                  <a:lnTo>
                    <a:pt x="281" y="315"/>
                  </a:lnTo>
                  <a:lnTo>
                    <a:pt x="299" y="333"/>
                  </a:lnTo>
                  <a:lnTo>
                    <a:pt x="313" y="352"/>
                  </a:lnTo>
                  <a:lnTo>
                    <a:pt x="326" y="373"/>
                  </a:lnTo>
                  <a:lnTo>
                    <a:pt x="336" y="393"/>
                  </a:lnTo>
                  <a:lnTo>
                    <a:pt x="342" y="412"/>
                  </a:lnTo>
                  <a:lnTo>
                    <a:pt x="349" y="432"/>
                  </a:lnTo>
                  <a:lnTo>
                    <a:pt x="352" y="448"/>
                  </a:lnTo>
                  <a:lnTo>
                    <a:pt x="357" y="474"/>
                  </a:lnTo>
                  <a:lnTo>
                    <a:pt x="359" y="484"/>
                  </a:lnTo>
                  <a:lnTo>
                    <a:pt x="359" y="484"/>
                  </a:lnTo>
                  <a:lnTo>
                    <a:pt x="362" y="542"/>
                  </a:lnTo>
                  <a:lnTo>
                    <a:pt x="367" y="588"/>
                  </a:lnTo>
                  <a:lnTo>
                    <a:pt x="372" y="628"/>
                  </a:lnTo>
                  <a:lnTo>
                    <a:pt x="372" y="628"/>
                  </a:lnTo>
                  <a:lnTo>
                    <a:pt x="380" y="662"/>
                  </a:lnTo>
                  <a:lnTo>
                    <a:pt x="390" y="695"/>
                  </a:lnTo>
                  <a:lnTo>
                    <a:pt x="403" y="726"/>
                  </a:lnTo>
                  <a:lnTo>
                    <a:pt x="417" y="753"/>
                  </a:lnTo>
                  <a:lnTo>
                    <a:pt x="433" y="777"/>
                  </a:lnTo>
                  <a:lnTo>
                    <a:pt x="450" y="800"/>
                  </a:lnTo>
                  <a:lnTo>
                    <a:pt x="469" y="821"/>
                  </a:lnTo>
                  <a:lnTo>
                    <a:pt x="489" y="841"/>
                  </a:lnTo>
                  <a:lnTo>
                    <a:pt x="510" y="859"/>
                  </a:lnTo>
                  <a:lnTo>
                    <a:pt x="532" y="873"/>
                  </a:lnTo>
                  <a:lnTo>
                    <a:pt x="555" y="888"/>
                  </a:lnTo>
                  <a:lnTo>
                    <a:pt x="578" y="899"/>
                  </a:lnTo>
                  <a:lnTo>
                    <a:pt x="602" y="911"/>
                  </a:lnTo>
                  <a:lnTo>
                    <a:pt x="625" y="919"/>
                  </a:lnTo>
                  <a:lnTo>
                    <a:pt x="649" y="927"/>
                  </a:lnTo>
                  <a:lnTo>
                    <a:pt x="674" y="933"/>
                  </a:lnTo>
                  <a:lnTo>
                    <a:pt x="696" y="940"/>
                  </a:lnTo>
                  <a:lnTo>
                    <a:pt x="721" y="943"/>
                  </a:lnTo>
                  <a:lnTo>
                    <a:pt x="764" y="950"/>
                  </a:lnTo>
                  <a:lnTo>
                    <a:pt x="807" y="953"/>
                  </a:lnTo>
                  <a:lnTo>
                    <a:pt x="842" y="954"/>
                  </a:lnTo>
                  <a:lnTo>
                    <a:pt x="873" y="953"/>
                  </a:lnTo>
                  <a:lnTo>
                    <a:pt x="898" y="953"/>
                  </a:lnTo>
                  <a:lnTo>
                    <a:pt x="917" y="950"/>
                  </a:lnTo>
                  <a:lnTo>
                    <a:pt x="917" y="950"/>
                  </a:lnTo>
                  <a:lnTo>
                    <a:pt x="958" y="946"/>
                  </a:lnTo>
                  <a:lnTo>
                    <a:pt x="995" y="941"/>
                  </a:lnTo>
                  <a:lnTo>
                    <a:pt x="912" y="698"/>
                  </a:lnTo>
                  <a:lnTo>
                    <a:pt x="912" y="698"/>
                  </a:lnTo>
                  <a:lnTo>
                    <a:pt x="896" y="703"/>
                  </a:lnTo>
                  <a:lnTo>
                    <a:pt x="881" y="704"/>
                  </a:lnTo>
                  <a:lnTo>
                    <a:pt x="855" y="708"/>
                  </a:lnTo>
                  <a:lnTo>
                    <a:pt x="838" y="709"/>
                  </a:lnTo>
                  <a:lnTo>
                    <a:pt x="831" y="709"/>
                  </a:lnTo>
                  <a:lnTo>
                    <a:pt x="831" y="709"/>
                  </a:lnTo>
                  <a:close/>
                </a:path>
              </a:pathLst>
            </a:custGeom>
            <a:solidFill>
              <a:schemeClr val="accent1"/>
            </a:solidFill>
            <a:ln w="38100">
              <a:solidFill>
                <a:schemeClr val="bg1"/>
              </a:solid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3"/>
            <p:cNvSpPr/>
            <p:nvPr/>
          </p:nvSpPr>
          <p:spPr bwMode="auto">
            <a:xfrm>
              <a:off x="2584693" y="2026180"/>
              <a:ext cx="1123612" cy="1327121"/>
            </a:xfrm>
            <a:custGeom>
              <a:avLst/>
              <a:gdLst>
                <a:gd name="T0" fmla="*/ 606 w 784"/>
                <a:gd name="T1" fmla="*/ 0 h 926"/>
                <a:gd name="T2" fmla="*/ 516 w 784"/>
                <a:gd name="T3" fmla="*/ 4 h 926"/>
                <a:gd name="T4" fmla="*/ 438 w 784"/>
                <a:gd name="T5" fmla="*/ 17 h 926"/>
                <a:gd name="T6" fmla="*/ 373 w 784"/>
                <a:gd name="T7" fmla="*/ 42 h 926"/>
                <a:gd name="T8" fmla="*/ 318 w 784"/>
                <a:gd name="T9" fmla="*/ 71 h 926"/>
                <a:gd name="T10" fmla="*/ 271 w 784"/>
                <a:gd name="T11" fmla="*/ 107 h 926"/>
                <a:gd name="T12" fmla="*/ 236 w 784"/>
                <a:gd name="T13" fmla="*/ 146 h 926"/>
                <a:gd name="T14" fmla="*/ 206 w 784"/>
                <a:gd name="T15" fmla="*/ 188 h 926"/>
                <a:gd name="T16" fmla="*/ 184 w 784"/>
                <a:gd name="T17" fmla="*/ 232 h 926"/>
                <a:gd name="T18" fmla="*/ 167 w 784"/>
                <a:gd name="T19" fmla="*/ 276 h 926"/>
                <a:gd name="T20" fmla="*/ 156 w 784"/>
                <a:gd name="T21" fmla="*/ 318 h 926"/>
                <a:gd name="T22" fmla="*/ 146 w 784"/>
                <a:gd name="T23" fmla="*/ 392 h 926"/>
                <a:gd name="T24" fmla="*/ 145 w 784"/>
                <a:gd name="T25" fmla="*/ 446 h 926"/>
                <a:gd name="T26" fmla="*/ 146 w 784"/>
                <a:gd name="T27" fmla="*/ 467 h 926"/>
                <a:gd name="T28" fmla="*/ 143 w 784"/>
                <a:gd name="T29" fmla="*/ 516 h 926"/>
                <a:gd name="T30" fmla="*/ 133 w 784"/>
                <a:gd name="T31" fmla="*/ 558 h 926"/>
                <a:gd name="T32" fmla="*/ 119 w 784"/>
                <a:gd name="T33" fmla="*/ 594 h 926"/>
                <a:gd name="T34" fmla="*/ 99 w 784"/>
                <a:gd name="T35" fmla="*/ 621 h 926"/>
                <a:gd name="T36" fmla="*/ 76 w 784"/>
                <a:gd name="T37" fmla="*/ 644 h 926"/>
                <a:gd name="T38" fmla="*/ 52 w 784"/>
                <a:gd name="T39" fmla="*/ 660 h 926"/>
                <a:gd name="T40" fmla="*/ 26 w 784"/>
                <a:gd name="T41" fmla="*/ 673 h 926"/>
                <a:gd name="T42" fmla="*/ 83 w 784"/>
                <a:gd name="T43" fmla="*/ 926 h 926"/>
                <a:gd name="T44" fmla="*/ 112 w 784"/>
                <a:gd name="T45" fmla="*/ 918 h 926"/>
                <a:gd name="T46" fmla="*/ 164 w 784"/>
                <a:gd name="T47" fmla="*/ 900 h 926"/>
                <a:gd name="T48" fmla="*/ 210 w 784"/>
                <a:gd name="T49" fmla="*/ 878 h 926"/>
                <a:gd name="T50" fmla="*/ 249 w 784"/>
                <a:gd name="T51" fmla="*/ 848 h 926"/>
                <a:gd name="T52" fmla="*/ 281 w 784"/>
                <a:gd name="T53" fmla="*/ 818 h 926"/>
                <a:gd name="T54" fmla="*/ 309 w 784"/>
                <a:gd name="T55" fmla="*/ 784 h 926"/>
                <a:gd name="T56" fmla="*/ 330 w 784"/>
                <a:gd name="T57" fmla="*/ 749 h 926"/>
                <a:gd name="T58" fmla="*/ 354 w 784"/>
                <a:gd name="T59" fmla="*/ 696 h 926"/>
                <a:gd name="T60" fmla="*/ 375 w 784"/>
                <a:gd name="T61" fmla="*/ 626 h 926"/>
                <a:gd name="T62" fmla="*/ 383 w 784"/>
                <a:gd name="T63" fmla="*/ 568 h 926"/>
                <a:gd name="T64" fmla="*/ 385 w 784"/>
                <a:gd name="T65" fmla="*/ 529 h 926"/>
                <a:gd name="T66" fmla="*/ 385 w 784"/>
                <a:gd name="T67" fmla="*/ 513 h 926"/>
                <a:gd name="T68" fmla="*/ 385 w 784"/>
                <a:gd name="T69" fmla="*/ 465 h 926"/>
                <a:gd name="T70" fmla="*/ 390 w 784"/>
                <a:gd name="T71" fmla="*/ 425 h 926"/>
                <a:gd name="T72" fmla="*/ 399 w 784"/>
                <a:gd name="T73" fmla="*/ 389 h 926"/>
                <a:gd name="T74" fmla="*/ 412 w 784"/>
                <a:gd name="T75" fmla="*/ 358 h 926"/>
                <a:gd name="T76" fmla="*/ 430 w 784"/>
                <a:gd name="T77" fmla="*/ 332 h 926"/>
                <a:gd name="T78" fmla="*/ 450 w 784"/>
                <a:gd name="T79" fmla="*/ 311 h 926"/>
                <a:gd name="T80" fmla="*/ 492 w 784"/>
                <a:gd name="T81" fmla="*/ 279 h 926"/>
                <a:gd name="T82" fmla="*/ 536 w 784"/>
                <a:gd name="T83" fmla="*/ 259 h 926"/>
                <a:gd name="T84" fmla="*/ 575 w 784"/>
                <a:gd name="T85" fmla="*/ 250 h 926"/>
                <a:gd name="T86" fmla="*/ 614 w 784"/>
                <a:gd name="T87" fmla="*/ 245 h 926"/>
                <a:gd name="T88" fmla="*/ 630 w 784"/>
                <a:gd name="T89" fmla="*/ 243 h 926"/>
                <a:gd name="T90" fmla="*/ 659 w 784"/>
                <a:gd name="T91" fmla="*/ 245 h 926"/>
                <a:gd name="T92" fmla="*/ 685 w 784"/>
                <a:gd name="T93" fmla="*/ 250 h 926"/>
                <a:gd name="T94" fmla="*/ 719 w 784"/>
                <a:gd name="T95" fmla="*/ 264 h 926"/>
                <a:gd name="T96" fmla="*/ 784 w 784"/>
                <a:gd name="T97" fmla="*/ 24 h 926"/>
                <a:gd name="T98" fmla="*/ 716 w 784"/>
                <a:gd name="T99" fmla="*/ 8 h 926"/>
                <a:gd name="T100" fmla="*/ 659 w 784"/>
                <a:gd name="T101" fmla="*/ 1 h 926"/>
                <a:gd name="T102" fmla="*/ 606 w 784"/>
                <a:gd name="T10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4" h="926">
                  <a:moveTo>
                    <a:pt x="606" y="0"/>
                  </a:moveTo>
                  <a:lnTo>
                    <a:pt x="606" y="0"/>
                  </a:lnTo>
                  <a:lnTo>
                    <a:pt x="560" y="0"/>
                  </a:lnTo>
                  <a:lnTo>
                    <a:pt x="516" y="4"/>
                  </a:lnTo>
                  <a:lnTo>
                    <a:pt x="476" y="9"/>
                  </a:lnTo>
                  <a:lnTo>
                    <a:pt x="438" y="17"/>
                  </a:lnTo>
                  <a:lnTo>
                    <a:pt x="404" y="29"/>
                  </a:lnTo>
                  <a:lnTo>
                    <a:pt x="373" y="42"/>
                  </a:lnTo>
                  <a:lnTo>
                    <a:pt x="344" y="55"/>
                  </a:lnTo>
                  <a:lnTo>
                    <a:pt x="318" y="71"/>
                  </a:lnTo>
                  <a:lnTo>
                    <a:pt x="294" y="87"/>
                  </a:lnTo>
                  <a:lnTo>
                    <a:pt x="271" y="107"/>
                  </a:lnTo>
                  <a:lnTo>
                    <a:pt x="252" y="125"/>
                  </a:lnTo>
                  <a:lnTo>
                    <a:pt x="236" y="146"/>
                  </a:lnTo>
                  <a:lnTo>
                    <a:pt x="219" y="167"/>
                  </a:lnTo>
                  <a:lnTo>
                    <a:pt x="206" y="188"/>
                  </a:lnTo>
                  <a:lnTo>
                    <a:pt x="193" y="209"/>
                  </a:lnTo>
                  <a:lnTo>
                    <a:pt x="184" y="232"/>
                  </a:lnTo>
                  <a:lnTo>
                    <a:pt x="175" y="253"/>
                  </a:lnTo>
                  <a:lnTo>
                    <a:pt x="167" y="276"/>
                  </a:lnTo>
                  <a:lnTo>
                    <a:pt x="161" y="297"/>
                  </a:lnTo>
                  <a:lnTo>
                    <a:pt x="156" y="318"/>
                  </a:lnTo>
                  <a:lnTo>
                    <a:pt x="149" y="357"/>
                  </a:lnTo>
                  <a:lnTo>
                    <a:pt x="146" y="392"/>
                  </a:lnTo>
                  <a:lnTo>
                    <a:pt x="145" y="423"/>
                  </a:lnTo>
                  <a:lnTo>
                    <a:pt x="145" y="446"/>
                  </a:lnTo>
                  <a:lnTo>
                    <a:pt x="146" y="467"/>
                  </a:lnTo>
                  <a:lnTo>
                    <a:pt x="146" y="467"/>
                  </a:lnTo>
                  <a:lnTo>
                    <a:pt x="146" y="493"/>
                  </a:lnTo>
                  <a:lnTo>
                    <a:pt x="143" y="516"/>
                  </a:lnTo>
                  <a:lnTo>
                    <a:pt x="140" y="538"/>
                  </a:lnTo>
                  <a:lnTo>
                    <a:pt x="133" y="558"/>
                  </a:lnTo>
                  <a:lnTo>
                    <a:pt x="127" y="576"/>
                  </a:lnTo>
                  <a:lnTo>
                    <a:pt x="119" y="594"/>
                  </a:lnTo>
                  <a:lnTo>
                    <a:pt x="109" y="608"/>
                  </a:lnTo>
                  <a:lnTo>
                    <a:pt x="99" y="621"/>
                  </a:lnTo>
                  <a:lnTo>
                    <a:pt x="88" y="633"/>
                  </a:lnTo>
                  <a:lnTo>
                    <a:pt x="76" y="644"/>
                  </a:lnTo>
                  <a:lnTo>
                    <a:pt x="63" y="654"/>
                  </a:lnTo>
                  <a:lnTo>
                    <a:pt x="52" y="660"/>
                  </a:lnTo>
                  <a:lnTo>
                    <a:pt x="39" y="668"/>
                  </a:lnTo>
                  <a:lnTo>
                    <a:pt x="26" y="673"/>
                  </a:lnTo>
                  <a:lnTo>
                    <a:pt x="0" y="683"/>
                  </a:lnTo>
                  <a:lnTo>
                    <a:pt x="83" y="926"/>
                  </a:lnTo>
                  <a:lnTo>
                    <a:pt x="83" y="926"/>
                  </a:lnTo>
                  <a:lnTo>
                    <a:pt x="112" y="918"/>
                  </a:lnTo>
                  <a:lnTo>
                    <a:pt x="138" y="910"/>
                  </a:lnTo>
                  <a:lnTo>
                    <a:pt x="164" y="900"/>
                  </a:lnTo>
                  <a:lnTo>
                    <a:pt x="188" y="889"/>
                  </a:lnTo>
                  <a:lnTo>
                    <a:pt x="210" y="878"/>
                  </a:lnTo>
                  <a:lnTo>
                    <a:pt x="231" y="863"/>
                  </a:lnTo>
                  <a:lnTo>
                    <a:pt x="249" y="848"/>
                  </a:lnTo>
                  <a:lnTo>
                    <a:pt x="266" y="834"/>
                  </a:lnTo>
                  <a:lnTo>
                    <a:pt x="281" y="818"/>
                  </a:lnTo>
                  <a:lnTo>
                    <a:pt x="296" y="801"/>
                  </a:lnTo>
                  <a:lnTo>
                    <a:pt x="309" y="784"/>
                  </a:lnTo>
                  <a:lnTo>
                    <a:pt x="320" y="767"/>
                  </a:lnTo>
                  <a:lnTo>
                    <a:pt x="330" y="749"/>
                  </a:lnTo>
                  <a:lnTo>
                    <a:pt x="339" y="732"/>
                  </a:lnTo>
                  <a:lnTo>
                    <a:pt x="354" y="696"/>
                  </a:lnTo>
                  <a:lnTo>
                    <a:pt x="365" y="660"/>
                  </a:lnTo>
                  <a:lnTo>
                    <a:pt x="375" y="626"/>
                  </a:lnTo>
                  <a:lnTo>
                    <a:pt x="380" y="595"/>
                  </a:lnTo>
                  <a:lnTo>
                    <a:pt x="383" y="568"/>
                  </a:lnTo>
                  <a:lnTo>
                    <a:pt x="385" y="545"/>
                  </a:lnTo>
                  <a:lnTo>
                    <a:pt x="385" y="529"/>
                  </a:lnTo>
                  <a:lnTo>
                    <a:pt x="385" y="513"/>
                  </a:lnTo>
                  <a:lnTo>
                    <a:pt x="385" y="513"/>
                  </a:lnTo>
                  <a:lnTo>
                    <a:pt x="385" y="488"/>
                  </a:lnTo>
                  <a:lnTo>
                    <a:pt x="385" y="465"/>
                  </a:lnTo>
                  <a:lnTo>
                    <a:pt x="386" y="444"/>
                  </a:lnTo>
                  <a:lnTo>
                    <a:pt x="390" y="425"/>
                  </a:lnTo>
                  <a:lnTo>
                    <a:pt x="395" y="407"/>
                  </a:lnTo>
                  <a:lnTo>
                    <a:pt x="399" y="389"/>
                  </a:lnTo>
                  <a:lnTo>
                    <a:pt x="406" y="373"/>
                  </a:lnTo>
                  <a:lnTo>
                    <a:pt x="412" y="358"/>
                  </a:lnTo>
                  <a:lnTo>
                    <a:pt x="421" y="345"/>
                  </a:lnTo>
                  <a:lnTo>
                    <a:pt x="430" y="332"/>
                  </a:lnTo>
                  <a:lnTo>
                    <a:pt x="440" y="321"/>
                  </a:lnTo>
                  <a:lnTo>
                    <a:pt x="450" y="311"/>
                  </a:lnTo>
                  <a:lnTo>
                    <a:pt x="471" y="293"/>
                  </a:lnTo>
                  <a:lnTo>
                    <a:pt x="492" y="279"/>
                  </a:lnTo>
                  <a:lnTo>
                    <a:pt x="515" y="267"/>
                  </a:lnTo>
                  <a:lnTo>
                    <a:pt x="536" y="259"/>
                  </a:lnTo>
                  <a:lnTo>
                    <a:pt x="557" y="253"/>
                  </a:lnTo>
                  <a:lnTo>
                    <a:pt x="575" y="250"/>
                  </a:lnTo>
                  <a:lnTo>
                    <a:pt x="602" y="245"/>
                  </a:lnTo>
                  <a:lnTo>
                    <a:pt x="614" y="245"/>
                  </a:lnTo>
                  <a:lnTo>
                    <a:pt x="614" y="245"/>
                  </a:lnTo>
                  <a:lnTo>
                    <a:pt x="630" y="243"/>
                  </a:lnTo>
                  <a:lnTo>
                    <a:pt x="645" y="243"/>
                  </a:lnTo>
                  <a:lnTo>
                    <a:pt x="659" y="245"/>
                  </a:lnTo>
                  <a:lnTo>
                    <a:pt x="672" y="246"/>
                  </a:lnTo>
                  <a:lnTo>
                    <a:pt x="685" y="250"/>
                  </a:lnTo>
                  <a:lnTo>
                    <a:pt x="696" y="254"/>
                  </a:lnTo>
                  <a:lnTo>
                    <a:pt x="719" y="264"/>
                  </a:lnTo>
                  <a:lnTo>
                    <a:pt x="784" y="24"/>
                  </a:lnTo>
                  <a:lnTo>
                    <a:pt x="784" y="24"/>
                  </a:lnTo>
                  <a:lnTo>
                    <a:pt x="748" y="16"/>
                  </a:lnTo>
                  <a:lnTo>
                    <a:pt x="716" y="8"/>
                  </a:lnTo>
                  <a:lnTo>
                    <a:pt x="685" y="3"/>
                  </a:lnTo>
                  <a:lnTo>
                    <a:pt x="659" y="1"/>
                  </a:lnTo>
                  <a:lnTo>
                    <a:pt x="620" y="0"/>
                  </a:lnTo>
                  <a:lnTo>
                    <a:pt x="606" y="0"/>
                  </a:lnTo>
                  <a:lnTo>
                    <a:pt x="606" y="0"/>
                  </a:lnTo>
                  <a:close/>
                </a:path>
              </a:pathLst>
            </a:custGeom>
            <a:solidFill>
              <a:schemeClr val="accent2"/>
            </a:solidFill>
            <a:ln w="38100">
              <a:solidFill>
                <a:schemeClr val="bg1"/>
              </a:solid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4"/>
            <p:cNvSpPr/>
            <p:nvPr/>
          </p:nvSpPr>
          <p:spPr bwMode="auto">
            <a:xfrm>
              <a:off x="3606678" y="2060575"/>
              <a:ext cx="1473308" cy="1314222"/>
            </a:xfrm>
            <a:custGeom>
              <a:avLst/>
              <a:gdLst>
                <a:gd name="T0" fmla="*/ 591 w 1028"/>
                <a:gd name="T1" fmla="*/ 670 h 917"/>
                <a:gd name="T2" fmla="*/ 550 w 1028"/>
                <a:gd name="T3" fmla="*/ 669 h 917"/>
                <a:gd name="T4" fmla="*/ 515 w 1028"/>
                <a:gd name="T5" fmla="*/ 664 h 917"/>
                <a:gd name="T6" fmla="*/ 484 w 1028"/>
                <a:gd name="T7" fmla="*/ 656 h 917"/>
                <a:gd name="T8" fmla="*/ 458 w 1028"/>
                <a:gd name="T9" fmla="*/ 644 h 917"/>
                <a:gd name="T10" fmla="*/ 435 w 1028"/>
                <a:gd name="T11" fmla="*/ 630 h 917"/>
                <a:gd name="T12" fmla="*/ 401 w 1028"/>
                <a:gd name="T13" fmla="*/ 596 h 917"/>
                <a:gd name="T14" fmla="*/ 378 w 1028"/>
                <a:gd name="T15" fmla="*/ 560 h 917"/>
                <a:gd name="T16" fmla="*/ 367 w 1028"/>
                <a:gd name="T17" fmla="*/ 523 h 917"/>
                <a:gd name="T18" fmla="*/ 361 w 1028"/>
                <a:gd name="T19" fmla="*/ 477 h 917"/>
                <a:gd name="T20" fmla="*/ 361 w 1028"/>
                <a:gd name="T21" fmla="*/ 461 h 917"/>
                <a:gd name="T22" fmla="*/ 356 w 1028"/>
                <a:gd name="T23" fmla="*/ 393 h 917"/>
                <a:gd name="T24" fmla="*/ 351 w 1028"/>
                <a:gd name="T25" fmla="*/ 346 h 917"/>
                <a:gd name="T26" fmla="*/ 336 w 1028"/>
                <a:gd name="T27" fmla="*/ 271 h 917"/>
                <a:gd name="T28" fmla="*/ 312 w 1028"/>
                <a:gd name="T29" fmla="*/ 206 h 917"/>
                <a:gd name="T30" fmla="*/ 281 w 1028"/>
                <a:gd name="T31" fmla="*/ 151 h 917"/>
                <a:gd name="T32" fmla="*/ 244 w 1028"/>
                <a:gd name="T33" fmla="*/ 105 h 917"/>
                <a:gd name="T34" fmla="*/ 201 w 1028"/>
                <a:gd name="T35" fmla="*/ 70 h 917"/>
                <a:gd name="T36" fmla="*/ 156 w 1028"/>
                <a:gd name="T37" fmla="*/ 41 h 917"/>
                <a:gd name="T38" fmla="*/ 111 w 1028"/>
                <a:gd name="T39" fmla="*/ 18 h 917"/>
                <a:gd name="T40" fmla="*/ 65 w 1028"/>
                <a:gd name="T41" fmla="*/ 0 h 917"/>
                <a:gd name="T42" fmla="*/ 0 w 1028"/>
                <a:gd name="T43" fmla="*/ 240 h 917"/>
                <a:gd name="T44" fmla="*/ 23 w 1028"/>
                <a:gd name="T45" fmla="*/ 255 h 917"/>
                <a:gd name="T46" fmla="*/ 41 w 1028"/>
                <a:gd name="T47" fmla="*/ 271 h 917"/>
                <a:gd name="T48" fmla="*/ 72 w 1028"/>
                <a:gd name="T49" fmla="*/ 313 h 917"/>
                <a:gd name="T50" fmla="*/ 93 w 1028"/>
                <a:gd name="T51" fmla="*/ 360 h 917"/>
                <a:gd name="T52" fmla="*/ 106 w 1028"/>
                <a:gd name="T53" fmla="*/ 407 h 917"/>
                <a:gd name="T54" fmla="*/ 114 w 1028"/>
                <a:gd name="T55" fmla="*/ 451 h 917"/>
                <a:gd name="T56" fmla="*/ 117 w 1028"/>
                <a:gd name="T57" fmla="*/ 514 h 917"/>
                <a:gd name="T58" fmla="*/ 117 w 1028"/>
                <a:gd name="T59" fmla="*/ 524 h 917"/>
                <a:gd name="T60" fmla="*/ 127 w 1028"/>
                <a:gd name="T61" fmla="*/ 599 h 917"/>
                <a:gd name="T62" fmla="*/ 145 w 1028"/>
                <a:gd name="T63" fmla="*/ 662 h 917"/>
                <a:gd name="T64" fmla="*/ 171 w 1028"/>
                <a:gd name="T65" fmla="*/ 719 h 917"/>
                <a:gd name="T66" fmla="*/ 201 w 1028"/>
                <a:gd name="T67" fmla="*/ 764 h 917"/>
                <a:gd name="T68" fmla="*/ 239 w 1028"/>
                <a:gd name="T69" fmla="*/ 803 h 917"/>
                <a:gd name="T70" fmla="*/ 278 w 1028"/>
                <a:gd name="T71" fmla="*/ 836 h 917"/>
                <a:gd name="T72" fmla="*/ 320 w 1028"/>
                <a:gd name="T73" fmla="*/ 860 h 917"/>
                <a:gd name="T74" fmla="*/ 364 w 1028"/>
                <a:gd name="T75" fmla="*/ 880 h 917"/>
                <a:gd name="T76" fmla="*/ 406 w 1028"/>
                <a:gd name="T77" fmla="*/ 894 h 917"/>
                <a:gd name="T78" fmla="*/ 487 w 1028"/>
                <a:gd name="T79" fmla="*/ 911 h 917"/>
                <a:gd name="T80" fmla="*/ 550 w 1028"/>
                <a:gd name="T81" fmla="*/ 917 h 917"/>
                <a:gd name="T82" fmla="*/ 591 w 1028"/>
                <a:gd name="T83" fmla="*/ 917 h 917"/>
                <a:gd name="T84" fmla="*/ 606 w 1028"/>
                <a:gd name="T85" fmla="*/ 917 h 917"/>
                <a:gd name="T86" fmla="*/ 669 w 1028"/>
                <a:gd name="T87" fmla="*/ 914 h 917"/>
                <a:gd name="T88" fmla="*/ 732 w 1028"/>
                <a:gd name="T89" fmla="*/ 906 h 917"/>
                <a:gd name="T90" fmla="*/ 802 w 1028"/>
                <a:gd name="T91" fmla="*/ 886 h 917"/>
                <a:gd name="T92" fmla="*/ 857 w 1028"/>
                <a:gd name="T93" fmla="*/ 863 h 917"/>
                <a:gd name="T94" fmla="*/ 895 w 1028"/>
                <a:gd name="T95" fmla="*/ 842 h 917"/>
                <a:gd name="T96" fmla="*/ 929 w 1028"/>
                <a:gd name="T97" fmla="*/ 818 h 917"/>
                <a:gd name="T98" fmla="*/ 961 w 1028"/>
                <a:gd name="T99" fmla="*/ 787 h 917"/>
                <a:gd name="T100" fmla="*/ 990 w 1028"/>
                <a:gd name="T101" fmla="*/ 753 h 917"/>
                <a:gd name="T102" fmla="*/ 1016 w 1028"/>
                <a:gd name="T103" fmla="*/ 711 h 917"/>
                <a:gd name="T104" fmla="*/ 810 w 1028"/>
                <a:gd name="T105" fmla="*/ 544 h 917"/>
                <a:gd name="T106" fmla="*/ 800 w 1028"/>
                <a:gd name="T107" fmla="*/ 566 h 917"/>
                <a:gd name="T108" fmla="*/ 787 w 1028"/>
                <a:gd name="T109" fmla="*/ 589 h 917"/>
                <a:gd name="T110" fmla="*/ 770 w 1028"/>
                <a:gd name="T111" fmla="*/ 612 h 917"/>
                <a:gd name="T112" fmla="*/ 745 w 1028"/>
                <a:gd name="T113" fmla="*/ 631 h 917"/>
                <a:gd name="T114" fmla="*/ 718 w 1028"/>
                <a:gd name="T115" fmla="*/ 648 h 917"/>
                <a:gd name="T116" fmla="*/ 682 w 1028"/>
                <a:gd name="T117" fmla="*/ 661 h 917"/>
                <a:gd name="T118" fmla="*/ 641 w 1028"/>
                <a:gd name="T119" fmla="*/ 669 h 917"/>
                <a:gd name="T120" fmla="*/ 591 w 1028"/>
                <a:gd name="T121" fmla="*/ 67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8" h="917">
                  <a:moveTo>
                    <a:pt x="591" y="670"/>
                  </a:moveTo>
                  <a:lnTo>
                    <a:pt x="591" y="670"/>
                  </a:lnTo>
                  <a:lnTo>
                    <a:pt x="570" y="670"/>
                  </a:lnTo>
                  <a:lnTo>
                    <a:pt x="550" y="669"/>
                  </a:lnTo>
                  <a:lnTo>
                    <a:pt x="533" y="667"/>
                  </a:lnTo>
                  <a:lnTo>
                    <a:pt x="515" y="664"/>
                  </a:lnTo>
                  <a:lnTo>
                    <a:pt x="498" y="661"/>
                  </a:lnTo>
                  <a:lnTo>
                    <a:pt x="484" y="656"/>
                  </a:lnTo>
                  <a:lnTo>
                    <a:pt x="471" y="649"/>
                  </a:lnTo>
                  <a:lnTo>
                    <a:pt x="458" y="644"/>
                  </a:lnTo>
                  <a:lnTo>
                    <a:pt x="447" y="638"/>
                  </a:lnTo>
                  <a:lnTo>
                    <a:pt x="435" y="630"/>
                  </a:lnTo>
                  <a:lnTo>
                    <a:pt x="416" y="613"/>
                  </a:lnTo>
                  <a:lnTo>
                    <a:pt x="401" y="596"/>
                  </a:lnTo>
                  <a:lnTo>
                    <a:pt x="388" y="578"/>
                  </a:lnTo>
                  <a:lnTo>
                    <a:pt x="378" y="560"/>
                  </a:lnTo>
                  <a:lnTo>
                    <a:pt x="372" y="540"/>
                  </a:lnTo>
                  <a:lnTo>
                    <a:pt x="367" y="523"/>
                  </a:lnTo>
                  <a:lnTo>
                    <a:pt x="362" y="506"/>
                  </a:lnTo>
                  <a:lnTo>
                    <a:pt x="361" y="477"/>
                  </a:lnTo>
                  <a:lnTo>
                    <a:pt x="361" y="461"/>
                  </a:lnTo>
                  <a:lnTo>
                    <a:pt x="361" y="461"/>
                  </a:lnTo>
                  <a:lnTo>
                    <a:pt x="359" y="432"/>
                  </a:lnTo>
                  <a:lnTo>
                    <a:pt x="356" y="393"/>
                  </a:lnTo>
                  <a:lnTo>
                    <a:pt x="351" y="346"/>
                  </a:lnTo>
                  <a:lnTo>
                    <a:pt x="351" y="346"/>
                  </a:lnTo>
                  <a:lnTo>
                    <a:pt x="344" y="307"/>
                  </a:lnTo>
                  <a:lnTo>
                    <a:pt x="336" y="271"/>
                  </a:lnTo>
                  <a:lnTo>
                    <a:pt x="325" y="237"/>
                  </a:lnTo>
                  <a:lnTo>
                    <a:pt x="312" y="206"/>
                  </a:lnTo>
                  <a:lnTo>
                    <a:pt x="297" y="177"/>
                  </a:lnTo>
                  <a:lnTo>
                    <a:pt x="281" y="151"/>
                  </a:lnTo>
                  <a:lnTo>
                    <a:pt x="263" y="127"/>
                  </a:lnTo>
                  <a:lnTo>
                    <a:pt x="244" y="105"/>
                  </a:lnTo>
                  <a:lnTo>
                    <a:pt x="223" y="86"/>
                  </a:lnTo>
                  <a:lnTo>
                    <a:pt x="201" y="70"/>
                  </a:lnTo>
                  <a:lnTo>
                    <a:pt x="179" y="54"/>
                  </a:lnTo>
                  <a:lnTo>
                    <a:pt x="156" y="41"/>
                  </a:lnTo>
                  <a:lnTo>
                    <a:pt x="133" y="28"/>
                  </a:lnTo>
                  <a:lnTo>
                    <a:pt x="111" y="18"/>
                  </a:lnTo>
                  <a:lnTo>
                    <a:pt x="88" y="8"/>
                  </a:lnTo>
                  <a:lnTo>
                    <a:pt x="65" y="0"/>
                  </a:lnTo>
                  <a:lnTo>
                    <a:pt x="0" y="240"/>
                  </a:lnTo>
                  <a:lnTo>
                    <a:pt x="0" y="240"/>
                  </a:lnTo>
                  <a:lnTo>
                    <a:pt x="12" y="247"/>
                  </a:lnTo>
                  <a:lnTo>
                    <a:pt x="23" y="255"/>
                  </a:lnTo>
                  <a:lnTo>
                    <a:pt x="33" y="263"/>
                  </a:lnTo>
                  <a:lnTo>
                    <a:pt x="41" y="271"/>
                  </a:lnTo>
                  <a:lnTo>
                    <a:pt x="57" y="290"/>
                  </a:lnTo>
                  <a:lnTo>
                    <a:pt x="72" y="313"/>
                  </a:lnTo>
                  <a:lnTo>
                    <a:pt x="83" y="336"/>
                  </a:lnTo>
                  <a:lnTo>
                    <a:pt x="93" y="360"/>
                  </a:lnTo>
                  <a:lnTo>
                    <a:pt x="99" y="383"/>
                  </a:lnTo>
                  <a:lnTo>
                    <a:pt x="106" y="407"/>
                  </a:lnTo>
                  <a:lnTo>
                    <a:pt x="111" y="430"/>
                  </a:lnTo>
                  <a:lnTo>
                    <a:pt x="114" y="451"/>
                  </a:lnTo>
                  <a:lnTo>
                    <a:pt x="117" y="489"/>
                  </a:lnTo>
                  <a:lnTo>
                    <a:pt x="117" y="514"/>
                  </a:lnTo>
                  <a:lnTo>
                    <a:pt x="117" y="524"/>
                  </a:lnTo>
                  <a:lnTo>
                    <a:pt x="117" y="524"/>
                  </a:lnTo>
                  <a:lnTo>
                    <a:pt x="120" y="562"/>
                  </a:lnTo>
                  <a:lnTo>
                    <a:pt x="127" y="599"/>
                  </a:lnTo>
                  <a:lnTo>
                    <a:pt x="135" y="631"/>
                  </a:lnTo>
                  <a:lnTo>
                    <a:pt x="145" y="662"/>
                  </a:lnTo>
                  <a:lnTo>
                    <a:pt x="156" y="691"/>
                  </a:lnTo>
                  <a:lnTo>
                    <a:pt x="171" y="719"/>
                  </a:lnTo>
                  <a:lnTo>
                    <a:pt x="185" y="743"/>
                  </a:lnTo>
                  <a:lnTo>
                    <a:pt x="201" y="764"/>
                  </a:lnTo>
                  <a:lnTo>
                    <a:pt x="219" y="786"/>
                  </a:lnTo>
                  <a:lnTo>
                    <a:pt x="239" y="803"/>
                  </a:lnTo>
                  <a:lnTo>
                    <a:pt x="258" y="820"/>
                  </a:lnTo>
                  <a:lnTo>
                    <a:pt x="278" y="836"/>
                  </a:lnTo>
                  <a:lnTo>
                    <a:pt x="299" y="849"/>
                  </a:lnTo>
                  <a:lnTo>
                    <a:pt x="320" y="860"/>
                  </a:lnTo>
                  <a:lnTo>
                    <a:pt x="343" y="872"/>
                  </a:lnTo>
                  <a:lnTo>
                    <a:pt x="364" y="880"/>
                  </a:lnTo>
                  <a:lnTo>
                    <a:pt x="385" y="888"/>
                  </a:lnTo>
                  <a:lnTo>
                    <a:pt x="406" y="894"/>
                  </a:lnTo>
                  <a:lnTo>
                    <a:pt x="448" y="904"/>
                  </a:lnTo>
                  <a:lnTo>
                    <a:pt x="487" y="911"/>
                  </a:lnTo>
                  <a:lnTo>
                    <a:pt x="521" y="915"/>
                  </a:lnTo>
                  <a:lnTo>
                    <a:pt x="550" y="917"/>
                  </a:lnTo>
                  <a:lnTo>
                    <a:pt x="572" y="917"/>
                  </a:lnTo>
                  <a:lnTo>
                    <a:pt x="591" y="917"/>
                  </a:lnTo>
                  <a:lnTo>
                    <a:pt x="591" y="917"/>
                  </a:lnTo>
                  <a:lnTo>
                    <a:pt x="606" y="917"/>
                  </a:lnTo>
                  <a:lnTo>
                    <a:pt x="643" y="917"/>
                  </a:lnTo>
                  <a:lnTo>
                    <a:pt x="669" y="914"/>
                  </a:lnTo>
                  <a:lnTo>
                    <a:pt x="700" y="911"/>
                  </a:lnTo>
                  <a:lnTo>
                    <a:pt x="732" y="906"/>
                  </a:lnTo>
                  <a:lnTo>
                    <a:pt x="766" y="898"/>
                  </a:lnTo>
                  <a:lnTo>
                    <a:pt x="802" y="886"/>
                  </a:lnTo>
                  <a:lnTo>
                    <a:pt x="839" y="872"/>
                  </a:lnTo>
                  <a:lnTo>
                    <a:pt x="857" y="863"/>
                  </a:lnTo>
                  <a:lnTo>
                    <a:pt x="875" y="854"/>
                  </a:lnTo>
                  <a:lnTo>
                    <a:pt x="895" y="842"/>
                  </a:lnTo>
                  <a:lnTo>
                    <a:pt x="911" y="831"/>
                  </a:lnTo>
                  <a:lnTo>
                    <a:pt x="929" y="818"/>
                  </a:lnTo>
                  <a:lnTo>
                    <a:pt x="945" y="803"/>
                  </a:lnTo>
                  <a:lnTo>
                    <a:pt x="961" y="787"/>
                  </a:lnTo>
                  <a:lnTo>
                    <a:pt x="976" y="771"/>
                  </a:lnTo>
                  <a:lnTo>
                    <a:pt x="990" y="753"/>
                  </a:lnTo>
                  <a:lnTo>
                    <a:pt x="1003" y="732"/>
                  </a:lnTo>
                  <a:lnTo>
                    <a:pt x="1016" y="711"/>
                  </a:lnTo>
                  <a:lnTo>
                    <a:pt x="1028" y="688"/>
                  </a:lnTo>
                  <a:lnTo>
                    <a:pt x="810" y="544"/>
                  </a:lnTo>
                  <a:lnTo>
                    <a:pt x="810" y="544"/>
                  </a:lnTo>
                  <a:lnTo>
                    <a:pt x="800" y="566"/>
                  </a:lnTo>
                  <a:lnTo>
                    <a:pt x="794" y="578"/>
                  </a:lnTo>
                  <a:lnTo>
                    <a:pt x="787" y="589"/>
                  </a:lnTo>
                  <a:lnTo>
                    <a:pt x="778" y="600"/>
                  </a:lnTo>
                  <a:lnTo>
                    <a:pt x="770" y="612"/>
                  </a:lnTo>
                  <a:lnTo>
                    <a:pt x="758" y="622"/>
                  </a:lnTo>
                  <a:lnTo>
                    <a:pt x="745" y="631"/>
                  </a:lnTo>
                  <a:lnTo>
                    <a:pt x="732" y="639"/>
                  </a:lnTo>
                  <a:lnTo>
                    <a:pt x="718" y="648"/>
                  </a:lnTo>
                  <a:lnTo>
                    <a:pt x="701" y="654"/>
                  </a:lnTo>
                  <a:lnTo>
                    <a:pt x="682" y="661"/>
                  </a:lnTo>
                  <a:lnTo>
                    <a:pt x="662" y="665"/>
                  </a:lnTo>
                  <a:lnTo>
                    <a:pt x="641" y="669"/>
                  </a:lnTo>
                  <a:lnTo>
                    <a:pt x="617" y="670"/>
                  </a:lnTo>
                  <a:lnTo>
                    <a:pt x="591" y="670"/>
                  </a:lnTo>
                  <a:lnTo>
                    <a:pt x="591" y="670"/>
                  </a:lnTo>
                  <a:close/>
                </a:path>
              </a:pathLst>
            </a:custGeom>
            <a:solidFill>
              <a:schemeClr val="accent3"/>
            </a:solidFill>
            <a:ln w="38100">
              <a:solidFill>
                <a:schemeClr val="bg1"/>
              </a:solid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Shape 5"/>
            <p:cNvSpPr/>
            <p:nvPr/>
          </p:nvSpPr>
          <p:spPr bwMode="auto">
            <a:xfrm>
              <a:off x="4767553" y="2026180"/>
              <a:ext cx="1589396" cy="1329986"/>
            </a:xfrm>
            <a:custGeom>
              <a:avLst/>
              <a:gdLst>
                <a:gd name="T0" fmla="*/ 946 w 1109"/>
                <a:gd name="T1" fmla="*/ 446 h 928"/>
                <a:gd name="T2" fmla="*/ 942 w 1109"/>
                <a:gd name="T3" fmla="*/ 357 h 928"/>
                <a:gd name="T4" fmla="*/ 924 w 1109"/>
                <a:gd name="T5" fmla="*/ 276 h 928"/>
                <a:gd name="T6" fmla="*/ 898 w 1109"/>
                <a:gd name="T7" fmla="*/ 209 h 928"/>
                <a:gd name="T8" fmla="*/ 857 w 1109"/>
                <a:gd name="T9" fmla="*/ 146 h 928"/>
                <a:gd name="T10" fmla="*/ 799 w 1109"/>
                <a:gd name="T11" fmla="*/ 87 h 928"/>
                <a:gd name="T12" fmla="*/ 719 w 1109"/>
                <a:gd name="T13" fmla="*/ 42 h 928"/>
                <a:gd name="T14" fmla="*/ 615 w 1109"/>
                <a:gd name="T15" fmla="*/ 9 h 928"/>
                <a:gd name="T16" fmla="*/ 485 w 1109"/>
                <a:gd name="T17" fmla="*/ 0 h 928"/>
                <a:gd name="T18" fmla="*/ 446 w 1109"/>
                <a:gd name="T19" fmla="*/ 0 h 928"/>
                <a:gd name="T20" fmla="*/ 351 w 1109"/>
                <a:gd name="T21" fmla="*/ 13 h 928"/>
                <a:gd name="T22" fmla="*/ 250 w 1109"/>
                <a:gd name="T23" fmla="*/ 47 h 928"/>
                <a:gd name="T24" fmla="*/ 188 w 1109"/>
                <a:gd name="T25" fmla="*/ 81 h 928"/>
                <a:gd name="T26" fmla="*/ 132 w 1109"/>
                <a:gd name="T27" fmla="*/ 128 h 928"/>
                <a:gd name="T28" fmla="*/ 81 w 1109"/>
                <a:gd name="T29" fmla="*/ 191 h 928"/>
                <a:gd name="T30" fmla="*/ 44 w 1109"/>
                <a:gd name="T31" fmla="*/ 271 h 928"/>
                <a:gd name="T32" fmla="*/ 21 w 1109"/>
                <a:gd name="T33" fmla="*/ 370 h 928"/>
                <a:gd name="T34" fmla="*/ 13 w 1109"/>
                <a:gd name="T35" fmla="*/ 456 h 928"/>
                <a:gd name="T36" fmla="*/ 13 w 1109"/>
                <a:gd name="T37" fmla="*/ 496 h 928"/>
                <a:gd name="T38" fmla="*/ 0 w 1109"/>
                <a:gd name="T39" fmla="*/ 568 h 928"/>
                <a:gd name="T40" fmla="*/ 231 w 1109"/>
                <a:gd name="T41" fmla="*/ 676 h 928"/>
                <a:gd name="T42" fmla="*/ 247 w 1109"/>
                <a:gd name="T43" fmla="*/ 616 h 928"/>
                <a:gd name="T44" fmla="*/ 255 w 1109"/>
                <a:gd name="T45" fmla="*/ 548 h 928"/>
                <a:gd name="T46" fmla="*/ 257 w 1109"/>
                <a:gd name="T47" fmla="*/ 498 h 928"/>
                <a:gd name="T48" fmla="*/ 271 w 1109"/>
                <a:gd name="T49" fmla="*/ 417 h 928"/>
                <a:gd name="T50" fmla="*/ 305 w 1109"/>
                <a:gd name="T51" fmla="*/ 331 h 928"/>
                <a:gd name="T52" fmla="*/ 333 w 1109"/>
                <a:gd name="T53" fmla="*/ 293 h 928"/>
                <a:gd name="T54" fmla="*/ 370 w 1109"/>
                <a:gd name="T55" fmla="*/ 264 h 928"/>
                <a:gd name="T56" fmla="*/ 419 w 1109"/>
                <a:gd name="T57" fmla="*/ 248 h 928"/>
                <a:gd name="T58" fmla="*/ 479 w 1109"/>
                <a:gd name="T59" fmla="*/ 245 h 928"/>
                <a:gd name="T60" fmla="*/ 516 w 1109"/>
                <a:gd name="T61" fmla="*/ 250 h 928"/>
                <a:gd name="T62" fmla="*/ 576 w 1109"/>
                <a:gd name="T63" fmla="*/ 267 h 928"/>
                <a:gd name="T64" fmla="*/ 643 w 1109"/>
                <a:gd name="T65" fmla="*/ 311 h 928"/>
                <a:gd name="T66" fmla="*/ 670 w 1109"/>
                <a:gd name="T67" fmla="*/ 345 h 928"/>
                <a:gd name="T68" fmla="*/ 692 w 1109"/>
                <a:gd name="T69" fmla="*/ 389 h 928"/>
                <a:gd name="T70" fmla="*/ 705 w 1109"/>
                <a:gd name="T71" fmla="*/ 444 h 928"/>
                <a:gd name="T72" fmla="*/ 706 w 1109"/>
                <a:gd name="T73" fmla="*/ 513 h 928"/>
                <a:gd name="T74" fmla="*/ 706 w 1109"/>
                <a:gd name="T75" fmla="*/ 547 h 928"/>
                <a:gd name="T76" fmla="*/ 718 w 1109"/>
                <a:gd name="T77" fmla="*/ 629 h 928"/>
                <a:gd name="T78" fmla="*/ 747 w 1109"/>
                <a:gd name="T79" fmla="*/ 717 h 928"/>
                <a:gd name="T80" fmla="*/ 776 w 1109"/>
                <a:gd name="T81" fmla="*/ 772 h 928"/>
                <a:gd name="T82" fmla="*/ 817 w 1109"/>
                <a:gd name="T83" fmla="*/ 824 h 928"/>
                <a:gd name="T84" fmla="*/ 870 w 1109"/>
                <a:gd name="T85" fmla="*/ 870 h 928"/>
                <a:gd name="T86" fmla="*/ 938 w 1109"/>
                <a:gd name="T87" fmla="*/ 905 h 928"/>
                <a:gd name="T88" fmla="*/ 1024 w 1109"/>
                <a:gd name="T89" fmla="*/ 928 h 928"/>
                <a:gd name="T90" fmla="*/ 1081 w 1109"/>
                <a:gd name="T91" fmla="*/ 680 h 928"/>
                <a:gd name="T92" fmla="*/ 1039 w 1109"/>
                <a:gd name="T93" fmla="*/ 660 h 928"/>
                <a:gd name="T94" fmla="*/ 1000 w 1109"/>
                <a:gd name="T95" fmla="*/ 629 h 928"/>
                <a:gd name="T96" fmla="*/ 969 w 1109"/>
                <a:gd name="T97" fmla="*/ 584 h 928"/>
                <a:gd name="T98" fmla="*/ 950 w 1109"/>
                <a:gd name="T99" fmla="*/ 521 h 928"/>
                <a:gd name="T100" fmla="*/ 946 w 1109"/>
                <a:gd name="T101" fmla="*/ 46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09" h="928">
                  <a:moveTo>
                    <a:pt x="946" y="467"/>
                  </a:moveTo>
                  <a:lnTo>
                    <a:pt x="946" y="467"/>
                  </a:lnTo>
                  <a:lnTo>
                    <a:pt x="946" y="446"/>
                  </a:lnTo>
                  <a:lnTo>
                    <a:pt x="946" y="423"/>
                  </a:lnTo>
                  <a:lnTo>
                    <a:pt x="946" y="392"/>
                  </a:lnTo>
                  <a:lnTo>
                    <a:pt x="942" y="357"/>
                  </a:lnTo>
                  <a:lnTo>
                    <a:pt x="935" y="318"/>
                  </a:lnTo>
                  <a:lnTo>
                    <a:pt x="930" y="297"/>
                  </a:lnTo>
                  <a:lnTo>
                    <a:pt x="924" y="276"/>
                  </a:lnTo>
                  <a:lnTo>
                    <a:pt x="917" y="253"/>
                  </a:lnTo>
                  <a:lnTo>
                    <a:pt x="907" y="232"/>
                  </a:lnTo>
                  <a:lnTo>
                    <a:pt x="898" y="209"/>
                  </a:lnTo>
                  <a:lnTo>
                    <a:pt x="886" y="188"/>
                  </a:lnTo>
                  <a:lnTo>
                    <a:pt x="872" y="167"/>
                  </a:lnTo>
                  <a:lnTo>
                    <a:pt x="857" y="146"/>
                  </a:lnTo>
                  <a:lnTo>
                    <a:pt x="839" y="125"/>
                  </a:lnTo>
                  <a:lnTo>
                    <a:pt x="820" y="107"/>
                  </a:lnTo>
                  <a:lnTo>
                    <a:pt x="799" y="87"/>
                  </a:lnTo>
                  <a:lnTo>
                    <a:pt x="774" y="71"/>
                  </a:lnTo>
                  <a:lnTo>
                    <a:pt x="748" y="55"/>
                  </a:lnTo>
                  <a:lnTo>
                    <a:pt x="719" y="42"/>
                  </a:lnTo>
                  <a:lnTo>
                    <a:pt x="687" y="29"/>
                  </a:lnTo>
                  <a:lnTo>
                    <a:pt x="653" y="17"/>
                  </a:lnTo>
                  <a:lnTo>
                    <a:pt x="615" y="9"/>
                  </a:lnTo>
                  <a:lnTo>
                    <a:pt x="575" y="4"/>
                  </a:lnTo>
                  <a:lnTo>
                    <a:pt x="532" y="0"/>
                  </a:lnTo>
                  <a:lnTo>
                    <a:pt x="485" y="0"/>
                  </a:lnTo>
                  <a:lnTo>
                    <a:pt x="485" y="0"/>
                  </a:lnTo>
                  <a:lnTo>
                    <a:pt x="468" y="0"/>
                  </a:lnTo>
                  <a:lnTo>
                    <a:pt x="446" y="0"/>
                  </a:lnTo>
                  <a:lnTo>
                    <a:pt x="419" y="1"/>
                  </a:lnTo>
                  <a:lnTo>
                    <a:pt x="388" y="6"/>
                  </a:lnTo>
                  <a:lnTo>
                    <a:pt x="351" y="13"/>
                  </a:lnTo>
                  <a:lnTo>
                    <a:pt x="312" y="24"/>
                  </a:lnTo>
                  <a:lnTo>
                    <a:pt x="271" y="39"/>
                  </a:lnTo>
                  <a:lnTo>
                    <a:pt x="250" y="47"/>
                  </a:lnTo>
                  <a:lnTo>
                    <a:pt x="229" y="56"/>
                  </a:lnTo>
                  <a:lnTo>
                    <a:pt x="208" y="68"/>
                  </a:lnTo>
                  <a:lnTo>
                    <a:pt x="188" y="81"/>
                  </a:lnTo>
                  <a:lnTo>
                    <a:pt x="169" y="95"/>
                  </a:lnTo>
                  <a:lnTo>
                    <a:pt x="149" y="110"/>
                  </a:lnTo>
                  <a:lnTo>
                    <a:pt x="132" y="128"/>
                  </a:lnTo>
                  <a:lnTo>
                    <a:pt x="114" y="147"/>
                  </a:lnTo>
                  <a:lnTo>
                    <a:pt x="96" y="168"/>
                  </a:lnTo>
                  <a:lnTo>
                    <a:pt x="81" y="191"/>
                  </a:lnTo>
                  <a:lnTo>
                    <a:pt x="67" y="215"/>
                  </a:lnTo>
                  <a:lnTo>
                    <a:pt x="55" y="241"/>
                  </a:lnTo>
                  <a:lnTo>
                    <a:pt x="44" y="271"/>
                  </a:lnTo>
                  <a:lnTo>
                    <a:pt x="34" y="302"/>
                  </a:lnTo>
                  <a:lnTo>
                    <a:pt x="26" y="334"/>
                  </a:lnTo>
                  <a:lnTo>
                    <a:pt x="21" y="370"/>
                  </a:lnTo>
                  <a:lnTo>
                    <a:pt x="21" y="370"/>
                  </a:lnTo>
                  <a:lnTo>
                    <a:pt x="16" y="417"/>
                  </a:lnTo>
                  <a:lnTo>
                    <a:pt x="13" y="456"/>
                  </a:lnTo>
                  <a:lnTo>
                    <a:pt x="13" y="485"/>
                  </a:lnTo>
                  <a:lnTo>
                    <a:pt x="13" y="485"/>
                  </a:lnTo>
                  <a:lnTo>
                    <a:pt x="13" y="496"/>
                  </a:lnTo>
                  <a:lnTo>
                    <a:pt x="11" y="516"/>
                  </a:lnTo>
                  <a:lnTo>
                    <a:pt x="8" y="540"/>
                  </a:lnTo>
                  <a:lnTo>
                    <a:pt x="0" y="568"/>
                  </a:lnTo>
                  <a:lnTo>
                    <a:pt x="218" y="712"/>
                  </a:lnTo>
                  <a:lnTo>
                    <a:pt x="218" y="712"/>
                  </a:lnTo>
                  <a:lnTo>
                    <a:pt x="231" y="676"/>
                  </a:lnTo>
                  <a:lnTo>
                    <a:pt x="237" y="657"/>
                  </a:lnTo>
                  <a:lnTo>
                    <a:pt x="242" y="637"/>
                  </a:lnTo>
                  <a:lnTo>
                    <a:pt x="247" y="616"/>
                  </a:lnTo>
                  <a:lnTo>
                    <a:pt x="250" y="595"/>
                  </a:lnTo>
                  <a:lnTo>
                    <a:pt x="253" y="571"/>
                  </a:lnTo>
                  <a:lnTo>
                    <a:pt x="255" y="548"/>
                  </a:lnTo>
                  <a:lnTo>
                    <a:pt x="255" y="548"/>
                  </a:lnTo>
                  <a:lnTo>
                    <a:pt x="255" y="534"/>
                  </a:lnTo>
                  <a:lnTo>
                    <a:pt x="257" y="498"/>
                  </a:lnTo>
                  <a:lnTo>
                    <a:pt x="260" y="474"/>
                  </a:lnTo>
                  <a:lnTo>
                    <a:pt x="265" y="446"/>
                  </a:lnTo>
                  <a:lnTo>
                    <a:pt x="271" y="417"/>
                  </a:lnTo>
                  <a:lnTo>
                    <a:pt x="279" y="388"/>
                  </a:lnTo>
                  <a:lnTo>
                    <a:pt x="291" y="358"/>
                  </a:lnTo>
                  <a:lnTo>
                    <a:pt x="305" y="331"/>
                  </a:lnTo>
                  <a:lnTo>
                    <a:pt x="313" y="318"/>
                  </a:lnTo>
                  <a:lnTo>
                    <a:pt x="323" y="305"/>
                  </a:lnTo>
                  <a:lnTo>
                    <a:pt x="333" y="293"/>
                  </a:lnTo>
                  <a:lnTo>
                    <a:pt x="344" y="284"/>
                  </a:lnTo>
                  <a:lnTo>
                    <a:pt x="357" y="274"/>
                  </a:lnTo>
                  <a:lnTo>
                    <a:pt x="370" y="264"/>
                  </a:lnTo>
                  <a:lnTo>
                    <a:pt x="385" y="258"/>
                  </a:lnTo>
                  <a:lnTo>
                    <a:pt x="401" y="251"/>
                  </a:lnTo>
                  <a:lnTo>
                    <a:pt x="419" y="248"/>
                  </a:lnTo>
                  <a:lnTo>
                    <a:pt x="437" y="245"/>
                  </a:lnTo>
                  <a:lnTo>
                    <a:pt x="456" y="243"/>
                  </a:lnTo>
                  <a:lnTo>
                    <a:pt x="479" y="245"/>
                  </a:lnTo>
                  <a:lnTo>
                    <a:pt x="479" y="245"/>
                  </a:lnTo>
                  <a:lnTo>
                    <a:pt x="489" y="245"/>
                  </a:lnTo>
                  <a:lnTo>
                    <a:pt x="516" y="250"/>
                  </a:lnTo>
                  <a:lnTo>
                    <a:pt x="534" y="253"/>
                  </a:lnTo>
                  <a:lnTo>
                    <a:pt x="555" y="259"/>
                  </a:lnTo>
                  <a:lnTo>
                    <a:pt x="576" y="267"/>
                  </a:lnTo>
                  <a:lnTo>
                    <a:pt x="599" y="279"/>
                  </a:lnTo>
                  <a:lnTo>
                    <a:pt x="622" y="293"/>
                  </a:lnTo>
                  <a:lnTo>
                    <a:pt x="643" y="311"/>
                  </a:lnTo>
                  <a:lnTo>
                    <a:pt x="653" y="321"/>
                  </a:lnTo>
                  <a:lnTo>
                    <a:pt x="662" y="332"/>
                  </a:lnTo>
                  <a:lnTo>
                    <a:pt x="670" y="345"/>
                  </a:lnTo>
                  <a:lnTo>
                    <a:pt x="679" y="358"/>
                  </a:lnTo>
                  <a:lnTo>
                    <a:pt x="685" y="373"/>
                  </a:lnTo>
                  <a:lnTo>
                    <a:pt x="692" y="389"/>
                  </a:lnTo>
                  <a:lnTo>
                    <a:pt x="698" y="407"/>
                  </a:lnTo>
                  <a:lnTo>
                    <a:pt x="701" y="425"/>
                  </a:lnTo>
                  <a:lnTo>
                    <a:pt x="705" y="444"/>
                  </a:lnTo>
                  <a:lnTo>
                    <a:pt x="706" y="465"/>
                  </a:lnTo>
                  <a:lnTo>
                    <a:pt x="708" y="488"/>
                  </a:lnTo>
                  <a:lnTo>
                    <a:pt x="706" y="513"/>
                  </a:lnTo>
                  <a:lnTo>
                    <a:pt x="706" y="513"/>
                  </a:lnTo>
                  <a:lnTo>
                    <a:pt x="706" y="529"/>
                  </a:lnTo>
                  <a:lnTo>
                    <a:pt x="706" y="547"/>
                  </a:lnTo>
                  <a:lnTo>
                    <a:pt x="709" y="569"/>
                  </a:lnTo>
                  <a:lnTo>
                    <a:pt x="713" y="599"/>
                  </a:lnTo>
                  <a:lnTo>
                    <a:pt x="718" y="629"/>
                  </a:lnTo>
                  <a:lnTo>
                    <a:pt x="727" y="663"/>
                  </a:lnTo>
                  <a:lnTo>
                    <a:pt x="739" y="699"/>
                  </a:lnTo>
                  <a:lnTo>
                    <a:pt x="747" y="717"/>
                  </a:lnTo>
                  <a:lnTo>
                    <a:pt x="755" y="736"/>
                  </a:lnTo>
                  <a:lnTo>
                    <a:pt x="765" y="754"/>
                  </a:lnTo>
                  <a:lnTo>
                    <a:pt x="776" y="772"/>
                  </a:lnTo>
                  <a:lnTo>
                    <a:pt x="787" y="790"/>
                  </a:lnTo>
                  <a:lnTo>
                    <a:pt x="800" y="808"/>
                  </a:lnTo>
                  <a:lnTo>
                    <a:pt x="817" y="824"/>
                  </a:lnTo>
                  <a:lnTo>
                    <a:pt x="833" y="840"/>
                  </a:lnTo>
                  <a:lnTo>
                    <a:pt x="851" y="855"/>
                  </a:lnTo>
                  <a:lnTo>
                    <a:pt x="870" y="870"/>
                  </a:lnTo>
                  <a:lnTo>
                    <a:pt x="891" y="883"/>
                  </a:lnTo>
                  <a:lnTo>
                    <a:pt x="914" y="894"/>
                  </a:lnTo>
                  <a:lnTo>
                    <a:pt x="938" y="905"/>
                  </a:lnTo>
                  <a:lnTo>
                    <a:pt x="966" y="915"/>
                  </a:lnTo>
                  <a:lnTo>
                    <a:pt x="993" y="922"/>
                  </a:lnTo>
                  <a:lnTo>
                    <a:pt x="1024" y="928"/>
                  </a:lnTo>
                  <a:lnTo>
                    <a:pt x="1109" y="688"/>
                  </a:lnTo>
                  <a:lnTo>
                    <a:pt x="1109" y="688"/>
                  </a:lnTo>
                  <a:lnTo>
                    <a:pt x="1081" y="680"/>
                  </a:lnTo>
                  <a:lnTo>
                    <a:pt x="1068" y="675"/>
                  </a:lnTo>
                  <a:lnTo>
                    <a:pt x="1053" y="668"/>
                  </a:lnTo>
                  <a:lnTo>
                    <a:pt x="1039" y="660"/>
                  </a:lnTo>
                  <a:lnTo>
                    <a:pt x="1026" y="652"/>
                  </a:lnTo>
                  <a:lnTo>
                    <a:pt x="1013" y="642"/>
                  </a:lnTo>
                  <a:lnTo>
                    <a:pt x="1000" y="629"/>
                  </a:lnTo>
                  <a:lnTo>
                    <a:pt x="989" y="616"/>
                  </a:lnTo>
                  <a:lnTo>
                    <a:pt x="977" y="602"/>
                  </a:lnTo>
                  <a:lnTo>
                    <a:pt x="969" y="584"/>
                  </a:lnTo>
                  <a:lnTo>
                    <a:pt x="961" y="564"/>
                  </a:lnTo>
                  <a:lnTo>
                    <a:pt x="954" y="543"/>
                  </a:lnTo>
                  <a:lnTo>
                    <a:pt x="950" y="521"/>
                  </a:lnTo>
                  <a:lnTo>
                    <a:pt x="946" y="495"/>
                  </a:lnTo>
                  <a:lnTo>
                    <a:pt x="946" y="467"/>
                  </a:lnTo>
                  <a:lnTo>
                    <a:pt x="946" y="467"/>
                  </a:lnTo>
                  <a:close/>
                </a:path>
              </a:pathLst>
            </a:custGeom>
            <a:solidFill>
              <a:schemeClr val="accent4"/>
            </a:solidFill>
            <a:ln w="38100">
              <a:solidFill>
                <a:schemeClr val="bg1"/>
              </a:solid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Shape 6"/>
            <p:cNvSpPr/>
            <p:nvPr/>
          </p:nvSpPr>
          <p:spPr bwMode="auto">
            <a:xfrm>
              <a:off x="6226657" y="2004681"/>
              <a:ext cx="1403082" cy="1367249"/>
            </a:xfrm>
            <a:custGeom>
              <a:avLst/>
              <a:gdLst>
                <a:gd name="T0" fmla="*/ 823 w 979"/>
                <a:gd name="T1" fmla="*/ 0 h 954"/>
                <a:gd name="T2" fmla="*/ 734 w 979"/>
                <a:gd name="T3" fmla="*/ 8 h 954"/>
                <a:gd name="T4" fmla="*/ 650 w 979"/>
                <a:gd name="T5" fmla="*/ 32 h 954"/>
                <a:gd name="T6" fmla="*/ 583 w 979"/>
                <a:gd name="T7" fmla="*/ 63 h 954"/>
                <a:gd name="T8" fmla="*/ 518 w 979"/>
                <a:gd name="T9" fmla="*/ 109 h 954"/>
                <a:gd name="T10" fmla="*/ 458 w 979"/>
                <a:gd name="T11" fmla="*/ 174 h 954"/>
                <a:gd name="T12" fmla="*/ 409 w 979"/>
                <a:gd name="T13" fmla="*/ 258 h 954"/>
                <a:gd name="T14" fmla="*/ 377 w 979"/>
                <a:gd name="T15" fmla="*/ 367 h 954"/>
                <a:gd name="T16" fmla="*/ 364 w 979"/>
                <a:gd name="T17" fmla="*/ 503 h 954"/>
                <a:gd name="T18" fmla="*/ 361 w 979"/>
                <a:gd name="T19" fmla="*/ 536 h 954"/>
                <a:gd name="T20" fmla="*/ 348 w 979"/>
                <a:gd name="T21" fmla="*/ 588 h 954"/>
                <a:gd name="T22" fmla="*/ 314 w 979"/>
                <a:gd name="T23" fmla="*/ 644 h 954"/>
                <a:gd name="T24" fmla="*/ 275 w 979"/>
                <a:gd name="T25" fmla="*/ 677 h 954"/>
                <a:gd name="T26" fmla="*/ 236 w 979"/>
                <a:gd name="T27" fmla="*/ 696 h 954"/>
                <a:gd name="T28" fmla="*/ 187 w 979"/>
                <a:gd name="T29" fmla="*/ 706 h 954"/>
                <a:gd name="T30" fmla="*/ 150 w 979"/>
                <a:gd name="T31" fmla="*/ 709 h 954"/>
                <a:gd name="T32" fmla="*/ 85 w 979"/>
                <a:gd name="T33" fmla="*/ 703 h 954"/>
                <a:gd name="T34" fmla="*/ 31 w 979"/>
                <a:gd name="T35" fmla="*/ 948 h 954"/>
                <a:gd name="T36" fmla="*/ 83 w 979"/>
                <a:gd name="T37" fmla="*/ 953 h 954"/>
                <a:gd name="T38" fmla="*/ 174 w 979"/>
                <a:gd name="T39" fmla="*/ 953 h 954"/>
                <a:gd name="T40" fmla="*/ 283 w 979"/>
                <a:gd name="T41" fmla="*/ 940 h 954"/>
                <a:gd name="T42" fmla="*/ 354 w 979"/>
                <a:gd name="T43" fmla="*/ 919 h 954"/>
                <a:gd name="T44" fmla="*/ 426 w 979"/>
                <a:gd name="T45" fmla="*/ 888 h 954"/>
                <a:gd name="T46" fmla="*/ 490 w 979"/>
                <a:gd name="T47" fmla="*/ 841 h 954"/>
                <a:gd name="T48" fmla="*/ 547 w 979"/>
                <a:gd name="T49" fmla="*/ 777 h 954"/>
                <a:gd name="T50" fmla="*/ 589 w 979"/>
                <a:gd name="T51" fmla="*/ 695 h 954"/>
                <a:gd name="T52" fmla="*/ 609 w 979"/>
                <a:gd name="T53" fmla="*/ 628 h 954"/>
                <a:gd name="T54" fmla="*/ 622 w 979"/>
                <a:gd name="T55" fmla="*/ 484 h 954"/>
                <a:gd name="T56" fmla="*/ 627 w 979"/>
                <a:gd name="T57" fmla="*/ 448 h 954"/>
                <a:gd name="T58" fmla="*/ 645 w 979"/>
                <a:gd name="T59" fmla="*/ 393 h 954"/>
                <a:gd name="T60" fmla="*/ 682 w 979"/>
                <a:gd name="T61" fmla="*/ 333 h 954"/>
                <a:gd name="T62" fmla="*/ 721 w 979"/>
                <a:gd name="T63" fmla="*/ 299 h 954"/>
                <a:gd name="T64" fmla="*/ 760 w 979"/>
                <a:gd name="T65" fmla="*/ 281 h 954"/>
                <a:gd name="T66" fmla="*/ 807 w 979"/>
                <a:gd name="T67" fmla="*/ 271 h 954"/>
                <a:gd name="T68" fmla="*/ 844 w 979"/>
                <a:gd name="T69" fmla="*/ 271 h 954"/>
                <a:gd name="T70" fmla="*/ 885 w 979"/>
                <a:gd name="T71" fmla="*/ 265 h 954"/>
                <a:gd name="T72" fmla="*/ 921 w 979"/>
                <a:gd name="T73" fmla="*/ 248 h 954"/>
                <a:gd name="T74" fmla="*/ 948 w 979"/>
                <a:gd name="T75" fmla="*/ 221 h 954"/>
                <a:gd name="T76" fmla="*/ 969 w 979"/>
                <a:gd name="T77" fmla="*/ 188 h 954"/>
                <a:gd name="T78" fmla="*/ 979 w 979"/>
                <a:gd name="T79" fmla="*/ 149 h 954"/>
                <a:gd name="T80" fmla="*/ 979 w 979"/>
                <a:gd name="T81" fmla="*/ 122 h 954"/>
                <a:gd name="T82" fmla="*/ 969 w 979"/>
                <a:gd name="T83" fmla="*/ 83 h 954"/>
                <a:gd name="T84" fmla="*/ 948 w 979"/>
                <a:gd name="T85" fmla="*/ 49 h 954"/>
                <a:gd name="T86" fmla="*/ 921 w 979"/>
                <a:gd name="T87" fmla="*/ 23 h 954"/>
                <a:gd name="T88" fmla="*/ 885 w 979"/>
                <a:gd name="T89" fmla="*/ 6 h 954"/>
                <a:gd name="T90" fmla="*/ 844 w 979"/>
                <a:gd name="T9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9" h="954">
                  <a:moveTo>
                    <a:pt x="844" y="0"/>
                  </a:moveTo>
                  <a:lnTo>
                    <a:pt x="844" y="0"/>
                  </a:lnTo>
                  <a:lnTo>
                    <a:pt x="823" y="0"/>
                  </a:lnTo>
                  <a:lnTo>
                    <a:pt x="800" y="0"/>
                  </a:lnTo>
                  <a:lnTo>
                    <a:pt x="770" y="3"/>
                  </a:lnTo>
                  <a:lnTo>
                    <a:pt x="734" y="8"/>
                  </a:lnTo>
                  <a:lnTo>
                    <a:pt x="693" y="18"/>
                  </a:lnTo>
                  <a:lnTo>
                    <a:pt x="672" y="24"/>
                  </a:lnTo>
                  <a:lnTo>
                    <a:pt x="650" y="32"/>
                  </a:lnTo>
                  <a:lnTo>
                    <a:pt x="628" y="41"/>
                  </a:lnTo>
                  <a:lnTo>
                    <a:pt x="606" y="50"/>
                  </a:lnTo>
                  <a:lnTo>
                    <a:pt x="583" y="63"/>
                  </a:lnTo>
                  <a:lnTo>
                    <a:pt x="560" y="76"/>
                  </a:lnTo>
                  <a:lnTo>
                    <a:pt x="539" y="91"/>
                  </a:lnTo>
                  <a:lnTo>
                    <a:pt x="518" y="109"/>
                  </a:lnTo>
                  <a:lnTo>
                    <a:pt x="497" y="128"/>
                  </a:lnTo>
                  <a:lnTo>
                    <a:pt x="477" y="149"/>
                  </a:lnTo>
                  <a:lnTo>
                    <a:pt x="458" y="174"/>
                  </a:lnTo>
                  <a:lnTo>
                    <a:pt x="440" y="198"/>
                  </a:lnTo>
                  <a:lnTo>
                    <a:pt x="424" y="227"/>
                  </a:lnTo>
                  <a:lnTo>
                    <a:pt x="409" y="258"/>
                  </a:lnTo>
                  <a:lnTo>
                    <a:pt x="396" y="292"/>
                  </a:lnTo>
                  <a:lnTo>
                    <a:pt x="385" y="328"/>
                  </a:lnTo>
                  <a:lnTo>
                    <a:pt x="377" y="367"/>
                  </a:lnTo>
                  <a:lnTo>
                    <a:pt x="370" y="409"/>
                  </a:lnTo>
                  <a:lnTo>
                    <a:pt x="365" y="454"/>
                  </a:lnTo>
                  <a:lnTo>
                    <a:pt x="364" y="503"/>
                  </a:lnTo>
                  <a:lnTo>
                    <a:pt x="364" y="503"/>
                  </a:lnTo>
                  <a:lnTo>
                    <a:pt x="364" y="511"/>
                  </a:lnTo>
                  <a:lnTo>
                    <a:pt x="361" y="536"/>
                  </a:lnTo>
                  <a:lnTo>
                    <a:pt x="357" y="550"/>
                  </a:lnTo>
                  <a:lnTo>
                    <a:pt x="354" y="568"/>
                  </a:lnTo>
                  <a:lnTo>
                    <a:pt x="348" y="588"/>
                  </a:lnTo>
                  <a:lnTo>
                    <a:pt x="338" y="607"/>
                  </a:lnTo>
                  <a:lnTo>
                    <a:pt x="327" y="627"/>
                  </a:lnTo>
                  <a:lnTo>
                    <a:pt x="314" y="644"/>
                  </a:lnTo>
                  <a:lnTo>
                    <a:pt x="296" y="662"/>
                  </a:lnTo>
                  <a:lnTo>
                    <a:pt x="286" y="670"/>
                  </a:lnTo>
                  <a:lnTo>
                    <a:pt x="275" y="677"/>
                  </a:lnTo>
                  <a:lnTo>
                    <a:pt x="263" y="685"/>
                  </a:lnTo>
                  <a:lnTo>
                    <a:pt x="250" y="690"/>
                  </a:lnTo>
                  <a:lnTo>
                    <a:pt x="236" y="696"/>
                  </a:lnTo>
                  <a:lnTo>
                    <a:pt x="221" y="701"/>
                  </a:lnTo>
                  <a:lnTo>
                    <a:pt x="205" y="704"/>
                  </a:lnTo>
                  <a:lnTo>
                    <a:pt x="187" y="706"/>
                  </a:lnTo>
                  <a:lnTo>
                    <a:pt x="169" y="708"/>
                  </a:lnTo>
                  <a:lnTo>
                    <a:pt x="150" y="709"/>
                  </a:lnTo>
                  <a:lnTo>
                    <a:pt x="150" y="709"/>
                  </a:lnTo>
                  <a:lnTo>
                    <a:pt x="130" y="709"/>
                  </a:lnTo>
                  <a:lnTo>
                    <a:pt x="109" y="706"/>
                  </a:lnTo>
                  <a:lnTo>
                    <a:pt x="85" y="703"/>
                  </a:lnTo>
                  <a:lnTo>
                    <a:pt x="0" y="943"/>
                  </a:lnTo>
                  <a:lnTo>
                    <a:pt x="0" y="943"/>
                  </a:lnTo>
                  <a:lnTo>
                    <a:pt x="31" y="948"/>
                  </a:lnTo>
                  <a:lnTo>
                    <a:pt x="62" y="950"/>
                  </a:lnTo>
                  <a:lnTo>
                    <a:pt x="62" y="950"/>
                  </a:lnTo>
                  <a:lnTo>
                    <a:pt x="83" y="953"/>
                  </a:lnTo>
                  <a:lnTo>
                    <a:pt x="106" y="953"/>
                  </a:lnTo>
                  <a:lnTo>
                    <a:pt x="137" y="954"/>
                  </a:lnTo>
                  <a:lnTo>
                    <a:pt x="174" y="953"/>
                  </a:lnTo>
                  <a:lnTo>
                    <a:pt x="215" y="950"/>
                  </a:lnTo>
                  <a:lnTo>
                    <a:pt x="260" y="943"/>
                  </a:lnTo>
                  <a:lnTo>
                    <a:pt x="283" y="940"/>
                  </a:lnTo>
                  <a:lnTo>
                    <a:pt x="307" y="933"/>
                  </a:lnTo>
                  <a:lnTo>
                    <a:pt x="330" y="927"/>
                  </a:lnTo>
                  <a:lnTo>
                    <a:pt x="354" y="919"/>
                  </a:lnTo>
                  <a:lnTo>
                    <a:pt x="378" y="911"/>
                  </a:lnTo>
                  <a:lnTo>
                    <a:pt x="401" y="899"/>
                  </a:lnTo>
                  <a:lnTo>
                    <a:pt x="426" y="888"/>
                  </a:lnTo>
                  <a:lnTo>
                    <a:pt x="448" y="873"/>
                  </a:lnTo>
                  <a:lnTo>
                    <a:pt x="469" y="859"/>
                  </a:lnTo>
                  <a:lnTo>
                    <a:pt x="490" y="841"/>
                  </a:lnTo>
                  <a:lnTo>
                    <a:pt x="510" y="821"/>
                  </a:lnTo>
                  <a:lnTo>
                    <a:pt x="529" y="800"/>
                  </a:lnTo>
                  <a:lnTo>
                    <a:pt x="547" y="777"/>
                  </a:lnTo>
                  <a:lnTo>
                    <a:pt x="563" y="753"/>
                  </a:lnTo>
                  <a:lnTo>
                    <a:pt x="576" y="726"/>
                  </a:lnTo>
                  <a:lnTo>
                    <a:pt x="589" y="695"/>
                  </a:lnTo>
                  <a:lnTo>
                    <a:pt x="601" y="662"/>
                  </a:lnTo>
                  <a:lnTo>
                    <a:pt x="609" y="628"/>
                  </a:lnTo>
                  <a:lnTo>
                    <a:pt x="609" y="628"/>
                  </a:lnTo>
                  <a:lnTo>
                    <a:pt x="614" y="588"/>
                  </a:lnTo>
                  <a:lnTo>
                    <a:pt x="617" y="542"/>
                  </a:lnTo>
                  <a:lnTo>
                    <a:pt x="622" y="484"/>
                  </a:lnTo>
                  <a:lnTo>
                    <a:pt x="622" y="484"/>
                  </a:lnTo>
                  <a:lnTo>
                    <a:pt x="622" y="474"/>
                  </a:lnTo>
                  <a:lnTo>
                    <a:pt x="627" y="448"/>
                  </a:lnTo>
                  <a:lnTo>
                    <a:pt x="632" y="432"/>
                  </a:lnTo>
                  <a:lnTo>
                    <a:pt x="637" y="412"/>
                  </a:lnTo>
                  <a:lnTo>
                    <a:pt x="645" y="393"/>
                  </a:lnTo>
                  <a:lnTo>
                    <a:pt x="654" y="373"/>
                  </a:lnTo>
                  <a:lnTo>
                    <a:pt x="666" y="352"/>
                  </a:lnTo>
                  <a:lnTo>
                    <a:pt x="682" y="333"/>
                  </a:lnTo>
                  <a:lnTo>
                    <a:pt x="700" y="315"/>
                  </a:lnTo>
                  <a:lnTo>
                    <a:pt x="710" y="307"/>
                  </a:lnTo>
                  <a:lnTo>
                    <a:pt x="721" y="299"/>
                  </a:lnTo>
                  <a:lnTo>
                    <a:pt x="732" y="292"/>
                  </a:lnTo>
                  <a:lnTo>
                    <a:pt x="745" y="286"/>
                  </a:lnTo>
                  <a:lnTo>
                    <a:pt x="760" y="281"/>
                  </a:lnTo>
                  <a:lnTo>
                    <a:pt x="774" y="276"/>
                  </a:lnTo>
                  <a:lnTo>
                    <a:pt x="789" y="273"/>
                  </a:lnTo>
                  <a:lnTo>
                    <a:pt x="807" y="271"/>
                  </a:lnTo>
                  <a:lnTo>
                    <a:pt x="825" y="271"/>
                  </a:lnTo>
                  <a:lnTo>
                    <a:pt x="844" y="271"/>
                  </a:lnTo>
                  <a:lnTo>
                    <a:pt x="844" y="271"/>
                  </a:lnTo>
                  <a:lnTo>
                    <a:pt x="857" y="269"/>
                  </a:lnTo>
                  <a:lnTo>
                    <a:pt x="872" y="268"/>
                  </a:lnTo>
                  <a:lnTo>
                    <a:pt x="885" y="265"/>
                  </a:lnTo>
                  <a:lnTo>
                    <a:pt x="896" y="260"/>
                  </a:lnTo>
                  <a:lnTo>
                    <a:pt x="909" y="255"/>
                  </a:lnTo>
                  <a:lnTo>
                    <a:pt x="921" y="248"/>
                  </a:lnTo>
                  <a:lnTo>
                    <a:pt x="930" y="240"/>
                  </a:lnTo>
                  <a:lnTo>
                    <a:pt x="940" y="230"/>
                  </a:lnTo>
                  <a:lnTo>
                    <a:pt x="948" y="221"/>
                  </a:lnTo>
                  <a:lnTo>
                    <a:pt x="956" y="211"/>
                  </a:lnTo>
                  <a:lnTo>
                    <a:pt x="963" y="200"/>
                  </a:lnTo>
                  <a:lnTo>
                    <a:pt x="969" y="188"/>
                  </a:lnTo>
                  <a:lnTo>
                    <a:pt x="974" y="175"/>
                  </a:lnTo>
                  <a:lnTo>
                    <a:pt x="977" y="162"/>
                  </a:lnTo>
                  <a:lnTo>
                    <a:pt x="979" y="149"/>
                  </a:lnTo>
                  <a:lnTo>
                    <a:pt x="979" y="135"/>
                  </a:lnTo>
                  <a:lnTo>
                    <a:pt x="979" y="135"/>
                  </a:lnTo>
                  <a:lnTo>
                    <a:pt x="979" y="122"/>
                  </a:lnTo>
                  <a:lnTo>
                    <a:pt x="977" y="109"/>
                  </a:lnTo>
                  <a:lnTo>
                    <a:pt x="974" y="96"/>
                  </a:lnTo>
                  <a:lnTo>
                    <a:pt x="969" y="83"/>
                  </a:lnTo>
                  <a:lnTo>
                    <a:pt x="963" y="71"/>
                  </a:lnTo>
                  <a:lnTo>
                    <a:pt x="956" y="60"/>
                  </a:lnTo>
                  <a:lnTo>
                    <a:pt x="948" y="49"/>
                  </a:lnTo>
                  <a:lnTo>
                    <a:pt x="940" y="39"/>
                  </a:lnTo>
                  <a:lnTo>
                    <a:pt x="930" y="31"/>
                  </a:lnTo>
                  <a:lnTo>
                    <a:pt x="921" y="23"/>
                  </a:lnTo>
                  <a:lnTo>
                    <a:pt x="909" y="16"/>
                  </a:lnTo>
                  <a:lnTo>
                    <a:pt x="896" y="10"/>
                  </a:lnTo>
                  <a:lnTo>
                    <a:pt x="885" y="6"/>
                  </a:lnTo>
                  <a:lnTo>
                    <a:pt x="872" y="3"/>
                  </a:lnTo>
                  <a:lnTo>
                    <a:pt x="857" y="0"/>
                  </a:lnTo>
                  <a:lnTo>
                    <a:pt x="844" y="0"/>
                  </a:lnTo>
                  <a:lnTo>
                    <a:pt x="844" y="0"/>
                  </a:lnTo>
                  <a:close/>
                </a:path>
              </a:pathLst>
            </a:custGeom>
            <a:solidFill>
              <a:schemeClr val="accent5"/>
            </a:solidFill>
            <a:ln w="38100">
              <a:solidFill>
                <a:schemeClr val="bg1"/>
              </a:solid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9" name="Straight Arrow Connector 8"/>
          <p:cNvCxnSpPr/>
          <p:nvPr/>
        </p:nvCxnSpPr>
        <p:spPr>
          <a:xfrm flipV="1">
            <a:off x="4195331" y="1897043"/>
            <a:ext cx="0" cy="1197275"/>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10" name="Straight Arrow Connector 13"/>
          <p:cNvCxnSpPr/>
          <p:nvPr/>
        </p:nvCxnSpPr>
        <p:spPr>
          <a:xfrm>
            <a:off x="2589531" y="3340148"/>
            <a:ext cx="0" cy="1643581"/>
          </a:xfrm>
          <a:prstGeom prst="straightConnector1">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18"/>
          <p:cNvCxnSpPr/>
          <p:nvPr/>
        </p:nvCxnSpPr>
        <p:spPr>
          <a:xfrm flipV="1">
            <a:off x="6968240" y="1897041"/>
            <a:ext cx="0" cy="1197275"/>
          </a:xfrm>
          <a:prstGeom prst="straightConnector1">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12" name="Straight Arrow Connector 23"/>
          <p:cNvCxnSpPr/>
          <p:nvPr/>
        </p:nvCxnSpPr>
        <p:spPr>
          <a:xfrm>
            <a:off x="5553111" y="4022882"/>
            <a:ext cx="0" cy="960849"/>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13" name="Straight Arrow Connector 28"/>
          <p:cNvCxnSpPr/>
          <p:nvPr/>
        </p:nvCxnSpPr>
        <p:spPr>
          <a:xfrm>
            <a:off x="8625428" y="4365105"/>
            <a:ext cx="0" cy="618625"/>
          </a:xfrm>
          <a:prstGeom prst="straightConnector1">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grpSp>
        <p:nvGrpSpPr>
          <p:cNvPr id="14" name="Group 22"/>
          <p:cNvGrpSpPr/>
          <p:nvPr/>
        </p:nvGrpSpPr>
        <p:grpSpPr>
          <a:xfrm>
            <a:off x="6968241" y="1641075"/>
            <a:ext cx="2512136" cy="1006991"/>
            <a:chOff x="1197898" y="2503545"/>
            <a:chExt cx="2198693" cy="1006991"/>
          </a:xfrm>
        </p:grpSpPr>
        <p:sp>
          <p:nvSpPr>
            <p:cNvPr id="27" name="TextBox 24"/>
            <p:cNvSpPr txBox="1"/>
            <p:nvPr/>
          </p:nvSpPr>
          <p:spPr>
            <a:xfrm>
              <a:off x="1197898" y="2503545"/>
              <a:ext cx="2198693" cy="388226"/>
            </a:xfrm>
            <a:prstGeom prst="rect">
              <a:avLst/>
            </a:prstGeom>
            <a:noFill/>
          </p:spPr>
          <p:txBody>
            <a:bodyPr wrap="none" lIns="192000" tIns="0" rIns="0" bIns="0" anchor="b" anchorCtr="0">
              <a:norm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8" name="TextBox 25"/>
            <p:cNvSpPr txBox="1"/>
            <p:nvPr/>
          </p:nvSpPr>
          <p:spPr>
            <a:xfrm>
              <a:off x="1197898" y="2891770"/>
              <a:ext cx="2198693" cy="618766"/>
            </a:xfrm>
            <a:prstGeom prst="rect">
              <a:avLst/>
            </a:prstGeom>
          </p:spPr>
          <p:txBody>
            <a:bodyPr vert="horz" wrap="square" lIns="192000" tIns="0" rIns="0" bIns="0" anchor="ctr" anchorCtr="0">
              <a:normAutofit/>
            </a:bodyPr>
            <a:lstStyle/>
            <a:p>
              <a:pPr algn="l">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5" name="Group 30"/>
          <p:cNvGrpSpPr/>
          <p:nvPr/>
        </p:nvGrpSpPr>
        <p:grpSpPr>
          <a:xfrm>
            <a:off x="4195331" y="1641075"/>
            <a:ext cx="2512136" cy="1006991"/>
            <a:chOff x="1197898" y="2503545"/>
            <a:chExt cx="2198693" cy="1006991"/>
          </a:xfrm>
        </p:grpSpPr>
        <p:sp>
          <p:nvSpPr>
            <p:cNvPr id="25" name="TextBox 31"/>
            <p:cNvSpPr txBox="1"/>
            <p:nvPr/>
          </p:nvSpPr>
          <p:spPr>
            <a:xfrm>
              <a:off x="1197898" y="2503545"/>
              <a:ext cx="2198693" cy="388226"/>
            </a:xfrm>
            <a:prstGeom prst="rect">
              <a:avLst/>
            </a:prstGeom>
            <a:noFill/>
          </p:spPr>
          <p:txBody>
            <a:bodyPr wrap="none" lIns="192000" tIns="0" rIns="0" bIns="0" anchor="b" anchorCtr="0">
              <a:norm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TextBox 32"/>
            <p:cNvSpPr txBox="1"/>
            <p:nvPr/>
          </p:nvSpPr>
          <p:spPr>
            <a:xfrm>
              <a:off x="1197898" y="2891770"/>
              <a:ext cx="2198693" cy="618766"/>
            </a:xfrm>
            <a:prstGeom prst="rect">
              <a:avLst/>
            </a:prstGeom>
          </p:spPr>
          <p:txBody>
            <a:bodyPr vert="horz" wrap="square" lIns="192000" tIns="0" rIns="0" bIns="0" anchor="ctr" anchorCtr="0">
              <a:normAutofit/>
            </a:bodyPr>
            <a:lstStyle/>
            <a:p>
              <a:pPr algn="l">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dirty="0">
                  <a:solidFill>
                    <a:schemeClr val="bg1">
                      <a:lumMod val="50000"/>
                    </a:schemeClr>
                  </a:solidFill>
                  <a:latin typeface="微软雅黑" panose="020B0503020204020204" pitchFamily="34" charset="-122"/>
                  <a:ea typeface="微软雅黑" panose="020B0503020204020204" pitchFamily="34" charset="-122"/>
                </a:rPr>
              </a:br>
              <a:r>
                <a:rPr lang="zh-CN" altLang="en-US" sz="12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6" name="Group 33"/>
          <p:cNvGrpSpPr/>
          <p:nvPr/>
        </p:nvGrpSpPr>
        <p:grpSpPr>
          <a:xfrm>
            <a:off x="8625428" y="4690262"/>
            <a:ext cx="2512136" cy="1006991"/>
            <a:chOff x="1197898" y="2503545"/>
            <a:chExt cx="2198693" cy="1006991"/>
          </a:xfrm>
        </p:grpSpPr>
        <p:sp>
          <p:nvSpPr>
            <p:cNvPr id="23" name="TextBox 34"/>
            <p:cNvSpPr txBox="1"/>
            <p:nvPr/>
          </p:nvSpPr>
          <p:spPr>
            <a:xfrm>
              <a:off x="1197898" y="2503545"/>
              <a:ext cx="2198693" cy="388226"/>
            </a:xfrm>
            <a:prstGeom prst="rect">
              <a:avLst/>
            </a:prstGeom>
            <a:noFill/>
          </p:spPr>
          <p:txBody>
            <a:bodyPr wrap="none" lIns="192000" tIns="0" rIns="0" bIns="0" anchor="b" anchorCtr="0">
              <a:norm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TextBox 35"/>
            <p:cNvSpPr txBox="1"/>
            <p:nvPr/>
          </p:nvSpPr>
          <p:spPr>
            <a:xfrm>
              <a:off x="1197898" y="2891770"/>
              <a:ext cx="2198693" cy="618766"/>
            </a:xfrm>
            <a:prstGeom prst="rect">
              <a:avLst/>
            </a:prstGeom>
          </p:spPr>
          <p:txBody>
            <a:bodyPr vert="horz" wrap="square" lIns="192000" tIns="0" rIns="0" bIns="0" anchor="ctr" anchorCtr="0">
              <a:normAutofit/>
            </a:bodyPr>
            <a:lstStyle/>
            <a:p>
              <a:pPr algn="l">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7" name="Group 37"/>
          <p:cNvGrpSpPr/>
          <p:nvPr/>
        </p:nvGrpSpPr>
        <p:grpSpPr>
          <a:xfrm>
            <a:off x="5553371" y="4690262"/>
            <a:ext cx="2512136" cy="1006991"/>
            <a:chOff x="1197898" y="2503545"/>
            <a:chExt cx="2198693" cy="1006991"/>
          </a:xfrm>
        </p:grpSpPr>
        <p:sp>
          <p:nvSpPr>
            <p:cNvPr id="21" name="TextBox 46"/>
            <p:cNvSpPr txBox="1"/>
            <p:nvPr/>
          </p:nvSpPr>
          <p:spPr>
            <a:xfrm>
              <a:off x="1197898" y="2503545"/>
              <a:ext cx="2198693" cy="388226"/>
            </a:xfrm>
            <a:prstGeom prst="rect">
              <a:avLst/>
            </a:prstGeom>
            <a:noFill/>
          </p:spPr>
          <p:txBody>
            <a:bodyPr wrap="none" lIns="192000" tIns="0" rIns="0" bIns="0" anchor="b" anchorCtr="0">
              <a:norm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2" name="TextBox 47"/>
            <p:cNvSpPr txBox="1"/>
            <p:nvPr/>
          </p:nvSpPr>
          <p:spPr>
            <a:xfrm>
              <a:off x="1197898" y="2891770"/>
              <a:ext cx="2198693" cy="618766"/>
            </a:xfrm>
            <a:prstGeom prst="rect">
              <a:avLst/>
            </a:prstGeom>
          </p:spPr>
          <p:txBody>
            <a:bodyPr vert="horz" wrap="square" lIns="192000" tIns="0" rIns="0" bIns="0" anchor="ctr" anchorCtr="0">
              <a:normAutofit/>
            </a:bodyPr>
            <a:lstStyle/>
            <a:p>
              <a:pPr algn="l">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8" name="Group 48"/>
          <p:cNvGrpSpPr/>
          <p:nvPr/>
        </p:nvGrpSpPr>
        <p:grpSpPr>
          <a:xfrm>
            <a:off x="2592723" y="4690262"/>
            <a:ext cx="2512136" cy="1006991"/>
            <a:chOff x="1197898" y="2503545"/>
            <a:chExt cx="2198693" cy="1006991"/>
          </a:xfrm>
        </p:grpSpPr>
        <p:sp>
          <p:nvSpPr>
            <p:cNvPr id="19" name="TextBox 49"/>
            <p:cNvSpPr txBox="1"/>
            <p:nvPr/>
          </p:nvSpPr>
          <p:spPr>
            <a:xfrm>
              <a:off x="1197898" y="2503545"/>
              <a:ext cx="2198693" cy="388226"/>
            </a:xfrm>
            <a:prstGeom prst="rect">
              <a:avLst/>
            </a:prstGeom>
            <a:noFill/>
          </p:spPr>
          <p:txBody>
            <a:bodyPr wrap="none" lIns="192000" tIns="0" rIns="0" bIns="0" anchor="b" anchorCtr="0">
              <a:norm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TextBox 52"/>
            <p:cNvSpPr txBox="1"/>
            <p:nvPr/>
          </p:nvSpPr>
          <p:spPr>
            <a:xfrm>
              <a:off x="1197898" y="2891770"/>
              <a:ext cx="2198693" cy="618766"/>
            </a:xfrm>
            <a:prstGeom prst="rect">
              <a:avLst/>
            </a:prstGeom>
          </p:spPr>
          <p:txBody>
            <a:bodyPr vert="horz" wrap="square" lIns="192000" tIns="0" rIns="0" bIns="0" anchor="ctr" anchorCtr="0">
              <a:normAutofit/>
            </a:bodyPr>
            <a:lstStyle/>
            <a:p>
              <a:pPr algn="l">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30" name="矩形: 圆角 29">
            <a:extLst>
              <a:ext uri="{FF2B5EF4-FFF2-40B4-BE49-F238E27FC236}">
                <a16:creationId xmlns:a16="http://schemas.microsoft.com/office/drawing/2014/main" id="{4A001F36-C606-4FDD-A49A-667A8A80F46C}"/>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505BAAC0-7B10-4A04-9DE9-A9F1C7FEB483}"/>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1295576944"/>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par>
                                <p:cTn id="12" presetID="22" presetClass="entr" presetSubtype="4"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00"/>
                                        <p:tgtEl>
                                          <p:spTgt spid="11"/>
                                        </p:tgtEl>
                                      </p:cBhvr>
                                    </p:animEffect>
                                  </p:childTnLst>
                                </p:cTn>
                              </p:par>
                              <p:par>
                                <p:cTn id="15" presetID="22" presetClass="entr" presetSubtype="1"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par>
                                <p:cTn id="18" presetID="22" presetClass="entr" presetSubtype="1"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up)">
                                      <p:cBhvr>
                                        <p:cTn id="20" dur="500"/>
                                        <p:tgtEl>
                                          <p:spTgt spid="13"/>
                                        </p:tgtEl>
                                      </p:cBhvr>
                                    </p:animEffect>
                                  </p:childTnLst>
                                </p:cTn>
                              </p:par>
                              <p:par>
                                <p:cTn id="21" presetID="22" presetClass="entr" presetSubtype="1"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22" presetClass="entr" presetSubtype="8"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wipe(left)">
                                      <p:cBhvr>
                                        <p:cTn id="52" dur="1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74739" y="1894735"/>
            <a:ext cx="2395087" cy="3644595"/>
            <a:chOff x="242888" y="1592796"/>
            <a:chExt cx="2791932" cy="4248472"/>
          </a:xfrm>
        </p:grpSpPr>
        <p:sp>
          <p:nvSpPr>
            <p:cNvPr id="23" name="矩形: 圆顶角 22"/>
            <p:cNvSpPr/>
            <p:nvPr/>
          </p:nvSpPr>
          <p:spPr bwMode="auto">
            <a:xfrm>
              <a:off x="242888" y="1880828"/>
              <a:ext cx="2791932" cy="1565755"/>
            </a:xfrm>
            <a:prstGeom prst="round2SameRect">
              <a:avLst>
                <a:gd name="adj1" fmla="val 20817"/>
                <a:gd name="adj2" fmla="val 0"/>
              </a:avLst>
            </a:prstGeom>
            <a:solidFill>
              <a:schemeClr val="accent1">
                <a:lumMod val="100000"/>
              </a:schemeClr>
            </a:solidFill>
            <a:ln w="19050">
              <a:noFill/>
              <a:round/>
            </a:ln>
          </p:spPr>
          <p:txBody>
            <a:bodyPr anchor="ctr"/>
            <a:lstStyle/>
            <a:p>
              <a:pPr algn="ctr"/>
              <a:endParaRPr sz="2400"/>
            </a:p>
          </p:txBody>
        </p:sp>
        <p:sp>
          <p:nvSpPr>
            <p:cNvPr id="24" name="矩形: 圆顶角 23"/>
            <p:cNvSpPr/>
            <p:nvPr/>
          </p:nvSpPr>
          <p:spPr bwMode="auto">
            <a:xfrm flipV="1">
              <a:off x="242888" y="3446583"/>
              <a:ext cx="2791932" cy="2394685"/>
            </a:xfrm>
            <a:prstGeom prst="round2SameRect">
              <a:avLst>
                <a:gd name="adj1" fmla="val 20817"/>
                <a:gd name="adj2" fmla="val 0"/>
              </a:avLst>
            </a:prstGeom>
            <a:noFill/>
            <a:ln w="19050">
              <a:solidFill>
                <a:srgbClr val="7F7F7F"/>
              </a:solidFill>
              <a:prstDash val="sysDash"/>
              <a:round/>
            </a:ln>
          </p:spPr>
          <p:txBody>
            <a:bodyPr anchor="ctr"/>
            <a:lstStyle/>
            <a:p>
              <a:pPr algn="ctr"/>
              <a:endParaRPr sz="2400"/>
            </a:p>
          </p:txBody>
        </p:sp>
        <p:sp>
          <p:nvSpPr>
            <p:cNvPr id="25" name="流程图: 离页连接符 24"/>
            <p:cNvSpPr/>
            <p:nvPr/>
          </p:nvSpPr>
          <p:spPr bwMode="auto">
            <a:xfrm>
              <a:off x="710100" y="1592796"/>
              <a:ext cx="1857508" cy="1377362"/>
            </a:xfrm>
            <a:prstGeom prst="flowChartOffpageConnector">
              <a:avLst/>
            </a:prstGeom>
            <a:solidFill>
              <a:schemeClr val="accent1">
                <a:lumMod val="75000"/>
              </a:schemeClr>
            </a:solidFill>
            <a:ln w="57150">
              <a:solidFill>
                <a:schemeClr val="bg1"/>
              </a:solidFill>
              <a:round/>
            </a:ln>
          </p:spPr>
          <p:txBody>
            <a:bodyPr vert="horz" wrap="none" lIns="121920" tIns="60960" rIns="121920" bIns="60960" anchor="ctr" anchorCtr="1" compatLnSpc="1">
              <a:noAutofit/>
            </a:bodyPr>
            <a:lstStyle/>
            <a:p>
              <a:pPr algn="ctr"/>
              <a:r>
                <a:rPr lang="en-US" altLang="zh-CN" sz="5867" dirty="0">
                  <a:solidFill>
                    <a:schemeClr val="bg1"/>
                  </a:solidFill>
                  <a:latin typeface="Impact" panose="020B0806030902050204" pitchFamily="34" charset="0"/>
                </a:rPr>
                <a:t>01</a:t>
              </a:r>
            </a:p>
          </p:txBody>
        </p:sp>
        <p:sp>
          <p:nvSpPr>
            <p:cNvPr id="26" name="文本框 19"/>
            <p:cNvSpPr txBox="1"/>
            <p:nvPr/>
          </p:nvSpPr>
          <p:spPr bwMode="auto">
            <a:xfrm>
              <a:off x="253034" y="3784363"/>
              <a:ext cx="2773142" cy="387661"/>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7" name="文本框 20"/>
            <p:cNvSpPr txBox="1"/>
            <p:nvPr/>
          </p:nvSpPr>
          <p:spPr bwMode="auto">
            <a:xfrm>
              <a:off x="253034" y="4509804"/>
              <a:ext cx="2773142" cy="1286944"/>
            </a:xfrm>
            <a:prstGeom prst="rect">
              <a:avLst/>
            </a:prstGeom>
            <a:noFill/>
            <a:ln w="9525">
              <a:noFill/>
              <a:miter lim="800000"/>
            </a:ln>
          </p:spPr>
          <p:txBody>
            <a:bodyPr wrap="square" lIns="0" tIns="0" rIns="0" bIns="0" anchor="t" anchorCtr="1">
              <a:normAutofit/>
              <a:scene3d>
                <a:camera prst="orthographicFront"/>
                <a:lightRig rig="threePt" dir="t"/>
              </a:scene3d>
              <a:sp3d>
                <a:bevelT w="0" h="0"/>
              </a:sp3d>
            </a:bodyPr>
            <a:lstStyle/>
            <a:p>
              <a:pPr algn="ctr">
                <a:lnSpc>
                  <a:spcPct val="120000"/>
                </a:lnSpc>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p>
          </p:txBody>
        </p:sp>
      </p:grpSp>
      <p:grpSp>
        <p:nvGrpSpPr>
          <p:cNvPr id="5" name="组合 4"/>
          <p:cNvGrpSpPr/>
          <p:nvPr/>
        </p:nvGrpSpPr>
        <p:grpSpPr>
          <a:xfrm>
            <a:off x="3623357" y="1894735"/>
            <a:ext cx="2399010" cy="3644595"/>
            <a:chOff x="3213790" y="1592796"/>
            <a:chExt cx="2796505" cy="4248472"/>
          </a:xfrm>
        </p:grpSpPr>
        <p:sp>
          <p:nvSpPr>
            <p:cNvPr id="18" name="矩形: 圆顶角 17"/>
            <p:cNvSpPr/>
            <p:nvPr/>
          </p:nvSpPr>
          <p:spPr bwMode="auto">
            <a:xfrm>
              <a:off x="3213790" y="1880828"/>
              <a:ext cx="2791932" cy="1565755"/>
            </a:xfrm>
            <a:prstGeom prst="round2SameRect">
              <a:avLst>
                <a:gd name="adj1" fmla="val 20817"/>
                <a:gd name="adj2" fmla="val 0"/>
              </a:avLst>
            </a:prstGeom>
            <a:solidFill>
              <a:schemeClr val="accent2">
                <a:lumMod val="100000"/>
              </a:schemeClr>
            </a:solidFill>
            <a:ln w="19050">
              <a:noFill/>
              <a:round/>
            </a:ln>
          </p:spPr>
          <p:txBody>
            <a:bodyPr anchor="ctr"/>
            <a:lstStyle/>
            <a:p>
              <a:pPr algn="ctr"/>
              <a:endParaRPr sz="2400"/>
            </a:p>
          </p:txBody>
        </p:sp>
        <p:sp>
          <p:nvSpPr>
            <p:cNvPr id="19" name="矩形: 圆顶角 18"/>
            <p:cNvSpPr/>
            <p:nvPr/>
          </p:nvSpPr>
          <p:spPr bwMode="auto">
            <a:xfrm flipV="1">
              <a:off x="3213790" y="3446583"/>
              <a:ext cx="2791932" cy="2394685"/>
            </a:xfrm>
            <a:prstGeom prst="round2SameRect">
              <a:avLst>
                <a:gd name="adj1" fmla="val 20817"/>
                <a:gd name="adj2" fmla="val 0"/>
              </a:avLst>
            </a:prstGeom>
            <a:noFill/>
            <a:ln w="19050">
              <a:solidFill>
                <a:srgbClr val="7F7F7F"/>
              </a:solidFill>
              <a:prstDash val="sysDash"/>
              <a:round/>
            </a:ln>
          </p:spPr>
          <p:txBody>
            <a:bodyPr anchor="ctr"/>
            <a:lstStyle/>
            <a:p>
              <a:pPr algn="ctr"/>
              <a:endParaRPr sz="2400" dirty="0"/>
            </a:p>
          </p:txBody>
        </p:sp>
        <p:sp>
          <p:nvSpPr>
            <p:cNvPr id="20" name="流程图: 离页连接符 19"/>
            <p:cNvSpPr/>
            <p:nvPr/>
          </p:nvSpPr>
          <p:spPr bwMode="auto">
            <a:xfrm>
              <a:off x="3681002" y="1592796"/>
              <a:ext cx="1857508" cy="1377362"/>
            </a:xfrm>
            <a:prstGeom prst="flowChartOffpageConnector">
              <a:avLst/>
            </a:prstGeom>
            <a:solidFill>
              <a:schemeClr val="accent2">
                <a:lumMod val="75000"/>
              </a:schemeClr>
            </a:solidFill>
            <a:ln w="57150">
              <a:solidFill>
                <a:schemeClr val="bg1"/>
              </a:solidFill>
              <a:round/>
            </a:ln>
          </p:spPr>
          <p:txBody>
            <a:bodyPr vert="horz" wrap="none" lIns="121920" tIns="60960" rIns="121920" bIns="60960" anchor="ctr" anchorCtr="1" compatLnSpc="1">
              <a:noAutofit/>
            </a:bodyPr>
            <a:lstStyle/>
            <a:p>
              <a:pPr algn="ctr"/>
              <a:r>
                <a:rPr lang="en-US" altLang="zh-CN" sz="5867" dirty="0">
                  <a:solidFill>
                    <a:schemeClr val="bg1"/>
                  </a:solidFill>
                  <a:latin typeface="Impact" panose="020B0806030902050204" pitchFamily="34" charset="0"/>
                </a:rPr>
                <a:t>02</a:t>
              </a:r>
            </a:p>
          </p:txBody>
        </p:sp>
        <p:sp>
          <p:nvSpPr>
            <p:cNvPr id="21" name="文本框 22"/>
            <p:cNvSpPr txBox="1"/>
            <p:nvPr/>
          </p:nvSpPr>
          <p:spPr bwMode="auto">
            <a:xfrm>
              <a:off x="3223685" y="3839246"/>
              <a:ext cx="2773142" cy="283030"/>
            </a:xfrm>
            <a:prstGeom prst="rect">
              <a:avLst/>
            </a:prstGeom>
            <a:noFill/>
            <a:ln w="9525">
              <a:noFill/>
              <a:miter lim="800000"/>
            </a:ln>
          </p:spPr>
          <p:txBody>
            <a:bodyPr wrap="none" lIns="0" tIns="0" rIns="0" bIns="0" anchor="ctr" anchorCtr="1">
              <a:noAutofit/>
              <a:scene3d>
                <a:camera prst="orthographicFront"/>
                <a:lightRig rig="threePt" dir="t"/>
              </a:scene3d>
              <a:sp3d>
                <a:bevelT w="0" h="0"/>
              </a:sp3d>
            </a:bodyPr>
            <a:lstStyle/>
            <a:p>
              <a:pPr marL="0" lvl="1"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2" name="文本框 23"/>
            <p:cNvSpPr txBox="1"/>
            <p:nvPr/>
          </p:nvSpPr>
          <p:spPr bwMode="auto">
            <a:xfrm>
              <a:off x="3237153" y="4514939"/>
              <a:ext cx="2773142" cy="1286944"/>
            </a:xfrm>
            <a:prstGeom prst="rect">
              <a:avLst/>
            </a:prstGeom>
            <a:noFill/>
            <a:ln w="9525">
              <a:noFill/>
              <a:miter lim="800000"/>
            </a:ln>
          </p:spPr>
          <p:txBody>
            <a:bodyPr wrap="square" lIns="0" tIns="0" rIns="0" bIns="0" anchor="t" anchorCtr="1">
              <a:normAutofit/>
              <a:scene3d>
                <a:camera prst="orthographicFront"/>
                <a:lightRig rig="threePt" dir="t"/>
              </a:scene3d>
              <a:sp3d>
                <a:bevelT w="0" h="0"/>
              </a:sp3d>
            </a:bodyPr>
            <a:lstStyle/>
            <a:p>
              <a:pPr algn="ctr">
                <a:lnSpc>
                  <a:spcPct val="120000"/>
                </a:lnSpc>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dirty="0">
                  <a:solidFill>
                    <a:schemeClr val="bg1">
                      <a:lumMod val="50000"/>
                    </a:schemeClr>
                  </a:solidFill>
                  <a:latin typeface="微软雅黑" panose="020B0503020204020204" pitchFamily="34" charset="-122"/>
                  <a:ea typeface="微软雅黑" panose="020B0503020204020204" pitchFamily="34" charset="-122"/>
                </a:rPr>
              </a:b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6171974" y="1894735"/>
            <a:ext cx="2395087" cy="3644595"/>
            <a:chOff x="6184692" y="1592796"/>
            <a:chExt cx="2791932" cy="4248472"/>
          </a:xfrm>
        </p:grpSpPr>
        <p:sp>
          <p:nvSpPr>
            <p:cNvPr id="13" name="矩形: 圆顶角 12"/>
            <p:cNvSpPr/>
            <p:nvPr/>
          </p:nvSpPr>
          <p:spPr bwMode="auto">
            <a:xfrm>
              <a:off x="6184692" y="1880828"/>
              <a:ext cx="2791932" cy="1565755"/>
            </a:xfrm>
            <a:prstGeom prst="round2SameRect">
              <a:avLst>
                <a:gd name="adj1" fmla="val 20817"/>
                <a:gd name="adj2" fmla="val 0"/>
              </a:avLst>
            </a:prstGeom>
            <a:solidFill>
              <a:schemeClr val="accent3">
                <a:lumMod val="100000"/>
              </a:schemeClr>
            </a:solidFill>
            <a:ln w="19050">
              <a:noFill/>
              <a:round/>
            </a:ln>
          </p:spPr>
          <p:txBody>
            <a:bodyPr anchor="ctr"/>
            <a:lstStyle/>
            <a:p>
              <a:pPr algn="ctr"/>
              <a:endParaRPr sz="2400"/>
            </a:p>
          </p:txBody>
        </p:sp>
        <p:sp>
          <p:nvSpPr>
            <p:cNvPr id="14" name="矩形: 圆顶角 13"/>
            <p:cNvSpPr/>
            <p:nvPr/>
          </p:nvSpPr>
          <p:spPr bwMode="auto">
            <a:xfrm flipV="1">
              <a:off x="6184692" y="3446583"/>
              <a:ext cx="2791932" cy="2394685"/>
            </a:xfrm>
            <a:prstGeom prst="round2SameRect">
              <a:avLst>
                <a:gd name="adj1" fmla="val 20817"/>
                <a:gd name="adj2" fmla="val 0"/>
              </a:avLst>
            </a:prstGeom>
            <a:noFill/>
            <a:ln w="19050">
              <a:solidFill>
                <a:srgbClr val="7F7F7F"/>
              </a:solidFill>
              <a:prstDash val="sysDash"/>
              <a:round/>
            </a:ln>
          </p:spPr>
          <p:txBody>
            <a:bodyPr anchor="ctr"/>
            <a:lstStyle/>
            <a:p>
              <a:pPr algn="ctr"/>
              <a:endParaRPr sz="2400"/>
            </a:p>
          </p:txBody>
        </p:sp>
        <p:sp>
          <p:nvSpPr>
            <p:cNvPr id="15" name="流程图: 离页连接符 14"/>
            <p:cNvSpPr/>
            <p:nvPr/>
          </p:nvSpPr>
          <p:spPr bwMode="auto">
            <a:xfrm>
              <a:off x="6651904" y="1592796"/>
              <a:ext cx="1857508" cy="1377362"/>
            </a:xfrm>
            <a:prstGeom prst="flowChartOffpageConnector">
              <a:avLst/>
            </a:prstGeom>
            <a:solidFill>
              <a:schemeClr val="accent3">
                <a:lumMod val="75000"/>
              </a:schemeClr>
            </a:solidFill>
            <a:ln w="57150">
              <a:solidFill>
                <a:schemeClr val="bg1"/>
              </a:solidFill>
              <a:round/>
            </a:ln>
          </p:spPr>
          <p:txBody>
            <a:bodyPr vert="horz" wrap="none" lIns="121920" tIns="60960" rIns="121920" bIns="60960" anchor="ctr" anchorCtr="1" compatLnSpc="1">
              <a:noAutofit/>
            </a:bodyPr>
            <a:lstStyle/>
            <a:p>
              <a:pPr algn="ctr"/>
              <a:r>
                <a:rPr lang="en-US" altLang="zh-CN" sz="5867" dirty="0">
                  <a:solidFill>
                    <a:schemeClr val="bg1"/>
                  </a:solidFill>
                  <a:latin typeface="Impact" panose="020B0806030902050204" pitchFamily="34" charset="0"/>
                </a:rPr>
                <a:t>03</a:t>
              </a:r>
            </a:p>
          </p:txBody>
        </p:sp>
        <p:sp>
          <p:nvSpPr>
            <p:cNvPr id="16" name="文本框 25"/>
            <p:cNvSpPr txBox="1"/>
            <p:nvPr/>
          </p:nvSpPr>
          <p:spPr bwMode="auto">
            <a:xfrm>
              <a:off x="6194336" y="3839246"/>
              <a:ext cx="2773142" cy="283030"/>
            </a:xfrm>
            <a:prstGeom prst="rect">
              <a:avLst/>
            </a:prstGeom>
            <a:noFill/>
            <a:ln w="9525">
              <a:noFill/>
              <a:miter lim="800000"/>
            </a:ln>
          </p:spPr>
          <p:txBody>
            <a:bodyPr wrap="none" lIns="0" tIns="0" rIns="0" bIns="0" anchor="ctr" anchorCtr="1">
              <a:noAutofit/>
              <a:scene3d>
                <a:camera prst="orthographicFront"/>
                <a:lightRig rig="threePt" dir="t"/>
              </a:scene3d>
              <a:sp3d>
                <a:bevelT w="0" h="0"/>
              </a:sp3d>
            </a:bodyPr>
            <a:lstStyle/>
            <a:p>
              <a:pPr marL="0" lvl="1"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7" name="文本框 26"/>
            <p:cNvSpPr txBox="1"/>
            <p:nvPr/>
          </p:nvSpPr>
          <p:spPr bwMode="auto">
            <a:xfrm>
              <a:off x="6194336" y="4514939"/>
              <a:ext cx="2773142" cy="1286944"/>
            </a:xfrm>
            <a:prstGeom prst="rect">
              <a:avLst/>
            </a:prstGeom>
            <a:noFill/>
            <a:ln w="9525">
              <a:noFill/>
              <a:miter lim="800000"/>
            </a:ln>
          </p:spPr>
          <p:txBody>
            <a:bodyPr wrap="square" lIns="0" tIns="0" rIns="0" bIns="0" anchor="t" anchorCtr="1">
              <a:normAutofit/>
              <a:scene3d>
                <a:camera prst="orthographicFront"/>
                <a:lightRig rig="threePt" dir="t"/>
              </a:scene3d>
              <a:sp3d>
                <a:bevelT w="0" h="0"/>
              </a:sp3d>
            </a:bodyPr>
            <a:lstStyle/>
            <a:p>
              <a:pPr algn="ctr">
                <a:lnSpc>
                  <a:spcPct val="120000"/>
                </a:lnSpc>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dirty="0">
                  <a:solidFill>
                    <a:schemeClr val="bg1">
                      <a:lumMod val="50000"/>
                    </a:schemeClr>
                  </a:solidFill>
                  <a:latin typeface="微软雅黑" panose="020B0503020204020204" pitchFamily="34" charset="-122"/>
                  <a:ea typeface="微软雅黑" panose="020B0503020204020204" pitchFamily="34" charset="-122"/>
                </a:rPr>
              </a:b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712744" y="1894735"/>
            <a:ext cx="2402933" cy="3644595"/>
            <a:chOff x="9146447" y="1592796"/>
            <a:chExt cx="2801078" cy="4248472"/>
          </a:xfrm>
        </p:grpSpPr>
        <p:sp>
          <p:nvSpPr>
            <p:cNvPr id="8" name="矩形: 圆顶角 7"/>
            <p:cNvSpPr/>
            <p:nvPr/>
          </p:nvSpPr>
          <p:spPr bwMode="auto">
            <a:xfrm>
              <a:off x="9155593" y="1880828"/>
              <a:ext cx="2791932" cy="1565755"/>
            </a:xfrm>
            <a:prstGeom prst="round2SameRect">
              <a:avLst>
                <a:gd name="adj1" fmla="val 20817"/>
                <a:gd name="adj2" fmla="val 0"/>
              </a:avLst>
            </a:prstGeom>
            <a:solidFill>
              <a:schemeClr val="accent4">
                <a:lumMod val="100000"/>
              </a:schemeClr>
            </a:solidFill>
            <a:ln w="19050">
              <a:noFill/>
              <a:round/>
            </a:ln>
          </p:spPr>
          <p:txBody>
            <a:bodyPr anchor="ctr"/>
            <a:lstStyle/>
            <a:p>
              <a:pPr algn="ctr"/>
              <a:endParaRPr sz="2400"/>
            </a:p>
          </p:txBody>
        </p:sp>
        <p:sp>
          <p:nvSpPr>
            <p:cNvPr id="9" name="矩形: 圆顶角 8"/>
            <p:cNvSpPr/>
            <p:nvPr/>
          </p:nvSpPr>
          <p:spPr bwMode="auto">
            <a:xfrm flipV="1">
              <a:off x="9155593" y="3446583"/>
              <a:ext cx="2791932" cy="2394685"/>
            </a:xfrm>
            <a:prstGeom prst="round2SameRect">
              <a:avLst>
                <a:gd name="adj1" fmla="val 20817"/>
                <a:gd name="adj2" fmla="val 0"/>
              </a:avLst>
            </a:prstGeom>
            <a:noFill/>
            <a:ln w="19050">
              <a:solidFill>
                <a:srgbClr val="7F7F7F"/>
              </a:solidFill>
              <a:prstDash val="sysDash"/>
              <a:round/>
            </a:ln>
          </p:spPr>
          <p:txBody>
            <a:bodyPr anchor="ctr"/>
            <a:lstStyle/>
            <a:p>
              <a:pPr algn="ctr"/>
              <a:endParaRPr sz="2400"/>
            </a:p>
          </p:txBody>
        </p:sp>
        <p:sp>
          <p:nvSpPr>
            <p:cNvPr id="10" name="流程图: 离页连接符 9"/>
            <p:cNvSpPr/>
            <p:nvPr/>
          </p:nvSpPr>
          <p:spPr bwMode="auto">
            <a:xfrm>
              <a:off x="9622806" y="1592796"/>
              <a:ext cx="1857508" cy="1377362"/>
            </a:xfrm>
            <a:prstGeom prst="flowChartOffpageConnector">
              <a:avLst/>
            </a:prstGeom>
            <a:solidFill>
              <a:schemeClr val="accent4">
                <a:lumMod val="75000"/>
              </a:schemeClr>
            </a:solidFill>
            <a:ln w="57150">
              <a:solidFill>
                <a:schemeClr val="bg1"/>
              </a:solidFill>
              <a:round/>
            </a:ln>
          </p:spPr>
          <p:txBody>
            <a:bodyPr vert="horz" wrap="none" lIns="121920" tIns="60960" rIns="121920" bIns="60960" anchor="ctr" anchorCtr="1" compatLnSpc="1">
              <a:noAutofit/>
            </a:bodyPr>
            <a:lstStyle/>
            <a:p>
              <a:pPr algn="ctr"/>
              <a:r>
                <a:rPr lang="en-US" altLang="zh-CN" sz="5867" dirty="0">
                  <a:solidFill>
                    <a:schemeClr val="bg1"/>
                  </a:solidFill>
                  <a:latin typeface="Impact" panose="020B0806030902050204" pitchFamily="34" charset="0"/>
                </a:rPr>
                <a:t>04</a:t>
              </a:r>
            </a:p>
          </p:txBody>
        </p:sp>
        <p:sp>
          <p:nvSpPr>
            <p:cNvPr id="11" name="文本框 28"/>
            <p:cNvSpPr txBox="1"/>
            <p:nvPr/>
          </p:nvSpPr>
          <p:spPr bwMode="auto">
            <a:xfrm>
              <a:off x="9164988" y="3839246"/>
              <a:ext cx="2773142" cy="283030"/>
            </a:xfrm>
            <a:prstGeom prst="rect">
              <a:avLst/>
            </a:prstGeom>
            <a:noFill/>
            <a:ln w="9525">
              <a:noFill/>
              <a:miter lim="800000"/>
            </a:ln>
          </p:spPr>
          <p:txBody>
            <a:bodyPr wrap="none" lIns="0" tIns="0" rIns="0" bIns="0" anchor="ctr" anchorCtr="1">
              <a:noAutofit/>
              <a:scene3d>
                <a:camera prst="orthographicFront"/>
                <a:lightRig rig="threePt" dir="t"/>
              </a:scene3d>
              <a:sp3d>
                <a:bevelT w="0" h="0"/>
              </a:sp3d>
            </a:bodyPr>
            <a:lstStyle/>
            <a:p>
              <a:pPr marL="0" lvl="1"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文本框 29"/>
            <p:cNvSpPr txBox="1"/>
            <p:nvPr/>
          </p:nvSpPr>
          <p:spPr bwMode="auto">
            <a:xfrm>
              <a:off x="9146447" y="4514939"/>
              <a:ext cx="2773142" cy="1286944"/>
            </a:xfrm>
            <a:prstGeom prst="rect">
              <a:avLst/>
            </a:prstGeom>
            <a:noFill/>
            <a:ln w="9525">
              <a:noFill/>
              <a:miter lim="800000"/>
            </a:ln>
          </p:spPr>
          <p:txBody>
            <a:bodyPr wrap="square" lIns="0" tIns="0" rIns="0" bIns="0" anchor="t" anchorCtr="1">
              <a:normAutofit/>
              <a:scene3d>
                <a:camera prst="orthographicFront"/>
                <a:lightRig rig="threePt" dir="t"/>
              </a:scene3d>
              <a:sp3d>
                <a:bevelT w="0" h="0"/>
              </a:sp3d>
            </a:bodyPr>
            <a:lstStyle/>
            <a:p>
              <a:pPr algn="ctr">
                <a:lnSpc>
                  <a:spcPct val="120000"/>
                </a:lnSpc>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p>
          </p:txBody>
        </p:sp>
      </p:grpSp>
      <p:sp>
        <p:nvSpPr>
          <p:cNvPr id="28" name="矩形: 圆角 27">
            <a:extLst>
              <a:ext uri="{FF2B5EF4-FFF2-40B4-BE49-F238E27FC236}">
                <a16:creationId xmlns:a16="http://schemas.microsoft.com/office/drawing/2014/main" id="{D6A16306-F90D-4A91-A4D5-83F79DF79371}"/>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DB3B2317-51FC-4B0B-AF1E-DD48CA0C20DC}"/>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414630598"/>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2" presetClass="entr" presetSubtype="8"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noChangeAspect="1"/>
          </p:cNvGrpSpPr>
          <p:nvPr/>
        </p:nvGrpSpPr>
        <p:grpSpPr bwMode="auto">
          <a:xfrm>
            <a:off x="1106760" y="2063839"/>
            <a:ext cx="3478787" cy="3695079"/>
            <a:chOff x="2469" y="1167"/>
            <a:chExt cx="2509" cy="2665"/>
          </a:xfrm>
        </p:grpSpPr>
        <p:sp>
          <p:nvSpPr>
            <p:cNvPr id="33" name="Freeform: Shape 4"/>
            <p:cNvSpPr/>
            <p:nvPr/>
          </p:nvSpPr>
          <p:spPr bwMode="auto">
            <a:xfrm>
              <a:off x="4196" y="2445"/>
              <a:ext cx="720" cy="330"/>
            </a:xfrm>
            <a:custGeom>
              <a:avLst/>
              <a:gdLst>
                <a:gd name="T0" fmla="*/ 720 w 720"/>
                <a:gd name="T1" fmla="*/ 0 h 330"/>
                <a:gd name="T2" fmla="*/ 430 w 720"/>
                <a:gd name="T3" fmla="*/ 117 h 330"/>
                <a:gd name="T4" fmla="*/ 189 w 720"/>
                <a:gd name="T5" fmla="*/ 295 h 330"/>
                <a:gd name="T6" fmla="*/ 87 w 720"/>
                <a:gd name="T7" fmla="*/ 148 h 330"/>
                <a:gd name="T8" fmla="*/ 0 w 720"/>
                <a:gd name="T9" fmla="*/ 233 h 330"/>
                <a:gd name="T10" fmla="*/ 160 w 720"/>
                <a:gd name="T11" fmla="*/ 330 h 330"/>
                <a:gd name="T12" fmla="*/ 297 w 720"/>
                <a:gd name="T13" fmla="*/ 319 h 330"/>
                <a:gd name="T14" fmla="*/ 720 w 720"/>
                <a:gd name="T15" fmla="*/ 0 h 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0" h="330">
                  <a:moveTo>
                    <a:pt x="720" y="0"/>
                  </a:moveTo>
                  <a:lnTo>
                    <a:pt x="430" y="117"/>
                  </a:lnTo>
                  <a:lnTo>
                    <a:pt x="189" y="295"/>
                  </a:lnTo>
                  <a:lnTo>
                    <a:pt x="87" y="148"/>
                  </a:lnTo>
                  <a:lnTo>
                    <a:pt x="0" y="233"/>
                  </a:lnTo>
                  <a:lnTo>
                    <a:pt x="160" y="330"/>
                  </a:lnTo>
                  <a:lnTo>
                    <a:pt x="297" y="319"/>
                  </a:lnTo>
                  <a:lnTo>
                    <a:pt x="720" y="0"/>
                  </a:lnTo>
                  <a:close/>
                </a:path>
              </a:pathLst>
            </a:custGeom>
            <a:solidFill>
              <a:srgbClr val="325A6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4" name="Freeform: Shape 5"/>
            <p:cNvSpPr/>
            <p:nvPr/>
          </p:nvSpPr>
          <p:spPr bwMode="auto">
            <a:xfrm>
              <a:off x="3166" y="1375"/>
              <a:ext cx="557" cy="377"/>
            </a:xfrm>
            <a:custGeom>
              <a:avLst/>
              <a:gdLst>
                <a:gd name="T0" fmla="*/ 0 w 557"/>
                <a:gd name="T1" fmla="*/ 0 h 377"/>
                <a:gd name="T2" fmla="*/ 0 w 557"/>
                <a:gd name="T3" fmla="*/ 87 h 377"/>
                <a:gd name="T4" fmla="*/ 384 w 557"/>
                <a:gd name="T5" fmla="*/ 259 h 377"/>
                <a:gd name="T6" fmla="*/ 404 w 557"/>
                <a:gd name="T7" fmla="*/ 377 h 377"/>
                <a:gd name="T8" fmla="*/ 557 w 557"/>
                <a:gd name="T9" fmla="*/ 306 h 377"/>
                <a:gd name="T10" fmla="*/ 556 w 557"/>
                <a:gd name="T11" fmla="*/ 235 h 377"/>
                <a:gd name="T12" fmla="*/ 0 w 557"/>
                <a:gd name="T13" fmla="*/ 0 h 377"/>
              </a:gdLst>
              <a:ahLst/>
              <a:cxnLst>
                <a:cxn ang="0">
                  <a:pos x="T0" y="T1"/>
                </a:cxn>
                <a:cxn ang="0">
                  <a:pos x="T2" y="T3"/>
                </a:cxn>
                <a:cxn ang="0">
                  <a:pos x="T4" y="T5"/>
                </a:cxn>
                <a:cxn ang="0">
                  <a:pos x="T6" y="T7"/>
                </a:cxn>
                <a:cxn ang="0">
                  <a:pos x="T8" y="T9"/>
                </a:cxn>
                <a:cxn ang="0">
                  <a:pos x="T10" y="T11"/>
                </a:cxn>
                <a:cxn ang="0">
                  <a:pos x="T12" y="T13"/>
                </a:cxn>
              </a:cxnLst>
              <a:rect l="0" t="0" r="r" b="b"/>
              <a:pathLst>
                <a:path w="557" h="377">
                  <a:moveTo>
                    <a:pt x="0" y="0"/>
                  </a:moveTo>
                  <a:lnTo>
                    <a:pt x="0" y="87"/>
                  </a:lnTo>
                  <a:lnTo>
                    <a:pt x="384" y="259"/>
                  </a:lnTo>
                  <a:lnTo>
                    <a:pt x="404" y="377"/>
                  </a:lnTo>
                  <a:lnTo>
                    <a:pt x="557" y="306"/>
                  </a:lnTo>
                  <a:lnTo>
                    <a:pt x="556" y="235"/>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5" name="Freeform: Shape 6"/>
            <p:cNvSpPr/>
            <p:nvPr/>
          </p:nvSpPr>
          <p:spPr bwMode="auto">
            <a:xfrm>
              <a:off x="3065" y="2649"/>
              <a:ext cx="212" cy="784"/>
            </a:xfrm>
            <a:custGeom>
              <a:avLst/>
              <a:gdLst>
                <a:gd name="T0" fmla="*/ 24 w 212"/>
                <a:gd name="T1" fmla="*/ 784 h 784"/>
                <a:gd name="T2" fmla="*/ 212 w 212"/>
                <a:gd name="T3" fmla="*/ 685 h 784"/>
                <a:gd name="T4" fmla="*/ 170 w 212"/>
                <a:gd name="T5" fmla="*/ 0 h 784"/>
                <a:gd name="T6" fmla="*/ 0 w 212"/>
                <a:gd name="T7" fmla="*/ 97 h 784"/>
                <a:gd name="T8" fmla="*/ 24 w 212"/>
                <a:gd name="T9" fmla="*/ 784 h 784"/>
              </a:gdLst>
              <a:ahLst/>
              <a:cxnLst>
                <a:cxn ang="0">
                  <a:pos x="T0" y="T1"/>
                </a:cxn>
                <a:cxn ang="0">
                  <a:pos x="T2" y="T3"/>
                </a:cxn>
                <a:cxn ang="0">
                  <a:pos x="T4" y="T5"/>
                </a:cxn>
                <a:cxn ang="0">
                  <a:pos x="T6" y="T7"/>
                </a:cxn>
                <a:cxn ang="0">
                  <a:pos x="T8" y="T9"/>
                </a:cxn>
              </a:cxnLst>
              <a:rect l="0" t="0" r="r" b="b"/>
              <a:pathLst>
                <a:path w="212" h="784">
                  <a:moveTo>
                    <a:pt x="24" y="784"/>
                  </a:moveTo>
                  <a:lnTo>
                    <a:pt x="212" y="685"/>
                  </a:lnTo>
                  <a:lnTo>
                    <a:pt x="170" y="0"/>
                  </a:lnTo>
                  <a:lnTo>
                    <a:pt x="0" y="97"/>
                  </a:lnTo>
                  <a:lnTo>
                    <a:pt x="24" y="78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6" name="Freeform: Shape 7"/>
            <p:cNvSpPr/>
            <p:nvPr/>
          </p:nvSpPr>
          <p:spPr bwMode="auto">
            <a:xfrm>
              <a:off x="3017" y="1634"/>
              <a:ext cx="638" cy="1033"/>
            </a:xfrm>
            <a:custGeom>
              <a:avLst/>
              <a:gdLst>
                <a:gd name="T0" fmla="*/ 35 w 638"/>
                <a:gd name="T1" fmla="*/ 1033 h 1033"/>
                <a:gd name="T2" fmla="*/ 164 w 638"/>
                <a:gd name="T3" fmla="*/ 973 h 1033"/>
                <a:gd name="T4" fmla="*/ 150 w 638"/>
                <a:gd name="T5" fmla="*/ 366 h 1033"/>
                <a:gd name="T6" fmla="*/ 638 w 638"/>
                <a:gd name="T7" fmla="*/ 85 h 1033"/>
                <a:gd name="T8" fmla="*/ 638 w 638"/>
                <a:gd name="T9" fmla="*/ 0 h 1033"/>
                <a:gd name="T10" fmla="*/ 0 w 638"/>
                <a:gd name="T11" fmla="*/ 268 h 1033"/>
                <a:gd name="T12" fmla="*/ 35 w 638"/>
                <a:gd name="T13" fmla="*/ 1033 h 1033"/>
              </a:gdLst>
              <a:ahLst/>
              <a:cxnLst>
                <a:cxn ang="0">
                  <a:pos x="T0" y="T1"/>
                </a:cxn>
                <a:cxn ang="0">
                  <a:pos x="T2" y="T3"/>
                </a:cxn>
                <a:cxn ang="0">
                  <a:pos x="T4" y="T5"/>
                </a:cxn>
                <a:cxn ang="0">
                  <a:pos x="T6" y="T7"/>
                </a:cxn>
                <a:cxn ang="0">
                  <a:pos x="T8" y="T9"/>
                </a:cxn>
                <a:cxn ang="0">
                  <a:pos x="T10" y="T11"/>
                </a:cxn>
                <a:cxn ang="0">
                  <a:pos x="T12" y="T13"/>
                </a:cxn>
              </a:cxnLst>
              <a:rect l="0" t="0" r="r" b="b"/>
              <a:pathLst>
                <a:path w="638" h="1033">
                  <a:moveTo>
                    <a:pt x="35" y="1033"/>
                  </a:moveTo>
                  <a:lnTo>
                    <a:pt x="164" y="973"/>
                  </a:lnTo>
                  <a:lnTo>
                    <a:pt x="150" y="366"/>
                  </a:lnTo>
                  <a:lnTo>
                    <a:pt x="638" y="85"/>
                  </a:lnTo>
                  <a:lnTo>
                    <a:pt x="638" y="0"/>
                  </a:lnTo>
                  <a:lnTo>
                    <a:pt x="0" y="268"/>
                  </a:lnTo>
                  <a:lnTo>
                    <a:pt x="35" y="1033"/>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7" name="Freeform: Shape 8"/>
            <p:cNvSpPr/>
            <p:nvPr/>
          </p:nvSpPr>
          <p:spPr bwMode="auto">
            <a:xfrm>
              <a:off x="4327" y="2740"/>
              <a:ext cx="95" cy="693"/>
            </a:xfrm>
            <a:custGeom>
              <a:avLst/>
              <a:gdLst>
                <a:gd name="T0" fmla="*/ 58 w 95"/>
                <a:gd name="T1" fmla="*/ 0 h 693"/>
                <a:gd name="T2" fmla="*/ 0 w 95"/>
                <a:gd name="T3" fmla="*/ 275 h 693"/>
                <a:gd name="T4" fmla="*/ 29 w 95"/>
                <a:gd name="T5" fmla="*/ 693 h 693"/>
                <a:gd name="T6" fmla="*/ 95 w 95"/>
                <a:gd name="T7" fmla="*/ 275 h 693"/>
                <a:gd name="T8" fmla="*/ 58 w 95"/>
                <a:gd name="T9" fmla="*/ 0 h 693"/>
              </a:gdLst>
              <a:ahLst/>
              <a:cxnLst>
                <a:cxn ang="0">
                  <a:pos x="T0" y="T1"/>
                </a:cxn>
                <a:cxn ang="0">
                  <a:pos x="T2" y="T3"/>
                </a:cxn>
                <a:cxn ang="0">
                  <a:pos x="T4" y="T5"/>
                </a:cxn>
                <a:cxn ang="0">
                  <a:pos x="T6" y="T7"/>
                </a:cxn>
                <a:cxn ang="0">
                  <a:pos x="T8" y="T9"/>
                </a:cxn>
              </a:cxnLst>
              <a:rect l="0" t="0" r="r" b="b"/>
              <a:pathLst>
                <a:path w="95" h="693">
                  <a:moveTo>
                    <a:pt x="58" y="0"/>
                  </a:moveTo>
                  <a:lnTo>
                    <a:pt x="0" y="275"/>
                  </a:lnTo>
                  <a:lnTo>
                    <a:pt x="29" y="693"/>
                  </a:lnTo>
                  <a:lnTo>
                    <a:pt x="95" y="275"/>
                  </a:lnTo>
                  <a:lnTo>
                    <a:pt x="58" y="0"/>
                  </a:lnTo>
                  <a:close/>
                </a:path>
              </a:pathLst>
            </a:custGeom>
            <a:solidFill>
              <a:srgbClr val="B81F3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8" name="Freeform: Shape 9"/>
            <p:cNvSpPr/>
            <p:nvPr/>
          </p:nvSpPr>
          <p:spPr bwMode="auto">
            <a:xfrm>
              <a:off x="4117" y="2638"/>
              <a:ext cx="279" cy="795"/>
            </a:xfrm>
            <a:custGeom>
              <a:avLst/>
              <a:gdLst>
                <a:gd name="T0" fmla="*/ 279 w 279"/>
                <a:gd name="T1" fmla="*/ 102 h 795"/>
                <a:gd name="T2" fmla="*/ 82 w 279"/>
                <a:gd name="T3" fmla="*/ 0 h 795"/>
                <a:gd name="T4" fmla="*/ 0 w 279"/>
                <a:gd name="T5" fmla="*/ 29 h 795"/>
                <a:gd name="T6" fmla="*/ 24 w 279"/>
                <a:gd name="T7" fmla="*/ 151 h 795"/>
                <a:gd name="T8" fmla="*/ 113 w 279"/>
                <a:gd name="T9" fmla="*/ 199 h 795"/>
                <a:gd name="T10" fmla="*/ 199 w 279"/>
                <a:gd name="T11" fmla="*/ 769 h 795"/>
                <a:gd name="T12" fmla="*/ 250 w 279"/>
                <a:gd name="T13" fmla="*/ 795 h 795"/>
                <a:gd name="T14" fmla="*/ 279 w 279"/>
                <a:gd name="T15" fmla="*/ 102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795">
                  <a:moveTo>
                    <a:pt x="279" y="102"/>
                  </a:moveTo>
                  <a:lnTo>
                    <a:pt x="82" y="0"/>
                  </a:lnTo>
                  <a:lnTo>
                    <a:pt x="0" y="29"/>
                  </a:lnTo>
                  <a:lnTo>
                    <a:pt x="24" y="151"/>
                  </a:lnTo>
                  <a:lnTo>
                    <a:pt x="113" y="199"/>
                  </a:lnTo>
                  <a:lnTo>
                    <a:pt x="199" y="769"/>
                  </a:lnTo>
                  <a:lnTo>
                    <a:pt x="250" y="795"/>
                  </a:lnTo>
                  <a:lnTo>
                    <a:pt x="279" y="102"/>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39" name="Freeform: Shape 10"/>
            <p:cNvSpPr/>
            <p:nvPr/>
          </p:nvSpPr>
          <p:spPr bwMode="auto">
            <a:xfrm>
              <a:off x="3718" y="1375"/>
              <a:ext cx="562" cy="361"/>
            </a:xfrm>
            <a:custGeom>
              <a:avLst/>
              <a:gdLst>
                <a:gd name="T0" fmla="*/ 4 w 562"/>
                <a:gd name="T1" fmla="*/ 235 h 361"/>
                <a:gd name="T2" fmla="*/ 562 w 562"/>
                <a:gd name="T3" fmla="*/ 0 h 361"/>
                <a:gd name="T4" fmla="*/ 562 w 562"/>
                <a:gd name="T5" fmla="*/ 66 h 361"/>
                <a:gd name="T6" fmla="*/ 111 w 562"/>
                <a:gd name="T7" fmla="*/ 259 h 361"/>
                <a:gd name="T8" fmla="*/ 115 w 562"/>
                <a:gd name="T9" fmla="*/ 361 h 361"/>
                <a:gd name="T10" fmla="*/ 0 w 562"/>
                <a:gd name="T11" fmla="*/ 335 h 361"/>
                <a:gd name="T12" fmla="*/ 4 w 562"/>
                <a:gd name="T13" fmla="*/ 235 h 361"/>
              </a:gdLst>
              <a:ahLst/>
              <a:cxnLst>
                <a:cxn ang="0">
                  <a:pos x="T0" y="T1"/>
                </a:cxn>
                <a:cxn ang="0">
                  <a:pos x="T2" y="T3"/>
                </a:cxn>
                <a:cxn ang="0">
                  <a:pos x="T4" y="T5"/>
                </a:cxn>
                <a:cxn ang="0">
                  <a:pos x="T6" y="T7"/>
                </a:cxn>
                <a:cxn ang="0">
                  <a:pos x="T8" y="T9"/>
                </a:cxn>
                <a:cxn ang="0">
                  <a:pos x="T10" y="T11"/>
                </a:cxn>
                <a:cxn ang="0">
                  <a:pos x="T12" y="T13"/>
                </a:cxn>
              </a:cxnLst>
              <a:rect l="0" t="0" r="r" b="b"/>
              <a:pathLst>
                <a:path w="562" h="361">
                  <a:moveTo>
                    <a:pt x="4" y="235"/>
                  </a:moveTo>
                  <a:lnTo>
                    <a:pt x="562" y="0"/>
                  </a:lnTo>
                  <a:lnTo>
                    <a:pt x="562" y="66"/>
                  </a:lnTo>
                  <a:lnTo>
                    <a:pt x="111" y="259"/>
                  </a:lnTo>
                  <a:lnTo>
                    <a:pt x="115" y="361"/>
                  </a:lnTo>
                  <a:lnTo>
                    <a:pt x="0" y="335"/>
                  </a:lnTo>
                  <a:lnTo>
                    <a:pt x="4" y="23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0" name="Freeform: Shape 11"/>
            <p:cNvSpPr/>
            <p:nvPr/>
          </p:nvSpPr>
          <p:spPr bwMode="auto">
            <a:xfrm>
              <a:off x="3116" y="2689"/>
              <a:ext cx="1211" cy="427"/>
            </a:xfrm>
            <a:custGeom>
              <a:avLst/>
              <a:gdLst>
                <a:gd name="T0" fmla="*/ 0 w 1211"/>
                <a:gd name="T1" fmla="*/ 86 h 427"/>
                <a:gd name="T2" fmla="*/ 148 w 1211"/>
                <a:gd name="T3" fmla="*/ 0 h 427"/>
                <a:gd name="T4" fmla="*/ 1131 w 1211"/>
                <a:gd name="T5" fmla="*/ 44 h 427"/>
                <a:gd name="T6" fmla="*/ 1211 w 1211"/>
                <a:gd name="T7" fmla="*/ 86 h 427"/>
                <a:gd name="T8" fmla="*/ 607 w 1211"/>
                <a:gd name="T9" fmla="*/ 427 h 427"/>
                <a:gd name="T10" fmla="*/ 0 w 1211"/>
                <a:gd name="T11" fmla="*/ 86 h 427"/>
              </a:gdLst>
              <a:ahLst/>
              <a:cxnLst>
                <a:cxn ang="0">
                  <a:pos x="T0" y="T1"/>
                </a:cxn>
                <a:cxn ang="0">
                  <a:pos x="T2" y="T3"/>
                </a:cxn>
                <a:cxn ang="0">
                  <a:pos x="T4" y="T5"/>
                </a:cxn>
                <a:cxn ang="0">
                  <a:pos x="T6" y="T7"/>
                </a:cxn>
                <a:cxn ang="0">
                  <a:pos x="T8" y="T9"/>
                </a:cxn>
                <a:cxn ang="0">
                  <a:pos x="T10" y="T11"/>
                </a:cxn>
              </a:cxnLst>
              <a:rect l="0" t="0" r="r" b="b"/>
              <a:pathLst>
                <a:path w="1211" h="427">
                  <a:moveTo>
                    <a:pt x="0" y="86"/>
                  </a:moveTo>
                  <a:lnTo>
                    <a:pt x="148" y="0"/>
                  </a:lnTo>
                  <a:lnTo>
                    <a:pt x="1131" y="44"/>
                  </a:lnTo>
                  <a:lnTo>
                    <a:pt x="1211" y="86"/>
                  </a:lnTo>
                  <a:lnTo>
                    <a:pt x="607" y="427"/>
                  </a:lnTo>
                  <a:lnTo>
                    <a:pt x="0" y="86"/>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1" name="Freeform: Shape 12"/>
            <p:cNvSpPr/>
            <p:nvPr/>
          </p:nvSpPr>
          <p:spPr bwMode="auto">
            <a:xfrm>
              <a:off x="4258" y="2328"/>
              <a:ext cx="658" cy="412"/>
            </a:xfrm>
            <a:custGeom>
              <a:avLst/>
              <a:gdLst>
                <a:gd name="T0" fmla="*/ 658 w 658"/>
                <a:gd name="T1" fmla="*/ 117 h 412"/>
                <a:gd name="T2" fmla="*/ 445 w 658"/>
                <a:gd name="T3" fmla="*/ 0 h 412"/>
                <a:gd name="T4" fmla="*/ 0 w 658"/>
                <a:gd name="T5" fmla="*/ 175 h 412"/>
                <a:gd name="T6" fmla="*/ 58 w 658"/>
                <a:gd name="T7" fmla="*/ 378 h 412"/>
                <a:gd name="T8" fmla="*/ 127 w 658"/>
                <a:gd name="T9" fmla="*/ 412 h 412"/>
                <a:gd name="T10" fmla="*/ 658 w 658"/>
                <a:gd name="T11" fmla="*/ 117 h 412"/>
              </a:gdLst>
              <a:ahLst/>
              <a:cxnLst>
                <a:cxn ang="0">
                  <a:pos x="T0" y="T1"/>
                </a:cxn>
                <a:cxn ang="0">
                  <a:pos x="T2" y="T3"/>
                </a:cxn>
                <a:cxn ang="0">
                  <a:pos x="T4" y="T5"/>
                </a:cxn>
                <a:cxn ang="0">
                  <a:pos x="T6" y="T7"/>
                </a:cxn>
                <a:cxn ang="0">
                  <a:pos x="T8" y="T9"/>
                </a:cxn>
                <a:cxn ang="0">
                  <a:pos x="T10" y="T11"/>
                </a:cxn>
              </a:cxnLst>
              <a:rect l="0" t="0" r="r" b="b"/>
              <a:pathLst>
                <a:path w="658" h="412">
                  <a:moveTo>
                    <a:pt x="658" y="117"/>
                  </a:moveTo>
                  <a:lnTo>
                    <a:pt x="445" y="0"/>
                  </a:lnTo>
                  <a:lnTo>
                    <a:pt x="0" y="175"/>
                  </a:lnTo>
                  <a:lnTo>
                    <a:pt x="58" y="378"/>
                  </a:lnTo>
                  <a:lnTo>
                    <a:pt x="127" y="412"/>
                  </a:lnTo>
                  <a:lnTo>
                    <a:pt x="658" y="117"/>
                  </a:ln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2" name="Freeform: Shape 13"/>
            <p:cNvSpPr/>
            <p:nvPr/>
          </p:nvSpPr>
          <p:spPr bwMode="auto">
            <a:xfrm>
              <a:off x="2547" y="2330"/>
              <a:ext cx="598" cy="410"/>
            </a:xfrm>
            <a:custGeom>
              <a:avLst/>
              <a:gdLst>
                <a:gd name="T0" fmla="*/ 0 w 598"/>
                <a:gd name="T1" fmla="*/ 109 h 410"/>
                <a:gd name="T2" fmla="*/ 204 w 598"/>
                <a:gd name="T3" fmla="*/ 0 h 410"/>
                <a:gd name="T4" fmla="*/ 525 w 598"/>
                <a:gd name="T5" fmla="*/ 331 h 410"/>
                <a:gd name="T6" fmla="*/ 598 w 598"/>
                <a:gd name="T7" fmla="*/ 297 h 410"/>
                <a:gd name="T8" fmla="*/ 598 w 598"/>
                <a:gd name="T9" fmla="*/ 371 h 410"/>
                <a:gd name="T10" fmla="*/ 530 w 598"/>
                <a:gd name="T11" fmla="*/ 410 h 410"/>
                <a:gd name="T12" fmla="*/ 0 w 598"/>
                <a:gd name="T13" fmla="*/ 109 h 410"/>
              </a:gdLst>
              <a:ahLst/>
              <a:cxnLst>
                <a:cxn ang="0">
                  <a:pos x="T0" y="T1"/>
                </a:cxn>
                <a:cxn ang="0">
                  <a:pos x="T2" y="T3"/>
                </a:cxn>
                <a:cxn ang="0">
                  <a:pos x="T4" y="T5"/>
                </a:cxn>
                <a:cxn ang="0">
                  <a:pos x="T6" y="T7"/>
                </a:cxn>
                <a:cxn ang="0">
                  <a:pos x="T8" y="T9"/>
                </a:cxn>
                <a:cxn ang="0">
                  <a:pos x="T10" y="T11"/>
                </a:cxn>
                <a:cxn ang="0">
                  <a:pos x="T12" y="T13"/>
                </a:cxn>
              </a:cxnLst>
              <a:rect l="0" t="0" r="r" b="b"/>
              <a:pathLst>
                <a:path w="598" h="410">
                  <a:moveTo>
                    <a:pt x="0" y="109"/>
                  </a:moveTo>
                  <a:lnTo>
                    <a:pt x="204" y="0"/>
                  </a:lnTo>
                  <a:lnTo>
                    <a:pt x="525" y="331"/>
                  </a:lnTo>
                  <a:lnTo>
                    <a:pt x="598" y="297"/>
                  </a:lnTo>
                  <a:lnTo>
                    <a:pt x="598" y="371"/>
                  </a:lnTo>
                  <a:lnTo>
                    <a:pt x="530" y="410"/>
                  </a:lnTo>
                  <a:lnTo>
                    <a:pt x="0" y="10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3" name="Freeform: Shape 14"/>
            <p:cNvSpPr/>
            <p:nvPr/>
          </p:nvSpPr>
          <p:spPr bwMode="auto">
            <a:xfrm>
              <a:off x="2547" y="2441"/>
              <a:ext cx="554" cy="988"/>
            </a:xfrm>
            <a:custGeom>
              <a:avLst/>
              <a:gdLst>
                <a:gd name="T0" fmla="*/ 45 w 554"/>
                <a:gd name="T1" fmla="*/ 669 h 988"/>
                <a:gd name="T2" fmla="*/ 554 w 554"/>
                <a:gd name="T3" fmla="*/ 988 h 988"/>
                <a:gd name="T4" fmla="*/ 530 w 554"/>
                <a:gd name="T5" fmla="*/ 301 h 988"/>
                <a:gd name="T6" fmla="*/ 0 w 554"/>
                <a:gd name="T7" fmla="*/ 0 h 988"/>
                <a:gd name="T8" fmla="*/ 45 w 554"/>
                <a:gd name="T9" fmla="*/ 669 h 988"/>
              </a:gdLst>
              <a:ahLst/>
              <a:cxnLst>
                <a:cxn ang="0">
                  <a:pos x="T0" y="T1"/>
                </a:cxn>
                <a:cxn ang="0">
                  <a:pos x="T2" y="T3"/>
                </a:cxn>
                <a:cxn ang="0">
                  <a:pos x="T4" y="T5"/>
                </a:cxn>
                <a:cxn ang="0">
                  <a:pos x="T6" y="T7"/>
                </a:cxn>
                <a:cxn ang="0">
                  <a:pos x="T8" y="T9"/>
                </a:cxn>
              </a:cxnLst>
              <a:rect l="0" t="0" r="r" b="b"/>
              <a:pathLst>
                <a:path w="554" h="988">
                  <a:moveTo>
                    <a:pt x="45" y="669"/>
                  </a:moveTo>
                  <a:lnTo>
                    <a:pt x="554" y="988"/>
                  </a:lnTo>
                  <a:lnTo>
                    <a:pt x="530" y="301"/>
                  </a:lnTo>
                  <a:lnTo>
                    <a:pt x="0" y="0"/>
                  </a:lnTo>
                  <a:lnTo>
                    <a:pt x="45" y="6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4" name="Freeform: Shape 15"/>
            <p:cNvSpPr/>
            <p:nvPr/>
          </p:nvSpPr>
          <p:spPr bwMode="auto">
            <a:xfrm>
              <a:off x="2474" y="1630"/>
              <a:ext cx="591" cy="1028"/>
            </a:xfrm>
            <a:custGeom>
              <a:avLst/>
              <a:gdLst>
                <a:gd name="T0" fmla="*/ 53 w 591"/>
                <a:gd name="T1" fmla="*/ 731 h 1028"/>
                <a:gd name="T2" fmla="*/ 591 w 591"/>
                <a:gd name="T3" fmla="*/ 1028 h 1028"/>
                <a:gd name="T4" fmla="*/ 556 w 591"/>
                <a:gd name="T5" fmla="*/ 263 h 1028"/>
                <a:gd name="T6" fmla="*/ 0 w 591"/>
                <a:gd name="T7" fmla="*/ 0 h 1028"/>
                <a:gd name="T8" fmla="*/ 53 w 591"/>
                <a:gd name="T9" fmla="*/ 731 h 1028"/>
              </a:gdLst>
              <a:ahLst/>
              <a:cxnLst>
                <a:cxn ang="0">
                  <a:pos x="T0" y="T1"/>
                </a:cxn>
                <a:cxn ang="0">
                  <a:pos x="T2" y="T3"/>
                </a:cxn>
                <a:cxn ang="0">
                  <a:pos x="T4" y="T5"/>
                </a:cxn>
                <a:cxn ang="0">
                  <a:pos x="T6" y="T7"/>
                </a:cxn>
                <a:cxn ang="0">
                  <a:pos x="T8" y="T9"/>
                </a:cxn>
              </a:cxnLst>
              <a:rect l="0" t="0" r="r" b="b"/>
              <a:pathLst>
                <a:path w="591" h="1028">
                  <a:moveTo>
                    <a:pt x="53" y="731"/>
                  </a:moveTo>
                  <a:lnTo>
                    <a:pt x="591" y="1028"/>
                  </a:lnTo>
                  <a:lnTo>
                    <a:pt x="556" y="263"/>
                  </a:lnTo>
                  <a:lnTo>
                    <a:pt x="0" y="0"/>
                  </a:lnTo>
                  <a:lnTo>
                    <a:pt x="53" y="731"/>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5" name="Freeform: Shape 16"/>
            <p:cNvSpPr/>
            <p:nvPr/>
          </p:nvSpPr>
          <p:spPr bwMode="auto">
            <a:xfrm>
              <a:off x="3787" y="1639"/>
              <a:ext cx="635" cy="1028"/>
            </a:xfrm>
            <a:custGeom>
              <a:avLst/>
              <a:gdLst>
                <a:gd name="T0" fmla="*/ 0 w 635"/>
                <a:gd name="T1" fmla="*/ 0 h 1028"/>
                <a:gd name="T2" fmla="*/ 0 w 635"/>
                <a:gd name="T3" fmla="*/ 88 h 1028"/>
                <a:gd name="T4" fmla="*/ 503 w 635"/>
                <a:gd name="T5" fmla="*/ 310 h 1028"/>
                <a:gd name="T6" fmla="*/ 503 w 635"/>
                <a:gd name="T7" fmla="*/ 988 h 1028"/>
                <a:gd name="T8" fmla="*/ 598 w 635"/>
                <a:gd name="T9" fmla="*/ 1028 h 1028"/>
                <a:gd name="T10" fmla="*/ 635 w 635"/>
                <a:gd name="T11" fmla="*/ 265 h 1028"/>
                <a:gd name="T12" fmla="*/ 0 w 635"/>
                <a:gd name="T13" fmla="*/ 0 h 1028"/>
              </a:gdLst>
              <a:ahLst/>
              <a:cxnLst>
                <a:cxn ang="0">
                  <a:pos x="T0" y="T1"/>
                </a:cxn>
                <a:cxn ang="0">
                  <a:pos x="T2" y="T3"/>
                </a:cxn>
                <a:cxn ang="0">
                  <a:pos x="T4" y="T5"/>
                </a:cxn>
                <a:cxn ang="0">
                  <a:pos x="T6" y="T7"/>
                </a:cxn>
                <a:cxn ang="0">
                  <a:pos x="T8" y="T9"/>
                </a:cxn>
                <a:cxn ang="0">
                  <a:pos x="T10" y="T11"/>
                </a:cxn>
                <a:cxn ang="0">
                  <a:pos x="T12" y="T13"/>
                </a:cxn>
              </a:cxnLst>
              <a:rect l="0" t="0" r="r" b="b"/>
              <a:pathLst>
                <a:path w="635" h="1028">
                  <a:moveTo>
                    <a:pt x="0" y="0"/>
                  </a:moveTo>
                  <a:lnTo>
                    <a:pt x="0" y="88"/>
                  </a:lnTo>
                  <a:lnTo>
                    <a:pt x="503" y="310"/>
                  </a:lnTo>
                  <a:lnTo>
                    <a:pt x="503" y="988"/>
                  </a:lnTo>
                  <a:lnTo>
                    <a:pt x="598" y="1028"/>
                  </a:lnTo>
                  <a:lnTo>
                    <a:pt x="635" y="265"/>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6" name="Freeform: Shape 17"/>
            <p:cNvSpPr/>
            <p:nvPr/>
          </p:nvSpPr>
          <p:spPr bwMode="auto">
            <a:xfrm>
              <a:off x="3089" y="1933"/>
              <a:ext cx="634" cy="1097"/>
            </a:xfrm>
            <a:custGeom>
              <a:avLst/>
              <a:gdLst>
                <a:gd name="T0" fmla="*/ 0 w 634"/>
                <a:gd name="T1" fmla="*/ 0 h 1097"/>
                <a:gd name="T2" fmla="*/ 27 w 634"/>
                <a:gd name="T3" fmla="*/ 767 h 1097"/>
                <a:gd name="T4" fmla="*/ 634 w 634"/>
                <a:gd name="T5" fmla="*/ 1097 h 1097"/>
                <a:gd name="T6" fmla="*/ 634 w 634"/>
                <a:gd name="T7" fmla="*/ 300 h 1097"/>
                <a:gd name="T8" fmla="*/ 0 w 634"/>
                <a:gd name="T9" fmla="*/ 0 h 1097"/>
              </a:gdLst>
              <a:ahLst/>
              <a:cxnLst>
                <a:cxn ang="0">
                  <a:pos x="T0" y="T1"/>
                </a:cxn>
                <a:cxn ang="0">
                  <a:pos x="T2" y="T3"/>
                </a:cxn>
                <a:cxn ang="0">
                  <a:pos x="T4" y="T5"/>
                </a:cxn>
                <a:cxn ang="0">
                  <a:pos x="T6" y="T7"/>
                </a:cxn>
                <a:cxn ang="0">
                  <a:pos x="T8" y="T9"/>
                </a:cxn>
              </a:cxnLst>
              <a:rect l="0" t="0" r="r" b="b"/>
              <a:pathLst>
                <a:path w="634" h="1097">
                  <a:moveTo>
                    <a:pt x="0" y="0"/>
                  </a:moveTo>
                  <a:lnTo>
                    <a:pt x="27" y="767"/>
                  </a:lnTo>
                  <a:lnTo>
                    <a:pt x="634" y="1097"/>
                  </a:lnTo>
                  <a:lnTo>
                    <a:pt x="634" y="300"/>
                  </a:lnTo>
                  <a:lnTo>
                    <a:pt x="0"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7" name="Freeform: Shape 18"/>
            <p:cNvSpPr/>
            <p:nvPr/>
          </p:nvSpPr>
          <p:spPr bwMode="auto">
            <a:xfrm>
              <a:off x="3116" y="2775"/>
              <a:ext cx="607" cy="1057"/>
            </a:xfrm>
            <a:custGeom>
              <a:avLst/>
              <a:gdLst>
                <a:gd name="T0" fmla="*/ 607 w 607"/>
                <a:gd name="T1" fmla="*/ 1057 h 1057"/>
                <a:gd name="T2" fmla="*/ 607 w 607"/>
                <a:gd name="T3" fmla="*/ 341 h 1057"/>
                <a:gd name="T4" fmla="*/ 0 w 607"/>
                <a:gd name="T5" fmla="*/ 0 h 1057"/>
                <a:gd name="T6" fmla="*/ 30 w 607"/>
                <a:gd name="T7" fmla="*/ 693 h 1057"/>
                <a:gd name="T8" fmla="*/ 607 w 607"/>
                <a:gd name="T9" fmla="*/ 1057 h 1057"/>
              </a:gdLst>
              <a:ahLst/>
              <a:cxnLst>
                <a:cxn ang="0">
                  <a:pos x="T0" y="T1"/>
                </a:cxn>
                <a:cxn ang="0">
                  <a:pos x="T2" y="T3"/>
                </a:cxn>
                <a:cxn ang="0">
                  <a:pos x="T4" y="T5"/>
                </a:cxn>
                <a:cxn ang="0">
                  <a:pos x="T6" y="T7"/>
                </a:cxn>
                <a:cxn ang="0">
                  <a:pos x="T8" y="T9"/>
                </a:cxn>
              </a:cxnLst>
              <a:rect l="0" t="0" r="r" b="b"/>
              <a:pathLst>
                <a:path w="607" h="1057">
                  <a:moveTo>
                    <a:pt x="607" y="1057"/>
                  </a:moveTo>
                  <a:lnTo>
                    <a:pt x="607" y="341"/>
                  </a:lnTo>
                  <a:lnTo>
                    <a:pt x="0" y="0"/>
                  </a:lnTo>
                  <a:lnTo>
                    <a:pt x="30" y="693"/>
                  </a:lnTo>
                  <a:lnTo>
                    <a:pt x="607" y="1057"/>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8" name="Freeform: Shape 19"/>
            <p:cNvSpPr/>
            <p:nvPr/>
          </p:nvSpPr>
          <p:spPr bwMode="auto">
            <a:xfrm>
              <a:off x="3723" y="2775"/>
              <a:ext cx="604" cy="1057"/>
            </a:xfrm>
            <a:custGeom>
              <a:avLst/>
              <a:gdLst>
                <a:gd name="T0" fmla="*/ 0 w 604"/>
                <a:gd name="T1" fmla="*/ 341 h 1057"/>
                <a:gd name="T2" fmla="*/ 604 w 604"/>
                <a:gd name="T3" fmla="*/ 0 h 1057"/>
                <a:gd name="T4" fmla="*/ 580 w 604"/>
                <a:gd name="T5" fmla="*/ 693 h 1057"/>
                <a:gd name="T6" fmla="*/ 0 w 604"/>
                <a:gd name="T7" fmla="*/ 1057 h 1057"/>
                <a:gd name="T8" fmla="*/ 0 w 604"/>
                <a:gd name="T9" fmla="*/ 341 h 1057"/>
              </a:gdLst>
              <a:ahLst/>
              <a:cxnLst>
                <a:cxn ang="0">
                  <a:pos x="T0" y="T1"/>
                </a:cxn>
                <a:cxn ang="0">
                  <a:pos x="T2" y="T3"/>
                </a:cxn>
                <a:cxn ang="0">
                  <a:pos x="T4" y="T5"/>
                </a:cxn>
                <a:cxn ang="0">
                  <a:pos x="T6" y="T7"/>
                </a:cxn>
                <a:cxn ang="0">
                  <a:pos x="T8" y="T9"/>
                </a:cxn>
              </a:cxnLst>
              <a:rect l="0" t="0" r="r" b="b"/>
              <a:pathLst>
                <a:path w="604" h="1057">
                  <a:moveTo>
                    <a:pt x="0" y="341"/>
                  </a:moveTo>
                  <a:lnTo>
                    <a:pt x="604" y="0"/>
                  </a:lnTo>
                  <a:lnTo>
                    <a:pt x="580" y="693"/>
                  </a:lnTo>
                  <a:lnTo>
                    <a:pt x="0" y="1057"/>
                  </a:lnTo>
                  <a:lnTo>
                    <a:pt x="0" y="341"/>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49" name="Freeform: Shape 20"/>
            <p:cNvSpPr/>
            <p:nvPr/>
          </p:nvSpPr>
          <p:spPr bwMode="auto">
            <a:xfrm>
              <a:off x="3723" y="1933"/>
              <a:ext cx="633" cy="1097"/>
            </a:xfrm>
            <a:custGeom>
              <a:avLst/>
              <a:gdLst>
                <a:gd name="T0" fmla="*/ 0 w 633"/>
                <a:gd name="T1" fmla="*/ 300 h 1097"/>
                <a:gd name="T2" fmla="*/ 633 w 633"/>
                <a:gd name="T3" fmla="*/ 0 h 1097"/>
                <a:gd name="T4" fmla="*/ 604 w 633"/>
                <a:gd name="T5" fmla="*/ 767 h 1097"/>
                <a:gd name="T6" fmla="*/ 0 w 633"/>
                <a:gd name="T7" fmla="*/ 1097 h 1097"/>
                <a:gd name="T8" fmla="*/ 0 w 633"/>
                <a:gd name="T9" fmla="*/ 300 h 1097"/>
              </a:gdLst>
              <a:ahLst/>
              <a:cxnLst>
                <a:cxn ang="0">
                  <a:pos x="T0" y="T1"/>
                </a:cxn>
                <a:cxn ang="0">
                  <a:pos x="T2" y="T3"/>
                </a:cxn>
                <a:cxn ang="0">
                  <a:pos x="T4" y="T5"/>
                </a:cxn>
                <a:cxn ang="0">
                  <a:pos x="T6" y="T7"/>
                </a:cxn>
                <a:cxn ang="0">
                  <a:pos x="T8" y="T9"/>
                </a:cxn>
              </a:cxnLst>
              <a:rect l="0" t="0" r="r" b="b"/>
              <a:pathLst>
                <a:path w="633" h="1097">
                  <a:moveTo>
                    <a:pt x="0" y="300"/>
                  </a:moveTo>
                  <a:lnTo>
                    <a:pt x="633" y="0"/>
                  </a:lnTo>
                  <a:lnTo>
                    <a:pt x="604" y="767"/>
                  </a:lnTo>
                  <a:lnTo>
                    <a:pt x="0" y="1097"/>
                  </a:lnTo>
                  <a:lnTo>
                    <a:pt x="0" y="30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0" name="Freeform: Shape 21"/>
            <p:cNvSpPr/>
            <p:nvPr/>
          </p:nvSpPr>
          <p:spPr bwMode="auto">
            <a:xfrm>
              <a:off x="4374" y="1639"/>
              <a:ext cx="593" cy="1028"/>
            </a:xfrm>
            <a:custGeom>
              <a:avLst/>
              <a:gdLst>
                <a:gd name="T0" fmla="*/ 37 w 593"/>
                <a:gd name="T1" fmla="*/ 265 h 1028"/>
                <a:gd name="T2" fmla="*/ 0 w 593"/>
                <a:gd name="T3" fmla="*/ 1028 h 1028"/>
                <a:gd name="T4" fmla="*/ 538 w 593"/>
                <a:gd name="T5" fmla="*/ 729 h 1028"/>
                <a:gd name="T6" fmla="*/ 593 w 593"/>
                <a:gd name="T7" fmla="*/ 0 h 1028"/>
                <a:gd name="T8" fmla="*/ 37 w 593"/>
                <a:gd name="T9" fmla="*/ 265 h 1028"/>
              </a:gdLst>
              <a:ahLst/>
              <a:cxnLst>
                <a:cxn ang="0">
                  <a:pos x="T0" y="T1"/>
                </a:cxn>
                <a:cxn ang="0">
                  <a:pos x="T2" y="T3"/>
                </a:cxn>
                <a:cxn ang="0">
                  <a:pos x="T4" y="T5"/>
                </a:cxn>
                <a:cxn ang="0">
                  <a:pos x="T6" y="T7"/>
                </a:cxn>
                <a:cxn ang="0">
                  <a:pos x="T8" y="T9"/>
                </a:cxn>
              </a:cxnLst>
              <a:rect l="0" t="0" r="r" b="b"/>
              <a:pathLst>
                <a:path w="593" h="1028">
                  <a:moveTo>
                    <a:pt x="37" y="265"/>
                  </a:moveTo>
                  <a:lnTo>
                    <a:pt x="0" y="1028"/>
                  </a:lnTo>
                  <a:lnTo>
                    <a:pt x="538" y="729"/>
                  </a:lnTo>
                  <a:lnTo>
                    <a:pt x="593" y="0"/>
                  </a:lnTo>
                  <a:lnTo>
                    <a:pt x="37" y="265"/>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1" name="Freeform: Shape 22"/>
            <p:cNvSpPr/>
            <p:nvPr/>
          </p:nvSpPr>
          <p:spPr bwMode="auto">
            <a:xfrm>
              <a:off x="4356" y="2445"/>
              <a:ext cx="560" cy="988"/>
            </a:xfrm>
            <a:custGeom>
              <a:avLst/>
              <a:gdLst>
                <a:gd name="T0" fmla="*/ 0 w 560"/>
                <a:gd name="T1" fmla="*/ 988 h 988"/>
                <a:gd name="T2" fmla="*/ 29 w 560"/>
                <a:gd name="T3" fmla="*/ 295 h 988"/>
                <a:gd name="T4" fmla="*/ 560 w 560"/>
                <a:gd name="T5" fmla="*/ 0 h 988"/>
                <a:gd name="T6" fmla="*/ 511 w 560"/>
                <a:gd name="T7" fmla="*/ 665 h 988"/>
                <a:gd name="T8" fmla="*/ 0 w 560"/>
                <a:gd name="T9" fmla="*/ 988 h 988"/>
              </a:gdLst>
              <a:ahLst/>
              <a:cxnLst>
                <a:cxn ang="0">
                  <a:pos x="T0" y="T1"/>
                </a:cxn>
                <a:cxn ang="0">
                  <a:pos x="T2" y="T3"/>
                </a:cxn>
                <a:cxn ang="0">
                  <a:pos x="T4" y="T5"/>
                </a:cxn>
                <a:cxn ang="0">
                  <a:pos x="T6" y="T7"/>
                </a:cxn>
                <a:cxn ang="0">
                  <a:pos x="T8" y="T9"/>
                </a:cxn>
              </a:cxnLst>
              <a:rect l="0" t="0" r="r" b="b"/>
              <a:pathLst>
                <a:path w="560" h="988">
                  <a:moveTo>
                    <a:pt x="0" y="988"/>
                  </a:moveTo>
                  <a:lnTo>
                    <a:pt x="29" y="295"/>
                  </a:lnTo>
                  <a:lnTo>
                    <a:pt x="560" y="0"/>
                  </a:lnTo>
                  <a:lnTo>
                    <a:pt x="511" y="665"/>
                  </a:lnTo>
                  <a:lnTo>
                    <a:pt x="0" y="988"/>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2" name="Freeform: Shape 23"/>
            <p:cNvSpPr/>
            <p:nvPr/>
          </p:nvSpPr>
          <p:spPr bwMode="auto">
            <a:xfrm>
              <a:off x="3089" y="1663"/>
              <a:ext cx="1267" cy="570"/>
            </a:xfrm>
            <a:custGeom>
              <a:avLst/>
              <a:gdLst>
                <a:gd name="T0" fmla="*/ 0 w 1267"/>
                <a:gd name="T1" fmla="*/ 270 h 570"/>
                <a:gd name="T2" fmla="*/ 634 w 1267"/>
                <a:gd name="T3" fmla="*/ 0 h 570"/>
                <a:gd name="T4" fmla="*/ 1267 w 1267"/>
                <a:gd name="T5" fmla="*/ 270 h 570"/>
                <a:gd name="T6" fmla="*/ 634 w 1267"/>
                <a:gd name="T7" fmla="*/ 570 h 570"/>
                <a:gd name="T8" fmla="*/ 0 w 1267"/>
                <a:gd name="T9" fmla="*/ 270 h 570"/>
              </a:gdLst>
              <a:ahLst/>
              <a:cxnLst>
                <a:cxn ang="0">
                  <a:pos x="T0" y="T1"/>
                </a:cxn>
                <a:cxn ang="0">
                  <a:pos x="T2" y="T3"/>
                </a:cxn>
                <a:cxn ang="0">
                  <a:pos x="T4" y="T5"/>
                </a:cxn>
                <a:cxn ang="0">
                  <a:pos x="T6" y="T7"/>
                </a:cxn>
                <a:cxn ang="0">
                  <a:pos x="T8" y="T9"/>
                </a:cxn>
              </a:cxnLst>
              <a:rect l="0" t="0" r="r" b="b"/>
              <a:pathLst>
                <a:path w="1267" h="570">
                  <a:moveTo>
                    <a:pt x="0" y="270"/>
                  </a:moveTo>
                  <a:lnTo>
                    <a:pt x="634" y="0"/>
                  </a:lnTo>
                  <a:lnTo>
                    <a:pt x="1267" y="270"/>
                  </a:lnTo>
                  <a:lnTo>
                    <a:pt x="634" y="570"/>
                  </a:lnTo>
                  <a:lnTo>
                    <a:pt x="0" y="27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3" name="Freeform: Shape 24"/>
            <p:cNvSpPr/>
            <p:nvPr/>
          </p:nvSpPr>
          <p:spPr bwMode="auto">
            <a:xfrm>
              <a:off x="2469" y="1399"/>
              <a:ext cx="1194" cy="503"/>
            </a:xfrm>
            <a:custGeom>
              <a:avLst/>
              <a:gdLst>
                <a:gd name="T0" fmla="*/ 0 w 1194"/>
                <a:gd name="T1" fmla="*/ 240 h 503"/>
                <a:gd name="T2" fmla="*/ 631 w 1194"/>
                <a:gd name="T3" fmla="*/ 0 h 503"/>
                <a:gd name="T4" fmla="*/ 1194 w 1194"/>
                <a:gd name="T5" fmla="*/ 235 h 503"/>
                <a:gd name="T6" fmla="*/ 556 w 1194"/>
                <a:gd name="T7" fmla="*/ 503 h 503"/>
                <a:gd name="T8" fmla="*/ 0 w 1194"/>
                <a:gd name="T9" fmla="*/ 240 h 503"/>
              </a:gdLst>
              <a:ahLst/>
              <a:cxnLst>
                <a:cxn ang="0">
                  <a:pos x="T0" y="T1"/>
                </a:cxn>
                <a:cxn ang="0">
                  <a:pos x="T2" y="T3"/>
                </a:cxn>
                <a:cxn ang="0">
                  <a:pos x="T4" y="T5"/>
                </a:cxn>
                <a:cxn ang="0">
                  <a:pos x="T6" y="T7"/>
                </a:cxn>
                <a:cxn ang="0">
                  <a:pos x="T8" y="T9"/>
                </a:cxn>
              </a:cxnLst>
              <a:rect l="0" t="0" r="r" b="b"/>
              <a:pathLst>
                <a:path w="1194" h="503">
                  <a:moveTo>
                    <a:pt x="0" y="240"/>
                  </a:moveTo>
                  <a:lnTo>
                    <a:pt x="631" y="0"/>
                  </a:lnTo>
                  <a:lnTo>
                    <a:pt x="1194" y="235"/>
                  </a:lnTo>
                  <a:lnTo>
                    <a:pt x="556" y="503"/>
                  </a:lnTo>
                  <a:lnTo>
                    <a:pt x="0" y="24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4" name="Freeform: Shape 25"/>
            <p:cNvSpPr/>
            <p:nvPr/>
          </p:nvSpPr>
          <p:spPr bwMode="auto">
            <a:xfrm>
              <a:off x="3787" y="1399"/>
              <a:ext cx="1191" cy="505"/>
            </a:xfrm>
            <a:custGeom>
              <a:avLst/>
              <a:gdLst>
                <a:gd name="T0" fmla="*/ 635 w 1191"/>
                <a:gd name="T1" fmla="*/ 505 h 505"/>
                <a:gd name="T2" fmla="*/ 0 w 1191"/>
                <a:gd name="T3" fmla="*/ 240 h 505"/>
                <a:gd name="T4" fmla="*/ 564 w 1191"/>
                <a:gd name="T5" fmla="*/ 0 h 505"/>
                <a:gd name="T6" fmla="*/ 1191 w 1191"/>
                <a:gd name="T7" fmla="*/ 240 h 505"/>
                <a:gd name="T8" fmla="*/ 635 w 1191"/>
                <a:gd name="T9" fmla="*/ 505 h 505"/>
              </a:gdLst>
              <a:ahLst/>
              <a:cxnLst>
                <a:cxn ang="0">
                  <a:pos x="T0" y="T1"/>
                </a:cxn>
                <a:cxn ang="0">
                  <a:pos x="T2" y="T3"/>
                </a:cxn>
                <a:cxn ang="0">
                  <a:pos x="T4" y="T5"/>
                </a:cxn>
                <a:cxn ang="0">
                  <a:pos x="T6" y="T7"/>
                </a:cxn>
                <a:cxn ang="0">
                  <a:pos x="T8" y="T9"/>
                </a:cxn>
              </a:cxnLst>
              <a:rect l="0" t="0" r="r" b="b"/>
              <a:pathLst>
                <a:path w="1191" h="505">
                  <a:moveTo>
                    <a:pt x="635" y="505"/>
                  </a:moveTo>
                  <a:lnTo>
                    <a:pt x="0" y="240"/>
                  </a:lnTo>
                  <a:lnTo>
                    <a:pt x="564" y="0"/>
                  </a:lnTo>
                  <a:lnTo>
                    <a:pt x="1191" y="240"/>
                  </a:lnTo>
                  <a:lnTo>
                    <a:pt x="635" y="50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sp>
          <p:nvSpPr>
            <p:cNvPr id="55" name="Freeform: Shape 26"/>
            <p:cNvSpPr/>
            <p:nvPr/>
          </p:nvSpPr>
          <p:spPr bwMode="auto">
            <a:xfrm>
              <a:off x="3162" y="1167"/>
              <a:ext cx="1123" cy="445"/>
            </a:xfrm>
            <a:custGeom>
              <a:avLst/>
              <a:gdLst>
                <a:gd name="T0" fmla="*/ 560 w 1123"/>
                <a:gd name="T1" fmla="*/ 0 h 445"/>
                <a:gd name="T2" fmla="*/ 1123 w 1123"/>
                <a:gd name="T3" fmla="*/ 208 h 445"/>
                <a:gd name="T4" fmla="*/ 560 w 1123"/>
                <a:gd name="T5" fmla="*/ 445 h 445"/>
                <a:gd name="T6" fmla="*/ 0 w 1123"/>
                <a:gd name="T7" fmla="*/ 208 h 445"/>
                <a:gd name="T8" fmla="*/ 560 w 1123"/>
                <a:gd name="T9" fmla="*/ 0 h 445"/>
              </a:gdLst>
              <a:ahLst/>
              <a:cxnLst>
                <a:cxn ang="0">
                  <a:pos x="T0" y="T1"/>
                </a:cxn>
                <a:cxn ang="0">
                  <a:pos x="T2" y="T3"/>
                </a:cxn>
                <a:cxn ang="0">
                  <a:pos x="T4" y="T5"/>
                </a:cxn>
                <a:cxn ang="0">
                  <a:pos x="T6" y="T7"/>
                </a:cxn>
                <a:cxn ang="0">
                  <a:pos x="T8" y="T9"/>
                </a:cxn>
              </a:cxnLst>
              <a:rect l="0" t="0" r="r" b="b"/>
              <a:pathLst>
                <a:path w="1123" h="445">
                  <a:moveTo>
                    <a:pt x="560" y="0"/>
                  </a:moveTo>
                  <a:lnTo>
                    <a:pt x="1123" y="208"/>
                  </a:lnTo>
                  <a:lnTo>
                    <a:pt x="560" y="445"/>
                  </a:lnTo>
                  <a:lnTo>
                    <a:pt x="0" y="208"/>
                  </a:lnTo>
                  <a:lnTo>
                    <a:pt x="56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grpSp>
      <p:grpSp>
        <p:nvGrpSpPr>
          <p:cNvPr id="5" name="Group 29"/>
          <p:cNvGrpSpPr/>
          <p:nvPr/>
        </p:nvGrpSpPr>
        <p:grpSpPr>
          <a:xfrm>
            <a:off x="5416878" y="2505398"/>
            <a:ext cx="940965" cy="940965"/>
            <a:chOff x="6832990" y="2145682"/>
            <a:chExt cx="823913" cy="823913"/>
          </a:xfrm>
        </p:grpSpPr>
        <p:sp>
          <p:nvSpPr>
            <p:cNvPr id="31" name="Oval 30"/>
            <p:cNvSpPr/>
            <p:nvPr/>
          </p:nvSpPr>
          <p:spPr bwMode="auto">
            <a:xfrm>
              <a:off x="6832990" y="2145682"/>
              <a:ext cx="823913" cy="823913"/>
            </a:xfrm>
            <a:prstGeom prst="ellipse">
              <a:avLst/>
            </a:prstGeom>
            <a:solidFill>
              <a:schemeClr val="accent1"/>
            </a:solidFill>
            <a:ln w="57150">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31"/>
            <p:cNvSpPr/>
            <p:nvPr/>
          </p:nvSpPr>
          <p:spPr bwMode="auto">
            <a:xfrm>
              <a:off x="7099504" y="2364371"/>
              <a:ext cx="290883" cy="386534"/>
            </a:xfrm>
            <a:custGeom>
              <a:avLst/>
              <a:gdLst>
                <a:gd name="T0" fmla="*/ 168 w 192"/>
                <a:gd name="T1" fmla="*/ 64 h 256"/>
                <a:gd name="T2" fmla="*/ 168 w 192"/>
                <a:gd name="T3" fmla="*/ 40 h 256"/>
                <a:gd name="T4" fmla="*/ 184 w 192"/>
                <a:gd name="T5" fmla="*/ 40 h 256"/>
                <a:gd name="T6" fmla="*/ 192 w 192"/>
                <a:gd name="T7" fmla="*/ 32 h 256"/>
                <a:gd name="T8" fmla="*/ 192 w 192"/>
                <a:gd name="T9" fmla="*/ 8 h 256"/>
                <a:gd name="T10" fmla="*/ 184 w 192"/>
                <a:gd name="T11" fmla="*/ 0 h 256"/>
                <a:gd name="T12" fmla="*/ 8 w 192"/>
                <a:gd name="T13" fmla="*/ 0 h 256"/>
                <a:gd name="T14" fmla="*/ 0 w 192"/>
                <a:gd name="T15" fmla="*/ 8 h 256"/>
                <a:gd name="T16" fmla="*/ 0 w 192"/>
                <a:gd name="T17" fmla="*/ 32 h 256"/>
                <a:gd name="T18" fmla="*/ 8 w 192"/>
                <a:gd name="T19" fmla="*/ 40 h 256"/>
                <a:gd name="T20" fmla="*/ 24 w 192"/>
                <a:gd name="T21" fmla="*/ 40 h 256"/>
                <a:gd name="T22" fmla="*/ 24 w 192"/>
                <a:gd name="T23" fmla="*/ 64 h 256"/>
                <a:gd name="T24" fmla="*/ 63 w 192"/>
                <a:gd name="T25" fmla="*/ 128 h 256"/>
                <a:gd name="T26" fmla="*/ 24 w 192"/>
                <a:gd name="T27" fmla="*/ 192 h 256"/>
                <a:gd name="T28" fmla="*/ 24 w 192"/>
                <a:gd name="T29" fmla="*/ 216 h 256"/>
                <a:gd name="T30" fmla="*/ 8 w 192"/>
                <a:gd name="T31" fmla="*/ 216 h 256"/>
                <a:gd name="T32" fmla="*/ 0 w 192"/>
                <a:gd name="T33" fmla="*/ 224 h 256"/>
                <a:gd name="T34" fmla="*/ 0 w 192"/>
                <a:gd name="T35" fmla="*/ 248 h 256"/>
                <a:gd name="T36" fmla="*/ 8 w 192"/>
                <a:gd name="T37" fmla="*/ 256 h 256"/>
                <a:gd name="T38" fmla="*/ 184 w 192"/>
                <a:gd name="T39" fmla="*/ 256 h 256"/>
                <a:gd name="T40" fmla="*/ 192 w 192"/>
                <a:gd name="T41" fmla="*/ 248 h 256"/>
                <a:gd name="T42" fmla="*/ 192 w 192"/>
                <a:gd name="T43" fmla="*/ 224 h 256"/>
                <a:gd name="T44" fmla="*/ 184 w 192"/>
                <a:gd name="T45" fmla="*/ 216 h 256"/>
                <a:gd name="T46" fmla="*/ 168 w 192"/>
                <a:gd name="T47" fmla="*/ 216 h 256"/>
                <a:gd name="T48" fmla="*/ 168 w 192"/>
                <a:gd name="T49" fmla="*/ 192 h 256"/>
                <a:gd name="T50" fmla="*/ 129 w 192"/>
                <a:gd name="T51" fmla="*/ 128 h 256"/>
                <a:gd name="T52" fmla="*/ 168 w 192"/>
                <a:gd name="T53" fmla="*/ 64 h 256"/>
                <a:gd name="T54" fmla="*/ 16 w 192"/>
                <a:gd name="T55" fmla="*/ 16 h 256"/>
                <a:gd name="T56" fmla="*/ 176 w 192"/>
                <a:gd name="T57" fmla="*/ 16 h 256"/>
                <a:gd name="T58" fmla="*/ 176 w 192"/>
                <a:gd name="T59" fmla="*/ 24 h 256"/>
                <a:gd name="T60" fmla="*/ 16 w 192"/>
                <a:gd name="T61" fmla="*/ 24 h 256"/>
                <a:gd name="T62" fmla="*/ 16 w 192"/>
                <a:gd name="T63" fmla="*/ 16 h 256"/>
                <a:gd name="T64" fmla="*/ 176 w 192"/>
                <a:gd name="T65" fmla="*/ 240 h 256"/>
                <a:gd name="T66" fmla="*/ 16 w 192"/>
                <a:gd name="T67" fmla="*/ 240 h 256"/>
                <a:gd name="T68" fmla="*/ 16 w 192"/>
                <a:gd name="T69" fmla="*/ 232 h 256"/>
                <a:gd name="T70" fmla="*/ 176 w 192"/>
                <a:gd name="T71" fmla="*/ 232 h 256"/>
                <a:gd name="T72" fmla="*/ 176 w 192"/>
                <a:gd name="T73" fmla="*/ 240 h 256"/>
                <a:gd name="T74" fmla="*/ 152 w 192"/>
                <a:gd name="T75" fmla="*/ 192 h 256"/>
                <a:gd name="T76" fmla="*/ 152 w 192"/>
                <a:gd name="T77" fmla="*/ 216 h 256"/>
                <a:gd name="T78" fmla="*/ 40 w 192"/>
                <a:gd name="T79" fmla="*/ 216 h 256"/>
                <a:gd name="T80" fmla="*/ 40 w 192"/>
                <a:gd name="T81" fmla="*/ 192 h 256"/>
                <a:gd name="T82" fmla="*/ 96 w 192"/>
                <a:gd name="T83" fmla="*/ 136 h 256"/>
                <a:gd name="T84" fmla="*/ 152 w 192"/>
                <a:gd name="T85" fmla="*/ 192 h 256"/>
                <a:gd name="T86" fmla="*/ 96 w 192"/>
                <a:gd name="T87" fmla="*/ 120 h 256"/>
                <a:gd name="T88" fmla="*/ 40 w 192"/>
                <a:gd name="T89" fmla="*/ 64 h 256"/>
                <a:gd name="T90" fmla="*/ 40 w 192"/>
                <a:gd name="T91" fmla="*/ 40 h 256"/>
                <a:gd name="T92" fmla="*/ 152 w 192"/>
                <a:gd name="T93" fmla="*/ 40 h 256"/>
                <a:gd name="T94" fmla="*/ 152 w 192"/>
                <a:gd name="T95" fmla="*/ 64 h 256"/>
                <a:gd name="T96" fmla="*/ 96 w 192"/>
                <a:gd name="T97" fmla="*/ 12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256">
                  <a:moveTo>
                    <a:pt x="168" y="64"/>
                  </a:moveTo>
                  <a:cubicBezTo>
                    <a:pt x="168" y="40"/>
                    <a:pt x="168" y="40"/>
                    <a:pt x="168" y="40"/>
                  </a:cubicBezTo>
                  <a:cubicBezTo>
                    <a:pt x="184" y="40"/>
                    <a:pt x="184" y="40"/>
                    <a:pt x="184" y="40"/>
                  </a:cubicBezTo>
                  <a:cubicBezTo>
                    <a:pt x="188" y="40"/>
                    <a:pt x="192" y="36"/>
                    <a:pt x="192" y="32"/>
                  </a:cubicBezTo>
                  <a:cubicBezTo>
                    <a:pt x="192" y="8"/>
                    <a:pt x="192" y="8"/>
                    <a:pt x="192" y="8"/>
                  </a:cubicBezTo>
                  <a:cubicBezTo>
                    <a:pt x="192" y="4"/>
                    <a:pt x="188" y="0"/>
                    <a:pt x="184" y="0"/>
                  </a:cubicBezTo>
                  <a:cubicBezTo>
                    <a:pt x="8" y="0"/>
                    <a:pt x="8" y="0"/>
                    <a:pt x="8" y="0"/>
                  </a:cubicBezTo>
                  <a:cubicBezTo>
                    <a:pt x="4" y="0"/>
                    <a:pt x="0" y="4"/>
                    <a:pt x="0" y="8"/>
                  </a:cubicBezTo>
                  <a:cubicBezTo>
                    <a:pt x="0" y="32"/>
                    <a:pt x="0" y="32"/>
                    <a:pt x="0" y="32"/>
                  </a:cubicBezTo>
                  <a:cubicBezTo>
                    <a:pt x="0" y="36"/>
                    <a:pt x="4" y="40"/>
                    <a:pt x="8" y="40"/>
                  </a:cubicBezTo>
                  <a:cubicBezTo>
                    <a:pt x="24" y="40"/>
                    <a:pt x="24" y="40"/>
                    <a:pt x="24" y="40"/>
                  </a:cubicBezTo>
                  <a:cubicBezTo>
                    <a:pt x="24" y="64"/>
                    <a:pt x="24" y="64"/>
                    <a:pt x="24" y="64"/>
                  </a:cubicBezTo>
                  <a:cubicBezTo>
                    <a:pt x="24" y="92"/>
                    <a:pt x="40" y="116"/>
                    <a:pt x="63" y="128"/>
                  </a:cubicBezTo>
                  <a:cubicBezTo>
                    <a:pt x="40" y="140"/>
                    <a:pt x="24" y="164"/>
                    <a:pt x="24" y="192"/>
                  </a:cubicBezTo>
                  <a:cubicBezTo>
                    <a:pt x="24" y="216"/>
                    <a:pt x="24" y="216"/>
                    <a:pt x="24" y="216"/>
                  </a:cubicBezTo>
                  <a:cubicBezTo>
                    <a:pt x="8" y="216"/>
                    <a:pt x="8" y="216"/>
                    <a:pt x="8" y="216"/>
                  </a:cubicBezTo>
                  <a:cubicBezTo>
                    <a:pt x="4" y="216"/>
                    <a:pt x="0" y="220"/>
                    <a:pt x="0" y="224"/>
                  </a:cubicBezTo>
                  <a:cubicBezTo>
                    <a:pt x="0" y="248"/>
                    <a:pt x="0" y="248"/>
                    <a:pt x="0" y="248"/>
                  </a:cubicBezTo>
                  <a:cubicBezTo>
                    <a:pt x="0" y="252"/>
                    <a:pt x="4" y="256"/>
                    <a:pt x="8" y="256"/>
                  </a:cubicBezTo>
                  <a:cubicBezTo>
                    <a:pt x="184" y="256"/>
                    <a:pt x="184" y="256"/>
                    <a:pt x="184" y="256"/>
                  </a:cubicBezTo>
                  <a:cubicBezTo>
                    <a:pt x="188" y="256"/>
                    <a:pt x="192" y="252"/>
                    <a:pt x="192" y="248"/>
                  </a:cubicBezTo>
                  <a:cubicBezTo>
                    <a:pt x="192" y="224"/>
                    <a:pt x="192" y="224"/>
                    <a:pt x="192" y="224"/>
                  </a:cubicBezTo>
                  <a:cubicBezTo>
                    <a:pt x="192" y="220"/>
                    <a:pt x="188" y="216"/>
                    <a:pt x="184" y="216"/>
                  </a:cubicBezTo>
                  <a:cubicBezTo>
                    <a:pt x="168" y="216"/>
                    <a:pt x="168" y="216"/>
                    <a:pt x="168" y="216"/>
                  </a:cubicBezTo>
                  <a:cubicBezTo>
                    <a:pt x="168" y="192"/>
                    <a:pt x="168" y="192"/>
                    <a:pt x="168" y="192"/>
                  </a:cubicBezTo>
                  <a:cubicBezTo>
                    <a:pt x="168" y="164"/>
                    <a:pt x="152" y="140"/>
                    <a:pt x="129" y="128"/>
                  </a:cubicBezTo>
                  <a:cubicBezTo>
                    <a:pt x="152" y="116"/>
                    <a:pt x="168" y="92"/>
                    <a:pt x="168" y="64"/>
                  </a:cubicBezTo>
                  <a:close/>
                  <a:moveTo>
                    <a:pt x="16" y="16"/>
                  </a:moveTo>
                  <a:cubicBezTo>
                    <a:pt x="176" y="16"/>
                    <a:pt x="176" y="16"/>
                    <a:pt x="176" y="16"/>
                  </a:cubicBezTo>
                  <a:cubicBezTo>
                    <a:pt x="176" y="24"/>
                    <a:pt x="176" y="24"/>
                    <a:pt x="176" y="24"/>
                  </a:cubicBezTo>
                  <a:cubicBezTo>
                    <a:pt x="16" y="24"/>
                    <a:pt x="16" y="24"/>
                    <a:pt x="16" y="24"/>
                  </a:cubicBezTo>
                  <a:lnTo>
                    <a:pt x="16" y="16"/>
                  </a:lnTo>
                  <a:close/>
                  <a:moveTo>
                    <a:pt x="176" y="240"/>
                  </a:moveTo>
                  <a:cubicBezTo>
                    <a:pt x="16" y="240"/>
                    <a:pt x="16" y="240"/>
                    <a:pt x="16" y="240"/>
                  </a:cubicBezTo>
                  <a:cubicBezTo>
                    <a:pt x="16" y="232"/>
                    <a:pt x="16" y="232"/>
                    <a:pt x="16" y="232"/>
                  </a:cubicBezTo>
                  <a:cubicBezTo>
                    <a:pt x="176" y="232"/>
                    <a:pt x="176" y="232"/>
                    <a:pt x="176" y="232"/>
                  </a:cubicBezTo>
                  <a:lnTo>
                    <a:pt x="176" y="240"/>
                  </a:lnTo>
                  <a:close/>
                  <a:moveTo>
                    <a:pt x="152" y="192"/>
                  </a:moveTo>
                  <a:cubicBezTo>
                    <a:pt x="152" y="216"/>
                    <a:pt x="152" y="216"/>
                    <a:pt x="152" y="216"/>
                  </a:cubicBezTo>
                  <a:cubicBezTo>
                    <a:pt x="40" y="216"/>
                    <a:pt x="40" y="216"/>
                    <a:pt x="40" y="216"/>
                  </a:cubicBezTo>
                  <a:cubicBezTo>
                    <a:pt x="40" y="192"/>
                    <a:pt x="40" y="192"/>
                    <a:pt x="40" y="192"/>
                  </a:cubicBezTo>
                  <a:cubicBezTo>
                    <a:pt x="40" y="161"/>
                    <a:pt x="65" y="136"/>
                    <a:pt x="96" y="136"/>
                  </a:cubicBezTo>
                  <a:cubicBezTo>
                    <a:pt x="127" y="136"/>
                    <a:pt x="152" y="161"/>
                    <a:pt x="152" y="192"/>
                  </a:cubicBezTo>
                  <a:close/>
                  <a:moveTo>
                    <a:pt x="96" y="120"/>
                  </a:moveTo>
                  <a:cubicBezTo>
                    <a:pt x="65" y="120"/>
                    <a:pt x="40" y="95"/>
                    <a:pt x="40" y="64"/>
                  </a:cubicBezTo>
                  <a:cubicBezTo>
                    <a:pt x="40" y="40"/>
                    <a:pt x="40" y="40"/>
                    <a:pt x="40" y="40"/>
                  </a:cubicBezTo>
                  <a:cubicBezTo>
                    <a:pt x="152" y="40"/>
                    <a:pt x="152" y="40"/>
                    <a:pt x="152" y="40"/>
                  </a:cubicBezTo>
                  <a:cubicBezTo>
                    <a:pt x="152" y="64"/>
                    <a:pt x="152" y="64"/>
                    <a:pt x="152" y="64"/>
                  </a:cubicBezTo>
                  <a:cubicBezTo>
                    <a:pt x="152" y="95"/>
                    <a:pt x="127" y="120"/>
                    <a:pt x="96" y="120"/>
                  </a:cubicBezTo>
                  <a:close/>
                </a:path>
              </a:pathLst>
            </a:custGeom>
            <a:solidFill>
              <a:schemeClr val="bg1"/>
            </a:solidFill>
            <a:ln>
              <a:no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Group 32"/>
          <p:cNvGrpSpPr/>
          <p:nvPr/>
        </p:nvGrpSpPr>
        <p:grpSpPr>
          <a:xfrm>
            <a:off x="5458552" y="3830270"/>
            <a:ext cx="940965" cy="940965"/>
            <a:chOff x="6869481" y="3174886"/>
            <a:chExt cx="823913" cy="823913"/>
          </a:xfrm>
        </p:grpSpPr>
        <p:sp>
          <p:nvSpPr>
            <p:cNvPr id="27" name="Oval 33"/>
            <p:cNvSpPr/>
            <p:nvPr/>
          </p:nvSpPr>
          <p:spPr bwMode="auto">
            <a:xfrm>
              <a:off x="6869481" y="3174886"/>
              <a:ext cx="823913" cy="823913"/>
            </a:xfrm>
            <a:prstGeom prst="ellipse">
              <a:avLst/>
            </a:prstGeom>
            <a:solidFill>
              <a:schemeClr val="accent3"/>
            </a:solidFill>
            <a:ln w="57150">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8" name="Group 34"/>
            <p:cNvGrpSpPr/>
            <p:nvPr/>
          </p:nvGrpSpPr>
          <p:grpSpPr>
            <a:xfrm>
              <a:off x="7099504" y="3437424"/>
              <a:ext cx="386534" cy="314469"/>
              <a:chOff x="6275559" y="2434671"/>
              <a:chExt cx="386534" cy="314469"/>
            </a:xfrm>
            <a:solidFill>
              <a:schemeClr val="bg1"/>
            </a:solidFill>
          </p:grpSpPr>
          <p:sp>
            <p:nvSpPr>
              <p:cNvPr id="29" name="Freeform: Shape 35"/>
              <p:cNvSpPr/>
              <p:nvPr/>
            </p:nvSpPr>
            <p:spPr bwMode="auto">
              <a:xfrm>
                <a:off x="6275559" y="2434671"/>
                <a:ext cx="386534" cy="314469"/>
              </a:xfrm>
              <a:custGeom>
                <a:avLst/>
                <a:gdLst>
                  <a:gd name="T0" fmla="*/ 248 w 256"/>
                  <a:gd name="T1" fmla="*/ 0 h 208"/>
                  <a:gd name="T2" fmla="*/ 40 w 256"/>
                  <a:gd name="T3" fmla="*/ 0 h 208"/>
                  <a:gd name="T4" fmla="*/ 32 w 256"/>
                  <a:gd name="T5" fmla="*/ 8 h 208"/>
                  <a:gd name="T6" fmla="*/ 32 w 256"/>
                  <a:gd name="T7" fmla="*/ 32 h 208"/>
                  <a:gd name="T8" fmla="*/ 8 w 256"/>
                  <a:gd name="T9" fmla="*/ 32 h 208"/>
                  <a:gd name="T10" fmla="*/ 0 w 256"/>
                  <a:gd name="T11" fmla="*/ 40 h 208"/>
                  <a:gd name="T12" fmla="*/ 0 w 256"/>
                  <a:gd name="T13" fmla="*/ 200 h 208"/>
                  <a:gd name="T14" fmla="*/ 8 w 256"/>
                  <a:gd name="T15" fmla="*/ 208 h 208"/>
                  <a:gd name="T16" fmla="*/ 216 w 256"/>
                  <a:gd name="T17" fmla="*/ 208 h 208"/>
                  <a:gd name="T18" fmla="*/ 224 w 256"/>
                  <a:gd name="T19" fmla="*/ 200 h 208"/>
                  <a:gd name="T20" fmla="*/ 224 w 256"/>
                  <a:gd name="T21" fmla="*/ 176 h 208"/>
                  <a:gd name="T22" fmla="*/ 248 w 256"/>
                  <a:gd name="T23" fmla="*/ 176 h 208"/>
                  <a:gd name="T24" fmla="*/ 256 w 256"/>
                  <a:gd name="T25" fmla="*/ 168 h 208"/>
                  <a:gd name="T26" fmla="*/ 256 w 256"/>
                  <a:gd name="T27" fmla="*/ 8 h 208"/>
                  <a:gd name="T28" fmla="*/ 248 w 256"/>
                  <a:gd name="T29" fmla="*/ 0 h 208"/>
                  <a:gd name="T30" fmla="*/ 208 w 256"/>
                  <a:gd name="T31" fmla="*/ 48 h 208"/>
                  <a:gd name="T32" fmla="*/ 208 w 256"/>
                  <a:gd name="T33" fmla="*/ 175 h 208"/>
                  <a:gd name="T34" fmla="*/ 165 w 256"/>
                  <a:gd name="T35" fmla="*/ 138 h 208"/>
                  <a:gd name="T36" fmla="*/ 156 w 256"/>
                  <a:gd name="T37" fmla="*/ 137 h 208"/>
                  <a:gd name="T38" fmla="*/ 122 w 256"/>
                  <a:gd name="T39" fmla="*/ 158 h 208"/>
                  <a:gd name="T40" fmla="*/ 70 w 256"/>
                  <a:gd name="T41" fmla="*/ 99 h 208"/>
                  <a:gd name="T42" fmla="*/ 64 w 256"/>
                  <a:gd name="T43" fmla="*/ 96 h 208"/>
                  <a:gd name="T44" fmla="*/ 58 w 256"/>
                  <a:gd name="T45" fmla="*/ 98 h 208"/>
                  <a:gd name="T46" fmla="*/ 16 w 256"/>
                  <a:gd name="T47" fmla="*/ 141 h 208"/>
                  <a:gd name="T48" fmla="*/ 16 w 256"/>
                  <a:gd name="T49" fmla="*/ 48 h 208"/>
                  <a:gd name="T50" fmla="*/ 208 w 256"/>
                  <a:gd name="T51" fmla="*/ 48 h 208"/>
                  <a:gd name="T52" fmla="*/ 16 w 256"/>
                  <a:gd name="T53" fmla="*/ 163 h 208"/>
                  <a:gd name="T54" fmla="*/ 64 w 256"/>
                  <a:gd name="T55" fmla="*/ 116 h 208"/>
                  <a:gd name="T56" fmla="*/ 114 w 256"/>
                  <a:gd name="T57" fmla="*/ 173 h 208"/>
                  <a:gd name="T58" fmla="*/ 124 w 256"/>
                  <a:gd name="T59" fmla="*/ 175 h 208"/>
                  <a:gd name="T60" fmla="*/ 159 w 256"/>
                  <a:gd name="T61" fmla="*/ 154 h 208"/>
                  <a:gd name="T62" fmla="*/ 204 w 256"/>
                  <a:gd name="T63" fmla="*/ 192 h 208"/>
                  <a:gd name="T64" fmla="*/ 16 w 256"/>
                  <a:gd name="T65" fmla="*/ 192 h 208"/>
                  <a:gd name="T66" fmla="*/ 16 w 256"/>
                  <a:gd name="T67" fmla="*/ 163 h 208"/>
                  <a:gd name="T68" fmla="*/ 240 w 256"/>
                  <a:gd name="T69" fmla="*/ 160 h 208"/>
                  <a:gd name="T70" fmla="*/ 224 w 256"/>
                  <a:gd name="T71" fmla="*/ 160 h 208"/>
                  <a:gd name="T72" fmla="*/ 224 w 256"/>
                  <a:gd name="T73" fmla="*/ 40 h 208"/>
                  <a:gd name="T74" fmla="*/ 216 w 256"/>
                  <a:gd name="T75" fmla="*/ 32 h 208"/>
                  <a:gd name="T76" fmla="*/ 48 w 256"/>
                  <a:gd name="T77" fmla="*/ 32 h 208"/>
                  <a:gd name="T78" fmla="*/ 48 w 256"/>
                  <a:gd name="T79" fmla="*/ 16 h 208"/>
                  <a:gd name="T80" fmla="*/ 240 w 256"/>
                  <a:gd name="T81" fmla="*/ 16 h 208"/>
                  <a:gd name="T82" fmla="*/ 240 w 256"/>
                  <a:gd name="T83" fmla="*/ 16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08">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36"/>
              <p:cNvSpPr/>
              <p:nvPr/>
            </p:nvSpPr>
            <p:spPr bwMode="auto">
              <a:xfrm>
                <a:off x="6481274" y="2531633"/>
                <a:ext cx="83858" cy="85169"/>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28 w 56"/>
                  <a:gd name="T11" fmla="*/ 16 h 56"/>
                  <a:gd name="T12" fmla="*/ 40 w 56"/>
                  <a:gd name="T13" fmla="*/ 28 h 56"/>
                  <a:gd name="T14" fmla="*/ 28 w 56"/>
                  <a:gd name="T15" fmla="*/ 40 h 56"/>
                  <a:gd name="T16" fmla="*/ 16 w 56"/>
                  <a:gd name="T17" fmla="*/ 28 h 56"/>
                  <a:gd name="T18" fmla="*/ 28 w 56"/>
                  <a:gd name="T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7" name="Group 1"/>
          <p:cNvGrpSpPr/>
          <p:nvPr/>
        </p:nvGrpSpPr>
        <p:grpSpPr>
          <a:xfrm>
            <a:off x="6708067" y="2600909"/>
            <a:ext cx="4965705" cy="1261188"/>
            <a:chOff x="6384031" y="3124343"/>
            <a:chExt cx="5305488" cy="1261188"/>
          </a:xfrm>
        </p:grpSpPr>
        <p:sp>
          <p:nvSpPr>
            <p:cNvPr id="25" name="TextBox 27"/>
            <p:cNvSpPr txBox="1"/>
            <p:nvPr/>
          </p:nvSpPr>
          <p:spPr>
            <a:xfrm>
              <a:off x="6384032" y="3124343"/>
              <a:ext cx="5090832" cy="386936"/>
            </a:xfrm>
            <a:prstGeom prst="rect">
              <a:avLst/>
            </a:prstGeom>
            <a:ln>
              <a:noFill/>
            </a:ln>
          </p:spPr>
          <p:txBody>
            <a:bodyPr vert="horz" wrap="none" lIns="0" tIns="0" rIns="0" bIns="0" anchor="b" anchorCtr="0">
              <a:normAutofit/>
            </a:bodyPr>
            <a:lstStyle/>
            <a:p>
              <a:pPr>
                <a:spcBef>
                  <a:spcPct val="0"/>
                </a:spcBef>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TextBox 37"/>
            <p:cNvSpPr txBox="1"/>
            <p:nvPr/>
          </p:nvSpPr>
          <p:spPr>
            <a:xfrm>
              <a:off x="6384031" y="3511279"/>
              <a:ext cx="5305488" cy="874252"/>
            </a:xfrm>
            <a:prstGeom prst="rect">
              <a:avLst/>
            </a:prstGeom>
            <a:ln>
              <a:noFill/>
            </a:ln>
          </p:spPr>
          <p:txBody>
            <a:bodyPr vert="horz" wrap="square" lIns="0" tIns="0" rIns="0" bIns="0" anchor="t" anchorCtr="0">
              <a:normAutofit/>
            </a:bodyPr>
            <a:lstStyle/>
            <a:p>
              <a:pPr>
                <a:lnSpc>
                  <a:spcPct val="120000"/>
                </a:lnSpc>
                <a:spcBef>
                  <a:spcPct val="0"/>
                </a:spcBef>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grpSp>
        <p:nvGrpSpPr>
          <p:cNvPr id="8" name="Group 40"/>
          <p:cNvGrpSpPr/>
          <p:nvPr/>
        </p:nvGrpSpPr>
        <p:grpSpPr>
          <a:xfrm>
            <a:off x="6708067" y="3914794"/>
            <a:ext cx="4965704" cy="1261188"/>
            <a:chOff x="6384032" y="3124343"/>
            <a:chExt cx="5305487" cy="1261188"/>
          </a:xfrm>
        </p:grpSpPr>
        <p:sp>
          <p:nvSpPr>
            <p:cNvPr id="23" name="TextBox 41"/>
            <p:cNvSpPr txBox="1"/>
            <p:nvPr/>
          </p:nvSpPr>
          <p:spPr>
            <a:xfrm>
              <a:off x="6384032" y="3124343"/>
              <a:ext cx="5090832" cy="386936"/>
            </a:xfrm>
            <a:prstGeom prst="rect">
              <a:avLst/>
            </a:prstGeom>
            <a:ln>
              <a:noFill/>
            </a:ln>
          </p:spPr>
          <p:txBody>
            <a:bodyPr vert="horz" wrap="none" lIns="0" tIns="0" rIns="0" bIns="0" anchor="b" anchorCtr="0">
              <a:normAutofit/>
            </a:bodyPr>
            <a:lstStyle/>
            <a:p>
              <a:pPr>
                <a:spcBef>
                  <a:spcPct val="0"/>
                </a:spcBef>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TextBox 42"/>
            <p:cNvSpPr txBox="1"/>
            <p:nvPr/>
          </p:nvSpPr>
          <p:spPr>
            <a:xfrm>
              <a:off x="6384032" y="3511279"/>
              <a:ext cx="5305487" cy="874252"/>
            </a:xfrm>
            <a:prstGeom prst="rect">
              <a:avLst/>
            </a:prstGeom>
            <a:ln>
              <a:noFill/>
            </a:ln>
          </p:spPr>
          <p:txBody>
            <a:bodyPr vert="horz" wrap="square" lIns="0" tIns="0" rIns="0" bIns="0" anchor="t" anchorCtr="0">
              <a:normAutofit/>
            </a:bodyPr>
            <a:lstStyle/>
            <a:p>
              <a:pPr>
                <a:lnSpc>
                  <a:spcPct val="120000"/>
                </a:lnSpc>
                <a:spcBef>
                  <a:spcPct val="0"/>
                </a:spcBef>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grpSp>
        <p:nvGrpSpPr>
          <p:cNvPr id="9" name="Group 43"/>
          <p:cNvGrpSpPr/>
          <p:nvPr/>
        </p:nvGrpSpPr>
        <p:grpSpPr>
          <a:xfrm>
            <a:off x="4316679" y="1416915"/>
            <a:ext cx="940965" cy="940965"/>
            <a:chOff x="6832990" y="2145682"/>
            <a:chExt cx="823913" cy="823913"/>
          </a:xfrm>
        </p:grpSpPr>
        <p:sp>
          <p:nvSpPr>
            <p:cNvPr id="21" name="Oval 44"/>
            <p:cNvSpPr/>
            <p:nvPr/>
          </p:nvSpPr>
          <p:spPr bwMode="auto">
            <a:xfrm>
              <a:off x="6832990" y="2145682"/>
              <a:ext cx="823913" cy="823913"/>
            </a:xfrm>
            <a:prstGeom prst="ellipse">
              <a:avLst/>
            </a:prstGeom>
            <a:solidFill>
              <a:schemeClr val="accent1"/>
            </a:solidFill>
            <a:ln w="57150">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45"/>
            <p:cNvSpPr/>
            <p:nvPr/>
          </p:nvSpPr>
          <p:spPr bwMode="auto">
            <a:xfrm>
              <a:off x="7099504" y="2364371"/>
              <a:ext cx="290883" cy="386534"/>
            </a:xfrm>
            <a:custGeom>
              <a:avLst/>
              <a:gdLst>
                <a:gd name="T0" fmla="*/ 168 w 192"/>
                <a:gd name="T1" fmla="*/ 64 h 256"/>
                <a:gd name="T2" fmla="*/ 168 w 192"/>
                <a:gd name="T3" fmla="*/ 40 h 256"/>
                <a:gd name="T4" fmla="*/ 184 w 192"/>
                <a:gd name="T5" fmla="*/ 40 h 256"/>
                <a:gd name="T6" fmla="*/ 192 w 192"/>
                <a:gd name="T7" fmla="*/ 32 h 256"/>
                <a:gd name="T8" fmla="*/ 192 w 192"/>
                <a:gd name="T9" fmla="*/ 8 h 256"/>
                <a:gd name="T10" fmla="*/ 184 w 192"/>
                <a:gd name="T11" fmla="*/ 0 h 256"/>
                <a:gd name="T12" fmla="*/ 8 w 192"/>
                <a:gd name="T13" fmla="*/ 0 h 256"/>
                <a:gd name="T14" fmla="*/ 0 w 192"/>
                <a:gd name="T15" fmla="*/ 8 h 256"/>
                <a:gd name="T16" fmla="*/ 0 w 192"/>
                <a:gd name="T17" fmla="*/ 32 h 256"/>
                <a:gd name="T18" fmla="*/ 8 w 192"/>
                <a:gd name="T19" fmla="*/ 40 h 256"/>
                <a:gd name="T20" fmla="*/ 24 w 192"/>
                <a:gd name="T21" fmla="*/ 40 h 256"/>
                <a:gd name="T22" fmla="*/ 24 w 192"/>
                <a:gd name="T23" fmla="*/ 64 h 256"/>
                <a:gd name="T24" fmla="*/ 63 w 192"/>
                <a:gd name="T25" fmla="*/ 128 h 256"/>
                <a:gd name="T26" fmla="*/ 24 w 192"/>
                <a:gd name="T27" fmla="*/ 192 h 256"/>
                <a:gd name="T28" fmla="*/ 24 w 192"/>
                <a:gd name="T29" fmla="*/ 216 h 256"/>
                <a:gd name="T30" fmla="*/ 8 w 192"/>
                <a:gd name="T31" fmla="*/ 216 h 256"/>
                <a:gd name="T32" fmla="*/ 0 w 192"/>
                <a:gd name="T33" fmla="*/ 224 h 256"/>
                <a:gd name="T34" fmla="*/ 0 w 192"/>
                <a:gd name="T35" fmla="*/ 248 h 256"/>
                <a:gd name="T36" fmla="*/ 8 w 192"/>
                <a:gd name="T37" fmla="*/ 256 h 256"/>
                <a:gd name="T38" fmla="*/ 184 w 192"/>
                <a:gd name="T39" fmla="*/ 256 h 256"/>
                <a:gd name="T40" fmla="*/ 192 w 192"/>
                <a:gd name="T41" fmla="*/ 248 h 256"/>
                <a:gd name="T42" fmla="*/ 192 w 192"/>
                <a:gd name="T43" fmla="*/ 224 h 256"/>
                <a:gd name="T44" fmla="*/ 184 w 192"/>
                <a:gd name="T45" fmla="*/ 216 h 256"/>
                <a:gd name="T46" fmla="*/ 168 w 192"/>
                <a:gd name="T47" fmla="*/ 216 h 256"/>
                <a:gd name="T48" fmla="*/ 168 w 192"/>
                <a:gd name="T49" fmla="*/ 192 h 256"/>
                <a:gd name="T50" fmla="*/ 129 w 192"/>
                <a:gd name="T51" fmla="*/ 128 h 256"/>
                <a:gd name="T52" fmla="*/ 168 w 192"/>
                <a:gd name="T53" fmla="*/ 64 h 256"/>
                <a:gd name="T54" fmla="*/ 16 w 192"/>
                <a:gd name="T55" fmla="*/ 16 h 256"/>
                <a:gd name="T56" fmla="*/ 176 w 192"/>
                <a:gd name="T57" fmla="*/ 16 h 256"/>
                <a:gd name="T58" fmla="*/ 176 w 192"/>
                <a:gd name="T59" fmla="*/ 24 h 256"/>
                <a:gd name="T60" fmla="*/ 16 w 192"/>
                <a:gd name="T61" fmla="*/ 24 h 256"/>
                <a:gd name="T62" fmla="*/ 16 w 192"/>
                <a:gd name="T63" fmla="*/ 16 h 256"/>
                <a:gd name="T64" fmla="*/ 176 w 192"/>
                <a:gd name="T65" fmla="*/ 240 h 256"/>
                <a:gd name="T66" fmla="*/ 16 w 192"/>
                <a:gd name="T67" fmla="*/ 240 h 256"/>
                <a:gd name="T68" fmla="*/ 16 w 192"/>
                <a:gd name="T69" fmla="*/ 232 h 256"/>
                <a:gd name="T70" fmla="*/ 176 w 192"/>
                <a:gd name="T71" fmla="*/ 232 h 256"/>
                <a:gd name="T72" fmla="*/ 176 w 192"/>
                <a:gd name="T73" fmla="*/ 240 h 256"/>
                <a:gd name="T74" fmla="*/ 152 w 192"/>
                <a:gd name="T75" fmla="*/ 192 h 256"/>
                <a:gd name="T76" fmla="*/ 152 w 192"/>
                <a:gd name="T77" fmla="*/ 216 h 256"/>
                <a:gd name="T78" fmla="*/ 40 w 192"/>
                <a:gd name="T79" fmla="*/ 216 h 256"/>
                <a:gd name="T80" fmla="*/ 40 w 192"/>
                <a:gd name="T81" fmla="*/ 192 h 256"/>
                <a:gd name="T82" fmla="*/ 96 w 192"/>
                <a:gd name="T83" fmla="*/ 136 h 256"/>
                <a:gd name="T84" fmla="*/ 152 w 192"/>
                <a:gd name="T85" fmla="*/ 192 h 256"/>
                <a:gd name="T86" fmla="*/ 96 w 192"/>
                <a:gd name="T87" fmla="*/ 120 h 256"/>
                <a:gd name="T88" fmla="*/ 40 w 192"/>
                <a:gd name="T89" fmla="*/ 64 h 256"/>
                <a:gd name="T90" fmla="*/ 40 w 192"/>
                <a:gd name="T91" fmla="*/ 40 h 256"/>
                <a:gd name="T92" fmla="*/ 152 w 192"/>
                <a:gd name="T93" fmla="*/ 40 h 256"/>
                <a:gd name="T94" fmla="*/ 152 w 192"/>
                <a:gd name="T95" fmla="*/ 64 h 256"/>
                <a:gd name="T96" fmla="*/ 96 w 192"/>
                <a:gd name="T97" fmla="*/ 12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256">
                  <a:moveTo>
                    <a:pt x="168" y="64"/>
                  </a:moveTo>
                  <a:cubicBezTo>
                    <a:pt x="168" y="40"/>
                    <a:pt x="168" y="40"/>
                    <a:pt x="168" y="40"/>
                  </a:cubicBezTo>
                  <a:cubicBezTo>
                    <a:pt x="184" y="40"/>
                    <a:pt x="184" y="40"/>
                    <a:pt x="184" y="40"/>
                  </a:cubicBezTo>
                  <a:cubicBezTo>
                    <a:pt x="188" y="40"/>
                    <a:pt x="192" y="36"/>
                    <a:pt x="192" y="32"/>
                  </a:cubicBezTo>
                  <a:cubicBezTo>
                    <a:pt x="192" y="8"/>
                    <a:pt x="192" y="8"/>
                    <a:pt x="192" y="8"/>
                  </a:cubicBezTo>
                  <a:cubicBezTo>
                    <a:pt x="192" y="4"/>
                    <a:pt x="188" y="0"/>
                    <a:pt x="184" y="0"/>
                  </a:cubicBezTo>
                  <a:cubicBezTo>
                    <a:pt x="8" y="0"/>
                    <a:pt x="8" y="0"/>
                    <a:pt x="8" y="0"/>
                  </a:cubicBezTo>
                  <a:cubicBezTo>
                    <a:pt x="4" y="0"/>
                    <a:pt x="0" y="4"/>
                    <a:pt x="0" y="8"/>
                  </a:cubicBezTo>
                  <a:cubicBezTo>
                    <a:pt x="0" y="32"/>
                    <a:pt x="0" y="32"/>
                    <a:pt x="0" y="32"/>
                  </a:cubicBezTo>
                  <a:cubicBezTo>
                    <a:pt x="0" y="36"/>
                    <a:pt x="4" y="40"/>
                    <a:pt x="8" y="40"/>
                  </a:cubicBezTo>
                  <a:cubicBezTo>
                    <a:pt x="24" y="40"/>
                    <a:pt x="24" y="40"/>
                    <a:pt x="24" y="40"/>
                  </a:cubicBezTo>
                  <a:cubicBezTo>
                    <a:pt x="24" y="64"/>
                    <a:pt x="24" y="64"/>
                    <a:pt x="24" y="64"/>
                  </a:cubicBezTo>
                  <a:cubicBezTo>
                    <a:pt x="24" y="92"/>
                    <a:pt x="40" y="116"/>
                    <a:pt x="63" y="128"/>
                  </a:cubicBezTo>
                  <a:cubicBezTo>
                    <a:pt x="40" y="140"/>
                    <a:pt x="24" y="164"/>
                    <a:pt x="24" y="192"/>
                  </a:cubicBezTo>
                  <a:cubicBezTo>
                    <a:pt x="24" y="216"/>
                    <a:pt x="24" y="216"/>
                    <a:pt x="24" y="216"/>
                  </a:cubicBezTo>
                  <a:cubicBezTo>
                    <a:pt x="8" y="216"/>
                    <a:pt x="8" y="216"/>
                    <a:pt x="8" y="216"/>
                  </a:cubicBezTo>
                  <a:cubicBezTo>
                    <a:pt x="4" y="216"/>
                    <a:pt x="0" y="220"/>
                    <a:pt x="0" y="224"/>
                  </a:cubicBezTo>
                  <a:cubicBezTo>
                    <a:pt x="0" y="248"/>
                    <a:pt x="0" y="248"/>
                    <a:pt x="0" y="248"/>
                  </a:cubicBezTo>
                  <a:cubicBezTo>
                    <a:pt x="0" y="252"/>
                    <a:pt x="4" y="256"/>
                    <a:pt x="8" y="256"/>
                  </a:cubicBezTo>
                  <a:cubicBezTo>
                    <a:pt x="184" y="256"/>
                    <a:pt x="184" y="256"/>
                    <a:pt x="184" y="256"/>
                  </a:cubicBezTo>
                  <a:cubicBezTo>
                    <a:pt x="188" y="256"/>
                    <a:pt x="192" y="252"/>
                    <a:pt x="192" y="248"/>
                  </a:cubicBezTo>
                  <a:cubicBezTo>
                    <a:pt x="192" y="224"/>
                    <a:pt x="192" y="224"/>
                    <a:pt x="192" y="224"/>
                  </a:cubicBezTo>
                  <a:cubicBezTo>
                    <a:pt x="192" y="220"/>
                    <a:pt x="188" y="216"/>
                    <a:pt x="184" y="216"/>
                  </a:cubicBezTo>
                  <a:cubicBezTo>
                    <a:pt x="168" y="216"/>
                    <a:pt x="168" y="216"/>
                    <a:pt x="168" y="216"/>
                  </a:cubicBezTo>
                  <a:cubicBezTo>
                    <a:pt x="168" y="192"/>
                    <a:pt x="168" y="192"/>
                    <a:pt x="168" y="192"/>
                  </a:cubicBezTo>
                  <a:cubicBezTo>
                    <a:pt x="168" y="164"/>
                    <a:pt x="152" y="140"/>
                    <a:pt x="129" y="128"/>
                  </a:cubicBezTo>
                  <a:cubicBezTo>
                    <a:pt x="152" y="116"/>
                    <a:pt x="168" y="92"/>
                    <a:pt x="168" y="64"/>
                  </a:cubicBezTo>
                  <a:close/>
                  <a:moveTo>
                    <a:pt x="16" y="16"/>
                  </a:moveTo>
                  <a:cubicBezTo>
                    <a:pt x="176" y="16"/>
                    <a:pt x="176" y="16"/>
                    <a:pt x="176" y="16"/>
                  </a:cubicBezTo>
                  <a:cubicBezTo>
                    <a:pt x="176" y="24"/>
                    <a:pt x="176" y="24"/>
                    <a:pt x="176" y="24"/>
                  </a:cubicBezTo>
                  <a:cubicBezTo>
                    <a:pt x="16" y="24"/>
                    <a:pt x="16" y="24"/>
                    <a:pt x="16" y="24"/>
                  </a:cubicBezTo>
                  <a:lnTo>
                    <a:pt x="16" y="16"/>
                  </a:lnTo>
                  <a:close/>
                  <a:moveTo>
                    <a:pt x="176" y="240"/>
                  </a:moveTo>
                  <a:cubicBezTo>
                    <a:pt x="16" y="240"/>
                    <a:pt x="16" y="240"/>
                    <a:pt x="16" y="240"/>
                  </a:cubicBezTo>
                  <a:cubicBezTo>
                    <a:pt x="16" y="232"/>
                    <a:pt x="16" y="232"/>
                    <a:pt x="16" y="232"/>
                  </a:cubicBezTo>
                  <a:cubicBezTo>
                    <a:pt x="176" y="232"/>
                    <a:pt x="176" y="232"/>
                    <a:pt x="176" y="232"/>
                  </a:cubicBezTo>
                  <a:lnTo>
                    <a:pt x="176" y="240"/>
                  </a:lnTo>
                  <a:close/>
                  <a:moveTo>
                    <a:pt x="152" y="192"/>
                  </a:moveTo>
                  <a:cubicBezTo>
                    <a:pt x="152" y="216"/>
                    <a:pt x="152" y="216"/>
                    <a:pt x="152" y="216"/>
                  </a:cubicBezTo>
                  <a:cubicBezTo>
                    <a:pt x="40" y="216"/>
                    <a:pt x="40" y="216"/>
                    <a:pt x="40" y="216"/>
                  </a:cubicBezTo>
                  <a:cubicBezTo>
                    <a:pt x="40" y="192"/>
                    <a:pt x="40" y="192"/>
                    <a:pt x="40" y="192"/>
                  </a:cubicBezTo>
                  <a:cubicBezTo>
                    <a:pt x="40" y="161"/>
                    <a:pt x="65" y="136"/>
                    <a:pt x="96" y="136"/>
                  </a:cubicBezTo>
                  <a:cubicBezTo>
                    <a:pt x="127" y="136"/>
                    <a:pt x="152" y="161"/>
                    <a:pt x="152" y="192"/>
                  </a:cubicBezTo>
                  <a:close/>
                  <a:moveTo>
                    <a:pt x="96" y="120"/>
                  </a:moveTo>
                  <a:cubicBezTo>
                    <a:pt x="65" y="120"/>
                    <a:pt x="40" y="95"/>
                    <a:pt x="40" y="64"/>
                  </a:cubicBezTo>
                  <a:cubicBezTo>
                    <a:pt x="40" y="40"/>
                    <a:pt x="40" y="40"/>
                    <a:pt x="40" y="40"/>
                  </a:cubicBezTo>
                  <a:cubicBezTo>
                    <a:pt x="152" y="40"/>
                    <a:pt x="152" y="40"/>
                    <a:pt x="152" y="40"/>
                  </a:cubicBezTo>
                  <a:cubicBezTo>
                    <a:pt x="152" y="64"/>
                    <a:pt x="152" y="64"/>
                    <a:pt x="152" y="64"/>
                  </a:cubicBezTo>
                  <a:cubicBezTo>
                    <a:pt x="152" y="95"/>
                    <a:pt x="127" y="120"/>
                    <a:pt x="96" y="120"/>
                  </a:cubicBezTo>
                  <a:close/>
                </a:path>
              </a:pathLst>
            </a:custGeom>
            <a:solidFill>
              <a:schemeClr val="bg1"/>
            </a:solidFill>
            <a:ln>
              <a:noFill/>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Group 46"/>
          <p:cNvGrpSpPr/>
          <p:nvPr/>
        </p:nvGrpSpPr>
        <p:grpSpPr>
          <a:xfrm>
            <a:off x="4316679" y="4897439"/>
            <a:ext cx="940965" cy="940965"/>
            <a:chOff x="6869481" y="3174886"/>
            <a:chExt cx="823913" cy="823913"/>
          </a:xfrm>
        </p:grpSpPr>
        <p:sp>
          <p:nvSpPr>
            <p:cNvPr id="17" name="Oval 47"/>
            <p:cNvSpPr/>
            <p:nvPr/>
          </p:nvSpPr>
          <p:spPr bwMode="auto">
            <a:xfrm>
              <a:off x="6869481" y="3174886"/>
              <a:ext cx="823913" cy="823913"/>
            </a:xfrm>
            <a:prstGeom prst="ellipse">
              <a:avLst/>
            </a:prstGeom>
            <a:solidFill>
              <a:schemeClr val="accent3"/>
            </a:solidFill>
            <a:ln w="57150">
              <a:noFill/>
              <a:round/>
            </a:ln>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Group 48"/>
            <p:cNvGrpSpPr/>
            <p:nvPr/>
          </p:nvGrpSpPr>
          <p:grpSpPr>
            <a:xfrm>
              <a:off x="7099504" y="3437424"/>
              <a:ext cx="386534" cy="314469"/>
              <a:chOff x="6275559" y="2434671"/>
              <a:chExt cx="386534" cy="314469"/>
            </a:xfrm>
            <a:solidFill>
              <a:schemeClr val="bg1"/>
            </a:solidFill>
          </p:grpSpPr>
          <p:sp>
            <p:nvSpPr>
              <p:cNvPr id="19" name="Freeform: Shape 49"/>
              <p:cNvSpPr/>
              <p:nvPr/>
            </p:nvSpPr>
            <p:spPr bwMode="auto">
              <a:xfrm>
                <a:off x="6275559" y="2434671"/>
                <a:ext cx="386534" cy="314469"/>
              </a:xfrm>
              <a:custGeom>
                <a:avLst/>
                <a:gdLst>
                  <a:gd name="T0" fmla="*/ 248 w 256"/>
                  <a:gd name="T1" fmla="*/ 0 h 208"/>
                  <a:gd name="T2" fmla="*/ 40 w 256"/>
                  <a:gd name="T3" fmla="*/ 0 h 208"/>
                  <a:gd name="T4" fmla="*/ 32 w 256"/>
                  <a:gd name="T5" fmla="*/ 8 h 208"/>
                  <a:gd name="T6" fmla="*/ 32 w 256"/>
                  <a:gd name="T7" fmla="*/ 32 h 208"/>
                  <a:gd name="T8" fmla="*/ 8 w 256"/>
                  <a:gd name="T9" fmla="*/ 32 h 208"/>
                  <a:gd name="T10" fmla="*/ 0 w 256"/>
                  <a:gd name="T11" fmla="*/ 40 h 208"/>
                  <a:gd name="T12" fmla="*/ 0 w 256"/>
                  <a:gd name="T13" fmla="*/ 200 h 208"/>
                  <a:gd name="T14" fmla="*/ 8 w 256"/>
                  <a:gd name="T15" fmla="*/ 208 h 208"/>
                  <a:gd name="T16" fmla="*/ 216 w 256"/>
                  <a:gd name="T17" fmla="*/ 208 h 208"/>
                  <a:gd name="T18" fmla="*/ 224 w 256"/>
                  <a:gd name="T19" fmla="*/ 200 h 208"/>
                  <a:gd name="T20" fmla="*/ 224 w 256"/>
                  <a:gd name="T21" fmla="*/ 176 h 208"/>
                  <a:gd name="T22" fmla="*/ 248 w 256"/>
                  <a:gd name="T23" fmla="*/ 176 h 208"/>
                  <a:gd name="T24" fmla="*/ 256 w 256"/>
                  <a:gd name="T25" fmla="*/ 168 h 208"/>
                  <a:gd name="T26" fmla="*/ 256 w 256"/>
                  <a:gd name="T27" fmla="*/ 8 h 208"/>
                  <a:gd name="T28" fmla="*/ 248 w 256"/>
                  <a:gd name="T29" fmla="*/ 0 h 208"/>
                  <a:gd name="T30" fmla="*/ 208 w 256"/>
                  <a:gd name="T31" fmla="*/ 48 h 208"/>
                  <a:gd name="T32" fmla="*/ 208 w 256"/>
                  <a:gd name="T33" fmla="*/ 175 h 208"/>
                  <a:gd name="T34" fmla="*/ 165 w 256"/>
                  <a:gd name="T35" fmla="*/ 138 h 208"/>
                  <a:gd name="T36" fmla="*/ 156 w 256"/>
                  <a:gd name="T37" fmla="*/ 137 h 208"/>
                  <a:gd name="T38" fmla="*/ 122 w 256"/>
                  <a:gd name="T39" fmla="*/ 158 h 208"/>
                  <a:gd name="T40" fmla="*/ 70 w 256"/>
                  <a:gd name="T41" fmla="*/ 99 h 208"/>
                  <a:gd name="T42" fmla="*/ 64 w 256"/>
                  <a:gd name="T43" fmla="*/ 96 h 208"/>
                  <a:gd name="T44" fmla="*/ 58 w 256"/>
                  <a:gd name="T45" fmla="*/ 98 h 208"/>
                  <a:gd name="T46" fmla="*/ 16 w 256"/>
                  <a:gd name="T47" fmla="*/ 141 h 208"/>
                  <a:gd name="T48" fmla="*/ 16 w 256"/>
                  <a:gd name="T49" fmla="*/ 48 h 208"/>
                  <a:gd name="T50" fmla="*/ 208 w 256"/>
                  <a:gd name="T51" fmla="*/ 48 h 208"/>
                  <a:gd name="T52" fmla="*/ 16 w 256"/>
                  <a:gd name="T53" fmla="*/ 163 h 208"/>
                  <a:gd name="T54" fmla="*/ 64 w 256"/>
                  <a:gd name="T55" fmla="*/ 116 h 208"/>
                  <a:gd name="T56" fmla="*/ 114 w 256"/>
                  <a:gd name="T57" fmla="*/ 173 h 208"/>
                  <a:gd name="T58" fmla="*/ 124 w 256"/>
                  <a:gd name="T59" fmla="*/ 175 h 208"/>
                  <a:gd name="T60" fmla="*/ 159 w 256"/>
                  <a:gd name="T61" fmla="*/ 154 h 208"/>
                  <a:gd name="T62" fmla="*/ 204 w 256"/>
                  <a:gd name="T63" fmla="*/ 192 h 208"/>
                  <a:gd name="T64" fmla="*/ 16 w 256"/>
                  <a:gd name="T65" fmla="*/ 192 h 208"/>
                  <a:gd name="T66" fmla="*/ 16 w 256"/>
                  <a:gd name="T67" fmla="*/ 163 h 208"/>
                  <a:gd name="T68" fmla="*/ 240 w 256"/>
                  <a:gd name="T69" fmla="*/ 160 h 208"/>
                  <a:gd name="T70" fmla="*/ 224 w 256"/>
                  <a:gd name="T71" fmla="*/ 160 h 208"/>
                  <a:gd name="T72" fmla="*/ 224 w 256"/>
                  <a:gd name="T73" fmla="*/ 40 h 208"/>
                  <a:gd name="T74" fmla="*/ 216 w 256"/>
                  <a:gd name="T75" fmla="*/ 32 h 208"/>
                  <a:gd name="T76" fmla="*/ 48 w 256"/>
                  <a:gd name="T77" fmla="*/ 32 h 208"/>
                  <a:gd name="T78" fmla="*/ 48 w 256"/>
                  <a:gd name="T79" fmla="*/ 16 h 208"/>
                  <a:gd name="T80" fmla="*/ 240 w 256"/>
                  <a:gd name="T81" fmla="*/ 16 h 208"/>
                  <a:gd name="T82" fmla="*/ 240 w 256"/>
                  <a:gd name="T83" fmla="*/ 16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208">
                    <a:moveTo>
                      <a:pt x="248" y="0"/>
                    </a:moveTo>
                    <a:cubicBezTo>
                      <a:pt x="40" y="0"/>
                      <a:pt x="40" y="0"/>
                      <a:pt x="40" y="0"/>
                    </a:cubicBezTo>
                    <a:cubicBezTo>
                      <a:pt x="36" y="0"/>
                      <a:pt x="32" y="4"/>
                      <a:pt x="32" y="8"/>
                    </a:cubicBezTo>
                    <a:cubicBezTo>
                      <a:pt x="32" y="32"/>
                      <a:pt x="32" y="32"/>
                      <a:pt x="32" y="32"/>
                    </a:cubicBezTo>
                    <a:cubicBezTo>
                      <a:pt x="8" y="32"/>
                      <a:pt x="8" y="32"/>
                      <a:pt x="8" y="32"/>
                    </a:cubicBezTo>
                    <a:cubicBezTo>
                      <a:pt x="4" y="32"/>
                      <a:pt x="0" y="36"/>
                      <a:pt x="0" y="40"/>
                    </a:cubicBezTo>
                    <a:cubicBezTo>
                      <a:pt x="0" y="200"/>
                      <a:pt x="0" y="200"/>
                      <a:pt x="0" y="200"/>
                    </a:cubicBezTo>
                    <a:cubicBezTo>
                      <a:pt x="0" y="204"/>
                      <a:pt x="4" y="208"/>
                      <a:pt x="8" y="208"/>
                    </a:cubicBezTo>
                    <a:cubicBezTo>
                      <a:pt x="216" y="208"/>
                      <a:pt x="216" y="208"/>
                      <a:pt x="216" y="208"/>
                    </a:cubicBezTo>
                    <a:cubicBezTo>
                      <a:pt x="220" y="208"/>
                      <a:pt x="224" y="204"/>
                      <a:pt x="224" y="200"/>
                    </a:cubicBezTo>
                    <a:cubicBezTo>
                      <a:pt x="224" y="176"/>
                      <a:pt x="224" y="176"/>
                      <a:pt x="224" y="176"/>
                    </a:cubicBezTo>
                    <a:cubicBezTo>
                      <a:pt x="248" y="176"/>
                      <a:pt x="248" y="176"/>
                      <a:pt x="248" y="176"/>
                    </a:cubicBezTo>
                    <a:cubicBezTo>
                      <a:pt x="252" y="176"/>
                      <a:pt x="256" y="172"/>
                      <a:pt x="256" y="168"/>
                    </a:cubicBezTo>
                    <a:cubicBezTo>
                      <a:pt x="256" y="8"/>
                      <a:pt x="256" y="8"/>
                      <a:pt x="256" y="8"/>
                    </a:cubicBezTo>
                    <a:cubicBezTo>
                      <a:pt x="256" y="4"/>
                      <a:pt x="252" y="0"/>
                      <a:pt x="248" y="0"/>
                    </a:cubicBezTo>
                    <a:close/>
                    <a:moveTo>
                      <a:pt x="208" y="48"/>
                    </a:moveTo>
                    <a:cubicBezTo>
                      <a:pt x="208" y="175"/>
                      <a:pt x="208" y="175"/>
                      <a:pt x="208" y="175"/>
                    </a:cubicBezTo>
                    <a:cubicBezTo>
                      <a:pt x="165" y="138"/>
                      <a:pt x="165" y="138"/>
                      <a:pt x="165" y="138"/>
                    </a:cubicBezTo>
                    <a:cubicBezTo>
                      <a:pt x="163" y="136"/>
                      <a:pt x="159" y="135"/>
                      <a:pt x="156" y="137"/>
                    </a:cubicBezTo>
                    <a:cubicBezTo>
                      <a:pt x="122" y="158"/>
                      <a:pt x="122" y="158"/>
                      <a:pt x="122" y="158"/>
                    </a:cubicBezTo>
                    <a:cubicBezTo>
                      <a:pt x="70" y="99"/>
                      <a:pt x="70" y="99"/>
                      <a:pt x="70" y="99"/>
                    </a:cubicBezTo>
                    <a:cubicBezTo>
                      <a:pt x="69" y="97"/>
                      <a:pt x="66" y="96"/>
                      <a:pt x="64" y="96"/>
                    </a:cubicBezTo>
                    <a:cubicBezTo>
                      <a:pt x="62" y="96"/>
                      <a:pt x="60" y="97"/>
                      <a:pt x="58" y="98"/>
                    </a:cubicBezTo>
                    <a:cubicBezTo>
                      <a:pt x="16" y="141"/>
                      <a:pt x="16" y="141"/>
                      <a:pt x="16" y="141"/>
                    </a:cubicBezTo>
                    <a:cubicBezTo>
                      <a:pt x="16" y="48"/>
                      <a:pt x="16" y="48"/>
                      <a:pt x="16" y="48"/>
                    </a:cubicBezTo>
                    <a:lnTo>
                      <a:pt x="208" y="48"/>
                    </a:lnTo>
                    <a:close/>
                    <a:moveTo>
                      <a:pt x="16" y="163"/>
                    </a:moveTo>
                    <a:cubicBezTo>
                      <a:pt x="64" y="116"/>
                      <a:pt x="64" y="116"/>
                      <a:pt x="64" y="116"/>
                    </a:cubicBezTo>
                    <a:cubicBezTo>
                      <a:pt x="114" y="173"/>
                      <a:pt x="114" y="173"/>
                      <a:pt x="114" y="173"/>
                    </a:cubicBezTo>
                    <a:cubicBezTo>
                      <a:pt x="117" y="176"/>
                      <a:pt x="121" y="177"/>
                      <a:pt x="124" y="175"/>
                    </a:cubicBezTo>
                    <a:cubicBezTo>
                      <a:pt x="159" y="154"/>
                      <a:pt x="159" y="154"/>
                      <a:pt x="159" y="154"/>
                    </a:cubicBezTo>
                    <a:cubicBezTo>
                      <a:pt x="204" y="192"/>
                      <a:pt x="204" y="192"/>
                      <a:pt x="204" y="192"/>
                    </a:cubicBezTo>
                    <a:cubicBezTo>
                      <a:pt x="16" y="192"/>
                      <a:pt x="16" y="192"/>
                      <a:pt x="16" y="192"/>
                    </a:cubicBezTo>
                    <a:lnTo>
                      <a:pt x="16" y="163"/>
                    </a:lnTo>
                    <a:close/>
                    <a:moveTo>
                      <a:pt x="240" y="160"/>
                    </a:moveTo>
                    <a:cubicBezTo>
                      <a:pt x="224" y="160"/>
                      <a:pt x="224" y="160"/>
                      <a:pt x="224" y="160"/>
                    </a:cubicBezTo>
                    <a:cubicBezTo>
                      <a:pt x="224" y="40"/>
                      <a:pt x="224" y="40"/>
                      <a:pt x="224" y="40"/>
                    </a:cubicBezTo>
                    <a:cubicBezTo>
                      <a:pt x="224" y="36"/>
                      <a:pt x="220" y="32"/>
                      <a:pt x="216" y="32"/>
                    </a:cubicBezTo>
                    <a:cubicBezTo>
                      <a:pt x="48" y="32"/>
                      <a:pt x="48" y="32"/>
                      <a:pt x="48" y="32"/>
                    </a:cubicBezTo>
                    <a:cubicBezTo>
                      <a:pt x="48" y="16"/>
                      <a:pt x="48" y="16"/>
                      <a:pt x="48" y="16"/>
                    </a:cubicBezTo>
                    <a:cubicBezTo>
                      <a:pt x="240" y="16"/>
                      <a:pt x="240" y="16"/>
                      <a:pt x="240" y="16"/>
                    </a:cubicBezTo>
                    <a:lnTo>
                      <a:pt x="24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50"/>
              <p:cNvSpPr/>
              <p:nvPr/>
            </p:nvSpPr>
            <p:spPr bwMode="auto">
              <a:xfrm>
                <a:off x="6481274" y="2531633"/>
                <a:ext cx="83858" cy="85169"/>
              </a:xfrm>
              <a:custGeom>
                <a:avLst/>
                <a:gdLst>
                  <a:gd name="T0" fmla="*/ 28 w 56"/>
                  <a:gd name="T1" fmla="*/ 56 h 56"/>
                  <a:gd name="T2" fmla="*/ 56 w 56"/>
                  <a:gd name="T3" fmla="*/ 28 h 56"/>
                  <a:gd name="T4" fmla="*/ 28 w 56"/>
                  <a:gd name="T5" fmla="*/ 0 h 56"/>
                  <a:gd name="T6" fmla="*/ 0 w 56"/>
                  <a:gd name="T7" fmla="*/ 28 h 56"/>
                  <a:gd name="T8" fmla="*/ 28 w 56"/>
                  <a:gd name="T9" fmla="*/ 56 h 56"/>
                  <a:gd name="T10" fmla="*/ 28 w 56"/>
                  <a:gd name="T11" fmla="*/ 16 h 56"/>
                  <a:gd name="T12" fmla="*/ 40 w 56"/>
                  <a:gd name="T13" fmla="*/ 28 h 56"/>
                  <a:gd name="T14" fmla="*/ 28 w 56"/>
                  <a:gd name="T15" fmla="*/ 40 h 56"/>
                  <a:gd name="T16" fmla="*/ 16 w 56"/>
                  <a:gd name="T17" fmla="*/ 28 h 56"/>
                  <a:gd name="T18" fmla="*/ 28 w 56"/>
                  <a:gd name="T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56"/>
                    </a:moveTo>
                    <a:cubicBezTo>
                      <a:pt x="43" y="56"/>
                      <a:pt x="56" y="43"/>
                      <a:pt x="56" y="28"/>
                    </a:cubicBezTo>
                    <a:cubicBezTo>
                      <a:pt x="56" y="13"/>
                      <a:pt x="43" y="0"/>
                      <a:pt x="28" y="0"/>
                    </a:cubicBezTo>
                    <a:cubicBezTo>
                      <a:pt x="13" y="0"/>
                      <a:pt x="0" y="13"/>
                      <a:pt x="0" y="28"/>
                    </a:cubicBezTo>
                    <a:cubicBezTo>
                      <a:pt x="0" y="43"/>
                      <a:pt x="13" y="56"/>
                      <a:pt x="28" y="56"/>
                    </a:cubicBezTo>
                    <a:close/>
                    <a:moveTo>
                      <a:pt x="28" y="16"/>
                    </a:moveTo>
                    <a:cubicBezTo>
                      <a:pt x="35" y="16"/>
                      <a:pt x="40" y="21"/>
                      <a:pt x="40" y="28"/>
                    </a:cubicBezTo>
                    <a:cubicBezTo>
                      <a:pt x="40" y="35"/>
                      <a:pt x="35" y="40"/>
                      <a:pt x="28" y="40"/>
                    </a:cubicBezTo>
                    <a:cubicBezTo>
                      <a:pt x="21" y="40"/>
                      <a:pt x="16" y="35"/>
                      <a:pt x="16" y="28"/>
                    </a:cubicBezTo>
                    <a:cubicBezTo>
                      <a:pt x="16" y="21"/>
                      <a:pt x="21" y="16"/>
                      <a:pt x="2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1" name="Group 51"/>
          <p:cNvGrpSpPr/>
          <p:nvPr/>
        </p:nvGrpSpPr>
        <p:grpSpPr>
          <a:xfrm>
            <a:off x="5458553" y="1477527"/>
            <a:ext cx="4965705" cy="1261188"/>
            <a:chOff x="6384031" y="3124343"/>
            <a:chExt cx="5305488" cy="1261188"/>
          </a:xfrm>
        </p:grpSpPr>
        <p:sp>
          <p:nvSpPr>
            <p:cNvPr id="15" name="TextBox 52"/>
            <p:cNvSpPr txBox="1"/>
            <p:nvPr/>
          </p:nvSpPr>
          <p:spPr>
            <a:xfrm>
              <a:off x="6384032" y="3124343"/>
              <a:ext cx="5090832" cy="386936"/>
            </a:xfrm>
            <a:prstGeom prst="rect">
              <a:avLst/>
            </a:prstGeom>
            <a:ln>
              <a:noFill/>
            </a:ln>
          </p:spPr>
          <p:txBody>
            <a:bodyPr vert="horz" wrap="none" lIns="0" tIns="0" rIns="0" bIns="0" anchor="b" anchorCtr="0">
              <a:normAutofit/>
            </a:bodyPr>
            <a:lstStyle/>
            <a:p>
              <a:pPr>
                <a:spcBef>
                  <a:spcPct val="0"/>
                </a:spcBef>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6" name="TextBox 53"/>
            <p:cNvSpPr txBox="1"/>
            <p:nvPr/>
          </p:nvSpPr>
          <p:spPr>
            <a:xfrm>
              <a:off x="6384031" y="3511279"/>
              <a:ext cx="5305488" cy="874252"/>
            </a:xfrm>
            <a:prstGeom prst="rect">
              <a:avLst/>
            </a:prstGeom>
            <a:ln>
              <a:noFill/>
            </a:ln>
          </p:spPr>
          <p:txBody>
            <a:bodyPr vert="horz" wrap="square" lIns="0" tIns="0" rIns="0" bIns="0" anchor="t" anchorCtr="0">
              <a:normAutofit/>
            </a:bodyPr>
            <a:lstStyle/>
            <a:p>
              <a:pPr>
                <a:lnSpc>
                  <a:spcPct val="120000"/>
                </a:lnSpc>
                <a:spcBef>
                  <a:spcPct val="0"/>
                </a:spcBef>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grpSp>
        <p:nvGrpSpPr>
          <p:cNvPr id="12" name="Group 54"/>
          <p:cNvGrpSpPr/>
          <p:nvPr/>
        </p:nvGrpSpPr>
        <p:grpSpPr>
          <a:xfrm>
            <a:off x="5458553" y="5026145"/>
            <a:ext cx="4965704" cy="1261188"/>
            <a:chOff x="6384032" y="3124343"/>
            <a:chExt cx="5305487" cy="1261188"/>
          </a:xfrm>
        </p:grpSpPr>
        <p:sp>
          <p:nvSpPr>
            <p:cNvPr id="13" name="TextBox 55"/>
            <p:cNvSpPr txBox="1"/>
            <p:nvPr/>
          </p:nvSpPr>
          <p:spPr>
            <a:xfrm>
              <a:off x="6384032" y="3124343"/>
              <a:ext cx="5090832" cy="386936"/>
            </a:xfrm>
            <a:prstGeom prst="rect">
              <a:avLst/>
            </a:prstGeom>
            <a:ln>
              <a:noFill/>
            </a:ln>
          </p:spPr>
          <p:txBody>
            <a:bodyPr vert="horz" wrap="none" lIns="0" tIns="0" rIns="0" bIns="0" anchor="b" anchorCtr="0">
              <a:normAutofit/>
            </a:bodyPr>
            <a:lstStyle/>
            <a:p>
              <a:pPr>
                <a:spcBef>
                  <a:spcPct val="0"/>
                </a:spcBef>
              </a:pP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TextBox 56"/>
            <p:cNvSpPr txBox="1"/>
            <p:nvPr/>
          </p:nvSpPr>
          <p:spPr>
            <a:xfrm>
              <a:off x="6384032" y="3511279"/>
              <a:ext cx="5305487" cy="874252"/>
            </a:xfrm>
            <a:prstGeom prst="rect">
              <a:avLst/>
            </a:prstGeom>
            <a:ln>
              <a:noFill/>
            </a:ln>
          </p:spPr>
          <p:txBody>
            <a:bodyPr vert="horz" wrap="square" lIns="0" tIns="0" rIns="0" bIns="0" anchor="t" anchorCtr="0">
              <a:normAutofit/>
            </a:bodyPr>
            <a:lstStyle/>
            <a:p>
              <a:pPr>
                <a:lnSpc>
                  <a:spcPct val="120000"/>
                </a:lnSpc>
                <a:spcBef>
                  <a:spcPct val="0"/>
                </a:spcBef>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sp>
        <p:nvSpPr>
          <p:cNvPr id="56" name="矩形: 圆角 55">
            <a:extLst>
              <a:ext uri="{FF2B5EF4-FFF2-40B4-BE49-F238E27FC236}">
                <a16:creationId xmlns:a16="http://schemas.microsoft.com/office/drawing/2014/main" id="{6B27B3FE-5411-4209-B57A-CCAC1273887F}"/>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id="{4AFFFC58-F5C6-44FF-B664-93D77FE4A116}"/>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1968486580"/>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0-#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0-#ppt_w/2"/>
                                          </p:val>
                                        </p:tav>
                                        <p:tav tm="100000">
                                          <p:val>
                                            <p:strVal val="#ppt_x"/>
                                          </p:val>
                                        </p:tav>
                                      </p:tavLst>
                                    </p:anim>
                                    <p:anim calcmode="lin" valueType="num">
                                      <p:cBhvr additive="base">
                                        <p:cTn id="35" dur="500" fill="hold"/>
                                        <p:tgtEl>
                                          <p:spTgt spid="9"/>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0-#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0-#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wipe(left)">
                                      <p:cBhvr>
                                        <p:cTn id="54" dur="1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4000" r="-34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9A6726-B073-4D9A-8A70-EB82F9424DCE}"/>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9A0817E-C9CA-40B7-8F41-DD0B8591AA15}"/>
              </a:ext>
            </a:extLst>
          </p:cNvPr>
          <p:cNvSpPr>
            <a:spLocks noGrp="1"/>
          </p:cNvSpPr>
          <p:nvPr>
            <p:ph idx="1"/>
          </p:nvPr>
        </p:nvSpPr>
        <p:spPr/>
        <p:txBody>
          <a:bodyPr/>
          <a:lstStyle/>
          <a:p>
            <a:endParaRPr lang="zh-CN" altLang="en-US"/>
          </a:p>
        </p:txBody>
      </p:sp>
      <p:sp>
        <p:nvSpPr>
          <p:cNvPr id="4" name="矩形 3">
            <a:extLst>
              <a:ext uri="{FF2B5EF4-FFF2-40B4-BE49-F238E27FC236}">
                <a16:creationId xmlns:a16="http://schemas.microsoft.com/office/drawing/2014/main" id="{A3D4F388-68FE-4B22-87BB-22CAC4F802D8}"/>
              </a:ext>
            </a:extLst>
          </p:cNvPr>
          <p:cNvSpPr/>
          <p:nvPr/>
        </p:nvSpPr>
        <p:spPr>
          <a:xfrm>
            <a:off x="4143791" y="2522311"/>
            <a:ext cx="3904417" cy="1376274"/>
          </a:xfrm>
          <a:prstGeom prst="rect">
            <a:avLst/>
          </a:prstGeom>
        </p:spPr>
        <p:txBody>
          <a:bodyPr wrap="square">
            <a:spAutoFit/>
          </a:bodyPr>
          <a:lstStyle/>
          <a:p>
            <a:pPr algn="ctr">
              <a:lnSpc>
                <a:spcPct val="130000"/>
              </a:lnSpc>
              <a:defRPr/>
            </a:pPr>
            <a:r>
              <a:rPr lang="en-US" altLang="zh-CN" sz="32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PART 03</a:t>
            </a:r>
          </a:p>
          <a:p>
            <a:pPr algn="ctr">
              <a:spcBef>
                <a:spcPts val="667"/>
              </a:spcBef>
              <a:defRPr/>
            </a:pPr>
            <a:r>
              <a:rPr lang="zh-CN" altLang="en-US" sz="3600"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教学内容</a:t>
            </a:r>
            <a:endParaRPr lang="zh-CN" altLang="zh-CN" sz="1400" kern="1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矩形 4">
            <a:extLst>
              <a:ext uri="{FF2B5EF4-FFF2-40B4-BE49-F238E27FC236}">
                <a16:creationId xmlns:a16="http://schemas.microsoft.com/office/drawing/2014/main" id="{06DE4D8C-3298-4689-8202-9B201EFC0A28}"/>
              </a:ext>
            </a:extLst>
          </p:cNvPr>
          <p:cNvSpPr/>
          <p:nvPr/>
        </p:nvSpPr>
        <p:spPr>
          <a:xfrm>
            <a:off x="2264226" y="4633686"/>
            <a:ext cx="11335660" cy="646331"/>
          </a:xfrm>
          <a:prstGeom prst="rect">
            <a:avLst/>
          </a:prstGeom>
        </p:spPr>
        <p:txBody>
          <a:bodyPr wrap="square">
            <a:spAutoFit/>
          </a:bodyPr>
          <a:lstStyle/>
          <a:p>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Lorem ipsum dolor sit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amet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consectetur</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adipiscing</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elit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Curabitur</a:t>
            </a:r>
            <a:endPar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elementum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posuere</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pretium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Quisque</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nibh</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dolor,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dignissim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ac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dignissim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ut.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p>
        </p:txBody>
      </p:sp>
    </p:spTree>
    <p:extLst>
      <p:ext uri="{BB962C8B-B14F-4D97-AF65-F5344CB8AC3E}">
        <p14:creationId xmlns:p14="http://schemas.microsoft.com/office/powerpoint/2010/main" val="400617932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b3521b2-814b-46bf-8d55-6c7582ae0da2"/>
          <p:cNvGrpSpPr>
            <a:grpSpLocks noChangeAspect="1"/>
          </p:cNvGrpSpPr>
          <p:nvPr/>
        </p:nvGrpSpPr>
        <p:grpSpPr>
          <a:xfrm>
            <a:off x="1559496" y="1484785"/>
            <a:ext cx="8856984" cy="3863268"/>
            <a:chOff x="1828801" y="1828107"/>
            <a:chExt cx="16459200" cy="7179227"/>
          </a:xfrm>
        </p:grpSpPr>
        <p:sp>
          <p:nvSpPr>
            <p:cNvPr id="4" name="Hexagon 2"/>
            <p:cNvSpPr/>
            <p:nvPr/>
          </p:nvSpPr>
          <p:spPr>
            <a:xfrm rot="5400000">
              <a:off x="1645893" y="4199263"/>
              <a:ext cx="2807416" cy="2441600"/>
            </a:xfrm>
            <a:prstGeom prst="hexagon">
              <a:avLst>
                <a:gd name="adj" fmla="val 28802"/>
                <a:gd name="vf" fmla="val 115470"/>
              </a:avLst>
            </a:prstGeom>
            <a:solidFill>
              <a:schemeClr val="accent4"/>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01</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sp>
          <p:nvSpPr>
            <p:cNvPr id="5" name="Hexagon 3"/>
            <p:cNvSpPr/>
            <p:nvPr/>
          </p:nvSpPr>
          <p:spPr>
            <a:xfrm rot="5400000">
              <a:off x="2925575" y="6382826"/>
              <a:ext cx="2807416" cy="2441600"/>
            </a:xfrm>
            <a:prstGeom prst="hexagon">
              <a:avLst>
                <a:gd name="adj" fmla="val 28802"/>
                <a:gd name="vf" fmla="val 115470"/>
              </a:avLst>
            </a:prstGeom>
            <a:solidFill>
              <a:schemeClr val="accent2"/>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02</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sp>
          <p:nvSpPr>
            <p:cNvPr id="6" name="Hexagon 4"/>
            <p:cNvSpPr/>
            <p:nvPr/>
          </p:nvSpPr>
          <p:spPr>
            <a:xfrm rot="5400000">
              <a:off x="4205256" y="4199263"/>
              <a:ext cx="2807416" cy="2441600"/>
            </a:xfrm>
            <a:prstGeom prst="hexagon">
              <a:avLst>
                <a:gd name="adj" fmla="val 28802"/>
                <a:gd name="vf" fmla="val 115470"/>
              </a:avLst>
            </a:prstGeom>
            <a:solidFill>
              <a:schemeClr val="accent3"/>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03</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sp>
          <p:nvSpPr>
            <p:cNvPr id="7" name="Hexagon 5"/>
            <p:cNvSpPr/>
            <p:nvPr/>
          </p:nvSpPr>
          <p:spPr>
            <a:xfrm rot="5400000">
              <a:off x="5484937" y="2011015"/>
              <a:ext cx="2807416" cy="2441600"/>
            </a:xfrm>
            <a:prstGeom prst="hexagon">
              <a:avLst>
                <a:gd name="adj" fmla="val 28802"/>
                <a:gd name="vf" fmla="val 115470"/>
              </a:avLst>
            </a:prstGeom>
            <a:solidFill>
              <a:schemeClr val="accent5"/>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04</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sp>
          <p:nvSpPr>
            <p:cNvPr id="8" name="Hexagon 6"/>
            <p:cNvSpPr/>
            <p:nvPr/>
          </p:nvSpPr>
          <p:spPr>
            <a:xfrm rot="5400000">
              <a:off x="6764618" y="4199263"/>
              <a:ext cx="2807416" cy="2441600"/>
            </a:xfrm>
            <a:prstGeom prst="hexagon">
              <a:avLst>
                <a:gd name="adj" fmla="val 28802"/>
                <a:gd name="vf" fmla="val 115470"/>
              </a:avLst>
            </a:prstGeom>
            <a:solidFill>
              <a:schemeClr val="accent4"/>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05</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sp>
          <p:nvSpPr>
            <p:cNvPr id="9" name="Hexagon 7"/>
            <p:cNvSpPr/>
            <p:nvPr/>
          </p:nvSpPr>
          <p:spPr>
            <a:xfrm rot="5400000">
              <a:off x="8044300" y="6382826"/>
              <a:ext cx="2807416" cy="2441600"/>
            </a:xfrm>
            <a:prstGeom prst="hexagon">
              <a:avLst>
                <a:gd name="adj" fmla="val 28802"/>
                <a:gd name="vf" fmla="val 115470"/>
              </a:avLst>
            </a:prstGeom>
            <a:solidFill>
              <a:schemeClr val="accent4"/>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dirty="0">
                  <a:solidFill>
                    <a:schemeClr val="bg1"/>
                  </a:solidFill>
                  <a:latin typeface="微软雅黑" panose="020B0503020204020204" pitchFamily="34" charset="-122"/>
                  <a:ea typeface="微软雅黑" panose="020B0503020204020204" pitchFamily="34" charset="-122"/>
                </a:rPr>
                <a:t>06</a:t>
              </a:r>
              <a:br>
                <a:rPr lang="en-US" altLang="zh-CN" sz="2133" dirty="0">
                  <a:solidFill>
                    <a:schemeClr val="bg1"/>
                  </a:solidFill>
                  <a:latin typeface="微软雅黑" panose="020B0503020204020204" pitchFamily="34" charset="-122"/>
                  <a:ea typeface="微软雅黑" panose="020B0503020204020204" pitchFamily="34" charset="-122"/>
                </a:rPr>
              </a:br>
              <a:r>
                <a:rPr lang="zh-CN" altLang="en-US" sz="2133" dirty="0">
                  <a:solidFill>
                    <a:schemeClr val="bg1"/>
                  </a:solidFill>
                  <a:latin typeface="微软雅黑" panose="020B0503020204020204" pitchFamily="34" charset="-122"/>
                  <a:ea typeface="微软雅黑" panose="020B0503020204020204" pitchFamily="34" charset="-122"/>
                </a:rPr>
                <a:t>关键词</a:t>
              </a:r>
            </a:p>
          </p:txBody>
        </p:sp>
        <p:sp>
          <p:nvSpPr>
            <p:cNvPr id="10" name="Hexagon 8"/>
            <p:cNvSpPr/>
            <p:nvPr/>
          </p:nvSpPr>
          <p:spPr>
            <a:xfrm rot="5400000">
              <a:off x="9323980" y="4199263"/>
              <a:ext cx="2807416" cy="2441600"/>
            </a:xfrm>
            <a:prstGeom prst="hexagon">
              <a:avLst>
                <a:gd name="adj" fmla="val 28802"/>
                <a:gd name="vf" fmla="val 115470"/>
              </a:avLst>
            </a:prstGeom>
            <a:solidFill>
              <a:schemeClr val="accent5"/>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07</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sp>
          <p:nvSpPr>
            <p:cNvPr id="11" name="Hexagon 9"/>
            <p:cNvSpPr/>
            <p:nvPr/>
          </p:nvSpPr>
          <p:spPr>
            <a:xfrm rot="5400000">
              <a:off x="13163018" y="2011015"/>
              <a:ext cx="2807416" cy="2441600"/>
            </a:xfrm>
            <a:prstGeom prst="hexagon">
              <a:avLst>
                <a:gd name="adj" fmla="val 28802"/>
                <a:gd name="vf" fmla="val 115470"/>
              </a:avLst>
            </a:prstGeom>
            <a:solidFill>
              <a:schemeClr val="accent2"/>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09</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sp>
          <p:nvSpPr>
            <p:cNvPr id="12" name="Hexagon 10"/>
            <p:cNvSpPr/>
            <p:nvPr/>
          </p:nvSpPr>
          <p:spPr>
            <a:xfrm rot="5400000">
              <a:off x="11883344" y="4199263"/>
              <a:ext cx="2807416" cy="2441600"/>
            </a:xfrm>
            <a:prstGeom prst="hexagon">
              <a:avLst>
                <a:gd name="adj" fmla="val 28802"/>
                <a:gd name="vf" fmla="val 115470"/>
              </a:avLst>
            </a:prstGeom>
            <a:solidFill>
              <a:schemeClr val="accent3"/>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08</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sp>
          <p:nvSpPr>
            <p:cNvPr id="13" name="Hexagon 11"/>
            <p:cNvSpPr/>
            <p:nvPr/>
          </p:nvSpPr>
          <p:spPr>
            <a:xfrm rot="5400000">
              <a:off x="14442693" y="4199263"/>
              <a:ext cx="2807416" cy="2441600"/>
            </a:xfrm>
            <a:prstGeom prst="hexagon">
              <a:avLst>
                <a:gd name="adj" fmla="val 28802"/>
                <a:gd name="vf" fmla="val 115470"/>
              </a:avLst>
            </a:prstGeom>
            <a:solidFill>
              <a:schemeClr val="accent4"/>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dirty="0">
                  <a:solidFill>
                    <a:schemeClr val="bg1"/>
                  </a:solidFill>
                  <a:latin typeface="微软雅黑" panose="020B0503020204020204" pitchFamily="34" charset="-122"/>
                  <a:ea typeface="微软雅黑" panose="020B0503020204020204" pitchFamily="34" charset="-122"/>
                </a:rPr>
                <a:t>10</a:t>
              </a:r>
              <a:br>
                <a:rPr lang="en-US" altLang="zh-CN" sz="2133" dirty="0">
                  <a:solidFill>
                    <a:schemeClr val="bg1"/>
                  </a:solidFill>
                  <a:latin typeface="微软雅黑" panose="020B0503020204020204" pitchFamily="34" charset="-122"/>
                  <a:ea typeface="微软雅黑" panose="020B0503020204020204" pitchFamily="34" charset="-122"/>
                </a:rPr>
              </a:br>
              <a:r>
                <a:rPr lang="zh-CN" altLang="en-US" sz="2133" dirty="0">
                  <a:solidFill>
                    <a:schemeClr val="bg1"/>
                  </a:solidFill>
                  <a:latin typeface="微软雅黑" panose="020B0503020204020204" pitchFamily="34" charset="-122"/>
                  <a:ea typeface="微软雅黑" panose="020B0503020204020204" pitchFamily="34" charset="-122"/>
                </a:rPr>
                <a:t>关键词</a:t>
              </a:r>
            </a:p>
          </p:txBody>
        </p:sp>
        <p:sp>
          <p:nvSpPr>
            <p:cNvPr id="14" name="Hexagon 12"/>
            <p:cNvSpPr/>
            <p:nvPr/>
          </p:nvSpPr>
          <p:spPr>
            <a:xfrm rot="5400000">
              <a:off x="15663493" y="6382825"/>
              <a:ext cx="2807416" cy="2441600"/>
            </a:xfrm>
            <a:prstGeom prst="hexagon">
              <a:avLst>
                <a:gd name="adj" fmla="val 28802"/>
                <a:gd name="vf" fmla="val 115470"/>
              </a:avLst>
            </a:prstGeom>
            <a:solidFill>
              <a:schemeClr val="accent1"/>
            </a:solid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vert270" wrap="square" lIns="0" tIns="0" rIns="0" bIns="0" anchor="ctr" anchorCtr="0">
              <a:normAutofit/>
            </a:bodyPr>
            <a:lstStyle/>
            <a:p>
              <a:pPr algn="ctr" defTabSz="1184457">
                <a:spcBef>
                  <a:spcPct val="0"/>
                </a:spcBef>
              </a:pPr>
              <a:r>
                <a:rPr lang="en-US" altLang="zh-CN" sz="2133">
                  <a:solidFill>
                    <a:schemeClr val="bg1"/>
                  </a:solidFill>
                  <a:latin typeface="微软雅黑" panose="020B0503020204020204" pitchFamily="34" charset="-122"/>
                  <a:ea typeface="微软雅黑" panose="020B0503020204020204" pitchFamily="34" charset="-122"/>
                </a:rPr>
                <a:t>11</a:t>
              </a:r>
              <a:br>
                <a:rPr lang="en-US" altLang="zh-CN" sz="2133">
                  <a:solidFill>
                    <a:schemeClr val="bg1"/>
                  </a:solidFill>
                  <a:latin typeface="微软雅黑" panose="020B0503020204020204" pitchFamily="34" charset="-122"/>
                  <a:ea typeface="微软雅黑" panose="020B0503020204020204" pitchFamily="34" charset="-122"/>
                </a:rPr>
              </a:br>
              <a:r>
                <a:rPr lang="zh-CN" altLang="en-US" sz="2133">
                  <a:solidFill>
                    <a:schemeClr val="bg1"/>
                  </a:solidFill>
                  <a:latin typeface="微软雅黑" panose="020B0503020204020204" pitchFamily="34" charset="-122"/>
                  <a:ea typeface="微软雅黑" panose="020B0503020204020204" pitchFamily="34" charset="-122"/>
                </a:rPr>
                <a:t>关键词</a:t>
              </a:r>
            </a:p>
          </p:txBody>
        </p:sp>
      </p:grpSp>
      <p:sp>
        <p:nvSpPr>
          <p:cNvPr id="15" name="矩形: 圆角 14">
            <a:extLst>
              <a:ext uri="{FF2B5EF4-FFF2-40B4-BE49-F238E27FC236}">
                <a16:creationId xmlns:a16="http://schemas.microsoft.com/office/drawing/2014/main" id="{9C45338E-3B2C-43B5-878F-ADA256D3AC95}"/>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21EBBA42-7BE1-4096-9C7B-C04E7F9A90B4}"/>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135558223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08859 -0.866153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7588" y="14911"/>
                                      <p:to x="100000" y="100000"/>
                                    </p:animScale>
                                  </p:childTnLst>
                                </p:cTn>
                              </p:par>
                              <p:par>
                                <p:cTn id="12" presetID="2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bdbe6beb-0175-4a3f-9d10-3c8e822367ae"/>
          <p:cNvGrpSpPr>
            <a:grpSpLocks noChangeAspect="1"/>
          </p:cNvGrpSpPr>
          <p:nvPr/>
        </p:nvGrpSpPr>
        <p:grpSpPr>
          <a:xfrm>
            <a:off x="603251" y="1487745"/>
            <a:ext cx="10972800" cy="4905795"/>
            <a:chOff x="603251" y="1487747"/>
            <a:chExt cx="10972800" cy="4905794"/>
          </a:xfrm>
        </p:grpSpPr>
        <p:grpSp>
          <p:nvGrpSpPr>
            <p:cNvPr id="4" name="Group 12"/>
            <p:cNvGrpSpPr/>
            <p:nvPr/>
          </p:nvGrpSpPr>
          <p:grpSpPr>
            <a:xfrm>
              <a:off x="603251" y="1487747"/>
              <a:ext cx="10972800" cy="2796683"/>
              <a:chOff x="452438" y="1473206"/>
              <a:chExt cx="8229600" cy="2330566"/>
            </a:xfrm>
          </p:grpSpPr>
          <p:sp>
            <p:nvSpPr>
              <p:cNvPr id="25" name="TextBox 13"/>
              <p:cNvSpPr txBox="1"/>
              <p:nvPr/>
            </p:nvSpPr>
            <p:spPr>
              <a:xfrm>
                <a:off x="452438" y="1473206"/>
                <a:ext cx="329658" cy="230833"/>
              </a:xfrm>
              <a:prstGeom prst="rect">
                <a:avLst/>
              </a:prstGeom>
              <a:noFill/>
            </p:spPr>
            <p:txBody>
              <a:bodyPr wrap="none">
                <a:normAutofit/>
              </a:bodyPr>
              <a:lstStyle/>
              <a:p>
                <a:r>
                  <a:rPr lang="en-US" sz="1067">
                    <a:solidFill>
                      <a:schemeClr val="bg1">
                        <a:lumMod val="50000"/>
                      </a:schemeClr>
                    </a:solidFill>
                    <a:latin typeface="微软雅黑" panose="020B0503020204020204" pitchFamily="34" charset="-122"/>
                    <a:ea typeface="微软雅黑" panose="020B0503020204020204" pitchFamily="34" charset="-122"/>
                  </a:rPr>
                  <a:t>100</a:t>
                </a:r>
              </a:p>
            </p:txBody>
          </p:sp>
          <p:cxnSp>
            <p:nvCxnSpPr>
              <p:cNvPr id="26" name="Straight Connector 14"/>
              <p:cNvCxnSpPr/>
              <p:nvPr/>
            </p:nvCxnSpPr>
            <p:spPr>
              <a:xfrm>
                <a:off x="906408" y="16455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7" name="TextBox 15"/>
              <p:cNvSpPr txBox="1"/>
              <p:nvPr/>
            </p:nvSpPr>
            <p:spPr>
              <a:xfrm>
                <a:off x="452438" y="3572939"/>
                <a:ext cx="202220" cy="230833"/>
              </a:xfrm>
              <a:prstGeom prst="rect">
                <a:avLst/>
              </a:prstGeom>
              <a:noFill/>
            </p:spPr>
            <p:txBody>
              <a:bodyPr wrap="none">
                <a:normAutofit/>
              </a:bodyPr>
              <a:lstStyle/>
              <a:p>
                <a:r>
                  <a:rPr lang="en-US" sz="1067">
                    <a:solidFill>
                      <a:schemeClr val="bg1">
                        <a:lumMod val="50000"/>
                      </a:schemeClr>
                    </a:solidFill>
                    <a:latin typeface="微软雅黑" panose="020B0503020204020204" pitchFamily="34" charset="-122"/>
                    <a:ea typeface="微软雅黑" panose="020B0503020204020204" pitchFamily="34" charset="-122"/>
                  </a:rPr>
                  <a:t>0</a:t>
                </a:r>
              </a:p>
            </p:txBody>
          </p:sp>
          <p:cxnSp>
            <p:nvCxnSpPr>
              <p:cNvPr id="28" name="Straight Connector 16"/>
              <p:cNvCxnSpPr/>
              <p:nvPr/>
            </p:nvCxnSpPr>
            <p:spPr>
              <a:xfrm>
                <a:off x="906408" y="3745305"/>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29" name="TextBox 17"/>
              <p:cNvSpPr txBox="1"/>
              <p:nvPr/>
            </p:nvSpPr>
            <p:spPr>
              <a:xfrm>
                <a:off x="452438" y="2540006"/>
                <a:ext cx="265938" cy="230833"/>
              </a:xfrm>
              <a:prstGeom prst="rect">
                <a:avLst/>
              </a:prstGeom>
              <a:noFill/>
            </p:spPr>
            <p:txBody>
              <a:bodyPr wrap="none">
                <a:normAutofit/>
              </a:bodyPr>
              <a:lstStyle/>
              <a:p>
                <a:r>
                  <a:rPr lang="en-US" sz="1067">
                    <a:solidFill>
                      <a:schemeClr val="bg1">
                        <a:lumMod val="50000"/>
                      </a:schemeClr>
                    </a:solidFill>
                    <a:latin typeface="微软雅黑" panose="020B0503020204020204" pitchFamily="34" charset="-122"/>
                    <a:ea typeface="微软雅黑" panose="020B0503020204020204" pitchFamily="34" charset="-122"/>
                  </a:rPr>
                  <a:t>50</a:t>
                </a:r>
              </a:p>
            </p:txBody>
          </p:sp>
          <p:cxnSp>
            <p:nvCxnSpPr>
              <p:cNvPr id="30" name="Straight Connector 18"/>
              <p:cNvCxnSpPr/>
              <p:nvPr/>
            </p:nvCxnSpPr>
            <p:spPr>
              <a:xfrm>
                <a:off x="906408" y="2712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1" name="TextBox 19"/>
              <p:cNvSpPr txBox="1"/>
              <p:nvPr/>
            </p:nvSpPr>
            <p:spPr>
              <a:xfrm>
                <a:off x="452438" y="2032006"/>
                <a:ext cx="265938" cy="230833"/>
              </a:xfrm>
              <a:prstGeom prst="rect">
                <a:avLst/>
              </a:prstGeom>
              <a:noFill/>
            </p:spPr>
            <p:txBody>
              <a:bodyPr wrap="none">
                <a:normAutofit/>
              </a:bodyPr>
              <a:lstStyle/>
              <a:p>
                <a:r>
                  <a:rPr lang="en-US" sz="1067">
                    <a:solidFill>
                      <a:schemeClr val="bg1">
                        <a:lumMod val="50000"/>
                      </a:schemeClr>
                    </a:solidFill>
                    <a:latin typeface="微软雅黑" panose="020B0503020204020204" pitchFamily="34" charset="-122"/>
                    <a:ea typeface="微软雅黑" panose="020B0503020204020204" pitchFamily="34" charset="-122"/>
                  </a:rPr>
                  <a:t>75</a:t>
                </a:r>
              </a:p>
            </p:txBody>
          </p:sp>
          <p:cxnSp>
            <p:nvCxnSpPr>
              <p:cNvPr id="32" name="Straight Connector 20"/>
              <p:cNvCxnSpPr/>
              <p:nvPr/>
            </p:nvCxnSpPr>
            <p:spPr>
              <a:xfrm>
                <a:off x="906408" y="2204372"/>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sp>
            <p:nvSpPr>
              <p:cNvPr id="33" name="TextBox 21"/>
              <p:cNvSpPr txBox="1"/>
              <p:nvPr/>
            </p:nvSpPr>
            <p:spPr>
              <a:xfrm>
                <a:off x="452438" y="3064940"/>
                <a:ext cx="265938" cy="230833"/>
              </a:xfrm>
              <a:prstGeom prst="rect">
                <a:avLst/>
              </a:prstGeom>
              <a:noFill/>
            </p:spPr>
            <p:txBody>
              <a:bodyPr wrap="none">
                <a:normAutofit/>
              </a:bodyPr>
              <a:lstStyle/>
              <a:p>
                <a:r>
                  <a:rPr lang="en-US" sz="1067">
                    <a:solidFill>
                      <a:schemeClr val="bg1">
                        <a:lumMod val="50000"/>
                      </a:schemeClr>
                    </a:solidFill>
                    <a:latin typeface="微软雅黑" panose="020B0503020204020204" pitchFamily="34" charset="-122"/>
                    <a:ea typeface="微软雅黑" panose="020B0503020204020204" pitchFamily="34" charset="-122"/>
                  </a:rPr>
                  <a:t>25</a:t>
                </a:r>
              </a:p>
            </p:txBody>
          </p:sp>
          <p:cxnSp>
            <p:nvCxnSpPr>
              <p:cNvPr id="34" name="Straight Connector 22"/>
              <p:cNvCxnSpPr/>
              <p:nvPr/>
            </p:nvCxnSpPr>
            <p:spPr>
              <a:xfrm>
                <a:off x="906408" y="3237306"/>
                <a:ext cx="7775630" cy="13900"/>
              </a:xfrm>
              <a:prstGeom prst="line">
                <a:avLst/>
              </a:prstGeom>
              <a:ln>
                <a:prstDash val="sysDash"/>
              </a:ln>
              <a:effectLst/>
            </p:spPr>
            <p:style>
              <a:lnRef idx="2">
                <a:schemeClr val="accent1"/>
              </a:lnRef>
              <a:fillRef idx="0">
                <a:schemeClr val="accent1"/>
              </a:fillRef>
              <a:effectRef idx="1">
                <a:schemeClr val="accent1"/>
              </a:effectRef>
              <a:fontRef idx="minor">
                <a:schemeClr val="tx1"/>
              </a:fontRef>
            </p:style>
          </p:cxnSp>
        </p:grpSp>
        <p:sp>
          <p:nvSpPr>
            <p:cNvPr id="5" name="Rectangle: Rounded Corners 29"/>
            <p:cNvSpPr/>
            <p:nvPr/>
          </p:nvSpPr>
          <p:spPr>
            <a:xfrm>
              <a:off x="2616672" y="3003769"/>
              <a:ext cx="504277" cy="113756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Rectangle: Rounded Corners 30"/>
            <p:cNvSpPr/>
            <p:nvPr/>
          </p:nvSpPr>
          <p:spPr>
            <a:xfrm>
              <a:off x="3277071" y="2204864"/>
              <a:ext cx="504277" cy="1936471"/>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Rectangle: Rounded Corners 31"/>
            <p:cNvSpPr/>
            <p:nvPr/>
          </p:nvSpPr>
          <p:spPr>
            <a:xfrm>
              <a:off x="3932261" y="2831404"/>
              <a:ext cx="504277" cy="1309931"/>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Rectangle: Rounded Corners 32"/>
            <p:cNvSpPr/>
            <p:nvPr/>
          </p:nvSpPr>
          <p:spPr>
            <a:xfrm>
              <a:off x="4636830" y="2600403"/>
              <a:ext cx="504277" cy="154093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Rectangle: Rounded Corners 33"/>
            <p:cNvSpPr/>
            <p:nvPr/>
          </p:nvSpPr>
          <p:spPr>
            <a:xfrm>
              <a:off x="5348028" y="2204863"/>
              <a:ext cx="504277" cy="1936472"/>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ectangle: Rounded Corners 34"/>
            <p:cNvSpPr/>
            <p:nvPr/>
          </p:nvSpPr>
          <p:spPr>
            <a:xfrm>
              <a:off x="6076161" y="1950869"/>
              <a:ext cx="504277" cy="219046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Rectangle: Rounded Corners 35"/>
            <p:cNvSpPr/>
            <p:nvPr/>
          </p:nvSpPr>
          <p:spPr>
            <a:xfrm>
              <a:off x="6755354" y="2600403"/>
              <a:ext cx="504277" cy="154093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Rounded Corners 36"/>
            <p:cNvSpPr/>
            <p:nvPr/>
          </p:nvSpPr>
          <p:spPr>
            <a:xfrm>
              <a:off x="7459934" y="2831404"/>
              <a:ext cx="504277" cy="1309931"/>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Rectangle: Rounded Corners 37"/>
            <p:cNvSpPr/>
            <p:nvPr/>
          </p:nvSpPr>
          <p:spPr>
            <a:xfrm>
              <a:off x="8170806" y="3003769"/>
              <a:ext cx="504277" cy="113756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Rectangle: Rounded Corners 38"/>
            <p:cNvSpPr/>
            <p:nvPr/>
          </p:nvSpPr>
          <p:spPr>
            <a:xfrm>
              <a:off x="8855087" y="2600403"/>
              <a:ext cx="504277" cy="1540932"/>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Rectangle: Rounded Corners 39"/>
            <p:cNvSpPr/>
            <p:nvPr/>
          </p:nvSpPr>
          <p:spPr>
            <a:xfrm>
              <a:off x="9549358" y="1950869"/>
              <a:ext cx="504277" cy="219046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sz="2133">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Group 1"/>
            <p:cNvGrpSpPr/>
            <p:nvPr/>
          </p:nvGrpSpPr>
          <p:grpSpPr>
            <a:xfrm>
              <a:off x="734056" y="4636536"/>
              <a:ext cx="2446253" cy="1757005"/>
              <a:chOff x="1208544" y="4636536"/>
              <a:chExt cx="2446253" cy="1757005"/>
            </a:xfrm>
          </p:grpSpPr>
          <p:sp>
            <p:nvSpPr>
              <p:cNvPr id="23" name="TextBox 58"/>
              <p:cNvSpPr txBox="1"/>
              <p:nvPr/>
            </p:nvSpPr>
            <p:spPr>
              <a:xfrm>
                <a:off x="1723784" y="4636536"/>
                <a:ext cx="1415772" cy="461665"/>
              </a:xfrm>
              <a:prstGeom prst="rect">
                <a:avLst/>
              </a:prstGeom>
              <a:noFill/>
            </p:spPr>
            <p:txBody>
              <a:bodyPr wrap="none">
                <a:normAutofit/>
              </a:bodyPr>
              <a:lstStyle/>
              <a:p>
                <a:pPr algn="ct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4" name="TextBox 27"/>
              <p:cNvSpPr txBox="1"/>
              <p:nvPr/>
            </p:nvSpPr>
            <p:spPr>
              <a:xfrm>
                <a:off x="1208544" y="5054278"/>
                <a:ext cx="2446253" cy="1339263"/>
              </a:xfrm>
              <a:prstGeom prst="rect">
                <a:avLst/>
              </a:prstGeom>
              <a:noFill/>
            </p:spPr>
            <p:txBody>
              <a:bodyPr wrap="square">
                <a:normAutofit/>
              </a:bodyPr>
              <a:lstStyle/>
              <a:p>
                <a:pPr algn="ct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chemeClr val="bg1">
                        <a:lumMod val="50000"/>
                      </a:schemeClr>
                    </a:solidFill>
                    <a:latin typeface="微软雅黑" panose="020B0503020204020204" pitchFamily="34" charset="-122"/>
                    <a:ea typeface="微软雅黑" panose="020B0503020204020204" pitchFamily="34" charset="-122"/>
                  </a:rPr>
                </a:br>
                <a:r>
                  <a:rPr lang="zh-CN" altLang="en-US" sz="16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7" name="Group 40"/>
            <p:cNvGrpSpPr/>
            <p:nvPr/>
          </p:nvGrpSpPr>
          <p:grpSpPr>
            <a:xfrm>
              <a:off x="9028611" y="4636536"/>
              <a:ext cx="2446253" cy="1757005"/>
              <a:chOff x="1208544" y="4636536"/>
              <a:chExt cx="2446253" cy="1757005"/>
            </a:xfrm>
          </p:grpSpPr>
          <p:sp>
            <p:nvSpPr>
              <p:cNvPr id="21" name="TextBox 41"/>
              <p:cNvSpPr txBox="1"/>
              <p:nvPr/>
            </p:nvSpPr>
            <p:spPr>
              <a:xfrm>
                <a:off x="1723784" y="4636536"/>
                <a:ext cx="1415772" cy="461665"/>
              </a:xfrm>
              <a:prstGeom prst="rect">
                <a:avLst/>
              </a:prstGeom>
              <a:noFill/>
            </p:spPr>
            <p:txBody>
              <a:bodyPr wrap="none">
                <a:normAutofit/>
              </a:bodyPr>
              <a:lstStyle/>
              <a:p>
                <a:pPr algn="ct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2" name="TextBox 42"/>
              <p:cNvSpPr txBox="1"/>
              <p:nvPr/>
            </p:nvSpPr>
            <p:spPr>
              <a:xfrm>
                <a:off x="1208544" y="5054278"/>
                <a:ext cx="2446253" cy="1339263"/>
              </a:xfrm>
              <a:prstGeom prst="rect">
                <a:avLst/>
              </a:prstGeom>
              <a:noFill/>
            </p:spPr>
            <p:txBody>
              <a:bodyPr wrap="square">
                <a:normAutofit/>
              </a:bodyPr>
              <a:lstStyle/>
              <a:p>
                <a:pPr algn="ctr">
                  <a:lnSpc>
                    <a:spcPct val="12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rPr>
                </a:br>
                <a:r>
                  <a:rPr lang="zh-CN" altLang="en-US" sz="1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8" name="Group 43"/>
            <p:cNvGrpSpPr/>
            <p:nvPr/>
          </p:nvGrpSpPr>
          <p:grpSpPr>
            <a:xfrm>
              <a:off x="4881334" y="4636536"/>
              <a:ext cx="2446253" cy="1757005"/>
              <a:chOff x="1208544" y="4636536"/>
              <a:chExt cx="2446253" cy="1757005"/>
            </a:xfrm>
          </p:grpSpPr>
          <p:sp>
            <p:nvSpPr>
              <p:cNvPr id="19" name="TextBox 44"/>
              <p:cNvSpPr txBox="1"/>
              <p:nvPr/>
            </p:nvSpPr>
            <p:spPr>
              <a:xfrm>
                <a:off x="1723784" y="4636536"/>
                <a:ext cx="1415772" cy="461665"/>
              </a:xfrm>
              <a:prstGeom prst="rect">
                <a:avLst/>
              </a:prstGeom>
              <a:noFill/>
            </p:spPr>
            <p:txBody>
              <a:bodyPr wrap="none">
                <a:normAutofit/>
              </a:bodyPr>
              <a:lstStyle/>
              <a:p>
                <a:pPr algn="ctr"/>
                <a:r>
                  <a:rPr lang="zh-CN" altLang="en-US" sz="1867"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TextBox 45"/>
              <p:cNvSpPr txBox="1"/>
              <p:nvPr/>
            </p:nvSpPr>
            <p:spPr>
              <a:xfrm>
                <a:off x="1208544" y="5054278"/>
                <a:ext cx="2446253" cy="1339263"/>
              </a:xfrm>
              <a:prstGeom prst="rect">
                <a:avLst/>
              </a:prstGeom>
              <a:noFill/>
            </p:spPr>
            <p:txBody>
              <a:bodyPr wrap="square">
                <a:normAutofit/>
              </a:bodyPr>
              <a:lstStyle/>
              <a:p>
                <a:pPr algn="ctr">
                  <a:lnSpc>
                    <a:spcPct val="120000"/>
                  </a:lnSpc>
                </a:pPr>
                <a:r>
                  <a:rPr lang="zh-CN" altLang="en-US" sz="1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a:solidFill>
                      <a:schemeClr val="bg1">
                        <a:lumMod val="50000"/>
                      </a:schemeClr>
                    </a:solidFill>
                    <a:latin typeface="微软雅黑" panose="020B0503020204020204" pitchFamily="34" charset="-122"/>
                    <a:ea typeface="微软雅黑" panose="020B0503020204020204" pitchFamily="34" charset="-122"/>
                  </a:rPr>
                </a:br>
                <a:r>
                  <a:rPr lang="zh-CN" altLang="en-US" sz="1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
        <p:nvSpPr>
          <p:cNvPr id="35" name="矩形: 圆角 34">
            <a:extLst>
              <a:ext uri="{FF2B5EF4-FFF2-40B4-BE49-F238E27FC236}">
                <a16:creationId xmlns:a16="http://schemas.microsoft.com/office/drawing/2014/main" id="{6B88C5E8-E7B0-40E1-B852-6D0D8A6F3EBF}"/>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74A5367F-67FD-41B8-9B01-6C7A99EADF28}"/>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314521851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0417 0.89259 L 8.33333E-7 2.96296E-6 " pathEditMode="relative" rAng="0" ptsTypes="AA">
                                      <p:cBhvr>
                                        <p:cTn id="9" dur="2000" fill="hold"/>
                                        <p:tgtEl>
                                          <p:spTgt spid="3"/>
                                        </p:tgtEl>
                                        <p:attrNameLst>
                                          <p:attrName>ppt_x</p:attrName>
                                          <p:attrName>ppt_y</p:attrName>
                                        </p:attrNameLst>
                                      </p:cBhvr>
                                      <p:rCtr x="-208" y="-44630"/>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5250" y="23301"/>
                                      <p:to x="100000" y="100000"/>
                                    </p:animScale>
                                  </p:childTnLst>
                                </p:cTn>
                              </p:par>
                              <p:par>
                                <p:cTn id="12" presetID="22" presetClass="entr" presetSubtype="8" fill="hold" grpId="0"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left)">
                                      <p:cBhvr>
                                        <p:cTn id="14" dur="1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64679" y="2915011"/>
            <a:ext cx="815829" cy="546522"/>
            <a:chOff x="4703015" y="2556465"/>
            <a:chExt cx="815938" cy="546522"/>
          </a:xfrm>
        </p:grpSpPr>
        <p:sp>
          <p:nvSpPr>
            <p:cNvPr id="3" name="任意多边形 2"/>
            <p:cNvSpPr/>
            <p:nvPr/>
          </p:nvSpPr>
          <p:spPr>
            <a:xfrm flipH="1">
              <a:off x="4761074" y="2556465"/>
              <a:ext cx="757879" cy="546522"/>
            </a:xfrm>
            <a:custGeom>
              <a:avLst/>
              <a:gdLst>
                <a:gd name="connsiteX0" fmla="*/ 434324 w 757881"/>
                <a:gd name="connsiteY0" fmla="*/ 0 h 546522"/>
                <a:gd name="connsiteX1" fmla="*/ 77427 w 757881"/>
                <a:gd name="connsiteY1" fmla="*/ 0 h 546522"/>
                <a:gd name="connsiteX2" fmla="*/ 68881 w 757881"/>
                <a:gd name="connsiteY2" fmla="*/ 0 h 546522"/>
                <a:gd name="connsiteX3" fmla="*/ 0 w 757881"/>
                <a:gd name="connsiteY3" fmla="*/ 0 h 546522"/>
                <a:gd name="connsiteX4" fmla="*/ 0 w 757881"/>
                <a:gd name="connsiteY4" fmla="*/ 546522 h 546522"/>
                <a:gd name="connsiteX5" fmla="*/ 68881 w 757881"/>
                <a:gd name="connsiteY5" fmla="*/ 546522 h 546522"/>
                <a:gd name="connsiteX6" fmla="*/ 77427 w 757881"/>
                <a:gd name="connsiteY6" fmla="*/ 546522 h 546522"/>
                <a:gd name="connsiteX7" fmla="*/ 434324 w 757881"/>
                <a:gd name="connsiteY7" fmla="*/ 546522 h 546522"/>
                <a:gd name="connsiteX8" fmla="*/ 757881 w 757881"/>
                <a:gd name="connsiteY8" fmla="*/ 273261 h 546522"/>
                <a:gd name="connsiteX9" fmla="*/ 434324 w 757881"/>
                <a:gd name="connsiteY9" fmla="*/ 0 h 54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881" h="546522">
                  <a:moveTo>
                    <a:pt x="434324" y="0"/>
                  </a:moveTo>
                  <a:lnTo>
                    <a:pt x="77427" y="0"/>
                  </a:lnTo>
                  <a:lnTo>
                    <a:pt x="68881" y="0"/>
                  </a:lnTo>
                  <a:lnTo>
                    <a:pt x="0" y="0"/>
                  </a:lnTo>
                  <a:lnTo>
                    <a:pt x="0" y="546522"/>
                  </a:lnTo>
                  <a:lnTo>
                    <a:pt x="68881" y="546522"/>
                  </a:lnTo>
                  <a:lnTo>
                    <a:pt x="77427" y="546522"/>
                  </a:lnTo>
                  <a:lnTo>
                    <a:pt x="434324" y="546522"/>
                  </a:lnTo>
                  <a:cubicBezTo>
                    <a:pt x="613020" y="546522"/>
                    <a:pt x="757881" y="424179"/>
                    <a:pt x="757881" y="273261"/>
                  </a:cubicBezTo>
                  <a:cubicBezTo>
                    <a:pt x="757881" y="122343"/>
                    <a:pt x="613020" y="0"/>
                    <a:pt x="43432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bg1"/>
                </a:solidFill>
              </a:endParaRPr>
            </a:p>
          </p:txBody>
        </p:sp>
        <p:sp>
          <p:nvSpPr>
            <p:cNvPr id="4" name="文本框 29"/>
            <p:cNvSpPr txBox="1"/>
            <p:nvPr/>
          </p:nvSpPr>
          <p:spPr>
            <a:xfrm>
              <a:off x="4703015" y="2564052"/>
              <a:ext cx="767950" cy="523220"/>
            </a:xfrm>
            <a:prstGeom prst="rect">
              <a:avLst/>
            </a:prstGeom>
            <a:noFill/>
            <a:effectLst/>
          </p:spPr>
          <p:txBody>
            <a:bodyPr wrap="square" rtlCol="0">
              <a:spAutoFit/>
            </a:bodyPr>
            <a:lstStyle/>
            <a:p>
              <a:r>
                <a:rPr lang="en-US" altLang="zh-CN" sz="2800" b="1" dirty="0">
                  <a:solidFill>
                    <a:schemeClr val="bg1"/>
                  </a:solidFill>
                </a:rPr>
                <a:t>  </a:t>
              </a:r>
              <a:r>
                <a:rPr lang="en-US" altLang="zh-CN" sz="2400" b="1" dirty="0">
                  <a:solidFill>
                    <a:schemeClr val="bg1"/>
                  </a:solidFill>
                  <a:latin typeface="方正姚体" panose="02010601030101010101" pitchFamily="2" charset="-122"/>
                  <a:ea typeface="方正姚体" panose="02010601030101010101" pitchFamily="2" charset="-122"/>
                </a:rPr>
                <a:t>01</a:t>
              </a:r>
            </a:p>
          </p:txBody>
        </p:sp>
      </p:grpSp>
      <p:grpSp>
        <p:nvGrpSpPr>
          <p:cNvPr id="5" name="组合 4"/>
          <p:cNvGrpSpPr/>
          <p:nvPr/>
        </p:nvGrpSpPr>
        <p:grpSpPr>
          <a:xfrm>
            <a:off x="3388428" y="4183739"/>
            <a:ext cx="774515" cy="553977"/>
            <a:chOff x="4026682" y="3825186"/>
            <a:chExt cx="774619" cy="553976"/>
          </a:xfrm>
        </p:grpSpPr>
        <p:sp>
          <p:nvSpPr>
            <p:cNvPr id="6" name="任意多边形 5"/>
            <p:cNvSpPr/>
            <p:nvPr/>
          </p:nvSpPr>
          <p:spPr>
            <a:xfrm flipH="1">
              <a:off x="4027811" y="3832640"/>
              <a:ext cx="773490" cy="546522"/>
            </a:xfrm>
            <a:custGeom>
              <a:avLst/>
              <a:gdLst>
                <a:gd name="connsiteX0" fmla="*/ 449933 w 773490"/>
                <a:gd name="connsiteY0" fmla="*/ 0 h 546522"/>
                <a:gd name="connsiteX1" fmla="*/ 93036 w 773490"/>
                <a:gd name="connsiteY1" fmla="*/ 0 h 546522"/>
                <a:gd name="connsiteX2" fmla="*/ 84490 w 773490"/>
                <a:gd name="connsiteY2" fmla="*/ 0 h 546522"/>
                <a:gd name="connsiteX3" fmla="*/ 0 w 773490"/>
                <a:gd name="connsiteY3" fmla="*/ 0 h 546522"/>
                <a:gd name="connsiteX4" fmla="*/ 0 w 773490"/>
                <a:gd name="connsiteY4" fmla="*/ 546522 h 546522"/>
                <a:gd name="connsiteX5" fmla="*/ 84490 w 773490"/>
                <a:gd name="connsiteY5" fmla="*/ 546522 h 546522"/>
                <a:gd name="connsiteX6" fmla="*/ 93036 w 773490"/>
                <a:gd name="connsiteY6" fmla="*/ 546522 h 546522"/>
                <a:gd name="connsiteX7" fmla="*/ 449933 w 773490"/>
                <a:gd name="connsiteY7" fmla="*/ 546522 h 546522"/>
                <a:gd name="connsiteX8" fmla="*/ 773490 w 773490"/>
                <a:gd name="connsiteY8" fmla="*/ 273261 h 546522"/>
                <a:gd name="connsiteX9" fmla="*/ 449933 w 773490"/>
                <a:gd name="connsiteY9" fmla="*/ 0 h 54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3490" h="546522">
                  <a:moveTo>
                    <a:pt x="449933" y="0"/>
                  </a:moveTo>
                  <a:lnTo>
                    <a:pt x="93036" y="0"/>
                  </a:lnTo>
                  <a:lnTo>
                    <a:pt x="84490" y="0"/>
                  </a:lnTo>
                  <a:lnTo>
                    <a:pt x="0" y="0"/>
                  </a:lnTo>
                  <a:lnTo>
                    <a:pt x="0" y="546522"/>
                  </a:lnTo>
                  <a:lnTo>
                    <a:pt x="84490" y="546522"/>
                  </a:lnTo>
                  <a:lnTo>
                    <a:pt x="93036" y="546522"/>
                  </a:lnTo>
                  <a:lnTo>
                    <a:pt x="449933" y="546522"/>
                  </a:lnTo>
                  <a:cubicBezTo>
                    <a:pt x="628629" y="546522"/>
                    <a:pt x="773490" y="424179"/>
                    <a:pt x="773490" y="273261"/>
                  </a:cubicBezTo>
                  <a:cubicBezTo>
                    <a:pt x="773490" y="122343"/>
                    <a:pt x="628629" y="0"/>
                    <a:pt x="449933"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文本框 30"/>
            <p:cNvSpPr txBox="1"/>
            <p:nvPr/>
          </p:nvSpPr>
          <p:spPr>
            <a:xfrm>
              <a:off x="4026682" y="3825186"/>
              <a:ext cx="662450" cy="461664"/>
            </a:xfrm>
            <a:prstGeom prst="rect">
              <a:avLst/>
            </a:prstGeom>
            <a:noFill/>
            <a:effectLst/>
          </p:spPr>
          <p:txBody>
            <a:bodyPr wrap="none" rtlCol="0">
              <a:spAutoFit/>
            </a:bodyPr>
            <a:lstStyle/>
            <a:p>
              <a:r>
                <a:rPr lang="en-US" altLang="zh-CN" sz="2400" b="1" dirty="0">
                  <a:solidFill>
                    <a:schemeClr val="bg1">
                      <a:lumMod val="50000"/>
                    </a:schemeClr>
                  </a:solidFill>
                  <a:latin typeface="微软雅黑" panose="020B0503020204020204" pitchFamily="34" charset="-122"/>
                  <a:ea typeface="微软雅黑" panose="020B0503020204020204" pitchFamily="34" charset="-122"/>
                </a:rPr>
                <a:t>  </a:t>
              </a:r>
              <a:r>
                <a:rPr lang="en-US" altLang="zh-CN" sz="1867" b="1" dirty="0">
                  <a:solidFill>
                    <a:schemeClr val="bg1">
                      <a:lumMod val="50000"/>
                    </a:schemeClr>
                  </a:solidFill>
                  <a:latin typeface="微软雅黑" panose="020B0503020204020204" pitchFamily="34" charset="-122"/>
                  <a:ea typeface="微软雅黑" panose="020B0503020204020204" pitchFamily="34" charset="-122"/>
                </a:rPr>
                <a:t>02</a:t>
              </a:r>
            </a:p>
          </p:txBody>
        </p:sp>
      </p:grpSp>
      <p:grpSp>
        <p:nvGrpSpPr>
          <p:cNvPr id="11" name="组合 10"/>
          <p:cNvGrpSpPr/>
          <p:nvPr/>
        </p:nvGrpSpPr>
        <p:grpSpPr>
          <a:xfrm>
            <a:off x="7548581" y="2907563"/>
            <a:ext cx="824322" cy="546523"/>
            <a:chOff x="8187395" y="2549014"/>
            <a:chExt cx="824433" cy="546522"/>
          </a:xfrm>
        </p:grpSpPr>
        <p:sp>
          <p:nvSpPr>
            <p:cNvPr id="12" name="任意多边形 11"/>
            <p:cNvSpPr/>
            <p:nvPr/>
          </p:nvSpPr>
          <p:spPr>
            <a:xfrm flipV="1">
              <a:off x="8243667" y="2549014"/>
              <a:ext cx="768161" cy="546522"/>
            </a:xfrm>
            <a:custGeom>
              <a:avLst/>
              <a:gdLst>
                <a:gd name="connsiteX0" fmla="*/ 0 w 768161"/>
                <a:gd name="connsiteY0" fmla="*/ 546522 h 546522"/>
                <a:gd name="connsiteX1" fmla="*/ 79161 w 768161"/>
                <a:gd name="connsiteY1" fmla="*/ 546522 h 546522"/>
                <a:gd name="connsiteX2" fmla="*/ 87707 w 768161"/>
                <a:gd name="connsiteY2" fmla="*/ 546522 h 546522"/>
                <a:gd name="connsiteX3" fmla="*/ 444604 w 768161"/>
                <a:gd name="connsiteY3" fmla="*/ 546522 h 546522"/>
                <a:gd name="connsiteX4" fmla="*/ 768161 w 768161"/>
                <a:gd name="connsiteY4" fmla="*/ 273261 h 546522"/>
                <a:gd name="connsiteX5" fmla="*/ 444604 w 768161"/>
                <a:gd name="connsiteY5" fmla="*/ 0 h 546522"/>
                <a:gd name="connsiteX6" fmla="*/ 87707 w 768161"/>
                <a:gd name="connsiteY6" fmla="*/ 0 h 546522"/>
                <a:gd name="connsiteX7" fmla="*/ 79161 w 768161"/>
                <a:gd name="connsiteY7" fmla="*/ 0 h 546522"/>
                <a:gd name="connsiteX8" fmla="*/ 0 w 768161"/>
                <a:gd name="connsiteY8" fmla="*/ 0 h 54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8161" h="546522">
                  <a:moveTo>
                    <a:pt x="0" y="546522"/>
                  </a:moveTo>
                  <a:lnTo>
                    <a:pt x="79161" y="546522"/>
                  </a:lnTo>
                  <a:lnTo>
                    <a:pt x="87707" y="546522"/>
                  </a:lnTo>
                  <a:lnTo>
                    <a:pt x="444604" y="546522"/>
                  </a:lnTo>
                  <a:cubicBezTo>
                    <a:pt x="623300" y="546522"/>
                    <a:pt x="768161" y="424179"/>
                    <a:pt x="768161" y="273261"/>
                  </a:cubicBezTo>
                  <a:cubicBezTo>
                    <a:pt x="768161" y="122343"/>
                    <a:pt x="623300" y="0"/>
                    <a:pt x="444604" y="0"/>
                  </a:cubicBezTo>
                  <a:lnTo>
                    <a:pt x="87707" y="0"/>
                  </a:lnTo>
                  <a:lnTo>
                    <a:pt x="79161" y="0"/>
                  </a:lnTo>
                  <a:lnTo>
                    <a:pt x="0" y="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bg1"/>
                </a:solidFill>
              </a:endParaRPr>
            </a:p>
          </p:txBody>
        </p:sp>
        <p:sp>
          <p:nvSpPr>
            <p:cNvPr id="13" name="文本框 32"/>
            <p:cNvSpPr txBox="1"/>
            <p:nvPr/>
          </p:nvSpPr>
          <p:spPr>
            <a:xfrm>
              <a:off x="8187395" y="2556465"/>
              <a:ext cx="694515" cy="523219"/>
            </a:xfrm>
            <a:prstGeom prst="rect">
              <a:avLst/>
            </a:prstGeom>
            <a:noFill/>
            <a:effectLst/>
          </p:spPr>
          <p:txBody>
            <a:bodyPr wrap="none" rtlCol="0">
              <a:spAutoFit/>
            </a:bodyPr>
            <a:lstStyle/>
            <a:p>
              <a:r>
                <a:rPr lang="en-US" altLang="zh-CN" sz="2800" b="1" dirty="0">
                  <a:solidFill>
                    <a:schemeClr val="bg1"/>
                  </a:solidFill>
                </a:rPr>
                <a:t>  </a:t>
              </a:r>
              <a:r>
                <a:rPr lang="en-US" altLang="zh-CN" sz="2400" b="1" dirty="0">
                  <a:solidFill>
                    <a:schemeClr val="bg1"/>
                  </a:solidFill>
                  <a:latin typeface="方正姚体" panose="02010601030101010101" pitchFamily="2" charset="-122"/>
                  <a:ea typeface="方正姚体" panose="02010601030101010101" pitchFamily="2" charset="-122"/>
                </a:rPr>
                <a:t>03</a:t>
              </a:r>
            </a:p>
          </p:txBody>
        </p:sp>
      </p:grpSp>
      <p:grpSp>
        <p:nvGrpSpPr>
          <p:cNvPr id="14" name="组合 13"/>
          <p:cNvGrpSpPr/>
          <p:nvPr/>
        </p:nvGrpSpPr>
        <p:grpSpPr>
          <a:xfrm>
            <a:off x="6871484" y="4183727"/>
            <a:ext cx="813452" cy="546520"/>
            <a:chOff x="7510206" y="3825189"/>
            <a:chExt cx="813561" cy="546522"/>
          </a:xfrm>
        </p:grpSpPr>
        <p:sp>
          <p:nvSpPr>
            <p:cNvPr id="15" name="任意多边形 14"/>
            <p:cNvSpPr/>
            <p:nvPr/>
          </p:nvSpPr>
          <p:spPr>
            <a:xfrm flipV="1">
              <a:off x="7544219" y="3825189"/>
              <a:ext cx="779548" cy="546522"/>
            </a:xfrm>
            <a:custGeom>
              <a:avLst/>
              <a:gdLst>
                <a:gd name="connsiteX0" fmla="*/ 0 w 779548"/>
                <a:gd name="connsiteY0" fmla="*/ 546522 h 546522"/>
                <a:gd name="connsiteX1" fmla="*/ 90548 w 779548"/>
                <a:gd name="connsiteY1" fmla="*/ 546522 h 546522"/>
                <a:gd name="connsiteX2" fmla="*/ 99094 w 779548"/>
                <a:gd name="connsiteY2" fmla="*/ 546522 h 546522"/>
                <a:gd name="connsiteX3" fmla="*/ 455991 w 779548"/>
                <a:gd name="connsiteY3" fmla="*/ 546522 h 546522"/>
                <a:gd name="connsiteX4" fmla="*/ 779548 w 779548"/>
                <a:gd name="connsiteY4" fmla="*/ 273261 h 546522"/>
                <a:gd name="connsiteX5" fmla="*/ 455991 w 779548"/>
                <a:gd name="connsiteY5" fmla="*/ 0 h 546522"/>
                <a:gd name="connsiteX6" fmla="*/ 99094 w 779548"/>
                <a:gd name="connsiteY6" fmla="*/ 0 h 546522"/>
                <a:gd name="connsiteX7" fmla="*/ 90548 w 779548"/>
                <a:gd name="connsiteY7" fmla="*/ 0 h 546522"/>
                <a:gd name="connsiteX8" fmla="*/ 0 w 779548"/>
                <a:gd name="connsiteY8" fmla="*/ 0 h 54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9548" h="546522">
                  <a:moveTo>
                    <a:pt x="0" y="546522"/>
                  </a:moveTo>
                  <a:lnTo>
                    <a:pt x="90548" y="546522"/>
                  </a:lnTo>
                  <a:lnTo>
                    <a:pt x="99094" y="546522"/>
                  </a:lnTo>
                  <a:lnTo>
                    <a:pt x="455991" y="546522"/>
                  </a:lnTo>
                  <a:cubicBezTo>
                    <a:pt x="634687" y="546522"/>
                    <a:pt x="779548" y="424179"/>
                    <a:pt x="779548" y="273261"/>
                  </a:cubicBezTo>
                  <a:cubicBezTo>
                    <a:pt x="779548" y="122343"/>
                    <a:pt x="634687" y="0"/>
                    <a:pt x="455991" y="0"/>
                  </a:cubicBezTo>
                  <a:lnTo>
                    <a:pt x="99094" y="0"/>
                  </a:lnTo>
                  <a:lnTo>
                    <a:pt x="90548" y="0"/>
                  </a:lnTo>
                  <a:lnTo>
                    <a:pt x="0" y="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solidFill>
                  <a:schemeClr val="bg1"/>
                </a:solidFill>
              </a:endParaRPr>
            </a:p>
          </p:txBody>
        </p:sp>
        <p:sp>
          <p:nvSpPr>
            <p:cNvPr id="16" name="文本框 33"/>
            <p:cNvSpPr txBox="1"/>
            <p:nvPr/>
          </p:nvSpPr>
          <p:spPr>
            <a:xfrm>
              <a:off x="7510206" y="3835692"/>
              <a:ext cx="694514" cy="523221"/>
            </a:xfrm>
            <a:prstGeom prst="rect">
              <a:avLst/>
            </a:prstGeom>
            <a:noFill/>
            <a:effectLst/>
          </p:spPr>
          <p:txBody>
            <a:bodyPr wrap="none" rtlCol="0">
              <a:spAutoFit/>
            </a:bodyPr>
            <a:lstStyle/>
            <a:p>
              <a:r>
                <a:rPr lang="en-US" altLang="zh-CN" sz="2800" b="1" dirty="0">
                  <a:solidFill>
                    <a:schemeClr val="bg1"/>
                  </a:solidFill>
                </a:rPr>
                <a:t>  </a:t>
              </a:r>
              <a:r>
                <a:rPr lang="en-US" altLang="zh-CN" sz="2400" b="1" dirty="0">
                  <a:solidFill>
                    <a:schemeClr val="bg1"/>
                  </a:solidFill>
                  <a:latin typeface="方正姚体" panose="02010601030101010101" pitchFamily="2" charset="-122"/>
                  <a:ea typeface="方正姚体" panose="02010601030101010101" pitchFamily="2" charset="-122"/>
                </a:rPr>
                <a:t>04</a:t>
              </a:r>
            </a:p>
          </p:txBody>
        </p:sp>
      </p:grpSp>
      <p:grpSp>
        <p:nvGrpSpPr>
          <p:cNvPr id="20" name="组合 19"/>
          <p:cNvGrpSpPr/>
          <p:nvPr/>
        </p:nvGrpSpPr>
        <p:grpSpPr>
          <a:xfrm>
            <a:off x="4862572" y="2417383"/>
            <a:ext cx="1328936" cy="1541775"/>
            <a:chOff x="5501028" y="2058839"/>
            <a:chExt cx="1329116" cy="1541774"/>
          </a:xfrm>
        </p:grpSpPr>
        <p:grpSp>
          <p:nvGrpSpPr>
            <p:cNvPr id="21" name="组合 62"/>
            <p:cNvGrpSpPr/>
            <p:nvPr/>
          </p:nvGrpSpPr>
          <p:grpSpPr>
            <a:xfrm>
              <a:off x="5924949" y="2565487"/>
              <a:ext cx="589875" cy="497152"/>
              <a:chOff x="3526102" y="915987"/>
              <a:chExt cx="560236" cy="472172"/>
            </a:xfrm>
            <a:gradFill>
              <a:gsLst>
                <a:gs pos="0">
                  <a:srgbClr val="FDFA75"/>
                </a:gs>
                <a:gs pos="100000">
                  <a:srgbClr val="D79E11"/>
                </a:gs>
              </a:gsLst>
              <a:lin ang="2700000" scaled="1"/>
            </a:gradFill>
            <a:effectLst/>
          </p:grpSpPr>
          <p:sp>
            <p:nvSpPr>
              <p:cNvPr id="23" name="Freeform 5"/>
              <p:cNvSpPr/>
              <p:nvPr/>
            </p:nvSpPr>
            <p:spPr bwMode="auto">
              <a:xfrm>
                <a:off x="3526102" y="992809"/>
                <a:ext cx="370992" cy="249202"/>
              </a:xfrm>
              <a:custGeom>
                <a:avLst/>
                <a:gdLst>
                  <a:gd name="T0" fmla="*/ 594 w 594"/>
                  <a:gd name="T1" fmla="*/ 0 h 399"/>
                  <a:gd name="T2" fmla="*/ 0 w 594"/>
                  <a:gd name="T3" fmla="*/ 82 h 399"/>
                  <a:gd name="T4" fmla="*/ 59 w 594"/>
                  <a:gd name="T5" fmla="*/ 399 h 399"/>
                  <a:gd name="T6" fmla="*/ 454 w 594"/>
                  <a:gd name="T7" fmla="*/ 399 h 399"/>
                  <a:gd name="T8" fmla="*/ 594 w 594"/>
                  <a:gd name="T9" fmla="*/ 0 h 399"/>
                </a:gdLst>
                <a:ahLst/>
                <a:cxnLst>
                  <a:cxn ang="0">
                    <a:pos x="T0" y="T1"/>
                  </a:cxn>
                  <a:cxn ang="0">
                    <a:pos x="T2" y="T3"/>
                  </a:cxn>
                  <a:cxn ang="0">
                    <a:pos x="T4" y="T5"/>
                  </a:cxn>
                  <a:cxn ang="0">
                    <a:pos x="T6" y="T7"/>
                  </a:cxn>
                  <a:cxn ang="0">
                    <a:pos x="T8" y="T9"/>
                  </a:cxn>
                </a:cxnLst>
                <a:rect l="0" t="0" r="r" b="b"/>
                <a:pathLst>
                  <a:path w="594" h="399">
                    <a:moveTo>
                      <a:pt x="594" y="0"/>
                    </a:moveTo>
                    <a:lnTo>
                      <a:pt x="0" y="82"/>
                    </a:lnTo>
                    <a:lnTo>
                      <a:pt x="59" y="399"/>
                    </a:lnTo>
                    <a:lnTo>
                      <a:pt x="454" y="399"/>
                    </a:lnTo>
                    <a:lnTo>
                      <a:pt x="594" y="0"/>
                    </a:lnTo>
                    <a:close/>
                  </a:path>
                </a:pathLst>
              </a:custGeom>
              <a:solidFill>
                <a:schemeClr val="accent1"/>
              </a:solidFill>
              <a:ln>
                <a:solidFill>
                  <a:schemeClr val="accent1"/>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24" name="Freeform 6"/>
              <p:cNvSpPr/>
              <p:nvPr/>
            </p:nvSpPr>
            <p:spPr bwMode="auto">
              <a:xfrm>
                <a:off x="3569197" y="915987"/>
                <a:ext cx="517141" cy="382234"/>
              </a:xfrm>
              <a:custGeom>
                <a:avLst/>
                <a:gdLst>
                  <a:gd name="T0" fmla="*/ 339 w 350"/>
                  <a:gd name="T1" fmla="*/ 0 h 259"/>
                  <a:gd name="T2" fmla="*/ 271 w 350"/>
                  <a:gd name="T3" fmla="*/ 0 h 259"/>
                  <a:gd name="T4" fmla="*/ 271 w 350"/>
                  <a:gd name="T5" fmla="*/ 0 h 259"/>
                  <a:gd name="T6" fmla="*/ 269 w 350"/>
                  <a:gd name="T7" fmla="*/ 1 h 259"/>
                  <a:gd name="T8" fmla="*/ 267 w 350"/>
                  <a:gd name="T9" fmla="*/ 1 h 259"/>
                  <a:gd name="T10" fmla="*/ 265 w 350"/>
                  <a:gd name="T11" fmla="*/ 2 h 259"/>
                  <a:gd name="T12" fmla="*/ 264 w 350"/>
                  <a:gd name="T13" fmla="*/ 3 h 259"/>
                  <a:gd name="T14" fmla="*/ 263 w 350"/>
                  <a:gd name="T15" fmla="*/ 5 h 259"/>
                  <a:gd name="T16" fmla="*/ 261 w 350"/>
                  <a:gd name="T17" fmla="*/ 7 h 259"/>
                  <a:gd name="T18" fmla="*/ 261 w 350"/>
                  <a:gd name="T19" fmla="*/ 7 h 259"/>
                  <a:gd name="T20" fmla="*/ 176 w 350"/>
                  <a:gd name="T21" fmla="*/ 238 h 259"/>
                  <a:gd name="T22" fmla="*/ 10 w 350"/>
                  <a:gd name="T23" fmla="*/ 238 h 259"/>
                  <a:gd name="T24" fmla="*/ 0 w 350"/>
                  <a:gd name="T25" fmla="*/ 248 h 259"/>
                  <a:gd name="T26" fmla="*/ 10 w 350"/>
                  <a:gd name="T27" fmla="*/ 259 h 259"/>
                  <a:gd name="T28" fmla="*/ 184 w 350"/>
                  <a:gd name="T29" fmla="*/ 259 h 259"/>
                  <a:gd name="T30" fmla="*/ 187 w 350"/>
                  <a:gd name="T31" fmla="*/ 258 h 259"/>
                  <a:gd name="T32" fmla="*/ 188 w 350"/>
                  <a:gd name="T33" fmla="*/ 258 h 259"/>
                  <a:gd name="T34" fmla="*/ 191 w 350"/>
                  <a:gd name="T35" fmla="*/ 256 h 259"/>
                  <a:gd name="T36" fmla="*/ 191 w 350"/>
                  <a:gd name="T37" fmla="*/ 255 h 259"/>
                  <a:gd name="T38" fmla="*/ 193 w 350"/>
                  <a:gd name="T39" fmla="*/ 253 h 259"/>
                  <a:gd name="T40" fmla="*/ 194 w 350"/>
                  <a:gd name="T41" fmla="*/ 252 h 259"/>
                  <a:gd name="T42" fmla="*/ 194 w 350"/>
                  <a:gd name="T43" fmla="*/ 252 h 259"/>
                  <a:gd name="T44" fmla="*/ 279 w 350"/>
                  <a:gd name="T45" fmla="*/ 21 h 259"/>
                  <a:gd name="T46" fmla="*/ 339 w 350"/>
                  <a:gd name="T47" fmla="*/ 21 h 259"/>
                  <a:gd name="T48" fmla="*/ 350 w 350"/>
                  <a:gd name="T49" fmla="*/ 11 h 259"/>
                  <a:gd name="T50" fmla="*/ 339 w 350"/>
                  <a:gd name="T5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0" h="259">
                    <a:moveTo>
                      <a:pt x="339" y="0"/>
                    </a:moveTo>
                    <a:cubicBezTo>
                      <a:pt x="271" y="0"/>
                      <a:pt x="271" y="0"/>
                      <a:pt x="271" y="0"/>
                    </a:cubicBezTo>
                    <a:cubicBezTo>
                      <a:pt x="271" y="0"/>
                      <a:pt x="271" y="0"/>
                      <a:pt x="271" y="0"/>
                    </a:cubicBezTo>
                    <a:cubicBezTo>
                      <a:pt x="270" y="0"/>
                      <a:pt x="269" y="1"/>
                      <a:pt x="269" y="1"/>
                    </a:cubicBezTo>
                    <a:cubicBezTo>
                      <a:pt x="268" y="1"/>
                      <a:pt x="267" y="1"/>
                      <a:pt x="267" y="1"/>
                    </a:cubicBezTo>
                    <a:cubicBezTo>
                      <a:pt x="266" y="1"/>
                      <a:pt x="266" y="2"/>
                      <a:pt x="265" y="2"/>
                    </a:cubicBezTo>
                    <a:cubicBezTo>
                      <a:pt x="265" y="3"/>
                      <a:pt x="264" y="3"/>
                      <a:pt x="264" y="3"/>
                    </a:cubicBezTo>
                    <a:cubicBezTo>
                      <a:pt x="263" y="4"/>
                      <a:pt x="263" y="4"/>
                      <a:pt x="263" y="5"/>
                    </a:cubicBezTo>
                    <a:cubicBezTo>
                      <a:pt x="262" y="6"/>
                      <a:pt x="262" y="6"/>
                      <a:pt x="261" y="7"/>
                    </a:cubicBezTo>
                    <a:cubicBezTo>
                      <a:pt x="261" y="7"/>
                      <a:pt x="261" y="7"/>
                      <a:pt x="261" y="7"/>
                    </a:cubicBezTo>
                    <a:cubicBezTo>
                      <a:pt x="176" y="238"/>
                      <a:pt x="176" y="238"/>
                      <a:pt x="176" y="238"/>
                    </a:cubicBezTo>
                    <a:cubicBezTo>
                      <a:pt x="10" y="238"/>
                      <a:pt x="10" y="238"/>
                      <a:pt x="10" y="238"/>
                    </a:cubicBezTo>
                    <a:cubicBezTo>
                      <a:pt x="4" y="238"/>
                      <a:pt x="0" y="243"/>
                      <a:pt x="0" y="248"/>
                    </a:cubicBezTo>
                    <a:cubicBezTo>
                      <a:pt x="0" y="254"/>
                      <a:pt x="4" y="259"/>
                      <a:pt x="10" y="259"/>
                    </a:cubicBezTo>
                    <a:cubicBezTo>
                      <a:pt x="184" y="259"/>
                      <a:pt x="184" y="259"/>
                      <a:pt x="184" y="259"/>
                    </a:cubicBezTo>
                    <a:cubicBezTo>
                      <a:pt x="185" y="259"/>
                      <a:pt x="186" y="259"/>
                      <a:pt x="187" y="258"/>
                    </a:cubicBezTo>
                    <a:cubicBezTo>
                      <a:pt x="188" y="258"/>
                      <a:pt x="188" y="258"/>
                      <a:pt x="188" y="258"/>
                    </a:cubicBezTo>
                    <a:cubicBezTo>
                      <a:pt x="189" y="257"/>
                      <a:pt x="190" y="257"/>
                      <a:pt x="191" y="256"/>
                    </a:cubicBezTo>
                    <a:cubicBezTo>
                      <a:pt x="191" y="256"/>
                      <a:pt x="191" y="256"/>
                      <a:pt x="191" y="255"/>
                    </a:cubicBezTo>
                    <a:cubicBezTo>
                      <a:pt x="192" y="255"/>
                      <a:pt x="193" y="254"/>
                      <a:pt x="193" y="253"/>
                    </a:cubicBezTo>
                    <a:cubicBezTo>
                      <a:pt x="193" y="253"/>
                      <a:pt x="193" y="253"/>
                      <a:pt x="194" y="252"/>
                    </a:cubicBezTo>
                    <a:cubicBezTo>
                      <a:pt x="194" y="252"/>
                      <a:pt x="194" y="252"/>
                      <a:pt x="194" y="252"/>
                    </a:cubicBezTo>
                    <a:cubicBezTo>
                      <a:pt x="279" y="21"/>
                      <a:pt x="279" y="21"/>
                      <a:pt x="279" y="21"/>
                    </a:cubicBezTo>
                    <a:cubicBezTo>
                      <a:pt x="339" y="21"/>
                      <a:pt x="339" y="21"/>
                      <a:pt x="339" y="21"/>
                    </a:cubicBezTo>
                    <a:cubicBezTo>
                      <a:pt x="345" y="21"/>
                      <a:pt x="350" y="17"/>
                      <a:pt x="350" y="11"/>
                    </a:cubicBezTo>
                    <a:cubicBezTo>
                      <a:pt x="350" y="5"/>
                      <a:pt x="345" y="0"/>
                      <a:pt x="339" y="0"/>
                    </a:cubicBezTo>
                    <a:close/>
                  </a:path>
                </a:pathLst>
              </a:custGeom>
              <a:solidFill>
                <a:schemeClr val="accent1"/>
              </a:solidFill>
              <a:ln>
                <a:solidFill>
                  <a:schemeClr val="accent1"/>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25" name="Oval 7"/>
              <p:cNvSpPr>
                <a:spLocks noChangeArrowheads="1"/>
              </p:cNvSpPr>
              <p:nvPr/>
            </p:nvSpPr>
            <p:spPr bwMode="auto">
              <a:xfrm>
                <a:off x="3586685" y="1317583"/>
                <a:ext cx="71201" cy="70576"/>
              </a:xfrm>
              <a:prstGeom prst="ellipse">
                <a:avLst/>
              </a:prstGeom>
              <a:solidFill>
                <a:schemeClr val="accent1"/>
              </a:solidFill>
              <a:ln>
                <a:solidFill>
                  <a:schemeClr val="accent1"/>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26" name="Oval 8"/>
              <p:cNvSpPr>
                <a:spLocks noChangeArrowheads="1"/>
              </p:cNvSpPr>
              <p:nvPr/>
            </p:nvSpPr>
            <p:spPr bwMode="auto">
              <a:xfrm>
                <a:off x="3772805" y="1317583"/>
                <a:ext cx="71201" cy="70576"/>
              </a:xfrm>
              <a:prstGeom prst="ellipse">
                <a:avLst/>
              </a:prstGeom>
              <a:solidFill>
                <a:schemeClr val="accent1"/>
              </a:solidFill>
              <a:ln>
                <a:solidFill>
                  <a:schemeClr val="accent1"/>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grpSp>
        <p:sp>
          <p:nvSpPr>
            <p:cNvPr id="22" name="六边形 21"/>
            <p:cNvSpPr/>
            <p:nvPr/>
          </p:nvSpPr>
          <p:spPr>
            <a:xfrm rot="5400000">
              <a:off x="5394699" y="2165168"/>
              <a:ext cx="1541774" cy="1329116"/>
            </a:xfrm>
            <a:prstGeom prst="hexagon">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grpSp>
        <p:nvGrpSpPr>
          <p:cNvPr id="27" name="组合 26"/>
          <p:cNvGrpSpPr/>
          <p:nvPr/>
        </p:nvGrpSpPr>
        <p:grpSpPr>
          <a:xfrm>
            <a:off x="6275904" y="2417383"/>
            <a:ext cx="1328936" cy="1541775"/>
            <a:chOff x="6914551" y="2058840"/>
            <a:chExt cx="1329116" cy="1541774"/>
          </a:xfrm>
        </p:grpSpPr>
        <p:grpSp>
          <p:nvGrpSpPr>
            <p:cNvPr id="28" name="组合 59"/>
            <p:cNvGrpSpPr/>
            <p:nvPr/>
          </p:nvGrpSpPr>
          <p:grpSpPr>
            <a:xfrm>
              <a:off x="7293247" y="2598691"/>
              <a:ext cx="589875" cy="448188"/>
              <a:chOff x="4268086" y="4221191"/>
              <a:chExt cx="509646" cy="387231"/>
            </a:xfrm>
            <a:gradFill>
              <a:gsLst>
                <a:gs pos="0">
                  <a:srgbClr val="FDFA75"/>
                </a:gs>
                <a:gs pos="100000">
                  <a:srgbClr val="D79E11"/>
                </a:gs>
              </a:gsLst>
              <a:lin ang="2700000" scaled="1"/>
            </a:gradFill>
            <a:effectLst/>
          </p:grpSpPr>
          <p:sp>
            <p:nvSpPr>
              <p:cNvPr id="30"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chemeClr val="accent3"/>
              </a:solidFill>
              <a:ln>
                <a:solidFill>
                  <a:schemeClr val="accent3"/>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31"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chemeClr val="accent3"/>
              </a:solidFill>
              <a:ln>
                <a:solidFill>
                  <a:schemeClr val="accent3"/>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grpSp>
        <p:sp>
          <p:nvSpPr>
            <p:cNvPr id="29" name="六边形 28"/>
            <p:cNvSpPr/>
            <p:nvPr/>
          </p:nvSpPr>
          <p:spPr>
            <a:xfrm rot="5400000">
              <a:off x="6808222" y="2165169"/>
              <a:ext cx="1541774" cy="1329116"/>
            </a:xfrm>
            <a:prstGeom prst="hexagon">
              <a:avLst/>
            </a:prstGeom>
            <a:noFill/>
            <a:ln w="127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grpSp>
        <p:nvGrpSpPr>
          <p:cNvPr id="32" name="组合 31"/>
          <p:cNvGrpSpPr/>
          <p:nvPr/>
        </p:nvGrpSpPr>
        <p:grpSpPr>
          <a:xfrm>
            <a:off x="5576549" y="3686109"/>
            <a:ext cx="1328936" cy="1541775"/>
            <a:chOff x="6215103" y="3327563"/>
            <a:chExt cx="1329116" cy="1541774"/>
          </a:xfrm>
        </p:grpSpPr>
        <p:grpSp>
          <p:nvGrpSpPr>
            <p:cNvPr id="33" name="组合 32"/>
            <p:cNvGrpSpPr>
              <a:grpSpLocks noChangeAspect="1"/>
            </p:cNvGrpSpPr>
            <p:nvPr/>
          </p:nvGrpSpPr>
          <p:grpSpPr>
            <a:xfrm>
              <a:off x="6664323" y="3840239"/>
              <a:ext cx="464575" cy="487024"/>
              <a:chOff x="7002627" y="828237"/>
              <a:chExt cx="444697" cy="466185"/>
            </a:xfrm>
            <a:gradFill>
              <a:gsLst>
                <a:gs pos="0">
                  <a:srgbClr val="FDFA75"/>
                </a:gs>
                <a:gs pos="100000">
                  <a:srgbClr val="D79E11"/>
                </a:gs>
              </a:gsLst>
              <a:lin ang="2700000" scaled="1"/>
            </a:gradFill>
            <a:effectLst/>
          </p:grpSpPr>
          <p:sp>
            <p:nvSpPr>
              <p:cNvPr id="35"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solidFill>
                <a:schemeClr val="accent4"/>
              </a:solidFill>
              <a:ln>
                <a:solidFill>
                  <a:schemeClr val="accent4"/>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36"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solidFill>
                <a:schemeClr val="accent4"/>
              </a:solidFill>
              <a:ln>
                <a:solidFill>
                  <a:schemeClr val="accent4"/>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37"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solidFill>
                <a:schemeClr val="accent2"/>
              </a:solidFill>
              <a:ln>
                <a:solidFill>
                  <a:schemeClr val="accent4"/>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38"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solidFill>
                <a:schemeClr val="accent4"/>
              </a:solidFill>
              <a:ln>
                <a:solidFill>
                  <a:schemeClr val="accent4"/>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39"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solidFill>
                <a:schemeClr val="accent4"/>
              </a:solidFill>
              <a:ln>
                <a:solidFill>
                  <a:schemeClr val="accent4"/>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40"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solidFill>
                <a:schemeClr val="accent4"/>
              </a:solidFill>
              <a:ln>
                <a:solidFill>
                  <a:schemeClr val="accent2"/>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41"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solidFill>
                <a:schemeClr val="accent4"/>
              </a:solidFill>
              <a:ln>
                <a:solidFill>
                  <a:schemeClr val="accent4"/>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42"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solidFill>
                <a:schemeClr val="accent4"/>
              </a:solidFill>
              <a:ln>
                <a:solidFill>
                  <a:schemeClr val="accent4"/>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grpSp>
        <p:sp>
          <p:nvSpPr>
            <p:cNvPr id="34" name="六边形 33"/>
            <p:cNvSpPr/>
            <p:nvPr/>
          </p:nvSpPr>
          <p:spPr>
            <a:xfrm rot="5400000">
              <a:off x="6108774" y="3433892"/>
              <a:ext cx="1541774" cy="1329116"/>
            </a:xfrm>
            <a:prstGeom prst="hexagon">
              <a:avLst/>
            </a:prstGeom>
            <a:noFill/>
            <a:ln w="127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grpSp>
        <p:nvGrpSpPr>
          <p:cNvPr id="43" name="组合 42"/>
          <p:cNvGrpSpPr/>
          <p:nvPr/>
        </p:nvGrpSpPr>
        <p:grpSpPr>
          <a:xfrm>
            <a:off x="4162939" y="3693558"/>
            <a:ext cx="1328936" cy="1541775"/>
            <a:chOff x="4801301" y="3335014"/>
            <a:chExt cx="1329116" cy="1541774"/>
          </a:xfrm>
        </p:grpSpPr>
        <p:grpSp>
          <p:nvGrpSpPr>
            <p:cNvPr id="44" name="组合 53"/>
            <p:cNvGrpSpPr/>
            <p:nvPr/>
          </p:nvGrpSpPr>
          <p:grpSpPr>
            <a:xfrm>
              <a:off x="5278908" y="3871955"/>
              <a:ext cx="415547" cy="447194"/>
              <a:chOff x="7005429" y="4859473"/>
              <a:chExt cx="466184" cy="501686"/>
            </a:xfrm>
            <a:gradFill>
              <a:gsLst>
                <a:gs pos="0">
                  <a:srgbClr val="FDFA75"/>
                </a:gs>
                <a:gs pos="100000">
                  <a:srgbClr val="D79E11"/>
                </a:gs>
              </a:gsLst>
              <a:lin ang="2700000" scaled="1"/>
            </a:gradFill>
            <a:effectLst/>
          </p:grpSpPr>
          <p:sp>
            <p:nvSpPr>
              <p:cNvPr id="46"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solidFill>
                  <a:schemeClr val="accent2"/>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47" name="Rectangle 155"/>
              <p:cNvSpPr>
                <a:spLocks noChangeArrowheads="1"/>
              </p:cNvSpPr>
              <p:nvPr/>
            </p:nvSpPr>
            <p:spPr bwMode="auto">
              <a:xfrm>
                <a:off x="7166118" y="5278945"/>
                <a:ext cx="9342" cy="32698"/>
              </a:xfrm>
              <a:prstGeom prst="rect">
                <a:avLst/>
              </a:prstGeom>
              <a:grpFill/>
              <a:ln>
                <a:solidFill>
                  <a:schemeClr val="accent2"/>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48"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accent2"/>
              </a:solidFill>
              <a:ln>
                <a:solidFill>
                  <a:schemeClr val="accent2"/>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49"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accent2"/>
              </a:solidFill>
              <a:ln>
                <a:solidFill>
                  <a:schemeClr val="accent2"/>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sp>
            <p:nvSpPr>
              <p:cNvPr id="50"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accent2"/>
              </a:solidFill>
              <a:ln>
                <a:solidFill>
                  <a:schemeClr val="accent2"/>
                </a:solidFill>
              </a:ln>
            </p:spPr>
            <p:txBody>
              <a:bodyPr vert="horz" wrap="square" lIns="121883" tIns="60941" rIns="121883" bIns="60941" numCol="1" anchor="t" anchorCtr="0" compatLnSpc="1"/>
              <a:lstStyle/>
              <a:p>
                <a:endParaRPr lang="zh-CN" altLang="en-US" sz="2400">
                  <a:solidFill>
                    <a:schemeClr val="tx1">
                      <a:lumMod val="75000"/>
                      <a:lumOff val="25000"/>
                    </a:schemeClr>
                  </a:solidFill>
                </a:endParaRPr>
              </a:p>
            </p:txBody>
          </p:sp>
        </p:grpSp>
        <p:sp>
          <p:nvSpPr>
            <p:cNvPr id="45" name="六边形 44"/>
            <p:cNvSpPr/>
            <p:nvPr/>
          </p:nvSpPr>
          <p:spPr>
            <a:xfrm rot="5400000">
              <a:off x="4694972" y="3441343"/>
              <a:ext cx="1541774" cy="1329116"/>
            </a:xfrm>
            <a:prstGeom prst="hexagon">
              <a:avLst/>
            </a:prstGeom>
            <a:noFill/>
            <a:ln w="127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endParaRPr>
            </a:p>
          </p:txBody>
        </p:sp>
      </p:grpSp>
      <p:sp>
        <p:nvSpPr>
          <p:cNvPr id="64" name="文本框 69"/>
          <p:cNvSpPr txBox="1"/>
          <p:nvPr/>
        </p:nvSpPr>
        <p:spPr>
          <a:xfrm>
            <a:off x="1263480" y="2638295"/>
            <a:ext cx="3222115" cy="1246479"/>
          </a:xfrm>
          <a:prstGeom prst="rect">
            <a:avLst/>
          </a:prstGeom>
          <a:noFill/>
          <a:effectLst/>
        </p:spPr>
        <p:txBody>
          <a:bodyPr wrap="square" lIns="91424" tIns="45712" rIns="91424" bIns="45712"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您的文本后，在此框中选择粘贴，</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并选择只保留文字。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文本框 80"/>
          <p:cNvSpPr txBox="1"/>
          <p:nvPr/>
        </p:nvSpPr>
        <p:spPr>
          <a:xfrm>
            <a:off x="540589" y="4068310"/>
            <a:ext cx="3222115" cy="1338812"/>
          </a:xfrm>
          <a:prstGeom prst="rect">
            <a:avLst/>
          </a:prstGeom>
          <a:noFill/>
          <a:effectLst/>
        </p:spPr>
        <p:txBody>
          <a:bodyPr wrap="square" lIns="91424" tIns="45712" rIns="91424" bIns="45712"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您的文本后，在此框中选择粘贴，</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并选择只保留文字。</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文本框 82"/>
          <p:cNvSpPr txBox="1"/>
          <p:nvPr/>
        </p:nvSpPr>
        <p:spPr>
          <a:xfrm>
            <a:off x="8746006" y="2514802"/>
            <a:ext cx="3222115" cy="1338812"/>
          </a:xfrm>
          <a:prstGeom prst="rect">
            <a:avLst/>
          </a:prstGeom>
          <a:noFill/>
          <a:effectLst/>
        </p:spPr>
        <p:txBody>
          <a:bodyPr wrap="square" lIns="91424" tIns="45712" rIns="91424" bIns="45712"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您的文本后，在此框中选择粘贴，</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文本框 83"/>
          <p:cNvSpPr txBox="1"/>
          <p:nvPr/>
        </p:nvSpPr>
        <p:spPr>
          <a:xfrm>
            <a:off x="8372903" y="4068310"/>
            <a:ext cx="3222115" cy="1338812"/>
          </a:xfrm>
          <a:prstGeom prst="rect">
            <a:avLst/>
          </a:prstGeom>
          <a:noFill/>
          <a:effectLst/>
        </p:spPr>
        <p:txBody>
          <a:bodyPr wrap="square" lIns="91424" tIns="45712" rIns="91424" bIns="45712"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您的文本后，在此框中选择粘贴，</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矩形: 圆角 50">
            <a:extLst>
              <a:ext uri="{FF2B5EF4-FFF2-40B4-BE49-F238E27FC236}">
                <a16:creationId xmlns:a16="http://schemas.microsoft.com/office/drawing/2014/main" id="{5AE09973-875A-4108-9ECC-1C60F89A189B}"/>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BDDB8F02-3CBD-4099-A08A-4466C41AD280}"/>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106064480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500"/>
                                        <p:tgtEl>
                                          <p:spTgt spid="6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500"/>
                                        <p:tgtEl>
                                          <p:spTgt spid="5"/>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500"/>
                                        <p:tgtEl>
                                          <p:spTgt spid="65"/>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3500"/>
                            </p:stCondLst>
                            <p:childTnLst>
                              <p:par>
                                <p:cTn id="39" presetID="22" presetClass="entr" presetSubtype="8"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500"/>
                                        <p:tgtEl>
                                          <p:spTgt spid="67"/>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wipe(left)">
                                      <p:cBhvr>
                                        <p:cTn id="62"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7" grpId="0"/>
      <p:bldP spid="68"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p:cNvSpPr/>
          <p:nvPr/>
        </p:nvSpPr>
        <p:spPr>
          <a:xfrm>
            <a:off x="7767498" y="2950852"/>
            <a:ext cx="3579372" cy="1248747"/>
          </a:xfrm>
          <a:prstGeom prst="roundRect">
            <a:avLst>
              <a:gd name="adj" fmla="val 687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 name="Rectangle: Rounded Corners 4"/>
          <p:cNvSpPr/>
          <p:nvPr/>
        </p:nvSpPr>
        <p:spPr>
          <a:xfrm>
            <a:off x="7767498" y="1412776"/>
            <a:ext cx="3579372" cy="1248747"/>
          </a:xfrm>
          <a:prstGeom prst="roundRect">
            <a:avLst>
              <a:gd name="adj" fmla="val 68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61" name="组合 60"/>
          <p:cNvGrpSpPr/>
          <p:nvPr/>
        </p:nvGrpSpPr>
        <p:grpSpPr>
          <a:xfrm>
            <a:off x="759292" y="1412776"/>
            <a:ext cx="3500633" cy="4462553"/>
            <a:chOff x="569468" y="1059581"/>
            <a:chExt cx="2625475" cy="3346915"/>
          </a:xfrm>
        </p:grpSpPr>
        <p:grpSp>
          <p:nvGrpSpPr>
            <p:cNvPr id="6" name="Group 5"/>
            <p:cNvGrpSpPr/>
            <p:nvPr/>
          </p:nvGrpSpPr>
          <p:grpSpPr>
            <a:xfrm>
              <a:off x="2574677" y="1552283"/>
              <a:ext cx="620266" cy="620266"/>
              <a:chOff x="5038726" y="1838325"/>
              <a:chExt cx="625475" cy="625475"/>
            </a:xfrm>
            <a:solidFill>
              <a:schemeClr val="accent4"/>
            </a:solidFill>
          </p:grpSpPr>
          <p:sp>
            <p:nvSpPr>
              <p:cNvPr id="58" name="Freeform: Shape 6"/>
              <p:cNvSpPr/>
              <p:nvPr/>
            </p:nvSpPr>
            <p:spPr bwMode="auto">
              <a:xfrm>
                <a:off x="5038726" y="1838325"/>
                <a:ext cx="625475" cy="625475"/>
              </a:xfrm>
              <a:custGeom>
                <a:avLst/>
                <a:gdLst/>
                <a:ahLst/>
                <a:cxnLst>
                  <a:cxn ang="0">
                    <a:pos x="147" y="0"/>
                  </a:cxn>
                  <a:cxn ang="0">
                    <a:pos x="0" y="147"/>
                  </a:cxn>
                  <a:cxn ang="0">
                    <a:pos x="147" y="294"/>
                  </a:cxn>
                  <a:cxn ang="0">
                    <a:pos x="294" y="147"/>
                  </a:cxn>
                  <a:cxn ang="0">
                    <a:pos x="147" y="0"/>
                  </a:cxn>
                  <a:cxn ang="0">
                    <a:pos x="147" y="261"/>
                  </a:cxn>
                  <a:cxn ang="0">
                    <a:pos x="33" y="147"/>
                  </a:cxn>
                  <a:cxn ang="0">
                    <a:pos x="147" y="32"/>
                  </a:cxn>
                  <a:cxn ang="0">
                    <a:pos x="262" y="147"/>
                  </a:cxn>
                  <a:cxn ang="0">
                    <a:pos x="147" y="261"/>
                  </a:cxn>
                  <a:cxn ang="0">
                    <a:pos x="147" y="261"/>
                  </a:cxn>
                  <a:cxn ang="0">
                    <a:pos x="147" y="261"/>
                  </a:cxn>
                </a:cxnLst>
                <a:rect l="0" t="0" r="r" b="b"/>
                <a:pathLst>
                  <a:path w="294" h="294">
                    <a:moveTo>
                      <a:pt x="147" y="0"/>
                    </a:moveTo>
                    <a:cubicBezTo>
                      <a:pt x="66" y="0"/>
                      <a:pt x="0" y="66"/>
                      <a:pt x="0" y="147"/>
                    </a:cubicBezTo>
                    <a:cubicBezTo>
                      <a:pt x="0" y="228"/>
                      <a:pt x="66" y="294"/>
                      <a:pt x="147" y="294"/>
                    </a:cubicBezTo>
                    <a:cubicBezTo>
                      <a:pt x="228" y="294"/>
                      <a:pt x="294" y="228"/>
                      <a:pt x="294" y="147"/>
                    </a:cubicBezTo>
                    <a:cubicBezTo>
                      <a:pt x="294" y="66"/>
                      <a:pt x="228" y="0"/>
                      <a:pt x="147" y="0"/>
                    </a:cubicBezTo>
                    <a:close/>
                    <a:moveTo>
                      <a:pt x="147" y="261"/>
                    </a:moveTo>
                    <a:cubicBezTo>
                      <a:pt x="84" y="261"/>
                      <a:pt x="33" y="210"/>
                      <a:pt x="33" y="147"/>
                    </a:cubicBezTo>
                    <a:cubicBezTo>
                      <a:pt x="33" y="83"/>
                      <a:pt x="84" y="32"/>
                      <a:pt x="147" y="32"/>
                    </a:cubicBezTo>
                    <a:cubicBezTo>
                      <a:pt x="210" y="32"/>
                      <a:pt x="262" y="83"/>
                      <a:pt x="262" y="147"/>
                    </a:cubicBezTo>
                    <a:cubicBezTo>
                      <a:pt x="262" y="210"/>
                      <a:pt x="210" y="261"/>
                      <a:pt x="147" y="261"/>
                    </a:cubicBezTo>
                    <a:close/>
                    <a:moveTo>
                      <a:pt x="147" y="261"/>
                    </a:moveTo>
                    <a:cubicBezTo>
                      <a:pt x="147" y="261"/>
                      <a:pt x="147" y="261"/>
                      <a:pt x="147" y="261"/>
                    </a:cubicBezTo>
                  </a:path>
                </a:pathLst>
              </a:custGeom>
              <a:grpFill/>
              <a:ln w="9525">
                <a:noFill/>
                <a:round/>
              </a:ln>
            </p:spPr>
            <p:txBody>
              <a:bodyPr anchor="ctr"/>
              <a:lstStyle/>
              <a:p>
                <a:pPr algn="ctr"/>
                <a:endParaRPr sz="2400"/>
              </a:p>
            </p:txBody>
          </p:sp>
          <p:sp>
            <p:nvSpPr>
              <p:cNvPr id="59" name="Freeform: Shape 7"/>
              <p:cNvSpPr/>
              <p:nvPr/>
            </p:nvSpPr>
            <p:spPr bwMode="auto">
              <a:xfrm>
                <a:off x="5143501" y="2078038"/>
                <a:ext cx="417513" cy="161925"/>
              </a:xfrm>
              <a:custGeom>
                <a:avLst/>
                <a:gdLst/>
                <a:ahLst/>
                <a:cxnLst>
                  <a:cxn ang="0">
                    <a:pos x="192" y="11"/>
                  </a:cxn>
                  <a:cxn ang="0">
                    <a:pos x="170" y="4"/>
                  </a:cxn>
                  <a:cxn ang="0">
                    <a:pos x="102" y="41"/>
                  </a:cxn>
                  <a:cxn ang="0">
                    <a:pos x="25" y="4"/>
                  </a:cxn>
                  <a:cxn ang="0">
                    <a:pos x="4" y="11"/>
                  </a:cxn>
                  <a:cxn ang="0">
                    <a:pos x="11" y="33"/>
                  </a:cxn>
                  <a:cxn ang="0">
                    <a:pos x="95" y="74"/>
                  </a:cxn>
                  <a:cxn ang="0">
                    <a:pos x="102" y="76"/>
                  </a:cxn>
                  <a:cxn ang="0">
                    <a:pos x="110" y="74"/>
                  </a:cxn>
                  <a:cxn ang="0">
                    <a:pos x="186" y="33"/>
                  </a:cxn>
                  <a:cxn ang="0">
                    <a:pos x="192" y="11"/>
                  </a:cxn>
                  <a:cxn ang="0">
                    <a:pos x="192" y="11"/>
                  </a:cxn>
                  <a:cxn ang="0">
                    <a:pos x="192" y="11"/>
                  </a:cxn>
                </a:cxnLst>
                <a:rect l="0" t="0" r="r" b="b"/>
                <a:pathLst>
                  <a:path w="197" h="76">
                    <a:moveTo>
                      <a:pt x="192" y="11"/>
                    </a:moveTo>
                    <a:cubicBezTo>
                      <a:pt x="188" y="3"/>
                      <a:pt x="178" y="0"/>
                      <a:pt x="170" y="4"/>
                    </a:cubicBezTo>
                    <a:cubicBezTo>
                      <a:pt x="102" y="41"/>
                      <a:pt x="102" y="41"/>
                      <a:pt x="102" y="41"/>
                    </a:cubicBezTo>
                    <a:cubicBezTo>
                      <a:pt x="25" y="4"/>
                      <a:pt x="25" y="4"/>
                      <a:pt x="25" y="4"/>
                    </a:cubicBezTo>
                    <a:cubicBezTo>
                      <a:pt x="17" y="0"/>
                      <a:pt x="7" y="3"/>
                      <a:pt x="4" y="11"/>
                    </a:cubicBezTo>
                    <a:cubicBezTo>
                      <a:pt x="0" y="20"/>
                      <a:pt x="3" y="29"/>
                      <a:pt x="11" y="33"/>
                    </a:cubicBezTo>
                    <a:cubicBezTo>
                      <a:pt x="95" y="74"/>
                      <a:pt x="95" y="74"/>
                      <a:pt x="95" y="74"/>
                    </a:cubicBezTo>
                    <a:cubicBezTo>
                      <a:pt x="97" y="76"/>
                      <a:pt x="100" y="76"/>
                      <a:pt x="102" y="76"/>
                    </a:cubicBezTo>
                    <a:cubicBezTo>
                      <a:pt x="105" y="76"/>
                      <a:pt x="108" y="75"/>
                      <a:pt x="110" y="74"/>
                    </a:cubicBezTo>
                    <a:cubicBezTo>
                      <a:pt x="186" y="33"/>
                      <a:pt x="186" y="33"/>
                      <a:pt x="186" y="33"/>
                    </a:cubicBezTo>
                    <a:cubicBezTo>
                      <a:pt x="194" y="29"/>
                      <a:pt x="197" y="19"/>
                      <a:pt x="192" y="11"/>
                    </a:cubicBezTo>
                    <a:close/>
                    <a:moveTo>
                      <a:pt x="192" y="11"/>
                    </a:moveTo>
                    <a:cubicBezTo>
                      <a:pt x="192" y="11"/>
                      <a:pt x="192" y="11"/>
                      <a:pt x="192" y="11"/>
                    </a:cubicBezTo>
                  </a:path>
                </a:pathLst>
              </a:custGeom>
              <a:grpFill/>
              <a:ln w="9525">
                <a:noFill/>
                <a:round/>
              </a:ln>
            </p:spPr>
            <p:txBody>
              <a:bodyPr anchor="ctr"/>
              <a:lstStyle/>
              <a:p>
                <a:pPr algn="ctr"/>
                <a:endParaRPr sz="2400"/>
              </a:p>
            </p:txBody>
          </p:sp>
        </p:grpSp>
        <p:grpSp>
          <p:nvGrpSpPr>
            <p:cNvPr id="7" name="Group 8"/>
            <p:cNvGrpSpPr/>
            <p:nvPr/>
          </p:nvGrpSpPr>
          <p:grpSpPr>
            <a:xfrm>
              <a:off x="988096" y="1059581"/>
              <a:ext cx="2033967" cy="3346915"/>
              <a:chOff x="3478213" y="1268413"/>
              <a:chExt cx="2051050" cy="3375025"/>
            </a:xfrm>
            <a:solidFill>
              <a:schemeClr val="bg1">
                <a:lumMod val="65000"/>
              </a:schemeClr>
            </a:solidFill>
          </p:grpSpPr>
          <p:sp>
            <p:nvSpPr>
              <p:cNvPr id="56" name="Freeform: Shape 9"/>
              <p:cNvSpPr/>
              <p:nvPr/>
            </p:nvSpPr>
            <p:spPr bwMode="auto">
              <a:xfrm>
                <a:off x="4160838" y="1268413"/>
                <a:ext cx="685800" cy="696913"/>
              </a:xfrm>
              <a:custGeom>
                <a:avLst/>
                <a:gdLst/>
                <a:ahLst/>
                <a:cxnLst>
                  <a:cxn ang="0">
                    <a:pos x="161" y="328"/>
                  </a:cxn>
                  <a:cxn ang="0">
                    <a:pos x="323" y="164"/>
                  </a:cxn>
                  <a:cxn ang="0">
                    <a:pos x="161" y="0"/>
                  </a:cxn>
                  <a:cxn ang="0">
                    <a:pos x="0" y="164"/>
                  </a:cxn>
                  <a:cxn ang="0">
                    <a:pos x="161" y="328"/>
                  </a:cxn>
                  <a:cxn ang="0">
                    <a:pos x="161" y="328"/>
                  </a:cxn>
                  <a:cxn ang="0">
                    <a:pos x="161" y="328"/>
                  </a:cxn>
                </a:cxnLst>
                <a:rect l="0" t="0" r="r" b="b"/>
                <a:pathLst>
                  <a:path w="323" h="328">
                    <a:moveTo>
                      <a:pt x="161" y="328"/>
                    </a:moveTo>
                    <a:cubicBezTo>
                      <a:pt x="251" y="327"/>
                      <a:pt x="323" y="254"/>
                      <a:pt x="323" y="164"/>
                    </a:cubicBezTo>
                    <a:cubicBezTo>
                      <a:pt x="323" y="75"/>
                      <a:pt x="251" y="2"/>
                      <a:pt x="161" y="0"/>
                    </a:cubicBezTo>
                    <a:cubicBezTo>
                      <a:pt x="72" y="2"/>
                      <a:pt x="0" y="75"/>
                      <a:pt x="0" y="164"/>
                    </a:cubicBezTo>
                    <a:cubicBezTo>
                      <a:pt x="0" y="254"/>
                      <a:pt x="72" y="327"/>
                      <a:pt x="161" y="328"/>
                    </a:cubicBezTo>
                    <a:close/>
                    <a:moveTo>
                      <a:pt x="161" y="328"/>
                    </a:moveTo>
                    <a:cubicBezTo>
                      <a:pt x="161" y="328"/>
                      <a:pt x="161" y="328"/>
                      <a:pt x="161" y="328"/>
                    </a:cubicBezTo>
                  </a:path>
                </a:pathLst>
              </a:custGeom>
              <a:solidFill>
                <a:schemeClr val="accent3"/>
              </a:solidFill>
              <a:ln w="9525">
                <a:noFill/>
                <a:round/>
              </a:ln>
            </p:spPr>
            <p:txBody>
              <a:bodyPr anchor="ctr"/>
              <a:lstStyle/>
              <a:p>
                <a:pPr algn="ctr"/>
                <a:endParaRPr sz="2400"/>
              </a:p>
            </p:txBody>
          </p:sp>
          <p:sp>
            <p:nvSpPr>
              <p:cNvPr id="57" name="Freeform: Shape 10"/>
              <p:cNvSpPr/>
              <p:nvPr/>
            </p:nvSpPr>
            <p:spPr bwMode="auto">
              <a:xfrm>
                <a:off x="3478213" y="1987550"/>
                <a:ext cx="2051050" cy="2655888"/>
              </a:xfrm>
              <a:custGeom>
                <a:avLst/>
                <a:gdLst/>
                <a:ahLst/>
                <a:cxnLst>
                  <a:cxn ang="0">
                    <a:pos x="901" y="261"/>
                  </a:cxn>
                  <a:cxn ang="0">
                    <a:pos x="769" y="256"/>
                  </a:cxn>
                  <a:cxn ang="0">
                    <a:pos x="740" y="213"/>
                  </a:cxn>
                  <a:cxn ang="0">
                    <a:pos x="623" y="62"/>
                  </a:cxn>
                  <a:cxn ang="0">
                    <a:pos x="524" y="0"/>
                  </a:cxn>
                  <a:cxn ang="0">
                    <a:pos x="524" y="0"/>
                  </a:cxn>
                  <a:cxn ang="0">
                    <a:pos x="484" y="41"/>
                  </a:cxn>
                  <a:cxn ang="0">
                    <a:pos x="482" y="40"/>
                  </a:cxn>
                  <a:cxn ang="0">
                    <a:pos x="524" y="312"/>
                  </a:cxn>
                  <a:cxn ang="0">
                    <a:pos x="484" y="366"/>
                  </a:cxn>
                  <a:cxn ang="0">
                    <a:pos x="484" y="366"/>
                  </a:cxn>
                  <a:cxn ang="0">
                    <a:pos x="482" y="365"/>
                  </a:cxn>
                  <a:cxn ang="0">
                    <a:pos x="481" y="366"/>
                  </a:cxn>
                  <a:cxn ang="0">
                    <a:pos x="481" y="366"/>
                  </a:cxn>
                  <a:cxn ang="0">
                    <a:pos x="441" y="312"/>
                  </a:cxn>
                  <a:cxn ang="0">
                    <a:pos x="482" y="40"/>
                  </a:cxn>
                  <a:cxn ang="0">
                    <a:pos x="481" y="41"/>
                  </a:cxn>
                  <a:cxn ang="0">
                    <a:pos x="441" y="0"/>
                  </a:cxn>
                  <a:cxn ang="0">
                    <a:pos x="441" y="0"/>
                  </a:cxn>
                  <a:cxn ang="0">
                    <a:pos x="342" y="62"/>
                  </a:cxn>
                  <a:cxn ang="0">
                    <a:pos x="225" y="213"/>
                  </a:cxn>
                  <a:cxn ang="0">
                    <a:pos x="196" y="256"/>
                  </a:cxn>
                  <a:cxn ang="0">
                    <a:pos x="64" y="261"/>
                  </a:cxn>
                  <a:cxn ang="0">
                    <a:pos x="0" y="325"/>
                  </a:cxn>
                  <a:cxn ang="0">
                    <a:pos x="64" y="389"/>
                  </a:cxn>
                  <a:cxn ang="0">
                    <a:pos x="64" y="389"/>
                  </a:cxn>
                  <a:cxn ang="0">
                    <a:pos x="256" y="371"/>
                  </a:cxn>
                  <a:cxn ang="0">
                    <a:pos x="313" y="311"/>
                  </a:cxn>
                  <a:cxn ang="0">
                    <a:pos x="313" y="500"/>
                  </a:cxn>
                  <a:cxn ang="0">
                    <a:pos x="312" y="564"/>
                  </a:cxn>
                  <a:cxn ang="0">
                    <a:pos x="311" y="1174"/>
                  </a:cxn>
                  <a:cxn ang="0">
                    <a:pos x="398" y="1250"/>
                  </a:cxn>
                  <a:cxn ang="0">
                    <a:pos x="474" y="1174"/>
                  </a:cxn>
                  <a:cxn ang="0">
                    <a:pos x="474" y="650"/>
                  </a:cxn>
                  <a:cxn ang="0">
                    <a:pos x="482" y="650"/>
                  </a:cxn>
                  <a:cxn ang="0">
                    <a:pos x="491" y="650"/>
                  </a:cxn>
                  <a:cxn ang="0">
                    <a:pos x="491" y="1174"/>
                  </a:cxn>
                  <a:cxn ang="0">
                    <a:pos x="566" y="1250"/>
                  </a:cxn>
                  <a:cxn ang="0">
                    <a:pos x="654" y="1174"/>
                  </a:cxn>
                  <a:cxn ang="0">
                    <a:pos x="653" y="564"/>
                  </a:cxn>
                  <a:cxn ang="0">
                    <a:pos x="652" y="500"/>
                  </a:cxn>
                  <a:cxn ang="0">
                    <a:pos x="652" y="311"/>
                  </a:cxn>
                  <a:cxn ang="0">
                    <a:pos x="709" y="371"/>
                  </a:cxn>
                  <a:cxn ang="0">
                    <a:pos x="901" y="389"/>
                  </a:cxn>
                  <a:cxn ang="0">
                    <a:pos x="901" y="389"/>
                  </a:cxn>
                  <a:cxn ang="0">
                    <a:pos x="965" y="325"/>
                  </a:cxn>
                  <a:cxn ang="0">
                    <a:pos x="901" y="261"/>
                  </a:cxn>
                </a:cxnLst>
                <a:rect l="0" t="0" r="r" b="b"/>
                <a:pathLst>
                  <a:path w="965" h="1250">
                    <a:moveTo>
                      <a:pt x="901" y="261"/>
                    </a:moveTo>
                    <a:cubicBezTo>
                      <a:pt x="854" y="261"/>
                      <a:pt x="795" y="259"/>
                      <a:pt x="769" y="256"/>
                    </a:cubicBezTo>
                    <a:cubicBezTo>
                      <a:pt x="761" y="245"/>
                      <a:pt x="749" y="227"/>
                      <a:pt x="740" y="213"/>
                    </a:cubicBezTo>
                    <a:cubicBezTo>
                      <a:pt x="706" y="162"/>
                      <a:pt x="667" y="103"/>
                      <a:pt x="623" y="62"/>
                    </a:cubicBezTo>
                    <a:cubicBezTo>
                      <a:pt x="591" y="31"/>
                      <a:pt x="562" y="10"/>
                      <a:pt x="524" y="0"/>
                    </a:cubicBezTo>
                    <a:cubicBezTo>
                      <a:pt x="524" y="0"/>
                      <a:pt x="524" y="0"/>
                      <a:pt x="524" y="0"/>
                    </a:cubicBezTo>
                    <a:cubicBezTo>
                      <a:pt x="484" y="41"/>
                      <a:pt x="484" y="41"/>
                      <a:pt x="484" y="41"/>
                    </a:cubicBezTo>
                    <a:cubicBezTo>
                      <a:pt x="482" y="40"/>
                      <a:pt x="482" y="40"/>
                      <a:pt x="482" y="40"/>
                    </a:cubicBezTo>
                    <a:cubicBezTo>
                      <a:pt x="524" y="312"/>
                      <a:pt x="524" y="312"/>
                      <a:pt x="524" y="312"/>
                    </a:cubicBezTo>
                    <a:cubicBezTo>
                      <a:pt x="484" y="366"/>
                      <a:pt x="484" y="366"/>
                      <a:pt x="484" y="366"/>
                    </a:cubicBezTo>
                    <a:cubicBezTo>
                      <a:pt x="484" y="366"/>
                      <a:pt x="484" y="366"/>
                      <a:pt x="484" y="366"/>
                    </a:cubicBezTo>
                    <a:cubicBezTo>
                      <a:pt x="482" y="365"/>
                      <a:pt x="482" y="365"/>
                      <a:pt x="482" y="365"/>
                    </a:cubicBezTo>
                    <a:cubicBezTo>
                      <a:pt x="481" y="366"/>
                      <a:pt x="481" y="366"/>
                      <a:pt x="481" y="366"/>
                    </a:cubicBezTo>
                    <a:cubicBezTo>
                      <a:pt x="481" y="366"/>
                      <a:pt x="481" y="366"/>
                      <a:pt x="481" y="366"/>
                    </a:cubicBezTo>
                    <a:cubicBezTo>
                      <a:pt x="441" y="312"/>
                      <a:pt x="441" y="312"/>
                      <a:pt x="441" y="312"/>
                    </a:cubicBezTo>
                    <a:cubicBezTo>
                      <a:pt x="482" y="40"/>
                      <a:pt x="482" y="40"/>
                      <a:pt x="482" y="40"/>
                    </a:cubicBezTo>
                    <a:cubicBezTo>
                      <a:pt x="481" y="41"/>
                      <a:pt x="481" y="41"/>
                      <a:pt x="481" y="41"/>
                    </a:cubicBezTo>
                    <a:cubicBezTo>
                      <a:pt x="441" y="0"/>
                      <a:pt x="441" y="0"/>
                      <a:pt x="441" y="0"/>
                    </a:cubicBezTo>
                    <a:cubicBezTo>
                      <a:pt x="441" y="0"/>
                      <a:pt x="441" y="0"/>
                      <a:pt x="441" y="0"/>
                    </a:cubicBezTo>
                    <a:cubicBezTo>
                      <a:pt x="403" y="10"/>
                      <a:pt x="374" y="31"/>
                      <a:pt x="342" y="62"/>
                    </a:cubicBezTo>
                    <a:cubicBezTo>
                      <a:pt x="298" y="103"/>
                      <a:pt x="259" y="162"/>
                      <a:pt x="225" y="213"/>
                    </a:cubicBezTo>
                    <a:cubicBezTo>
                      <a:pt x="216" y="227"/>
                      <a:pt x="204" y="245"/>
                      <a:pt x="196" y="256"/>
                    </a:cubicBezTo>
                    <a:cubicBezTo>
                      <a:pt x="170" y="259"/>
                      <a:pt x="111" y="261"/>
                      <a:pt x="64" y="261"/>
                    </a:cubicBezTo>
                    <a:cubicBezTo>
                      <a:pt x="29" y="261"/>
                      <a:pt x="0" y="290"/>
                      <a:pt x="0" y="325"/>
                    </a:cubicBezTo>
                    <a:cubicBezTo>
                      <a:pt x="0" y="360"/>
                      <a:pt x="29" y="389"/>
                      <a:pt x="64" y="389"/>
                    </a:cubicBezTo>
                    <a:cubicBezTo>
                      <a:pt x="64" y="389"/>
                      <a:pt x="64" y="389"/>
                      <a:pt x="64" y="389"/>
                    </a:cubicBezTo>
                    <a:cubicBezTo>
                      <a:pt x="219" y="389"/>
                      <a:pt x="246" y="376"/>
                      <a:pt x="256" y="371"/>
                    </a:cubicBezTo>
                    <a:cubicBezTo>
                      <a:pt x="276" y="362"/>
                      <a:pt x="290" y="344"/>
                      <a:pt x="313" y="311"/>
                    </a:cubicBezTo>
                    <a:cubicBezTo>
                      <a:pt x="313" y="500"/>
                      <a:pt x="313" y="500"/>
                      <a:pt x="313" y="500"/>
                    </a:cubicBezTo>
                    <a:cubicBezTo>
                      <a:pt x="313" y="528"/>
                      <a:pt x="309" y="560"/>
                      <a:pt x="312" y="564"/>
                    </a:cubicBezTo>
                    <a:cubicBezTo>
                      <a:pt x="311" y="567"/>
                      <a:pt x="311" y="1174"/>
                      <a:pt x="311" y="1174"/>
                    </a:cubicBezTo>
                    <a:cubicBezTo>
                      <a:pt x="311" y="1216"/>
                      <a:pt x="357" y="1250"/>
                      <a:pt x="398" y="1250"/>
                    </a:cubicBezTo>
                    <a:cubicBezTo>
                      <a:pt x="440" y="1250"/>
                      <a:pt x="474" y="1216"/>
                      <a:pt x="474" y="1174"/>
                    </a:cubicBezTo>
                    <a:cubicBezTo>
                      <a:pt x="474" y="650"/>
                      <a:pt x="474" y="650"/>
                      <a:pt x="474" y="650"/>
                    </a:cubicBezTo>
                    <a:cubicBezTo>
                      <a:pt x="482" y="650"/>
                      <a:pt x="482" y="650"/>
                      <a:pt x="482" y="650"/>
                    </a:cubicBezTo>
                    <a:cubicBezTo>
                      <a:pt x="491" y="650"/>
                      <a:pt x="491" y="650"/>
                      <a:pt x="491" y="650"/>
                    </a:cubicBezTo>
                    <a:cubicBezTo>
                      <a:pt x="491" y="1174"/>
                      <a:pt x="491" y="1174"/>
                      <a:pt x="491" y="1174"/>
                    </a:cubicBezTo>
                    <a:cubicBezTo>
                      <a:pt x="491" y="1216"/>
                      <a:pt x="525" y="1250"/>
                      <a:pt x="566" y="1250"/>
                    </a:cubicBezTo>
                    <a:cubicBezTo>
                      <a:pt x="608" y="1250"/>
                      <a:pt x="654" y="1216"/>
                      <a:pt x="654" y="1174"/>
                    </a:cubicBezTo>
                    <a:cubicBezTo>
                      <a:pt x="654" y="1174"/>
                      <a:pt x="654" y="567"/>
                      <a:pt x="653" y="564"/>
                    </a:cubicBezTo>
                    <a:cubicBezTo>
                      <a:pt x="656" y="560"/>
                      <a:pt x="652" y="528"/>
                      <a:pt x="652" y="500"/>
                    </a:cubicBezTo>
                    <a:cubicBezTo>
                      <a:pt x="652" y="311"/>
                      <a:pt x="652" y="311"/>
                      <a:pt x="652" y="311"/>
                    </a:cubicBezTo>
                    <a:cubicBezTo>
                      <a:pt x="675" y="344"/>
                      <a:pt x="689" y="362"/>
                      <a:pt x="709" y="371"/>
                    </a:cubicBezTo>
                    <a:cubicBezTo>
                      <a:pt x="719" y="376"/>
                      <a:pt x="746" y="389"/>
                      <a:pt x="901" y="389"/>
                    </a:cubicBezTo>
                    <a:cubicBezTo>
                      <a:pt x="901" y="389"/>
                      <a:pt x="901" y="389"/>
                      <a:pt x="901" y="389"/>
                    </a:cubicBezTo>
                    <a:cubicBezTo>
                      <a:pt x="936" y="389"/>
                      <a:pt x="965" y="360"/>
                      <a:pt x="965" y="325"/>
                    </a:cubicBezTo>
                    <a:cubicBezTo>
                      <a:pt x="965" y="290"/>
                      <a:pt x="936" y="261"/>
                      <a:pt x="901" y="261"/>
                    </a:cubicBezTo>
                    <a:close/>
                  </a:path>
                </a:pathLst>
              </a:custGeom>
              <a:solidFill>
                <a:schemeClr val="accent3"/>
              </a:solidFill>
              <a:ln w="9525">
                <a:noFill/>
                <a:round/>
              </a:ln>
            </p:spPr>
            <p:txBody>
              <a:bodyPr anchor="ctr"/>
              <a:lstStyle/>
              <a:p>
                <a:pPr algn="ctr"/>
                <a:endParaRPr sz="2400"/>
              </a:p>
            </p:txBody>
          </p:sp>
        </p:grpSp>
        <p:sp>
          <p:nvSpPr>
            <p:cNvPr id="8" name="Straight Connector 11"/>
            <p:cNvSpPr/>
            <p:nvPr/>
          </p:nvSpPr>
          <p:spPr bwMode="auto">
            <a:xfrm>
              <a:off x="2888253" y="2322154"/>
              <a:ext cx="1575" cy="1575"/>
            </a:xfrm>
            <a:prstGeom prst="line">
              <a:avLst/>
            </a:prstGeom>
            <a:noFill/>
            <a:ln w="9525">
              <a:noFill/>
              <a:round/>
            </a:ln>
          </p:spPr>
          <p:txBody>
            <a:bodyPr anchor="ctr"/>
            <a:lstStyle/>
            <a:p>
              <a:pPr algn="ctr"/>
              <a:endParaRPr sz="2400"/>
            </a:p>
          </p:txBody>
        </p:sp>
        <p:sp>
          <p:nvSpPr>
            <p:cNvPr id="9" name="Straight Connector 12"/>
            <p:cNvSpPr/>
            <p:nvPr/>
          </p:nvSpPr>
          <p:spPr bwMode="auto">
            <a:xfrm>
              <a:off x="2888253" y="2322154"/>
              <a:ext cx="1575" cy="1575"/>
            </a:xfrm>
            <a:prstGeom prst="line">
              <a:avLst/>
            </a:prstGeom>
            <a:noFill/>
            <a:ln w="9525">
              <a:noFill/>
              <a:round/>
            </a:ln>
          </p:spPr>
          <p:txBody>
            <a:bodyPr anchor="ctr"/>
            <a:lstStyle/>
            <a:p>
              <a:pPr algn="ctr"/>
              <a:endParaRPr sz="2400"/>
            </a:p>
          </p:txBody>
        </p:sp>
        <p:grpSp>
          <p:nvGrpSpPr>
            <p:cNvPr id="10" name="Group 13"/>
            <p:cNvGrpSpPr/>
            <p:nvPr/>
          </p:nvGrpSpPr>
          <p:grpSpPr>
            <a:xfrm>
              <a:off x="569468" y="1492771"/>
              <a:ext cx="989155" cy="745043"/>
              <a:chOff x="550863" y="1190626"/>
              <a:chExt cx="3840163" cy="2892424"/>
            </a:xfrm>
            <a:solidFill>
              <a:schemeClr val="accent1"/>
            </a:solidFill>
          </p:grpSpPr>
          <p:sp>
            <p:nvSpPr>
              <p:cNvPr id="50" name="Freeform: Shape 14"/>
              <p:cNvSpPr/>
              <p:nvPr/>
            </p:nvSpPr>
            <p:spPr bwMode="auto">
              <a:xfrm>
                <a:off x="2425701" y="2978150"/>
                <a:ext cx="149225" cy="239712"/>
              </a:xfrm>
              <a:custGeom>
                <a:avLst/>
                <a:gdLst/>
                <a:ahLst/>
                <a:cxnLst>
                  <a:cxn ang="0">
                    <a:pos x="65" y="30"/>
                  </a:cxn>
                  <a:cxn ang="0">
                    <a:pos x="46" y="17"/>
                  </a:cxn>
                  <a:cxn ang="0">
                    <a:pos x="0" y="0"/>
                  </a:cxn>
                  <a:cxn ang="0">
                    <a:pos x="0" y="122"/>
                  </a:cxn>
                  <a:cxn ang="0">
                    <a:pos x="69" y="86"/>
                  </a:cxn>
                  <a:cxn ang="0">
                    <a:pos x="74" y="48"/>
                  </a:cxn>
                  <a:cxn ang="0">
                    <a:pos x="65" y="30"/>
                  </a:cxn>
                  <a:cxn ang="0">
                    <a:pos x="65" y="30"/>
                  </a:cxn>
                  <a:cxn ang="0">
                    <a:pos x="65" y="30"/>
                  </a:cxn>
                </a:cxnLst>
                <a:rect l="0" t="0" r="r" b="b"/>
                <a:pathLst>
                  <a:path w="76" h="122">
                    <a:moveTo>
                      <a:pt x="65" y="30"/>
                    </a:moveTo>
                    <a:cubicBezTo>
                      <a:pt x="59" y="24"/>
                      <a:pt x="53" y="20"/>
                      <a:pt x="46" y="17"/>
                    </a:cubicBezTo>
                    <a:cubicBezTo>
                      <a:pt x="32" y="9"/>
                      <a:pt x="16" y="4"/>
                      <a:pt x="0" y="0"/>
                    </a:cubicBezTo>
                    <a:cubicBezTo>
                      <a:pt x="0" y="122"/>
                      <a:pt x="0" y="122"/>
                      <a:pt x="0" y="122"/>
                    </a:cubicBezTo>
                    <a:cubicBezTo>
                      <a:pt x="26" y="119"/>
                      <a:pt x="55" y="110"/>
                      <a:pt x="69" y="86"/>
                    </a:cubicBezTo>
                    <a:cubicBezTo>
                      <a:pt x="75" y="75"/>
                      <a:pt x="76" y="61"/>
                      <a:pt x="74" y="48"/>
                    </a:cubicBezTo>
                    <a:cubicBezTo>
                      <a:pt x="72" y="41"/>
                      <a:pt x="69" y="35"/>
                      <a:pt x="65" y="30"/>
                    </a:cubicBezTo>
                    <a:close/>
                    <a:moveTo>
                      <a:pt x="65" y="30"/>
                    </a:moveTo>
                    <a:cubicBezTo>
                      <a:pt x="65" y="30"/>
                      <a:pt x="65" y="30"/>
                      <a:pt x="65" y="30"/>
                    </a:cubicBezTo>
                  </a:path>
                </a:pathLst>
              </a:custGeom>
              <a:solidFill>
                <a:schemeClr val="accent4"/>
              </a:solidFill>
              <a:ln w="9525">
                <a:noFill/>
                <a:round/>
              </a:ln>
            </p:spPr>
            <p:txBody>
              <a:bodyPr anchor="ctr"/>
              <a:lstStyle/>
              <a:p>
                <a:pPr algn="ctr"/>
                <a:endParaRPr sz="2400"/>
              </a:p>
            </p:txBody>
          </p:sp>
          <p:sp>
            <p:nvSpPr>
              <p:cNvPr id="51" name="Freeform: Shape 15"/>
              <p:cNvSpPr/>
              <p:nvPr/>
            </p:nvSpPr>
            <p:spPr bwMode="auto">
              <a:xfrm>
                <a:off x="2559051" y="3148013"/>
                <a:ext cx="1588" cy="1587"/>
              </a:xfrm>
              <a:custGeom>
                <a:avLst/>
                <a:gdLst/>
                <a:ahLst/>
                <a:cxnLst>
                  <a:cxn ang="0">
                    <a:pos x="0" y="0"/>
                  </a:cxn>
                  <a:cxn ang="0">
                    <a:pos x="1" y="0"/>
                  </a:cxn>
                  <a:cxn ang="0">
                    <a:pos x="0" y="0"/>
                  </a:cxn>
                  <a:cxn ang="0">
                    <a:pos x="0" y="0"/>
                  </a:cxn>
                  <a:cxn ang="0">
                    <a:pos x="0" y="0"/>
                  </a:cxn>
                </a:cxnLst>
                <a:rect l="0" t="0" r="r" b="b"/>
                <a:pathLst>
                  <a:path w="1">
                    <a:moveTo>
                      <a:pt x="0" y="0"/>
                    </a:moveTo>
                    <a:cubicBezTo>
                      <a:pt x="0" y="0"/>
                      <a:pt x="0" y="0"/>
                      <a:pt x="1" y="0"/>
                    </a:cubicBezTo>
                    <a:cubicBezTo>
                      <a:pt x="0" y="0"/>
                      <a:pt x="0" y="0"/>
                      <a:pt x="0" y="0"/>
                    </a:cubicBezTo>
                    <a:close/>
                    <a:moveTo>
                      <a:pt x="0" y="0"/>
                    </a:moveTo>
                    <a:cubicBezTo>
                      <a:pt x="0" y="0"/>
                      <a:pt x="0" y="0"/>
                      <a:pt x="0" y="0"/>
                    </a:cubicBezTo>
                  </a:path>
                </a:pathLst>
              </a:custGeom>
              <a:grpFill/>
              <a:ln w="9525">
                <a:noFill/>
                <a:round/>
              </a:ln>
            </p:spPr>
            <p:txBody>
              <a:bodyPr anchor="ctr"/>
              <a:lstStyle/>
              <a:p>
                <a:pPr algn="ctr"/>
                <a:endParaRPr sz="2400"/>
              </a:p>
            </p:txBody>
          </p:sp>
          <p:sp>
            <p:nvSpPr>
              <p:cNvPr id="52" name="Freeform: Shape 16"/>
              <p:cNvSpPr/>
              <p:nvPr/>
            </p:nvSpPr>
            <p:spPr bwMode="auto">
              <a:xfrm>
                <a:off x="2174876" y="2597150"/>
                <a:ext cx="120650" cy="214312"/>
              </a:xfrm>
              <a:custGeom>
                <a:avLst/>
                <a:gdLst/>
                <a:ahLst/>
                <a:cxnLst>
                  <a:cxn ang="0">
                    <a:pos x="9" y="30"/>
                  </a:cxn>
                  <a:cxn ang="0">
                    <a:pos x="1" y="52"/>
                  </a:cxn>
                  <a:cxn ang="0">
                    <a:pos x="4" y="75"/>
                  </a:cxn>
                  <a:cxn ang="0">
                    <a:pos x="18" y="92"/>
                  </a:cxn>
                  <a:cxn ang="0">
                    <a:pos x="40" y="103"/>
                  </a:cxn>
                  <a:cxn ang="0">
                    <a:pos x="61" y="110"/>
                  </a:cxn>
                  <a:cxn ang="0">
                    <a:pos x="61" y="0"/>
                  </a:cxn>
                  <a:cxn ang="0">
                    <a:pos x="9" y="30"/>
                  </a:cxn>
                  <a:cxn ang="0">
                    <a:pos x="9" y="30"/>
                  </a:cxn>
                  <a:cxn ang="0">
                    <a:pos x="9" y="30"/>
                  </a:cxn>
                </a:cxnLst>
                <a:rect l="0" t="0" r="r" b="b"/>
                <a:pathLst>
                  <a:path w="61" h="110">
                    <a:moveTo>
                      <a:pt x="9" y="30"/>
                    </a:moveTo>
                    <a:cubicBezTo>
                      <a:pt x="4" y="37"/>
                      <a:pt x="2" y="44"/>
                      <a:pt x="1" y="52"/>
                    </a:cubicBezTo>
                    <a:cubicBezTo>
                      <a:pt x="0" y="59"/>
                      <a:pt x="1" y="68"/>
                      <a:pt x="4" y="75"/>
                    </a:cubicBezTo>
                    <a:cubicBezTo>
                      <a:pt x="6" y="82"/>
                      <a:pt x="12" y="87"/>
                      <a:pt x="18" y="92"/>
                    </a:cubicBezTo>
                    <a:cubicBezTo>
                      <a:pt x="25" y="96"/>
                      <a:pt x="33" y="100"/>
                      <a:pt x="40" y="103"/>
                    </a:cubicBezTo>
                    <a:cubicBezTo>
                      <a:pt x="47" y="105"/>
                      <a:pt x="54" y="108"/>
                      <a:pt x="61" y="110"/>
                    </a:cubicBezTo>
                    <a:cubicBezTo>
                      <a:pt x="61" y="0"/>
                      <a:pt x="61" y="0"/>
                      <a:pt x="61" y="0"/>
                    </a:cubicBezTo>
                    <a:cubicBezTo>
                      <a:pt x="42" y="4"/>
                      <a:pt x="21" y="13"/>
                      <a:pt x="9" y="30"/>
                    </a:cubicBezTo>
                    <a:close/>
                    <a:moveTo>
                      <a:pt x="9" y="30"/>
                    </a:moveTo>
                    <a:cubicBezTo>
                      <a:pt x="9" y="30"/>
                      <a:pt x="9" y="30"/>
                      <a:pt x="9" y="30"/>
                    </a:cubicBezTo>
                  </a:path>
                </a:pathLst>
              </a:custGeom>
              <a:solidFill>
                <a:schemeClr val="accent4"/>
              </a:solidFill>
              <a:ln w="9525">
                <a:noFill/>
                <a:round/>
              </a:ln>
            </p:spPr>
            <p:txBody>
              <a:bodyPr anchor="ctr"/>
              <a:lstStyle/>
              <a:p>
                <a:pPr algn="ctr"/>
                <a:endParaRPr sz="2400"/>
              </a:p>
            </p:txBody>
          </p:sp>
          <p:sp>
            <p:nvSpPr>
              <p:cNvPr id="53" name="Freeform: Shape 17"/>
              <p:cNvSpPr/>
              <p:nvPr/>
            </p:nvSpPr>
            <p:spPr bwMode="auto">
              <a:xfrm>
                <a:off x="2560638" y="3144838"/>
                <a:ext cx="1588" cy="3175"/>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anchor="ctr"/>
              <a:lstStyle/>
              <a:p>
                <a:pPr algn="ctr"/>
                <a:endParaRPr sz="2400"/>
              </a:p>
            </p:txBody>
          </p:sp>
          <p:sp>
            <p:nvSpPr>
              <p:cNvPr id="54" name="Freeform: Shape 18"/>
              <p:cNvSpPr/>
              <p:nvPr/>
            </p:nvSpPr>
            <p:spPr bwMode="auto">
              <a:xfrm>
                <a:off x="550863" y="1190626"/>
                <a:ext cx="3840163" cy="2892424"/>
              </a:xfrm>
              <a:custGeom>
                <a:avLst/>
                <a:gdLst/>
                <a:ahLst/>
                <a:cxnLst>
                  <a:cxn ang="0">
                    <a:pos x="1000" y="335"/>
                  </a:cxn>
                  <a:cxn ang="0">
                    <a:pos x="1130" y="44"/>
                  </a:cxn>
                  <a:cxn ang="0">
                    <a:pos x="892" y="91"/>
                  </a:cxn>
                  <a:cxn ang="0">
                    <a:pos x="664" y="57"/>
                  </a:cxn>
                  <a:cxn ang="0">
                    <a:pos x="807" y="343"/>
                  </a:cxn>
                  <a:cxn ang="0">
                    <a:pos x="822" y="1394"/>
                  </a:cxn>
                  <a:cxn ang="0">
                    <a:pos x="1000" y="335"/>
                  </a:cxn>
                  <a:cxn ang="0">
                    <a:pos x="1098" y="988"/>
                  </a:cxn>
                  <a:cxn ang="0">
                    <a:pos x="1052" y="1069"/>
                  </a:cxn>
                  <a:cxn ang="0">
                    <a:pos x="957" y="1102"/>
                  </a:cxn>
                  <a:cxn ang="0">
                    <a:pos x="957" y="1138"/>
                  </a:cxn>
                  <a:cxn ang="0">
                    <a:pos x="946" y="1163"/>
                  </a:cxn>
                  <a:cxn ang="0">
                    <a:pos x="910" y="1168"/>
                  </a:cxn>
                  <a:cxn ang="0">
                    <a:pos x="890" y="1138"/>
                  </a:cxn>
                  <a:cxn ang="0">
                    <a:pos x="890" y="1099"/>
                  </a:cxn>
                  <a:cxn ang="0">
                    <a:pos x="873" y="1095"/>
                  </a:cxn>
                  <a:cxn ang="0">
                    <a:pos x="792" y="1045"/>
                  </a:cxn>
                  <a:cxn ang="0">
                    <a:pos x="766" y="1003"/>
                  </a:cxn>
                  <a:cxn ang="0">
                    <a:pos x="762" y="991"/>
                  </a:cxn>
                  <a:cxn ang="0">
                    <a:pos x="759" y="979"/>
                  </a:cxn>
                  <a:cxn ang="0">
                    <a:pos x="763" y="961"/>
                  </a:cxn>
                  <a:cxn ang="0">
                    <a:pos x="796" y="943"/>
                  </a:cxn>
                  <a:cxn ang="0">
                    <a:pos x="825" y="966"/>
                  </a:cxn>
                  <a:cxn ang="0">
                    <a:pos x="828" y="977"/>
                  </a:cxn>
                  <a:cxn ang="0">
                    <a:pos x="833" y="988"/>
                  </a:cxn>
                  <a:cxn ang="0">
                    <a:pos x="848" y="1007"/>
                  </a:cxn>
                  <a:cxn ang="0">
                    <a:pos x="890" y="1030"/>
                  </a:cxn>
                  <a:cxn ang="0">
                    <a:pos x="890" y="898"/>
                  </a:cxn>
                  <a:cxn ang="0">
                    <a:pos x="803" y="860"/>
                  </a:cxn>
                  <a:cxn ang="0">
                    <a:pos x="773" y="824"/>
                  </a:cxn>
                  <a:cxn ang="0">
                    <a:pos x="763" y="776"/>
                  </a:cxn>
                  <a:cxn ang="0">
                    <a:pos x="773" y="728"/>
                  </a:cxn>
                  <a:cxn ang="0">
                    <a:pos x="800" y="690"/>
                  </a:cxn>
                  <a:cxn ang="0">
                    <a:pos x="890" y="650"/>
                  </a:cxn>
                  <a:cxn ang="0">
                    <a:pos x="890" y="613"/>
                  </a:cxn>
                  <a:cxn ang="0">
                    <a:pos x="902" y="588"/>
                  </a:cxn>
                  <a:cxn ang="0">
                    <a:pos x="938" y="583"/>
                  </a:cxn>
                  <a:cxn ang="0">
                    <a:pos x="957" y="613"/>
                  </a:cxn>
                  <a:cxn ang="0">
                    <a:pos x="957" y="650"/>
                  </a:cxn>
                  <a:cxn ang="0">
                    <a:pos x="970" y="652"/>
                  </a:cxn>
                  <a:cxn ang="0">
                    <a:pos x="1058" y="694"/>
                  </a:cxn>
                  <a:cxn ang="0">
                    <a:pos x="1085" y="733"/>
                  </a:cxn>
                  <a:cxn ang="0">
                    <a:pos x="1089" y="745"/>
                  </a:cxn>
                  <a:cxn ang="0">
                    <a:pos x="1092" y="757"/>
                  </a:cxn>
                  <a:cxn ang="0">
                    <a:pos x="1090" y="776"/>
                  </a:cxn>
                  <a:cxn ang="0">
                    <a:pos x="1058" y="795"/>
                  </a:cxn>
                  <a:cxn ang="0">
                    <a:pos x="1028" y="774"/>
                  </a:cxn>
                  <a:cxn ang="0">
                    <a:pos x="1025" y="763"/>
                  </a:cxn>
                  <a:cxn ang="0">
                    <a:pos x="1019" y="752"/>
                  </a:cxn>
                  <a:cxn ang="0">
                    <a:pos x="1003" y="736"/>
                  </a:cxn>
                  <a:cxn ang="0">
                    <a:pos x="957" y="718"/>
                  </a:cxn>
                  <a:cxn ang="0">
                    <a:pos x="957" y="844"/>
                  </a:cxn>
                  <a:cxn ang="0">
                    <a:pos x="1015" y="861"/>
                  </a:cxn>
                  <a:cxn ang="0">
                    <a:pos x="1084" y="916"/>
                  </a:cxn>
                  <a:cxn ang="0">
                    <a:pos x="1084" y="916"/>
                  </a:cxn>
                  <a:cxn ang="0">
                    <a:pos x="1084" y="916"/>
                  </a:cxn>
                  <a:cxn ang="0">
                    <a:pos x="1098" y="988"/>
                  </a:cxn>
                  <a:cxn ang="0">
                    <a:pos x="1098" y="988"/>
                  </a:cxn>
                  <a:cxn ang="0">
                    <a:pos x="1098" y="988"/>
                  </a:cxn>
                </a:cxnLst>
                <a:rect l="0" t="0" r="r" b="b"/>
                <a:pathLst>
                  <a:path w="1960" h="1477">
                    <a:moveTo>
                      <a:pt x="1000" y="335"/>
                    </a:moveTo>
                    <a:cubicBezTo>
                      <a:pt x="1104" y="248"/>
                      <a:pt x="1173" y="53"/>
                      <a:pt x="1130" y="44"/>
                    </a:cubicBezTo>
                    <a:cubicBezTo>
                      <a:pt x="1074" y="33"/>
                      <a:pt x="951" y="83"/>
                      <a:pt x="892" y="91"/>
                    </a:cubicBezTo>
                    <a:cubicBezTo>
                      <a:pt x="808" y="102"/>
                      <a:pt x="716" y="0"/>
                      <a:pt x="664" y="57"/>
                    </a:cubicBezTo>
                    <a:cubicBezTo>
                      <a:pt x="623" y="103"/>
                      <a:pt x="694" y="270"/>
                      <a:pt x="807" y="343"/>
                    </a:cubicBezTo>
                    <a:cubicBezTo>
                      <a:pt x="472" y="507"/>
                      <a:pt x="0" y="1334"/>
                      <a:pt x="822" y="1394"/>
                    </a:cubicBezTo>
                    <a:cubicBezTo>
                      <a:pt x="1960" y="1477"/>
                      <a:pt x="1390" y="496"/>
                      <a:pt x="1000" y="335"/>
                    </a:cubicBezTo>
                    <a:close/>
                    <a:moveTo>
                      <a:pt x="1098" y="988"/>
                    </a:moveTo>
                    <a:cubicBezTo>
                      <a:pt x="1094" y="1020"/>
                      <a:pt x="1077" y="1049"/>
                      <a:pt x="1052" y="1069"/>
                    </a:cubicBezTo>
                    <a:cubicBezTo>
                      <a:pt x="1025" y="1090"/>
                      <a:pt x="991" y="1099"/>
                      <a:pt x="957" y="1102"/>
                    </a:cubicBezTo>
                    <a:cubicBezTo>
                      <a:pt x="957" y="1138"/>
                      <a:pt x="957" y="1138"/>
                      <a:pt x="957" y="1138"/>
                    </a:cubicBezTo>
                    <a:cubicBezTo>
                      <a:pt x="957" y="1147"/>
                      <a:pt x="953" y="1156"/>
                      <a:pt x="946" y="1163"/>
                    </a:cubicBezTo>
                    <a:cubicBezTo>
                      <a:pt x="936" y="1171"/>
                      <a:pt x="922" y="1174"/>
                      <a:pt x="910" y="1168"/>
                    </a:cubicBezTo>
                    <a:cubicBezTo>
                      <a:pt x="898" y="1163"/>
                      <a:pt x="890" y="1151"/>
                      <a:pt x="890" y="1138"/>
                    </a:cubicBezTo>
                    <a:cubicBezTo>
                      <a:pt x="890" y="1099"/>
                      <a:pt x="890" y="1099"/>
                      <a:pt x="890" y="1099"/>
                    </a:cubicBezTo>
                    <a:cubicBezTo>
                      <a:pt x="885" y="1098"/>
                      <a:pt x="879" y="1096"/>
                      <a:pt x="873" y="1095"/>
                    </a:cubicBezTo>
                    <a:cubicBezTo>
                      <a:pt x="842" y="1086"/>
                      <a:pt x="813" y="1069"/>
                      <a:pt x="792" y="1045"/>
                    </a:cubicBezTo>
                    <a:cubicBezTo>
                      <a:pt x="781" y="1032"/>
                      <a:pt x="772" y="1018"/>
                      <a:pt x="766" y="1003"/>
                    </a:cubicBezTo>
                    <a:cubicBezTo>
                      <a:pt x="765" y="999"/>
                      <a:pt x="763" y="995"/>
                      <a:pt x="762" y="991"/>
                    </a:cubicBezTo>
                    <a:cubicBezTo>
                      <a:pt x="761" y="987"/>
                      <a:pt x="760" y="983"/>
                      <a:pt x="759" y="979"/>
                    </a:cubicBezTo>
                    <a:cubicBezTo>
                      <a:pt x="759" y="973"/>
                      <a:pt x="760" y="966"/>
                      <a:pt x="763" y="961"/>
                    </a:cubicBezTo>
                    <a:cubicBezTo>
                      <a:pt x="769" y="949"/>
                      <a:pt x="782" y="942"/>
                      <a:pt x="796" y="943"/>
                    </a:cubicBezTo>
                    <a:cubicBezTo>
                      <a:pt x="809" y="944"/>
                      <a:pt x="820" y="953"/>
                      <a:pt x="825" y="966"/>
                    </a:cubicBezTo>
                    <a:cubicBezTo>
                      <a:pt x="826" y="969"/>
                      <a:pt x="827" y="973"/>
                      <a:pt x="828" y="977"/>
                    </a:cubicBezTo>
                    <a:cubicBezTo>
                      <a:pt x="830" y="981"/>
                      <a:pt x="831" y="985"/>
                      <a:pt x="833" y="988"/>
                    </a:cubicBezTo>
                    <a:cubicBezTo>
                      <a:pt x="837" y="995"/>
                      <a:pt x="842" y="1001"/>
                      <a:pt x="848" y="1007"/>
                    </a:cubicBezTo>
                    <a:cubicBezTo>
                      <a:pt x="860" y="1018"/>
                      <a:pt x="875" y="1026"/>
                      <a:pt x="890" y="1030"/>
                    </a:cubicBezTo>
                    <a:cubicBezTo>
                      <a:pt x="890" y="898"/>
                      <a:pt x="890" y="898"/>
                      <a:pt x="890" y="898"/>
                    </a:cubicBezTo>
                    <a:cubicBezTo>
                      <a:pt x="860" y="890"/>
                      <a:pt x="828" y="880"/>
                      <a:pt x="803" y="860"/>
                    </a:cubicBezTo>
                    <a:cubicBezTo>
                      <a:pt x="790" y="850"/>
                      <a:pt x="780" y="838"/>
                      <a:pt x="773" y="824"/>
                    </a:cubicBezTo>
                    <a:cubicBezTo>
                      <a:pt x="766" y="809"/>
                      <a:pt x="763" y="793"/>
                      <a:pt x="763" y="776"/>
                    </a:cubicBezTo>
                    <a:cubicBezTo>
                      <a:pt x="763" y="760"/>
                      <a:pt x="766" y="743"/>
                      <a:pt x="773" y="728"/>
                    </a:cubicBezTo>
                    <a:cubicBezTo>
                      <a:pt x="779" y="714"/>
                      <a:pt x="789" y="701"/>
                      <a:pt x="800" y="690"/>
                    </a:cubicBezTo>
                    <a:cubicBezTo>
                      <a:pt x="825" y="668"/>
                      <a:pt x="858" y="655"/>
                      <a:pt x="890" y="650"/>
                    </a:cubicBezTo>
                    <a:cubicBezTo>
                      <a:pt x="890" y="613"/>
                      <a:pt x="890" y="613"/>
                      <a:pt x="890" y="613"/>
                    </a:cubicBezTo>
                    <a:cubicBezTo>
                      <a:pt x="890" y="604"/>
                      <a:pt x="895" y="595"/>
                      <a:pt x="902" y="588"/>
                    </a:cubicBezTo>
                    <a:cubicBezTo>
                      <a:pt x="912" y="580"/>
                      <a:pt x="926" y="577"/>
                      <a:pt x="938" y="583"/>
                    </a:cubicBezTo>
                    <a:cubicBezTo>
                      <a:pt x="950" y="588"/>
                      <a:pt x="957" y="600"/>
                      <a:pt x="957" y="613"/>
                    </a:cubicBezTo>
                    <a:cubicBezTo>
                      <a:pt x="957" y="650"/>
                      <a:pt x="957" y="650"/>
                      <a:pt x="957" y="650"/>
                    </a:cubicBezTo>
                    <a:cubicBezTo>
                      <a:pt x="962" y="651"/>
                      <a:pt x="966" y="651"/>
                      <a:pt x="970" y="652"/>
                    </a:cubicBezTo>
                    <a:cubicBezTo>
                      <a:pt x="1003" y="658"/>
                      <a:pt x="1034" y="671"/>
                      <a:pt x="1058" y="694"/>
                    </a:cubicBezTo>
                    <a:cubicBezTo>
                      <a:pt x="1069" y="705"/>
                      <a:pt x="1078" y="719"/>
                      <a:pt x="1085" y="733"/>
                    </a:cubicBezTo>
                    <a:cubicBezTo>
                      <a:pt x="1086" y="737"/>
                      <a:pt x="1088" y="741"/>
                      <a:pt x="1089" y="745"/>
                    </a:cubicBezTo>
                    <a:cubicBezTo>
                      <a:pt x="1091" y="749"/>
                      <a:pt x="1092" y="753"/>
                      <a:pt x="1092" y="757"/>
                    </a:cubicBezTo>
                    <a:cubicBezTo>
                      <a:pt x="1093" y="763"/>
                      <a:pt x="1092" y="770"/>
                      <a:pt x="1090" y="776"/>
                    </a:cubicBezTo>
                    <a:cubicBezTo>
                      <a:pt x="1084" y="788"/>
                      <a:pt x="1071" y="796"/>
                      <a:pt x="1058" y="795"/>
                    </a:cubicBezTo>
                    <a:cubicBezTo>
                      <a:pt x="1045" y="795"/>
                      <a:pt x="1033" y="786"/>
                      <a:pt x="1028" y="774"/>
                    </a:cubicBezTo>
                    <a:cubicBezTo>
                      <a:pt x="1027" y="770"/>
                      <a:pt x="1026" y="766"/>
                      <a:pt x="1025" y="763"/>
                    </a:cubicBezTo>
                    <a:cubicBezTo>
                      <a:pt x="1023" y="759"/>
                      <a:pt x="1021" y="756"/>
                      <a:pt x="1019" y="752"/>
                    </a:cubicBezTo>
                    <a:cubicBezTo>
                      <a:pt x="1015" y="746"/>
                      <a:pt x="1010" y="740"/>
                      <a:pt x="1003" y="736"/>
                    </a:cubicBezTo>
                    <a:cubicBezTo>
                      <a:pt x="990" y="726"/>
                      <a:pt x="974" y="721"/>
                      <a:pt x="957" y="718"/>
                    </a:cubicBezTo>
                    <a:cubicBezTo>
                      <a:pt x="957" y="844"/>
                      <a:pt x="957" y="844"/>
                      <a:pt x="957" y="844"/>
                    </a:cubicBezTo>
                    <a:cubicBezTo>
                      <a:pt x="977" y="849"/>
                      <a:pt x="996" y="854"/>
                      <a:pt x="1015" y="861"/>
                    </a:cubicBezTo>
                    <a:cubicBezTo>
                      <a:pt x="1043" y="872"/>
                      <a:pt x="1069" y="889"/>
                      <a:pt x="1084" y="916"/>
                    </a:cubicBezTo>
                    <a:cubicBezTo>
                      <a:pt x="1082" y="912"/>
                      <a:pt x="1080" y="908"/>
                      <a:pt x="1084" y="916"/>
                    </a:cubicBezTo>
                    <a:cubicBezTo>
                      <a:pt x="1089" y="924"/>
                      <a:pt x="1087" y="920"/>
                      <a:pt x="1084" y="916"/>
                    </a:cubicBezTo>
                    <a:cubicBezTo>
                      <a:pt x="1097" y="938"/>
                      <a:pt x="1101" y="963"/>
                      <a:pt x="1098" y="988"/>
                    </a:cubicBezTo>
                    <a:close/>
                    <a:moveTo>
                      <a:pt x="1098" y="988"/>
                    </a:moveTo>
                    <a:cubicBezTo>
                      <a:pt x="1098" y="988"/>
                      <a:pt x="1098" y="988"/>
                      <a:pt x="1098" y="988"/>
                    </a:cubicBezTo>
                  </a:path>
                </a:pathLst>
              </a:custGeom>
              <a:solidFill>
                <a:schemeClr val="accent4"/>
              </a:solidFill>
              <a:ln w="9525">
                <a:noFill/>
                <a:round/>
              </a:ln>
            </p:spPr>
            <p:txBody>
              <a:bodyPr anchor="ctr"/>
              <a:lstStyle/>
              <a:p>
                <a:pPr algn="ctr"/>
                <a:endParaRPr sz="2400"/>
              </a:p>
            </p:txBody>
          </p:sp>
          <p:sp>
            <p:nvSpPr>
              <p:cNvPr id="55" name="Freeform: Shape 19"/>
              <p:cNvSpPr/>
              <p:nvPr/>
            </p:nvSpPr>
            <p:spPr bwMode="auto">
              <a:xfrm>
                <a:off x="2559051" y="3149600"/>
                <a:ext cx="1588" cy="1587"/>
              </a:xfrm>
              <a:custGeom>
                <a:avLst/>
                <a:gdLst/>
                <a:ahLst/>
                <a:cxnLst>
                  <a:cxn ang="0">
                    <a:pos x="0" y="0"/>
                  </a:cxn>
                  <a:cxn ang="0">
                    <a:pos x="0" y="1"/>
                  </a:cxn>
                  <a:cxn ang="0">
                    <a:pos x="0" y="0"/>
                  </a:cxn>
                  <a:cxn ang="0">
                    <a:pos x="0" y="0"/>
                  </a:cxn>
                  <a:cxn ang="0">
                    <a:pos x="0" y="0"/>
                  </a:cxn>
                </a:cxnLst>
                <a:rect l="0" t="0" r="r" b="b"/>
                <a:pathLst>
                  <a:path h="1">
                    <a:moveTo>
                      <a:pt x="0" y="0"/>
                    </a:moveTo>
                    <a:cubicBezTo>
                      <a:pt x="0" y="0"/>
                      <a:pt x="0" y="1"/>
                      <a:pt x="0" y="1"/>
                    </a:cubicBezTo>
                    <a:cubicBezTo>
                      <a:pt x="0" y="1"/>
                      <a:pt x="0" y="0"/>
                      <a:pt x="0" y="0"/>
                    </a:cubicBezTo>
                    <a:close/>
                    <a:moveTo>
                      <a:pt x="0" y="0"/>
                    </a:moveTo>
                    <a:cubicBezTo>
                      <a:pt x="0" y="0"/>
                      <a:pt x="0" y="0"/>
                      <a:pt x="0" y="0"/>
                    </a:cubicBezTo>
                  </a:path>
                </a:pathLst>
              </a:custGeom>
              <a:grpFill/>
              <a:ln w="9525">
                <a:noFill/>
                <a:round/>
              </a:ln>
            </p:spPr>
            <p:txBody>
              <a:bodyPr anchor="ctr"/>
              <a:lstStyle/>
              <a:p>
                <a:pPr algn="ctr"/>
                <a:endParaRPr sz="2400"/>
              </a:p>
            </p:txBody>
          </p:sp>
        </p:grpSp>
      </p:grpSp>
      <p:sp>
        <p:nvSpPr>
          <p:cNvPr id="11" name="TextBox 20"/>
          <p:cNvSpPr txBox="1"/>
          <p:nvPr/>
        </p:nvSpPr>
        <p:spPr>
          <a:xfrm>
            <a:off x="8039094" y="1672418"/>
            <a:ext cx="1027524" cy="615553"/>
          </a:xfrm>
          <a:prstGeom prst="rect">
            <a:avLst/>
          </a:prstGeom>
          <a:noFill/>
        </p:spPr>
        <p:txBody>
          <a:bodyPr wrap="none" lIns="0" tIns="0" rIns="0" bIns="0">
            <a:normAutofit fontScale="92500" lnSpcReduction="20000"/>
          </a:bodyPr>
          <a:lstStyle/>
          <a:p>
            <a:pPr algn="ctr"/>
            <a:r>
              <a:rPr lang="en-US" sz="5333" b="1">
                <a:solidFill>
                  <a:schemeClr val="bg1"/>
                </a:solidFill>
              </a:rPr>
              <a:t>35%</a:t>
            </a:r>
          </a:p>
        </p:txBody>
      </p:sp>
      <p:sp>
        <p:nvSpPr>
          <p:cNvPr id="12" name="TextBox 21"/>
          <p:cNvSpPr txBox="1"/>
          <p:nvPr/>
        </p:nvSpPr>
        <p:spPr>
          <a:xfrm>
            <a:off x="8010094" y="3192930"/>
            <a:ext cx="1027524" cy="615553"/>
          </a:xfrm>
          <a:prstGeom prst="rect">
            <a:avLst/>
          </a:prstGeom>
          <a:noFill/>
        </p:spPr>
        <p:txBody>
          <a:bodyPr wrap="none" lIns="0" tIns="0" rIns="0" bIns="0">
            <a:normAutofit fontScale="92500" lnSpcReduction="20000"/>
          </a:bodyPr>
          <a:lstStyle/>
          <a:p>
            <a:pPr algn="ctr"/>
            <a:r>
              <a:rPr lang="en-US" sz="5333" b="1">
                <a:solidFill>
                  <a:schemeClr val="bg1"/>
                </a:solidFill>
              </a:rPr>
              <a:t>65%</a:t>
            </a:r>
          </a:p>
        </p:txBody>
      </p:sp>
      <p:grpSp>
        <p:nvGrpSpPr>
          <p:cNvPr id="13" name="Group 22"/>
          <p:cNvGrpSpPr/>
          <p:nvPr/>
        </p:nvGrpSpPr>
        <p:grpSpPr>
          <a:xfrm>
            <a:off x="9288470" y="1606216"/>
            <a:ext cx="1845364" cy="835329"/>
            <a:chOff x="6901680" y="1348995"/>
            <a:chExt cx="1395645" cy="631759"/>
          </a:xfrm>
          <a:solidFill>
            <a:schemeClr val="bg1"/>
          </a:solidFill>
        </p:grpSpPr>
        <p:grpSp>
          <p:nvGrpSpPr>
            <p:cNvPr id="38" name="Group 23"/>
            <p:cNvGrpSpPr/>
            <p:nvPr/>
          </p:nvGrpSpPr>
          <p:grpSpPr>
            <a:xfrm>
              <a:off x="8050477" y="1348995"/>
              <a:ext cx="246848" cy="631759"/>
              <a:chOff x="5054600" y="1652588"/>
              <a:chExt cx="187325" cy="479424"/>
            </a:xfrm>
            <a:grpFill/>
          </p:grpSpPr>
          <p:sp>
            <p:nvSpPr>
              <p:cNvPr id="48" name="Freeform: Shape 33"/>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anchor="ctr"/>
              <a:lstStyle/>
              <a:p>
                <a:pPr algn="ctr"/>
                <a:endParaRPr sz="2400"/>
              </a:p>
            </p:txBody>
          </p:sp>
          <p:sp>
            <p:nvSpPr>
              <p:cNvPr id="49" name="Oval 34"/>
              <p:cNvSpPr/>
              <p:nvPr/>
            </p:nvSpPr>
            <p:spPr bwMode="auto">
              <a:xfrm>
                <a:off x="5110163" y="1652588"/>
                <a:ext cx="74613" cy="76200"/>
              </a:xfrm>
              <a:prstGeom prst="ellipse">
                <a:avLst/>
              </a:prstGeom>
              <a:grpFill/>
              <a:ln w="9525">
                <a:noFill/>
                <a:round/>
              </a:ln>
            </p:spPr>
            <p:txBody>
              <a:bodyPr anchor="ctr"/>
              <a:lstStyle/>
              <a:p>
                <a:pPr algn="ctr"/>
                <a:endParaRPr sz="2400"/>
              </a:p>
            </p:txBody>
          </p:sp>
        </p:grpSp>
        <p:grpSp>
          <p:nvGrpSpPr>
            <p:cNvPr id="39" name="Group 24"/>
            <p:cNvGrpSpPr/>
            <p:nvPr/>
          </p:nvGrpSpPr>
          <p:grpSpPr>
            <a:xfrm>
              <a:off x="7708178" y="1348995"/>
              <a:ext cx="246848" cy="631759"/>
              <a:chOff x="5054600" y="1652588"/>
              <a:chExt cx="187325" cy="479424"/>
            </a:xfrm>
            <a:grpFill/>
          </p:grpSpPr>
          <p:sp>
            <p:nvSpPr>
              <p:cNvPr id="46" name="Freeform: Shape 31"/>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anchor="ctr"/>
              <a:lstStyle/>
              <a:p>
                <a:pPr algn="ctr"/>
                <a:endParaRPr sz="2400"/>
              </a:p>
            </p:txBody>
          </p:sp>
          <p:sp>
            <p:nvSpPr>
              <p:cNvPr id="47" name="Oval 32"/>
              <p:cNvSpPr/>
              <p:nvPr/>
            </p:nvSpPr>
            <p:spPr bwMode="auto">
              <a:xfrm>
                <a:off x="5110163" y="1652588"/>
                <a:ext cx="74613" cy="76200"/>
              </a:xfrm>
              <a:prstGeom prst="ellipse">
                <a:avLst/>
              </a:prstGeom>
              <a:grpFill/>
              <a:ln w="9525">
                <a:noFill/>
                <a:round/>
              </a:ln>
            </p:spPr>
            <p:txBody>
              <a:bodyPr anchor="ctr"/>
              <a:lstStyle/>
              <a:p>
                <a:pPr algn="ctr"/>
                <a:endParaRPr sz="2400"/>
              </a:p>
            </p:txBody>
          </p:sp>
        </p:grpSp>
        <p:grpSp>
          <p:nvGrpSpPr>
            <p:cNvPr id="40" name="Group 25"/>
            <p:cNvGrpSpPr/>
            <p:nvPr/>
          </p:nvGrpSpPr>
          <p:grpSpPr>
            <a:xfrm>
              <a:off x="7288477" y="1348995"/>
              <a:ext cx="246848" cy="631759"/>
              <a:chOff x="5054600" y="1652588"/>
              <a:chExt cx="187325" cy="479424"/>
            </a:xfrm>
            <a:grpFill/>
          </p:grpSpPr>
          <p:sp>
            <p:nvSpPr>
              <p:cNvPr id="44" name="Freeform: Shape 29"/>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anchor="ctr"/>
              <a:lstStyle/>
              <a:p>
                <a:pPr algn="ctr"/>
                <a:endParaRPr sz="2400"/>
              </a:p>
            </p:txBody>
          </p:sp>
          <p:sp>
            <p:nvSpPr>
              <p:cNvPr id="45" name="Oval 30"/>
              <p:cNvSpPr/>
              <p:nvPr/>
            </p:nvSpPr>
            <p:spPr bwMode="auto">
              <a:xfrm>
                <a:off x="5110163" y="1652588"/>
                <a:ext cx="74613" cy="76200"/>
              </a:xfrm>
              <a:prstGeom prst="ellipse">
                <a:avLst/>
              </a:prstGeom>
              <a:grpFill/>
              <a:ln w="9525">
                <a:noFill/>
                <a:round/>
              </a:ln>
            </p:spPr>
            <p:txBody>
              <a:bodyPr anchor="ctr"/>
              <a:lstStyle/>
              <a:p>
                <a:pPr algn="ctr"/>
                <a:endParaRPr sz="2400"/>
              </a:p>
            </p:txBody>
          </p:sp>
        </p:grpSp>
        <p:grpSp>
          <p:nvGrpSpPr>
            <p:cNvPr id="41" name="Group 26"/>
            <p:cNvGrpSpPr/>
            <p:nvPr/>
          </p:nvGrpSpPr>
          <p:grpSpPr>
            <a:xfrm>
              <a:off x="6901680" y="1348995"/>
              <a:ext cx="246848" cy="631759"/>
              <a:chOff x="5054600" y="1652588"/>
              <a:chExt cx="187325" cy="479424"/>
            </a:xfrm>
            <a:grpFill/>
          </p:grpSpPr>
          <p:sp>
            <p:nvSpPr>
              <p:cNvPr id="42" name="Freeform: Shape 27"/>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anchor="ctr"/>
              <a:lstStyle/>
              <a:p>
                <a:pPr algn="ctr"/>
                <a:endParaRPr sz="2400"/>
              </a:p>
            </p:txBody>
          </p:sp>
          <p:sp>
            <p:nvSpPr>
              <p:cNvPr id="43" name="Oval 28"/>
              <p:cNvSpPr/>
              <p:nvPr/>
            </p:nvSpPr>
            <p:spPr bwMode="auto">
              <a:xfrm>
                <a:off x="5110163" y="1652588"/>
                <a:ext cx="74613" cy="76200"/>
              </a:xfrm>
              <a:prstGeom prst="ellipse">
                <a:avLst/>
              </a:prstGeom>
              <a:grpFill/>
              <a:ln w="9525">
                <a:noFill/>
                <a:round/>
              </a:ln>
            </p:spPr>
            <p:txBody>
              <a:bodyPr anchor="ctr"/>
              <a:lstStyle/>
              <a:p>
                <a:pPr algn="ctr"/>
                <a:endParaRPr sz="2400"/>
              </a:p>
            </p:txBody>
          </p:sp>
        </p:grpSp>
      </p:grpSp>
      <p:grpSp>
        <p:nvGrpSpPr>
          <p:cNvPr id="14" name="Group 35"/>
          <p:cNvGrpSpPr/>
          <p:nvPr/>
        </p:nvGrpSpPr>
        <p:grpSpPr>
          <a:xfrm>
            <a:off x="9261827" y="3164464"/>
            <a:ext cx="1926399" cy="817619"/>
            <a:chOff x="6881548" y="2111437"/>
            <a:chExt cx="1456935" cy="618364"/>
          </a:xfrm>
          <a:solidFill>
            <a:schemeClr val="bg1"/>
          </a:solidFill>
        </p:grpSpPr>
        <p:grpSp>
          <p:nvGrpSpPr>
            <p:cNvPr id="26" name="Group 36"/>
            <p:cNvGrpSpPr/>
            <p:nvPr/>
          </p:nvGrpSpPr>
          <p:grpSpPr>
            <a:xfrm>
              <a:off x="6881548" y="2111437"/>
              <a:ext cx="288034" cy="618364"/>
              <a:chOff x="6213475" y="1668463"/>
              <a:chExt cx="227013" cy="487362"/>
            </a:xfrm>
            <a:grpFill/>
          </p:grpSpPr>
          <p:sp>
            <p:nvSpPr>
              <p:cNvPr id="36" name="Oval 46"/>
              <p:cNvSpPr/>
              <p:nvPr/>
            </p:nvSpPr>
            <p:spPr bwMode="auto">
              <a:xfrm>
                <a:off x="6291263" y="1668463"/>
                <a:ext cx="73025" cy="73025"/>
              </a:xfrm>
              <a:prstGeom prst="ellipse">
                <a:avLst/>
              </a:prstGeom>
              <a:grpFill/>
              <a:ln w="9525">
                <a:noFill/>
                <a:round/>
              </a:ln>
            </p:spPr>
            <p:txBody>
              <a:bodyPr anchor="ctr"/>
              <a:lstStyle/>
              <a:p>
                <a:pPr algn="ctr"/>
                <a:endParaRPr sz="2400"/>
              </a:p>
            </p:txBody>
          </p:sp>
          <p:sp>
            <p:nvSpPr>
              <p:cNvPr id="37" name="Freeform: Shape 47"/>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anchor="ctr"/>
              <a:lstStyle/>
              <a:p>
                <a:pPr algn="ctr"/>
                <a:endParaRPr sz="2400"/>
              </a:p>
            </p:txBody>
          </p:sp>
        </p:grpSp>
        <p:grpSp>
          <p:nvGrpSpPr>
            <p:cNvPr id="27" name="Group 37"/>
            <p:cNvGrpSpPr/>
            <p:nvPr/>
          </p:nvGrpSpPr>
          <p:grpSpPr>
            <a:xfrm>
              <a:off x="7278084" y="2111437"/>
              <a:ext cx="288034" cy="618364"/>
              <a:chOff x="6213475" y="1668463"/>
              <a:chExt cx="227013" cy="487362"/>
            </a:xfrm>
            <a:grpFill/>
          </p:grpSpPr>
          <p:sp>
            <p:nvSpPr>
              <p:cNvPr id="34" name="Oval 44"/>
              <p:cNvSpPr/>
              <p:nvPr/>
            </p:nvSpPr>
            <p:spPr bwMode="auto">
              <a:xfrm>
                <a:off x="6291263" y="1668463"/>
                <a:ext cx="73025" cy="73025"/>
              </a:xfrm>
              <a:prstGeom prst="ellipse">
                <a:avLst/>
              </a:prstGeom>
              <a:grpFill/>
              <a:ln w="9525">
                <a:noFill/>
                <a:round/>
              </a:ln>
            </p:spPr>
            <p:txBody>
              <a:bodyPr anchor="ctr"/>
              <a:lstStyle/>
              <a:p>
                <a:pPr algn="ctr"/>
                <a:endParaRPr sz="2400"/>
              </a:p>
            </p:txBody>
          </p:sp>
          <p:sp>
            <p:nvSpPr>
              <p:cNvPr id="35" name="Freeform: Shape 45"/>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anchor="ctr"/>
              <a:lstStyle/>
              <a:p>
                <a:pPr algn="ctr"/>
                <a:endParaRPr sz="2400"/>
              </a:p>
            </p:txBody>
          </p:sp>
        </p:grpSp>
        <p:grpSp>
          <p:nvGrpSpPr>
            <p:cNvPr id="28" name="Group 38"/>
            <p:cNvGrpSpPr/>
            <p:nvPr/>
          </p:nvGrpSpPr>
          <p:grpSpPr>
            <a:xfrm>
              <a:off x="7708150" y="2111437"/>
              <a:ext cx="288034" cy="618364"/>
              <a:chOff x="6213475" y="1668463"/>
              <a:chExt cx="227013" cy="487362"/>
            </a:xfrm>
            <a:grpFill/>
          </p:grpSpPr>
          <p:sp>
            <p:nvSpPr>
              <p:cNvPr id="32" name="Oval 42"/>
              <p:cNvSpPr/>
              <p:nvPr/>
            </p:nvSpPr>
            <p:spPr bwMode="auto">
              <a:xfrm>
                <a:off x="6291263" y="1668463"/>
                <a:ext cx="73025" cy="73025"/>
              </a:xfrm>
              <a:prstGeom prst="ellipse">
                <a:avLst/>
              </a:prstGeom>
              <a:grpFill/>
              <a:ln w="9525">
                <a:noFill/>
                <a:round/>
              </a:ln>
            </p:spPr>
            <p:txBody>
              <a:bodyPr anchor="ctr"/>
              <a:lstStyle/>
              <a:p>
                <a:pPr algn="ctr"/>
                <a:endParaRPr sz="2400"/>
              </a:p>
            </p:txBody>
          </p:sp>
          <p:sp>
            <p:nvSpPr>
              <p:cNvPr id="33" name="Freeform: Shape 43"/>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anchor="ctr"/>
              <a:lstStyle/>
              <a:p>
                <a:pPr algn="ctr"/>
                <a:endParaRPr sz="2400"/>
              </a:p>
            </p:txBody>
          </p:sp>
        </p:grpSp>
        <p:grpSp>
          <p:nvGrpSpPr>
            <p:cNvPr id="29" name="Group 39"/>
            <p:cNvGrpSpPr/>
            <p:nvPr/>
          </p:nvGrpSpPr>
          <p:grpSpPr>
            <a:xfrm>
              <a:off x="8050449" y="2111437"/>
              <a:ext cx="288034" cy="618364"/>
              <a:chOff x="6213475" y="1668463"/>
              <a:chExt cx="227013" cy="487362"/>
            </a:xfrm>
            <a:grpFill/>
          </p:grpSpPr>
          <p:sp>
            <p:nvSpPr>
              <p:cNvPr id="30" name="Oval 40"/>
              <p:cNvSpPr/>
              <p:nvPr/>
            </p:nvSpPr>
            <p:spPr bwMode="auto">
              <a:xfrm>
                <a:off x="6291263" y="1668463"/>
                <a:ext cx="73025" cy="73025"/>
              </a:xfrm>
              <a:prstGeom prst="ellipse">
                <a:avLst/>
              </a:prstGeom>
              <a:grpFill/>
              <a:ln w="9525">
                <a:noFill/>
                <a:round/>
              </a:ln>
            </p:spPr>
            <p:txBody>
              <a:bodyPr anchor="ctr"/>
              <a:lstStyle/>
              <a:p>
                <a:pPr algn="ctr"/>
                <a:endParaRPr sz="2400"/>
              </a:p>
            </p:txBody>
          </p:sp>
          <p:sp>
            <p:nvSpPr>
              <p:cNvPr id="31" name="Freeform: Shape 41"/>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anchor="ctr"/>
              <a:lstStyle/>
              <a:p>
                <a:pPr algn="ctr"/>
                <a:endParaRPr sz="2400"/>
              </a:p>
            </p:txBody>
          </p:sp>
        </p:grpSp>
      </p:grpSp>
      <p:cxnSp>
        <p:nvCxnSpPr>
          <p:cNvPr id="15" name="Straight Connector 48"/>
          <p:cNvCxnSpPr/>
          <p:nvPr/>
        </p:nvCxnSpPr>
        <p:spPr>
          <a:xfrm>
            <a:off x="4520048" y="1412776"/>
            <a:ext cx="0" cy="4462555"/>
          </a:xfrm>
          <a:prstGeom prst="line">
            <a:avLst/>
          </a:prstGeom>
          <a:ln w="1905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6" name="Group 49"/>
          <p:cNvGrpSpPr/>
          <p:nvPr/>
        </p:nvGrpSpPr>
        <p:grpSpPr>
          <a:xfrm>
            <a:off x="5149298" y="3480170"/>
            <a:ext cx="1110391" cy="2386605"/>
            <a:chOff x="3802063" y="2776538"/>
            <a:chExt cx="839788" cy="1804987"/>
          </a:xfrm>
          <a:solidFill>
            <a:schemeClr val="accent1"/>
          </a:solidFill>
        </p:grpSpPr>
        <p:sp>
          <p:nvSpPr>
            <p:cNvPr id="24" name="Freeform: Shape 50"/>
            <p:cNvSpPr/>
            <p:nvPr/>
          </p:nvSpPr>
          <p:spPr bwMode="auto">
            <a:xfrm>
              <a:off x="3833813" y="2776538"/>
              <a:ext cx="425450" cy="425450"/>
            </a:xfrm>
            <a:custGeom>
              <a:avLst/>
              <a:gdLst/>
              <a:ahLst/>
              <a:cxnLst>
                <a:cxn ang="0">
                  <a:pos x="96" y="193"/>
                </a:cxn>
                <a:cxn ang="0">
                  <a:pos x="193" y="96"/>
                </a:cxn>
                <a:cxn ang="0">
                  <a:pos x="96" y="0"/>
                </a:cxn>
                <a:cxn ang="0">
                  <a:pos x="0" y="96"/>
                </a:cxn>
                <a:cxn ang="0">
                  <a:pos x="96" y="193"/>
                </a:cxn>
                <a:cxn ang="0">
                  <a:pos x="96" y="193"/>
                </a:cxn>
                <a:cxn ang="0">
                  <a:pos x="96" y="193"/>
                </a:cxn>
              </a:cxnLst>
              <a:rect l="0" t="0" r="r" b="b"/>
              <a:pathLst>
                <a:path w="193" h="193">
                  <a:moveTo>
                    <a:pt x="96" y="193"/>
                  </a:moveTo>
                  <a:cubicBezTo>
                    <a:pt x="150" y="193"/>
                    <a:pt x="193" y="150"/>
                    <a:pt x="193" y="96"/>
                  </a:cubicBezTo>
                  <a:cubicBezTo>
                    <a:pt x="193" y="43"/>
                    <a:pt x="150" y="0"/>
                    <a:pt x="96" y="0"/>
                  </a:cubicBezTo>
                  <a:cubicBezTo>
                    <a:pt x="43" y="0"/>
                    <a:pt x="0" y="43"/>
                    <a:pt x="0" y="96"/>
                  </a:cubicBezTo>
                  <a:cubicBezTo>
                    <a:pt x="0" y="150"/>
                    <a:pt x="43" y="193"/>
                    <a:pt x="96" y="193"/>
                  </a:cubicBezTo>
                  <a:close/>
                  <a:moveTo>
                    <a:pt x="96" y="193"/>
                  </a:moveTo>
                  <a:cubicBezTo>
                    <a:pt x="96" y="193"/>
                    <a:pt x="96" y="193"/>
                    <a:pt x="96" y="193"/>
                  </a:cubicBezTo>
                </a:path>
              </a:pathLst>
            </a:custGeom>
            <a:grpFill/>
            <a:ln w="9525">
              <a:noFill/>
              <a:round/>
            </a:ln>
          </p:spPr>
          <p:txBody>
            <a:bodyPr anchor="ctr"/>
            <a:lstStyle/>
            <a:p>
              <a:pPr algn="ctr"/>
              <a:endParaRPr sz="2400"/>
            </a:p>
          </p:txBody>
        </p:sp>
        <p:sp>
          <p:nvSpPr>
            <p:cNvPr id="25" name="Freeform: Shape 51"/>
            <p:cNvSpPr/>
            <p:nvPr/>
          </p:nvSpPr>
          <p:spPr bwMode="auto">
            <a:xfrm>
              <a:off x="3802063" y="3208338"/>
              <a:ext cx="839788" cy="1373187"/>
            </a:xfrm>
            <a:custGeom>
              <a:avLst/>
              <a:gdLst/>
              <a:ahLst/>
              <a:cxnLst>
                <a:cxn ang="0">
                  <a:pos x="298" y="315"/>
                </a:cxn>
                <a:cxn ang="0">
                  <a:pos x="254" y="276"/>
                </a:cxn>
                <a:cxn ang="0">
                  <a:pos x="254" y="276"/>
                </a:cxn>
                <a:cxn ang="0">
                  <a:pos x="177" y="276"/>
                </a:cxn>
                <a:cxn ang="0">
                  <a:pos x="177" y="170"/>
                </a:cxn>
                <a:cxn ang="0">
                  <a:pos x="270" y="207"/>
                </a:cxn>
                <a:cxn ang="0">
                  <a:pos x="351" y="190"/>
                </a:cxn>
                <a:cxn ang="0">
                  <a:pos x="372" y="141"/>
                </a:cxn>
                <a:cxn ang="0">
                  <a:pos x="324" y="120"/>
                </a:cxn>
                <a:cxn ang="0">
                  <a:pos x="167" y="42"/>
                </a:cxn>
                <a:cxn ang="0">
                  <a:pos x="167" y="41"/>
                </a:cxn>
                <a:cxn ang="0">
                  <a:pos x="110" y="3"/>
                </a:cxn>
                <a:cxn ang="0">
                  <a:pos x="89" y="0"/>
                </a:cxn>
                <a:cxn ang="0">
                  <a:pos x="67" y="3"/>
                </a:cxn>
                <a:cxn ang="0">
                  <a:pos x="67" y="3"/>
                </a:cxn>
                <a:cxn ang="0">
                  <a:pos x="0" y="77"/>
                </a:cxn>
                <a:cxn ang="0">
                  <a:pos x="0" y="290"/>
                </a:cxn>
                <a:cxn ang="0">
                  <a:pos x="89" y="365"/>
                </a:cxn>
                <a:cxn ang="0">
                  <a:pos x="96" y="364"/>
                </a:cxn>
                <a:cxn ang="0">
                  <a:pos x="215" y="364"/>
                </a:cxn>
                <a:cxn ang="0">
                  <a:pos x="240" y="583"/>
                </a:cxn>
                <a:cxn ang="0">
                  <a:pos x="284" y="622"/>
                </a:cxn>
                <a:cxn ang="0">
                  <a:pos x="289" y="622"/>
                </a:cxn>
                <a:cxn ang="0">
                  <a:pos x="328" y="573"/>
                </a:cxn>
                <a:cxn ang="0">
                  <a:pos x="298" y="315"/>
                </a:cxn>
                <a:cxn ang="0">
                  <a:pos x="298" y="315"/>
                </a:cxn>
                <a:cxn ang="0">
                  <a:pos x="298" y="315"/>
                </a:cxn>
              </a:cxnLst>
              <a:rect l="0" t="0" r="r" b="b"/>
              <a:pathLst>
                <a:path w="380" h="622">
                  <a:moveTo>
                    <a:pt x="298" y="315"/>
                  </a:moveTo>
                  <a:cubicBezTo>
                    <a:pt x="295" y="292"/>
                    <a:pt x="276" y="276"/>
                    <a:pt x="254" y="276"/>
                  </a:cubicBezTo>
                  <a:cubicBezTo>
                    <a:pt x="254" y="276"/>
                    <a:pt x="254" y="276"/>
                    <a:pt x="254" y="276"/>
                  </a:cubicBezTo>
                  <a:cubicBezTo>
                    <a:pt x="177" y="276"/>
                    <a:pt x="177" y="276"/>
                    <a:pt x="177" y="276"/>
                  </a:cubicBezTo>
                  <a:cubicBezTo>
                    <a:pt x="177" y="170"/>
                    <a:pt x="177" y="170"/>
                    <a:pt x="177" y="170"/>
                  </a:cubicBezTo>
                  <a:cubicBezTo>
                    <a:pt x="203" y="193"/>
                    <a:pt x="232" y="207"/>
                    <a:pt x="270" y="207"/>
                  </a:cubicBezTo>
                  <a:cubicBezTo>
                    <a:pt x="293" y="207"/>
                    <a:pt x="320" y="202"/>
                    <a:pt x="351" y="190"/>
                  </a:cubicBezTo>
                  <a:cubicBezTo>
                    <a:pt x="370" y="182"/>
                    <a:pt x="380" y="161"/>
                    <a:pt x="372" y="141"/>
                  </a:cubicBezTo>
                  <a:cubicBezTo>
                    <a:pt x="365" y="122"/>
                    <a:pt x="343" y="113"/>
                    <a:pt x="324" y="120"/>
                  </a:cubicBezTo>
                  <a:cubicBezTo>
                    <a:pt x="248" y="149"/>
                    <a:pt x="233" y="133"/>
                    <a:pt x="167" y="42"/>
                  </a:cubicBezTo>
                  <a:cubicBezTo>
                    <a:pt x="167" y="42"/>
                    <a:pt x="167" y="42"/>
                    <a:pt x="167" y="41"/>
                  </a:cubicBezTo>
                  <a:cubicBezTo>
                    <a:pt x="154" y="22"/>
                    <a:pt x="132" y="8"/>
                    <a:pt x="110" y="3"/>
                  </a:cubicBezTo>
                  <a:cubicBezTo>
                    <a:pt x="110" y="3"/>
                    <a:pt x="100" y="0"/>
                    <a:pt x="89" y="0"/>
                  </a:cubicBezTo>
                  <a:cubicBezTo>
                    <a:pt x="79" y="0"/>
                    <a:pt x="67" y="3"/>
                    <a:pt x="67" y="3"/>
                  </a:cubicBezTo>
                  <a:cubicBezTo>
                    <a:pt x="67" y="3"/>
                    <a:pt x="67" y="3"/>
                    <a:pt x="67" y="3"/>
                  </a:cubicBezTo>
                  <a:cubicBezTo>
                    <a:pt x="35" y="11"/>
                    <a:pt x="0" y="37"/>
                    <a:pt x="0" y="77"/>
                  </a:cubicBezTo>
                  <a:cubicBezTo>
                    <a:pt x="0" y="290"/>
                    <a:pt x="0" y="290"/>
                    <a:pt x="0" y="290"/>
                  </a:cubicBezTo>
                  <a:cubicBezTo>
                    <a:pt x="0" y="336"/>
                    <a:pt x="46" y="365"/>
                    <a:pt x="89" y="365"/>
                  </a:cubicBezTo>
                  <a:cubicBezTo>
                    <a:pt x="91" y="365"/>
                    <a:pt x="93" y="364"/>
                    <a:pt x="96" y="364"/>
                  </a:cubicBezTo>
                  <a:cubicBezTo>
                    <a:pt x="215" y="364"/>
                    <a:pt x="215" y="364"/>
                    <a:pt x="215" y="364"/>
                  </a:cubicBezTo>
                  <a:cubicBezTo>
                    <a:pt x="240" y="583"/>
                    <a:pt x="240" y="583"/>
                    <a:pt x="240" y="583"/>
                  </a:cubicBezTo>
                  <a:cubicBezTo>
                    <a:pt x="242" y="605"/>
                    <a:pt x="262" y="622"/>
                    <a:pt x="284" y="622"/>
                  </a:cubicBezTo>
                  <a:cubicBezTo>
                    <a:pt x="285" y="622"/>
                    <a:pt x="287" y="622"/>
                    <a:pt x="289" y="622"/>
                  </a:cubicBezTo>
                  <a:cubicBezTo>
                    <a:pt x="313" y="619"/>
                    <a:pt x="331" y="597"/>
                    <a:pt x="328" y="573"/>
                  </a:cubicBezTo>
                  <a:lnTo>
                    <a:pt x="298" y="315"/>
                  </a:lnTo>
                  <a:close/>
                  <a:moveTo>
                    <a:pt x="298" y="315"/>
                  </a:moveTo>
                  <a:cubicBezTo>
                    <a:pt x="298" y="315"/>
                    <a:pt x="298" y="315"/>
                    <a:pt x="298" y="315"/>
                  </a:cubicBezTo>
                </a:path>
              </a:pathLst>
            </a:custGeom>
            <a:grpFill/>
            <a:ln w="9525">
              <a:noFill/>
              <a:round/>
            </a:ln>
          </p:spPr>
          <p:txBody>
            <a:bodyPr anchor="ctr"/>
            <a:lstStyle/>
            <a:p>
              <a:pPr algn="ctr"/>
              <a:endParaRPr sz="2400"/>
            </a:p>
          </p:txBody>
        </p:sp>
      </p:grpSp>
      <p:sp>
        <p:nvSpPr>
          <p:cNvPr id="17" name="Freeform: Shape 52"/>
          <p:cNvSpPr/>
          <p:nvPr/>
        </p:nvSpPr>
        <p:spPr bwMode="auto">
          <a:xfrm>
            <a:off x="4872230" y="4172853"/>
            <a:ext cx="871101" cy="1704419"/>
          </a:xfrm>
          <a:custGeom>
            <a:avLst/>
            <a:gdLst/>
            <a:ahLst/>
            <a:cxnLst>
              <a:cxn ang="0">
                <a:pos x="298" y="372"/>
              </a:cxn>
              <a:cxn ang="0">
                <a:pos x="260" y="335"/>
              </a:cxn>
              <a:cxn ang="0">
                <a:pos x="75" y="335"/>
              </a:cxn>
              <a:cxn ang="0">
                <a:pos x="75" y="38"/>
              </a:cxn>
              <a:cxn ang="0">
                <a:pos x="38" y="0"/>
              </a:cxn>
              <a:cxn ang="0">
                <a:pos x="0" y="38"/>
              </a:cxn>
              <a:cxn ang="0">
                <a:pos x="0" y="372"/>
              </a:cxn>
              <a:cxn ang="0">
                <a:pos x="19" y="405"/>
              </a:cxn>
              <a:cxn ang="0">
                <a:pos x="8" y="448"/>
              </a:cxn>
              <a:cxn ang="0">
                <a:pos x="8" y="552"/>
              </a:cxn>
              <a:cxn ang="0">
                <a:pos x="39" y="584"/>
              </a:cxn>
              <a:cxn ang="0">
                <a:pos x="70" y="552"/>
              </a:cxn>
              <a:cxn ang="0">
                <a:pos x="70" y="448"/>
              </a:cxn>
              <a:cxn ang="0">
                <a:pos x="96" y="422"/>
              </a:cxn>
              <a:cxn ang="0">
                <a:pos x="201" y="422"/>
              </a:cxn>
              <a:cxn ang="0">
                <a:pos x="226" y="448"/>
              </a:cxn>
              <a:cxn ang="0">
                <a:pos x="226" y="552"/>
              </a:cxn>
              <a:cxn ang="0">
                <a:pos x="258" y="584"/>
              </a:cxn>
              <a:cxn ang="0">
                <a:pos x="289" y="552"/>
              </a:cxn>
              <a:cxn ang="0">
                <a:pos x="289" y="448"/>
              </a:cxn>
              <a:cxn ang="0">
                <a:pos x="278" y="405"/>
              </a:cxn>
              <a:cxn ang="0">
                <a:pos x="298" y="372"/>
              </a:cxn>
              <a:cxn ang="0">
                <a:pos x="298" y="372"/>
              </a:cxn>
              <a:cxn ang="0">
                <a:pos x="298" y="372"/>
              </a:cxn>
            </a:cxnLst>
            <a:rect l="0" t="0" r="r" b="b"/>
            <a:pathLst>
              <a:path w="298" h="584">
                <a:moveTo>
                  <a:pt x="298" y="372"/>
                </a:moveTo>
                <a:cubicBezTo>
                  <a:pt x="298" y="352"/>
                  <a:pt x="281" y="335"/>
                  <a:pt x="260" y="335"/>
                </a:cubicBezTo>
                <a:cubicBezTo>
                  <a:pt x="75" y="335"/>
                  <a:pt x="75" y="335"/>
                  <a:pt x="75" y="335"/>
                </a:cubicBezTo>
                <a:cubicBezTo>
                  <a:pt x="75" y="38"/>
                  <a:pt x="75" y="38"/>
                  <a:pt x="75" y="38"/>
                </a:cubicBezTo>
                <a:cubicBezTo>
                  <a:pt x="75" y="17"/>
                  <a:pt x="59" y="0"/>
                  <a:pt x="38" y="0"/>
                </a:cubicBezTo>
                <a:cubicBezTo>
                  <a:pt x="17" y="0"/>
                  <a:pt x="0" y="17"/>
                  <a:pt x="0" y="38"/>
                </a:cubicBezTo>
                <a:cubicBezTo>
                  <a:pt x="0" y="372"/>
                  <a:pt x="0" y="372"/>
                  <a:pt x="0" y="372"/>
                </a:cubicBezTo>
                <a:cubicBezTo>
                  <a:pt x="0" y="386"/>
                  <a:pt x="8" y="398"/>
                  <a:pt x="19" y="405"/>
                </a:cubicBezTo>
                <a:cubicBezTo>
                  <a:pt x="12" y="417"/>
                  <a:pt x="8" y="432"/>
                  <a:pt x="8" y="448"/>
                </a:cubicBezTo>
                <a:cubicBezTo>
                  <a:pt x="8" y="552"/>
                  <a:pt x="8" y="552"/>
                  <a:pt x="8" y="552"/>
                </a:cubicBezTo>
                <a:cubicBezTo>
                  <a:pt x="8" y="570"/>
                  <a:pt x="22" y="584"/>
                  <a:pt x="39" y="584"/>
                </a:cubicBezTo>
                <a:cubicBezTo>
                  <a:pt x="56" y="584"/>
                  <a:pt x="70" y="570"/>
                  <a:pt x="70" y="552"/>
                </a:cubicBezTo>
                <a:cubicBezTo>
                  <a:pt x="70" y="448"/>
                  <a:pt x="70" y="448"/>
                  <a:pt x="70" y="448"/>
                </a:cubicBezTo>
                <a:cubicBezTo>
                  <a:pt x="70" y="433"/>
                  <a:pt x="82" y="422"/>
                  <a:pt x="96" y="422"/>
                </a:cubicBezTo>
                <a:cubicBezTo>
                  <a:pt x="201" y="422"/>
                  <a:pt x="201" y="422"/>
                  <a:pt x="201" y="422"/>
                </a:cubicBezTo>
                <a:cubicBezTo>
                  <a:pt x="215" y="422"/>
                  <a:pt x="226" y="433"/>
                  <a:pt x="226" y="448"/>
                </a:cubicBezTo>
                <a:cubicBezTo>
                  <a:pt x="226" y="552"/>
                  <a:pt x="226" y="552"/>
                  <a:pt x="226" y="552"/>
                </a:cubicBezTo>
                <a:cubicBezTo>
                  <a:pt x="226" y="570"/>
                  <a:pt x="240" y="584"/>
                  <a:pt x="258" y="584"/>
                </a:cubicBezTo>
                <a:cubicBezTo>
                  <a:pt x="275" y="584"/>
                  <a:pt x="289" y="570"/>
                  <a:pt x="289" y="552"/>
                </a:cubicBezTo>
                <a:cubicBezTo>
                  <a:pt x="289" y="448"/>
                  <a:pt x="289" y="448"/>
                  <a:pt x="289" y="448"/>
                </a:cubicBezTo>
                <a:cubicBezTo>
                  <a:pt x="289" y="432"/>
                  <a:pt x="285" y="418"/>
                  <a:pt x="278" y="405"/>
                </a:cubicBezTo>
                <a:cubicBezTo>
                  <a:pt x="290" y="399"/>
                  <a:pt x="298" y="387"/>
                  <a:pt x="298" y="372"/>
                </a:cubicBezTo>
                <a:close/>
                <a:moveTo>
                  <a:pt x="298" y="372"/>
                </a:moveTo>
                <a:cubicBezTo>
                  <a:pt x="298" y="372"/>
                  <a:pt x="298" y="372"/>
                  <a:pt x="298" y="372"/>
                </a:cubicBezTo>
              </a:path>
            </a:pathLst>
          </a:custGeom>
          <a:solidFill>
            <a:schemeClr val="accent4"/>
          </a:solidFill>
          <a:ln w="9525">
            <a:noFill/>
            <a:round/>
          </a:ln>
        </p:spPr>
        <p:txBody>
          <a:bodyPr anchor="ctr"/>
          <a:lstStyle/>
          <a:p>
            <a:pPr algn="ctr"/>
            <a:endParaRPr sz="2400"/>
          </a:p>
        </p:txBody>
      </p:sp>
      <p:sp>
        <p:nvSpPr>
          <p:cNvPr id="18" name="Freeform: Shape 53"/>
          <p:cNvSpPr/>
          <p:nvPr/>
        </p:nvSpPr>
        <p:spPr bwMode="auto">
          <a:xfrm>
            <a:off x="5961631" y="4678722"/>
            <a:ext cx="1425248" cy="1137679"/>
          </a:xfrm>
          <a:custGeom>
            <a:avLst/>
            <a:gdLst/>
            <a:ahLst/>
            <a:cxnLst>
              <a:cxn ang="0">
                <a:pos x="452" y="0"/>
              </a:cxn>
              <a:cxn ang="0">
                <a:pos x="36" y="0"/>
              </a:cxn>
              <a:cxn ang="0">
                <a:pos x="0" y="36"/>
              </a:cxn>
              <a:cxn ang="0">
                <a:pos x="36" y="72"/>
              </a:cxn>
              <a:cxn ang="0">
                <a:pos x="85" y="72"/>
              </a:cxn>
              <a:cxn ang="0">
                <a:pos x="85" y="390"/>
              </a:cxn>
              <a:cxn ang="0">
                <a:pos x="403" y="390"/>
              </a:cxn>
              <a:cxn ang="0">
                <a:pos x="403" y="72"/>
              </a:cxn>
              <a:cxn ang="0">
                <a:pos x="452" y="72"/>
              </a:cxn>
              <a:cxn ang="0">
                <a:pos x="488" y="36"/>
              </a:cxn>
              <a:cxn ang="0">
                <a:pos x="452" y="0"/>
              </a:cxn>
              <a:cxn ang="0">
                <a:pos x="452" y="0"/>
              </a:cxn>
              <a:cxn ang="0">
                <a:pos x="452" y="0"/>
              </a:cxn>
            </a:cxnLst>
            <a:rect l="0" t="0" r="r" b="b"/>
            <a:pathLst>
              <a:path w="488" h="390">
                <a:moveTo>
                  <a:pt x="452" y="0"/>
                </a:moveTo>
                <a:cubicBezTo>
                  <a:pt x="36" y="0"/>
                  <a:pt x="36" y="0"/>
                  <a:pt x="36" y="0"/>
                </a:cubicBezTo>
                <a:cubicBezTo>
                  <a:pt x="16" y="0"/>
                  <a:pt x="0" y="16"/>
                  <a:pt x="0" y="36"/>
                </a:cubicBezTo>
                <a:cubicBezTo>
                  <a:pt x="0" y="56"/>
                  <a:pt x="16" y="72"/>
                  <a:pt x="36" y="72"/>
                </a:cubicBezTo>
                <a:cubicBezTo>
                  <a:pt x="85" y="72"/>
                  <a:pt x="85" y="72"/>
                  <a:pt x="85" y="72"/>
                </a:cubicBezTo>
                <a:cubicBezTo>
                  <a:pt x="85" y="390"/>
                  <a:pt x="85" y="390"/>
                  <a:pt x="85" y="390"/>
                </a:cubicBezTo>
                <a:cubicBezTo>
                  <a:pt x="403" y="390"/>
                  <a:pt x="403" y="390"/>
                  <a:pt x="403" y="390"/>
                </a:cubicBezTo>
                <a:cubicBezTo>
                  <a:pt x="403" y="72"/>
                  <a:pt x="403" y="72"/>
                  <a:pt x="403" y="72"/>
                </a:cubicBezTo>
                <a:cubicBezTo>
                  <a:pt x="452" y="72"/>
                  <a:pt x="452" y="72"/>
                  <a:pt x="452" y="72"/>
                </a:cubicBezTo>
                <a:cubicBezTo>
                  <a:pt x="472" y="72"/>
                  <a:pt x="488" y="56"/>
                  <a:pt x="488" y="36"/>
                </a:cubicBezTo>
                <a:cubicBezTo>
                  <a:pt x="488" y="16"/>
                  <a:pt x="472" y="0"/>
                  <a:pt x="452" y="0"/>
                </a:cubicBezTo>
                <a:close/>
                <a:moveTo>
                  <a:pt x="452" y="0"/>
                </a:moveTo>
                <a:cubicBezTo>
                  <a:pt x="452" y="0"/>
                  <a:pt x="452" y="0"/>
                  <a:pt x="452" y="0"/>
                </a:cubicBezTo>
              </a:path>
            </a:pathLst>
          </a:custGeom>
          <a:solidFill>
            <a:schemeClr val="accent4"/>
          </a:solidFill>
          <a:ln w="9525">
            <a:noFill/>
            <a:round/>
          </a:ln>
        </p:spPr>
        <p:txBody>
          <a:bodyPr anchor="ctr"/>
          <a:lstStyle/>
          <a:p>
            <a:pPr algn="ctr"/>
            <a:endParaRPr sz="2400"/>
          </a:p>
        </p:txBody>
      </p:sp>
      <p:sp>
        <p:nvSpPr>
          <p:cNvPr id="19" name="Freeform: Shape 54"/>
          <p:cNvSpPr/>
          <p:nvPr/>
        </p:nvSpPr>
        <p:spPr bwMode="auto">
          <a:xfrm>
            <a:off x="6326863" y="3864294"/>
            <a:ext cx="986548" cy="778743"/>
          </a:xfrm>
          <a:custGeom>
            <a:avLst/>
            <a:gdLst/>
            <a:ahLst/>
            <a:cxnLst>
              <a:cxn ang="0">
                <a:pos x="264" y="145"/>
              </a:cxn>
              <a:cxn ang="0">
                <a:pos x="236" y="236"/>
              </a:cxn>
              <a:cxn ang="0">
                <a:pos x="16" y="236"/>
              </a:cxn>
              <a:cxn ang="0">
                <a:pos x="0" y="252"/>
              </a:cxn>
              <a:cxn ang="0">
                <a:pos x="16" y="267"/>
              </a:cxn>
              <a:cxn ang="0">
                <a:pos x="248" y="267"/>
              </a:cxn>
              <a:cxn ang="0">
                <a:pos x="262" y="256"/>
              </a:cxn>
              <a:cxn ang="0">
                <a:pos x="335" y="22"/>
              </a:cxn>
              <a:cxn ang="0">
                <a:pos x="325" y="3"/>
              </a:cxn>
              <a:cxn ang="0">
                <a:pos x="305" y="13"/>
              </a:cxn>
              <a:cxn ang="0">
                <a:pos x="264" y="145"/>
              </a:cxn>
              <a:cxn ang="0">
                <a:pos x="281" y="92"/>
              </a:cxn>
              <a:cxn ang="0">
                <a:pos x="274" y="114"/>
              </a:cxn>
            </a:cxnLst>
            <a:rect l="0" t="0" r="r" b="b"/>
            <a:pathLst>
              <a:path w="338" h="267">
                <a:moveTo>
                  <a:pt x="264" y="145"/>
                </a:moveTo>
                <a:cubicBezTo>
                  <a:pt x="236" y="236"/>
                  <a:pt x="236" y="236"/>
                  <a:pt x="236" y="236"/>
                </a:cubicBezTo>
                <a:cubicBezTo>
                  <a:pt x="16" y="236"/>
                  <a:pt x="16" y="236"/>
                  <a:pt x="16" y="236"/>
                </a:cubicBezTo>
                <a:cubicBezTo>
                  <a:pt x="7" y="236"/>
                  <a:pt x="0" y="243"/>
                  <a:pt x="0" y="252"/>
                </a:cubicBezTo>
                <a:cubicBezTo>
                  <a:pt x="0" y="260"/>
                  <a:pt x="7" y="267"/>
                  <a:pt x="16" y="267"/>
                </a:cubicBezTo>
                <a:cubicBezTo>
                  <a:pt x="248" y="267"/>
                  <a:pt x="248" y="267"/>
                  <a:pt x="248" y="267"/>
                </a:cubicBezTo>
                <a:cubicBezTo>
                  <a:pt x="254" y="267"/>
                  <a:pt x="260" y="263"/>
                  <a:pt x="262" y="256"/>
                </a:cubicBezTo>
                <a:cubicBezTo>
                  <a:pt x="335" y="22"/>
                  <a:pt x="335" y="22"/>
                  <a:pt x="335" y="22"/>
                </a:cubicBezTo>
                <a:cubicBezTo>
                  <a:pt x="338" y="14"/>
                  <a:pt x="333" y="5"/>
                  <a:pt x="325" y="3"/>
                </a:cubicBezTo>
                <a:cubicBezTo>
                  <a:pt x="317" y="0"/>
                  <a:pt x="308" y="5"/>
                  <a:pt x="305" y="13"/>
                </a:cubicBezTo>
                <a:cubicBezTo>
                  <a:pt x="264" y="145"/>
                  <a:pt x="264" y="145"/>
                  <a:pt x="264" y="145"/>
                </a:cubicBezTo>
                <a:moveTo>
                  <a:pt x="281" y="92"/>
                </a:moveTo>
                <a:cubicBezTo>
                  <a:pt x="274" y="114"/>
                  <a:pt x="274" y="114"/>
                  <a:pt x="274" y="114"/>
                </a:cubicBezTo>
              </a:path>
            </a:pathLst>
          </a:custGeom>
          <a:solidFill>
            <a:schemeClr val="accent1"/>
          </a:solidFill>
          <a:ln w="9525">
            <a:noFill/>
            <a:round/>
          </a:ln>
        </p:spPr>
        <p:txBody>
          <a:bodyPr anchor="ctr"/>
          <a:lstStyle/>
          <a:p>
            <a:pPr algn="ctr"/>
            <a:endParaRPr sz="2400"/>
          </a:p>
        </p:txBody>
      </p:sp>
      <p:sp>
        <p:nvSpPr>
          <p:cNvPr id="20" name="Freeform: Shape 56"/>
          <p:cNvSpPr/>
          <p:nvPr/>
        </p:nvSpPr>
        <p:spPr bwMode="auto">
          <a:xfrm>
            <a:off x="5286884" y="1458192"/>
            <a:ext cx="1672933" cy="1675032"/>
          </a:xfrm>
          <a:custGeom>
            <a:avLst/>
            <a:gdLst/>
            <a:ahLst/>
            <a:cxnLst>
              <a:cxn ang="0">
                <a:pos x="1638" y="819"/>
              </a:cxn>
              <a:cxn ang="0">
                <a:pos x="819" y="0"/>
              </a:cxn>
              <a:cxn ang="0">
                <a:pos x="0" y="819"/>
              </a:cxn>
              <a:cxn ang="0">
                <a:pos x="819" y="1638"/>
              </a:cxn>
              <a:cxn ang="0">
                <a:pos x="1638" y="819"/>
              </a:cxn>
              <a:cxn ang="0">
                <a:pos x="102" y="819"/>
              </a:cxn>
              <a:cxn ang="0">
                <a:pos x="819" y="102"/>
              </a:cxn>
              <a:cxn ang="0">
                <a:pos x="1536" y="819"/>
              </a:cxn>
              <a:cxn ang="0">
                <a:pos x="819" y="1536"/>
              </a:cxn>
              <a:cxn ang="0">
                <a:pos x="102" y="819"/>
              </a:cxn>
              <a:cxn ang="0">
                <a:pos x="819" y="819"/>
              </a:cxn>
              <a:cxn ang="0">
                <a:pos x="819" y="205"/>
              </a:cxn>
              <a:cxn ang="0">
                <a:pos x="1434" y="819"/>
              </a:cxn>
              <a:cxn ang="0">
                <a:pos x="819" y="819"/>
              </a:cxn>
              <a:cxn ang="0">
                <a:pos x="401" y="519"/>
              </a:cxn>
              <a:cxn ang="0">
                <a:pos x="350" y="607"/>
              </a:cxn>
              <a:cxn ang="0">
                <a:pos x="262" y="556"/>
              </a:cxn>
              <a:cxn ang="0">
                <a:pos x="313" y="468"/>
              </a:cxn>
              <a:cxn ang="0">
                <a:pos x="401" y="519"/>
              </a:cxn>
              <a:cxn ang="0">
                <a:pos x="1237" y="1119"/>
              </a:cxn>
              <a:cxn ang="0">
                <a:pos x="1288" y="1031"/>
              </a:cxn>
              <a:cxn ang="0">
                <a:pos x="1377" y="1082"/>
              </a:cxn>
              <a:cxn ang="0">
                <a:pos x="1326" y="1171"/>
              </a:cxn>
              <a:cxn ang="0">
                <a:pos x="1237" y="1119"/>
              </a:cxn>
              <a:cxn ang="0">
                <a:pos x="608" y="350"/>
              </a:cxn>
              <a:cxn ang="0">
                <a:pos x="519" y="401"/>
              </a:cxn>
              <a:cxn ang="0">
                <a:pos x="468" y="313"/>
              </a:cxn>
              <a:cxn ang="0">
                <a:pos x="556" y="261"/>
              </a:cxn>
              <a:cxn ang="0">
                <a:pos x="608" y="350"/>
              </a:cxn>
              <a:cxn ang="0">
                <a:pos x="1031" y="1288"/>
              </a:cxn>
              <a:cxn ang="0">
                <a:pos x="1120" y="1237"/>
              </a:cxn>
              <a:cxn ang="0">
                <a:pos x="1171" y="1326"/>
              </a:cxn>
              <a:cxn ang="0">
                <a:pos x="1082" y="1377"/>
              </a:cxn>
              <a:cxn ang="0">
                <a:pos x="1031" y="1288"/>
              </a:cxn>
              <a:cxn ang="0">
                <a:pos x="870" y="1331"/>
              </a:cxn>
              <a:cxn ang="0">
                <a:pos x="870" y="1434"/>
              </a:cxn>
              <a:cxn ang="0">
                <a:pos x="768" y="1434"/>
              </a:cxn>
              <a:cxn ang="0">
                <a:pos x="768" y="1331"/>
              </a:cxn>
              <a:cxn ang="0">
                <a:pos x="870" y="1331"/>
              </a:cxn>
              <a:cxn ang="0">
                <a:pos x="608" y="1288"/>
              </a:cxn>
              <a:cxn ang="0">
                <a:pos x="556" y="1377"/>
              </a:cxn>
              <a:cxn ang="0">
                <a:pos x="468" y="1326"/>
              </a:cxn>
              <a:cxn ang="0">
                <a:pos x="519" y="1237"/>
              </a:cxn>
              <a:cxn ang="0">
                <a:pos x="608" y="1288"/>
              </a:cxn>
              <a:cxn ang="0">
                <a:pos x="401" y="1119"/>
              </a:cxn>
              <a:cxn ang="0">
                <a:pos x="313" y="1171"/>
              </a:cxn>
              <a:cxn ang="0">
                <a:pos x="261" y="1082"/>
              </a:cxn>
              <a:cxn ang="0">
                <a:pos x="350" y="1031"/>
              </a:cxn>
              <a:cxn ang="0">
                <a:pos x="401" y="1119"/>
              </a:cxn>
              <a:cxn ang="0">
                <a:pos x="307" y="870"/>
              </a:cxn>
              <a:cxn ang="0">
                <a:pos x="205" y="870"/>
              </a:cxn>
              <a:cxn ang="0">
                <a:pos x="205" y="768"/>
              </a:cxn>
              <a:cxn ang="0">
                <a:pos x="307" y="768"/>
              </a:cxn>
              <a:cxn ang="0">
                <a:pos x="307" y="870"/>
              </a:cxn>
              <a:cxn ang="0">
                <a:pos x="307" y="870"/>
              </a:cxn>
              <a:cxn ang="0">
                <a:pos x="307" y="870"/>
              </a:cxn>
            </a:cxnLst>
            <a:rect l="0" t="0" r="r" b="b"/>
            <a:pathLst>
              <a:path w="1638" h="1638">
                <a:moveTo>
                  <a:pt x="1638" y="819"/>
                </a:moveTo>
                <a:cubicBezTo>
                  <a:pt x="1638" y="367"/>
                  <a:pt x="1272" y="0"/>
                  <a:pt x="819" y="0"/>
                </a:cubicBezTo>
                <a:cubicBezTo>
                  <a:pt x="367" y="0"/>
                  <a:pt x="0" y="367"/>
                  <a:pt x="0" y="819"/>
                </a:cubicBezTo>
                <a:cubicBezTo>
                  <a:pt x="0" y="1272"/>
                  <a:pt x="367" y="1638"/>
                  <a:pt x="819" y="1638"/>
                </a:cubicBezTo>
                <a:cubicBezTo>
                  <a:pt x="1272" y="1638"/>
                  <a:pt x="1638" y="1272"/>
                  <a:pt x="1638" y="819"/>
                </a:cubicBezTo>
                <a:close/>
                <a:moveTo>
                  <a:pt x="102" y="819"/>
                </a:moveTo>
                <a:cubicBezTo>
                  <a:pt x="102" y="424"/>
                  <a:pt x="424" y="102"/>
                  <a:pt x="819" y="102"/>
                </a:cubicBezTo>
                <a:cubicBezTo>
                  <a:pt x="1214" y="102"/>
                  <a:pt x="1536" y="424"/>
                  <a:pt x="1536" y="819"/>
                </a:cubicBezTo>
                <a:cubicBezTo>
                  <a:pt x="1536" y="1214"/>
                  <a:pt x="1214" y="1536"/>
                  <a:pt x="819" y="1536"/>
                </a:cubicBezTo>
                <a:cubicBezTo>
                  <a:pt x="424" y="1536"/>
                  <a:pt x="102" y="1214"/>
                  <a:pt x="102" y="819"/>
                </a:cubicBezTo>
                <a:close/>
                <a:moveTo>
                  <a:pt x="819" y="819"/>
                </a:moveTo>
                <a:cubicBezTo>
                  <a:pt x="819" y="205"/>
                  <a:pt x="819" y="205"/>
                  <a:pt x="819" y="205"/>
                </a:cubicBezTo>
                <a:cubicBezTo>
                  <a:pt x="1159" y="205"/>
                  <a:pt x="1434" y="480"/>
                  <a:pt x="1434" y="819"/>
                </a:cubicBezTo>
                <a:lnTo>
                  <a:pt x="819" y="819"/>
                </a:lnTo>
                <a:close/>
                <a:moveTo>
                  <a:pt x="401" y="519"/>
                </a:moveTo>
                <a:cubicBezTo>
                  <a:pt x="350" y="607"/>
                  <a:pt x="350" y="607"/>
                  <a:pt x="350" y="607"/>
                </a:cubicBezTo>
                <a:cubicBezTo>
                  <a:pt x="262" y="556"/>
                  <a:pt x="262" y="556"/>
                  <a:pt x="262" y="556"/>
                </a:cubicBezTo>
                <a:cubicBezTo>
                  <a:pt x="313" y="468"/>
                  <a:pt x="313" y="468"/>
                  <a:pt x="313" y="468"/>
                </a:cubicBezTo>
                <a:lnTo>
                  <a:pt x="401" y="519"/>
                </a:lnTo>
                <a:close/>
                <a:moveTo>
                  <a:pt x="1237" y="1119"/>
                </a:moveTo>
                <a:cubicBezTo>
                  <a:pt x="1288" y="1031"/>
                  <a:pt x="1288" y="1031"/>
                  <a:pt x="1288" y="1031"/>
                </a:cubicBezTo>
                <a:cubicBezTo>
                  <a:pt x="1377" y="1082"/>
                  <a:pt x="1377" y="1082"/>
                  <a:pt x="1377" y="1082"/>
                </a:cubicBezTo>
                <a:cubicBezTo>
                  <a:pt x="1326" y="1171"/>
                  <a:pt x="1326" y="1171"/>
                  <a:pt x="1326" y="1171"/>
                </a:cubicBezTo>
                <a:lnTo>
                  <a:pt x="1237" y="1119"/>
                </a:lnTo>
                <a:close/>
                <a:moveTo>
                  <a:pt x="608" y="350"/>
                </a:moveTo>
                <a:cubicBezTo>
                  <a:pt x="519" y="401"/>
                  <a:pt x="519" y="401"/>
                  <a:pt x="519" y="401"/>
                </a:cubicBezTo>
                <a:cubicBezTo>
                  <a:pt x="468" y="313"/>
                  <a:pt x="468" y="313"/>
                  <a:pt x="468" y="313"/>
                </a:cubicBezTo>
                <a:cubicBezTo>
                  <a:pt x="556" y="261"/>
                  <a:pt x="556" y="261"/>
                  <a:pt x="556" y="261"/>
                </a:cubicBezTo>
                <a:lnTo>
                  <a:pt x="608" y="350"/>
                </a:lnTo>
                <a:close/>
                <a:moveTo>
                  <a:pt x="1031" y="1288"/>
                </a:moveTo>
                <a:cubicBezTo>
                  <a:pt x="1120" y="1237"/>
                  <a:pt x="1120" y="1237"/>
                  <a:pt x="1120" y="1237"/>
                </a:cubicBezTo>
                <a:cubicBezTo>
                  <a:pt x="1171" y="1326"/>
                  <a:pt x="1171" y="1326"/>
                  <a:pt x="1171" y="1326"/>
                </a:cubicBezTo>
                <a:cubicBezTo>
                  <a:pt x="1082" y="1377"/>
                  <a:pt x="1082" y="1377"/>
                  <a:pt x="1082" y="1377"/>
                </a:cubicBezTo>
                <a:lnTo>
                  <a:pt x="1031" y="1288"/>
                </a:lnTo>
                <a:close/>
                <a:moveTo>
                  <a:pt x="870" y="1331"/>
                </a:moveTo>
                <a:cubicBezTo>
                  <a:pt x="870" y="1434"/>
                  <a:pt x="870" y="1434"/>
                  <a:pt x="870" y="1434"/>
                </a:cubicBezTo>
                <a:cubicBezTo>
                  <a:pt x="768" y="1434"/>
                  <a:pt x="768" y="1434"/>
                  <a:pt x="768" y="1434"/>
                </a:cubicBezTo>
                <a:cubicBezTo>
                  <a:pt x="768" y="1331"/>
                  <a:pt x="768" y="1331"/>
                  <a:pt x="768" y="1331"/>
                </a:cubicBezTo>
                <a:lnTo>
                  <a:pt x="870" y="1331"/>
                </a:lnTo>
                <a:close/>
                <a:moveTo>
                  <a:pt x="608" y="1288"/>
                </a:moveTo>
                <a:cubicBezTo>
                  <a:pt x="556" y="1377"/>
                  <a:pt x="556" y="1377"/>
                  <a:pt x="556" y="1377"/>
                </a:cubicBezTo>
                <a:cubicBezTo>
                  <a:pt x="468" y="1326"/>
                  <a:pt x="468" y="1326"/>
                  <a:pt x="468" y="1326"/>
                </a:cubicBezTo>
                <a:cubicBezTo>
                  <a:pt x="519" y="1237"/>
                  <a:pt x="519" y="1237"/>
                  <a:pt x="519" y="1237"/>
                </a:cubicBezTo>
                <a:lnTo>
                  <a:pt x="608" y="1288"/>
                </a:lnTo>
                <a:close/>
                <a:moveTo>
                  <a:pt x="401" y="1119"/>
                </a:moveTo>
                <a:cubicBezTo>
                  <a:pt x="313" y="1171"/>
                  <a:pt x="313" y="1171"/>
                  <a:pt x="313" y="1171"/>
                </a:cubicBezTo>
                <a:cubicBezTo>
                  <a:pt x="261" y="1082"/>
                  <a:pt x="261" y="1082"/>
                  <a:pt x="261" y="1082"/>
                </a:cubicBezTo>
                <a:cubicBezTo>
                  <a:pt x="350" y="1031"/>
                  <a:pt x="350" y="1031"/>
                  <a:pt x="350" y="1031"/>
                </a:cubicBezTo>
                <a:lnTo>
                  <a:pt x="401" y="1119"/>
                </a:lnTo>
                <a:close/>
                <a:moveTo>
                  <a:pt x="307" y="870"/>
                </a:moveTo>
                <a:cubicBezTo>
                  <a:pt x="205" y="870"/>
                  <a:pt x="205" y="870"/>
                  <a:pt x="205" y="870"/>
                </a:cubicBezTo>
                <a:cubicBezTo>
                  <a:pt x="205" y="768"/>
                  <a:pt x="205" y="768"/>
                  <a:pt x="205" y="768"/>
                </a:cubicBezTo>
                <a:cubicBezTo>
                  <a:pt x="307" y="768"/>
                  <a:pt x="307" y="768"/>
                  <a:pt x="307" y="768"/>
                </a:cubicBezTo>
                <a:lnTo>
                  <a:pt x="307" y="870"/>
                </a:lnTo>
                <a:close/>
                <a:moveTo>
                  <a:pt x="307" y="870"/>
                </a:moveTo>
                <a:cubicBezTo>
                  <a:pt x="307" y="870"/>
                  <a:pt x="307" y="870"/>
                  <a:pt x="307" y="870"/>
                </a:cubicBezTo>
              </a:path>
            </a:pathLst>
          </a:custGeom>
          <a:solidFill>
            <a:schemeClr val="accent3"/>
          </a:solidFill>
          <a:ln w="9525">
            <a:noFill/>
            <a:round/>
          </a:ln>
        </p:spPr>
        <p:txBody>
          <a:bodyPr anchor="ctr"/>
          <a:lstStyle/>
          <a:p>
            <a:pPr algn="ctr"/>
            <a:endParaRPr sz="2400"/>
          </a:p>
        </p:txBody>
      </p:sp>
      <p:grpSp>
        <p:nvGrpSpPr>
          <p:cNvPr id="21" name="Group 57"/>
          <p:cNvGrpSpPr/>
          <p:nvPr/>
        </p:nvGrpSpPr>
        <p:grpSpPr>
          <a:xfrm>
            <a:off x="7767498" y="4488928"/>
            <a:ext cx="3707367" cy="1386401"/>
            <a:chOff x="7821836" y="4301191"/>
            <a:chExt cx="3525034" cy="1386401"/>
          </a:xfrm>
        </p:grpSpPr>
        <p:sp>
          <p:nvSpPr>
            <p:cNvPr id="22" name="TextBox 55"/>
            <p:cNvSpPr txBox="1"/>
            <p:nvPr/>
          </p:nvSpPr>
          <p:spPr>
            <a:xfrm>
              <a:off x="7821836" y="4685267"/>
              <a:ext cx="3525034" cy="1002325"/>
            </a:xfrm>
            <a:prstGeom prst="rect">
              <a:avLst/>
            </a:prstGeom>
            <a:noFill/>
          </p:spPr>
          <p:txBody>
            <a:bodyPr wrap="square" lIns="0" tIns="0" rIns="0" bIns="0" anchor="ctr" anchorCtr="0">
              <a:normAutofit fontScale="85000" lnSpcReduction="10000"/>
            </a:bodyPr>
            <a:lstStyle/>
            <a:p>
              <a:pPr>
                <a:lnSpc>
                  <a:spcPct val="12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（建议使用主题字体）如需更改请在（设置形状格式）菜单下（文本选项）中调整</a:t>
              </a:r>
            </a:p>
          </p:txBody>
        </p:sp>
        <p:sp>
          <p:nvSpPr>
            <p:cNvPr id="23" name="Rectangle 1"/>
            <p:cNvSpPr/>
            <p:nvPr/>
          </p:nvSpPr>
          <p:spPr>
            <a:xfrm>
              <a:off x="7821836" y="4301191"/>
              <a:ext cx="1170559" cy="369332"/>
            </a:xfrm>
            <a:prstGeom prst="rect">
              <a:avLst/>
            </a:prstGeom>
          </p:spPr>
          <p:txBody>
            <a:bodyPr wrap="none" lIns="0" tIns="0" rIns="0" bIns="0" anchor="ctr" anchorCtr="0">
              <a:normAutofit/>
            </a:bodyPr>
            <a:lstStyle/>
            <a:p>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60" name="矩形: 圆角 59">
            <a:extLst>
              <a:ext uri="{FF2B5EF4-FFF2-40B4-BE49-F238E27FC236}">
                <a16:creationId xmlns:a16="http://schemas.microsoft.com/office/drawing/2014/main" id="{48C4EC47-388A-4D01-95F3-D588E637A18F}"/>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EC2FD6F3-F394-4D5C-B7CA-F813FCC09915}"/>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47763626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par>
                                <p:cTn id="29" presetID="22" presetClass="entr" presetSubtype="8"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par>
                                <p:cTn id="32" presetID="22" presetClass="entr" presetSubtype="8"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par>
                                <p:cTn id="47" presetID="22" presetClass="entr" presetSubtype="8"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left)">
                                      <p:cBhvr>
                                        <p:cTn id="52"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1" grpId="0"/>
      <p:bldP spid="12" grpId="0"/>
      <p:bldP spid="17" grpId="0" animBg="1"/>
      <p:bldP spid="18" grpId="0" animBg="1"/>
      <p:bldP spid="19" grpId="0" animBg="1"/>
      <p:bldP spid="20" grpId="0" animBg="1"/>
      <p:bldP spid="6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4000" r="-34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D23E23-86DD-4744-B2BD-5ED3CF4EB717}"/>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6EF6F4FB-B318-4B99-89E1-C22AA766F9F9}"/>
              </a:ext>
            </a:extLst>
          </p:cNvPr>
          <p:cNvSpPr>
            <a:spLocks noGrp="1"/>
          </p:cNvSpPr>
          <p:nvPr>
            <p:ph idx="1"/>
          </p:nvPr>
        </p:nvSpPr>
        <p:spPr/>
        <p:txBody>
          <a:bodyPr/>
          <a:lstStyle/>
          <a:p>
            <a:endParaRPr lang="zh-CN" altLang="en-US" dirty="0"/>
          </a:p>
        </p:txBody>
      </p:sp>
      <p:sp>
        <p:nvSpPr>
          <p:cNvPr id="5" name="矩形 4">
            <a:extLst>
              <a:ext uri="{FF2B5EF4-FFF2-40B4-BE49-F238E27FC236}">
                <a16:creationId xmlns:a16="http://schemas.microsoft.com/office/drawing/2014/main" id="{F81D4C6B-7032-4183-B812-F619AC5DDF66}"/>
              </a:ext>
            </a:extLst>
          </p:cNvPr>
          <p:cNvSpPr/>
          <p:nvPr/>
        </p:nvSpPr>
        <p:spPr>
          <a:xfrm>
            <a:off x="4143791" y="2522311"/>
            <a:ext cx="3904417" cy="1591718"/>
          </a:xfrm>
          <a:prstGeom prst="rect">
            <a:avLst/>
          </a:prstGeom>
        </p:spPr>
        <p:txBody>
          <a:bodyPr wrap="square">
            <a:spAutoFit/>
          </a:bodyPr>
          <a:lstStyle/>
          <a:p>
            <a:pPr algn="ctr">
              <a:lnSpc>
                <a:spcPct val="130000"/>
              </a:lnSpc>
              <a:defRPr/>
            </a:pPr>
            <a:r>
              <a:rPr lang="en-US" altLang="zh-CN" sz="32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PART 04</a:t>
            </a:r>
          </a:p>
          <a:p>
            <a:pPr algn="ctr">
              <a:spcBef>
                <a:spcPts val="667"/>
              </a:spcBef>
              <a:defRPr/>
            </a:pPr>
            <a:r>
              <a:rPr lang="zh-CN" altLang="en-US" sz="3600"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教学过程</a:t>
            </a:r>
          </a:p>
          <a:p>
            <a:pPr algn="ctr">
              <a:defRPr/>
            </a:pPr>
            <a:endParaRPr lang="zh-CN" altLang="zh-CN" sz="1400" kern="1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矩形 5">
            <a:extLst>
              <a:ext uri="{FF2B5EF4-FFF2-40B4-BE49-F238E27FC236}">
                <a16:creationId xmlns:a16="http://schemas.microsoft.com/office/drawing/2014/main" id="{7CAAE047-2862-41EB-A704-6E5B17D3D221}"/>
              </a:ext>
            </a:extLst>
          </p:cNvPr>
          <p:cNvSpPr/>
          <p:nvPr/>
        </p:nvSpPr>
        <p:spPr>
          <a:xfrm>
            <a:off x="2264226" y="4633686"/>
            <a:ext cx="11335660" cy="646331"/>
          </a:xfrm>
          <a:prstGeom prst="rect">
            <a:avLst/>
          </a:prstGeom>
        </p:spPr>
        <p:txBody>
          <a:bodyPr wrap="square">
            <a:spAutoFit/>
          </a:bodyPr>
          <a:lstStyle/>
          <a:p>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Lorem ipsum dolor sit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amet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consectetur</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adipiscing</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elit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Curabitur</a:t>
            </a:r>
            <a:endPar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elementum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posuere</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pretium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Quisque</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nibh</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dolor,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dignissim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ac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dignissim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ut.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p>
        </p:txBody>
      </p:sp>
    </p:spTree>
    <p:extLst>
      <p:ext uri="{BB962C8B-B14F-4D97-AF65-F5344CB8AC3E}">
        <p14:creationId xmlns:p14="http://schemas.microsoft.com/office/powerpoint/2010/main" val="84477668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8536173" y="2630763"/>
            <a:ext cx="2694815" cy="1346412"/>
          </a:xfrm>
          <a:prstGeom prst="wedgeRectCallout">
            <a:avLst>
              <a:gd name="adj1" fmla="val 41393"/>
              <a:gd name="adj2" fmla="val -19934"/>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4936">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     单击编辑标题</a:t>
            </a: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rPr>
              <a:t>   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   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8" name="矩形标注 7"/>
          <p:cNvSpPr/>
          <p:nvPr/>
        </p:nvSpPr>
        <p:spPr>
          <a:xfrm>
            <a:off x="6041391" y="2630763"/>
            <a:ext cx="2494781" cy="1346412"/>
          </a:xfrm>
          <a:prstGeom prst="wedgeRectCallout">
            <a:avLst>
              <a:gd name="adj1" fmla="val 59514"/>
              <a:gd name="adj2" fmla="val -21196"/>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4936">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     单击编辑标题</a:t>
            </a: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9" name="矩形标注 8"/>
          <p:cNvSpPr/>
          <p:nvPr/>
        </p:nvSpPr>
        <p:spPr>
          <a:xfrm>
            <a:off x="3546611" y="2630763"/>
            <a:ext cx="2494781" cy="1346412"/>
          </a:xfrm>
          <a:prstGeom prst="wedgeRectCallout">
            <a:avLst>
              <a:gd name="adj1" fmla="val 59514"/>
              <a:gd name="adj2" fmla="val -21196"/>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4936">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     单击编辑标题</a:t>
            </a: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0" name="矩形标注 9"/>
          <p:cNvSpPr/>
          <p:nvPr/>
        </p:nvSpPr>
        <p:spPr>
          <a:xfrm>
            <a:off x="1051831" y="2630763"/>
            <a:ext cx="2494781" cy="1346412"/>
          </a:xfrm>
          <a:prstGeom prst="wedgeRectCallout">
            <a:avLst>
              <a:gd name="adj1" fmla="val 59514"/>
              <a:gd name="adj2" fmla="val -21196"/>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defTabSz="1214936">
              <a:spcBef>
                <a:spcPct val="20000"/>
              </a:spcBef>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单击编辑标题</a:t>
            </a: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请在此粘贴或者输入你的文字内容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61550" y="4968047"/>
            <a:ext cx="10382855" cy="830966"/>
          </a:xfrm>
          <a:prstGeom prst="rect">
            <a:avLst/>
          </a:prstGeom>
          <a:noFill/>
        </p:spPr>
        <p:txBody>
          <a:bodyPr wrap="square" lIns="91412" tIns="45705" rIns="91412" bIns="45705"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961552" y="4534387"/>
            <a:ext cx="7625139" cy="338524"/>
          </a:xfrm>
          <a:prstGeom prst="rect">
            <a:avLst/>
          </a:prstGeom>
          <a:noFill/>
        </p:spPr>
        <p:txBody>
          <a:bodyPr wrap="square" lIns="91412" tIns="45705" rIns="91412" bIns="45705" rtlCol="0">
            <a:spAutoFit/>
          </a:bodyPr>
          <a:lstStyle/>
          <a:p>
            <a:pPr defTabSz="1214936">
              <a:spcBef>
                <a:spcPct val="2000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单击编辑标题</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矩形: 圆角 10">
            <a:extLst>
              <a:ext uri="{FF2B5EF4-FFF2-40B4-BE49-F238E27FC236}">
                <a16:creationId xmlns:a16="http://schemas.microsoft.com/office/drawing/2014/main" id="{6EAFD9C1-9C13-4AB3-96E8-740EB628E307}"/>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68FF90F-E7CF-462D-82B4-D2006A919524}"/>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22502219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par>
                          <p:cTn id="12" fill="hold">
                            <p:stCondLst>
                              <p:cond delay="2500"/>
                            </p:stCondLst>
                            <p:childTnLst>
                              <p:par>
                                <p:cTn id="13" presetID="22" presetClass="entr" presetSubtype="8"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4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childTnLst>
                          </p:cTn>
                        </p:par>
                        <p:par>
                          <p:cTn id="20" fill="hold">
                            <p:stCondLst>
                              <p:cond delay="4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14400"/>
                            </p:stCondLst>
                            <p:childTnLst>
                              <p:par>
                                <p:cTn id="25" presetID="22" presetClass="entr" presetSubtype="8" fill="hold" grpId="0" nodeType="after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F3DD90-C594-479D-B679-E65E668FFBA2}"/>
              </a:ext>
            </a:extLst>
          </p:cNvPr>
          <p:cNvSpPr>
            <a:spLocks noGrp="1"/>
          </p:cNvSpPr>
          <p:nvPr>
            <p:ph type="title"/>
          </p:nvPr>
        </p:nvSpPr>
        <p:spPr/>
        <p:txBody>
          <a:bodyPr/>
          <a:lstStyle/>
          <a:p>
            <a:endParaRPr lang="zh-CN" altLang="en-US"/>
          </a:p>
        </p:txBody>
      </p:sp>
      <p:pic>
        <p:nvPicPr>
          <p:cNvPr id="4" name="内容占位符 4">
            <a:extLst>
              <a:ext uri="{FF2B5EF4-FFF2-40B4-BE49-F238E27FC236}">
                <a16:creationId xmlns:a16="http://schemas.microsoft.com/office/drawing/2014/main" id="{4371D47B-286C-4B6A-9B98-9B0B25B818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4711700"/>
          </a:xfrm>
          <a:prstGeom prst="rect">
            <a:avLst/>
          </a:prstGeom>
        </p:spPr>
      </p:pic>
      <p:sp>
        <p:nvSpPr>
          <p:cNvPr id="5" name="矩形 4">
            <a:extLst>
              <a:ext uri="{FF2B5EF4-FFF2-40B4-BE49-F238E27FC236}">
                <a16:creationId xmlns:a16="http://schemas.microsoft.com/office/drawing/2014/main" id="{19D5C153-67A6-4AE7-8790-A5090B2D212B}"/>
              </a:ext>
            </a:extLst>
          </p:cNvPr>
          <p:cNvSpPr/>
          <p:nvPr/>
        </p:nvSpPr>
        <p:spPr>
          <a:xfrm>
            <a:off x="4832021" y="1690688"/>
            <a:ext cx="2236510" cy="1323439"/>
          </a:xfrm>
          <a:prstGeom prst="rect">
            <a:avLst/>
          </a:prstGeom>
        </p:spPr>
        <p:txBody>
          <a:bodyPr wrap="none">
            <a:spAutoFit/>
          </a:bodyPr>
          <a:lstStyle/>
          <a:p>
            <a:pPr>
              <a:defRPr/>
            </a:pPr>
            <a:r>
              <a:rPr lang="zh-CN" altLang="en-US" sz="8000" kern="100" dirty="0">
                <a:solidFill>
                  <a:schemeClr val="tx2"/>
                </a:solidFill>
                <a:latin typeface="Impact" panose="020B0806030902050204" pitchFamily="34" charset="0"/>
                <a:cs typeface="Times New Roman" panose="02020603050405020304" pitchFamily="18" charset="0"/>
              </a:rPr>
              <a:t>目录</a:t>
            </a:r>
            <a:endParaRPr lang="zh-CN" altLang="zh-CN" sz="8000" kern="100" dirty="0">
              <a:solidFill>
                <a:schemeClr val="tx2"/>
              </a:solidFill>
              <a:latin typeface="Impact" panose="020B0806030902050204" pitchFamily="34" charset="0"/>
              <a:cs typeface="Times New Roman" panose="02020603050405020304" pitchFamily="18" charset="0"/>
            </a:endParaRPr>
          </a:p>
        </p:txBody>
      </p:sp>
      <p:sp>
        <p:nvSpPr>
          <p:cNvPr id="6" name="矩形 5">
            <a:extLst>
              <a:ext uri="{FF2B5EF4-FFF2-40B4-BE49-F238E27FC236}">
                <a16:creationId xmlns:a16="http://schemas.microsoft.com/office/drawing/2014/main" id="{625B04B8-691B-4864-8147-B554BB9B5B0B}"/>
              </a:ext>
            </a:extLst>
          </p:cNvPr>
          <p:cNvSpPr/>
          <p:nvPr/>
        </p:nvSpPr>
        <p:spPr>
          <a:xfrm>
            <a:off x="-251104" y="5076825"/>
            <a:ext cx="3904417" cy="1591718"/>
          </a:xfrm>
          <a:prstGeom prst="rect">
            <a:avLst/>
          </a:prstGeom>
        </p:spPr>
        <p:txBody>
          <a:bodyPr wrap="square">
            <a:spAutoFit/>
          </a:bodyPr>
          <a:lstStyle/>
          <a:p>
            <a:pPr algn="ctr">
              <a:lnSpc>
                <a:spcPct val="130000"/>
              </a:lnSpc>
              <a:defRPr/>
            </a:pPr>
            <a:r>
              <a:rPr lang="en-US" altLang="zh-CN" sz="32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PART 01</a:t>
            </a:r>
          </a:p>
          <a:p>
            <a:pPr algn="ctr">
              <a:spcBef>
                <a:spcPts val="667"/>
              </a:spcBef>
              <a:defRPr/>
            </a:pPr>
            <a:r>
              <a:rPr lang="zh-CN" altLang="en-US" sz="3600"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教学目的</a:t>
            </a:r>
          </a:p>
          <a:p>
            <a:pPr algn="ctr">
              <a:defRPr/>
            </a:pPr>
            <a:endParaRPr lang="zh-CN" altLang="zh-CN" sz="1400" kern="1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矩形 9">
            <a:extLst>
              <a:ext uri="{FF2B5EF4-FFF2-40B4-BE49-F238E27FC236}">
                <a16:creationId xmlns:a16="http://schemas.microsoft.com/office/drawing/2014/main" id="{042CEE34-5AE0-4D93-AC16-F42094960839}"/>
              </a:ext>
            </a:extLst>
          </p:cNvPr>
          <p:cNvSpPr/>
          <p:nvPr/>
        </p:nvSpPr>
        <p:spPr>
          <a:xfrm>
            <a:off x="2532668" y="5076825"/>
            <a:ext cx="3904417" cy="1591718"/>
          </a:xfrm>
          <a:prstGeom prst="rect">
            <a:avLst/>
          </a:prstGeom>
        </p:spPr>
        <p:txBody>
          <a:bodyPr wrap="square">
            <a:spAutoFit/>
          </a:bodyPr>
          <a:lstStyle/>
          <a:p>
            <a:pPr algn="ctr">
              <a:lnSpc>
                <a:spcPct val="130000"/>
              </a:lnSpc>
              <a:defRPr/>
            </a:pPr>
            <a:r>
              <a:rPr lang="en-US" altLang="zh-CN" sz="32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PART 02</a:t>
            </a:r>
          </a:p>
          <a:p>
            <a:pPr algn="ctr">
              <a:spcBef>
                <a:spcPts val="667"/>
              </a:spcBef>
              <a:defRPr/>
            </a:pPr>
            <a:r>
              <a:rPr lang="zh-CN" altLang="en-US" sz="3600"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教学准备</a:t>
            </a:r>
          </a:p>
          <a:p>
            <a:pPr algn="ctr">
              <a:defRPr/>
            </a:pPr>
            <a:endParaRPr lang="zh-CN" altLang="zh-CN" sz="1400" kern="1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矩形 10">
            <a:extLst>
              <a:ext uri="{FF2B5EF4-FFF2-40B4-BE49-F238E27FC236}">
                <a16:creationId xmlns:a16="http://schemas.microsoft.com/office/drawing/2014/main" id="{359DDD7A-9850-49C2-8217-79595EA47E2E}"/>
              </a:ext>
            </a:extLst>
          </p:cNvPr>
          <p:cNvSpPr/>
          <p:nvPr/>
        </p:nvSpPr>
        <p:spPr>
          <a:xfrm>
            <a:off x="5503811" y="5076825"/>
            <a:ext cx="3904417" cy="1591718"/>
          </a:xfrm>
          <a:prstGeom prst="rect">
            <a:avLst/>
          </a:prstGeom>
        </p:spPr>
        <p:txBody>
          <a:bodyPr wrap="square">
            <a:spAutoFit/>
          </a:bodyPr>
          <a:lstStyle/>
          <a:p>
            <a:pPr algn="ctr">
              <a:lnSpc>
                <a:spcPct val="130000"/>
              </a:lnSpc>
              <a:defRPr/>
            </a:pPr>
            <a:r>
              <a:rPr lang="en-US" altLang="zh-CN" sz="32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PART 03</a:t>
            </a:r>
          </a:p>
          <a:p>
            <a:pPr algn="ctr">
              <a:spcBef>
                <a:spcPts val="667"/>
              </a:spcBef>
              <a:defRPr/>
            </a:pPr>
            <a:r>
              <a:rPr lang="zh-CN" altLang="en-US" sz="3600"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教学内容</a:t>
            </a:r>
          </a:p>
          <a:p>
            <a:pPr algn="ctr">
              <a:defRPr/>
            </a:pPr>
            <a:endParaRPr lang="zh-CN" altLang="zh-CN" sz="1400" kern="1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矩形 11">
            <a:extLst>
              <a:ext uri="{FF2B5EF4-FFF2-40B4-BE49-F238E27FC236}">
                <a16:creationId xmlns:a16="http://schemas.microsoft.com/office/drawing/2014/main" id="{596494F5-4146-498F-9511-E347CB7D7597}"/>
              </a:ext>
            </a:extLst>
          </p:cNvPr>
          <p:cNvSpPr/>
          <p:nvPr/>
        </p:nvSpPr>
        <p:spPr>
          <a:xfrm>
            <a:off x="8287583" y="5076825"/>
            <a:ext cx="3904417" cy="1376274"/>
          </a:xfrm>
          <a:prstGeom prst="rect">
            <a:avLst/>
          </a:prstGeom>
        </p:spPr>
        <p:txBody>
          <a:bodyPr wrap="square">
            <a:spAutoFit/>
          </a:bodyPr>
          <a:lstStyle/>
          <a:p>
            <a:pPr algn="ctr">
              <a:lnSpc>
                <a:spcPct val="130000"/>
              </a:lnSpc>
              <a:defRPr/>
            </a:pPr>
            <a:r>
              <a:rPr lang="en-US" altLang="zh-CN" sz="32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PART 04</a:t>
            </a:r>
          </a:p>
          <a:p>
            <a:pPr algn="ctr">
              <a:spcBef>
                <a:spcPts val="667"/>
              </a:spcBef>
              <a:defRPr/>
            </a:pPr>
            <a:r>
              <a:rPr lang="zh-CN" altLang="en-US" sz="3600"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教学过程</a:t>
            </a:r>
            <a:endParaRPr lang="zh-CN" altLang="zh-CN" sz="1400" kern="1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551594835"/>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1" fill="hold" grpId="0"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grpId="0" nodeType="withEffect">
                                  <p:stCondLst>
                                    <p:cond delay="25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par>
                                <p:cTn id="17" presetID="22" presetClass="entr" presetSubtype="1" fill="hold" grpId="0" nodeType="withEffect">
                                  <p:stCondLst>
                                    <p:cond delay="25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e2497b3-dd8a-48d7-acc5-b1ffcb15ea80"/>
          <p:cNvGrpSpPr>
            <a:grpSpLocks noChangeAspect="1"/>
          </p:cNvGrpSpPr>
          <p:nvPr/>
        </p:nvGrpSpPr>
        <p:grpSpPr>
          <a:xfrm>
            <a:off x="700604" y="935811"/>
            <a:ext cx="10790793" cy="4986382"/>
            <a:chOff x="696847" y="1130258"/>
            <a:chExt cx="10790794" cy="4986381"/>
          </a:xfrm>
        </p:grpSpPr>
        <p:sp>
          <p:nvSpPr>
            <p:cNvPr id="4" name="Straight Connector 10"/>
            <p:cNvSpPr/>
            <p:nvPr/>
          </p:nvSpPr>
          <p:spPr bwMode="auto">
            <a:xfrm>
              <a:off x="719138" y="6116639"/>
              <a:ext cx="10768503" cy="0"/>
            </a:xfrm>
            <a:prstGeom prst="line">
              <a:avLst/>
            </a:prstGeom>
            <a:noFill/>
            <a:ln w="12700" cap="flat">
              <a:solidFill>
                <a:srgbClr val="B3B3B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pPr algn="ctr"/>
              <a:endParaRPr sz="2400"/>
            </a:p>
          </p:txBody>
        </p:sp>
        <p:sp>
          <p:nvSpPr>
            <p:cNvPr id="5" name="Rectangle 11"/>
            <p:cNvSpPr/>
            <p:nvPr/>
          </p:nvSpPr>
          <p:spPr>
            <a:xfrm>
              <a:off x="696847" y="1130599"/>
              <a:ext cx="5378484" cy="32124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6" name="TextBox 14"/>
            <p:cNvSpPr txBox="1"/>
            <p:nvPr/>
          </p:nvSpPr>
          <p:spPr>
            <a:xfrm>
              <a:off x="696847" y="4364239"/>
              <a:ext cx="5378484" cy="1585041"/>
            </a:xfrm>
            <a:prstGeom prst="rect">
              <a:avLst/>
            </a:prstGeom>
            <a:solidFill>
              <a:schemeClr val="accent2"/>
            </a:solidFill>
          </p:spPr>
          <p:txBody>
            <a:bodyPr vert="horz" wrap="none" lIns="121920" tIns="60960" rIns="121920" bIns="60960" anchor="ctr">
              <a:normAutofit/>
            </a:bodyPr>
            <a:lstStyle/>
            <a:p>
              <a:pPr algn="ctr"/>
              <a:endParaRPr lang="zh-CN" altLang="en-US" sz="2400" dirty="0"/>
            </a:p>
          </p:txBody>
        </p:sp>
        <p:sp>
          <p:nvSpPr>
            <p:cNvPr id="7" name="TextBox 15"/>
            <p:cNvSpPr txBox="1"/>
            <p:nvPr/>
          </p:nvSpPr>
          <p:spPr>
            <a:xfrm>
              <a:off x="6109157" y="1130258"/>
              <a:ext cx="5378484" cy="1585041"/>
            </a:xfrm>
            <a:prstGeom prst="rect">
              <a:avLst/>
            </a:prstGeom>
            <a:solidFill>
              <a:schemeClr val="accent1"/>
            </a:solidFill>
          </p:spPr>
          <p:txBody>
            <a:bodyPr vert="horz" wrap="none" lIns="121920" tIns="60960" rIns="121920" bIns="60960" anchor="ctr">
              <a:normAutofit/>
            </a:bodyPr>
            <a:lstStyle/>
            <a:p>
              <a:pPr algn="ctr"/>
              <a:endParaRPr lang="zh-CN" altLang="en-US" sz="2400" dirty="0"/>
            </a:p>
          </p:txBody>
        </p:sp>
        <p:sp>
          <p:nvSpPr>
            <p:cNvPr id="8" name="Rectangle 1"/>
            <p:cNvSpPr/>
            <p:nvPr/>
          </p:nvSpPr>
          <p:spPr>
            <a:xfrm>
              <a:off x="696847" y="1130259"/>
              <a:ext cx="5378484" cy="321279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9" name="Rectangle 2"/>
            <p:cNvSpPr/>
            <p:nvPr/>
          </p:nvSpPr>
          <p:spPr>
            <a:xfrm>
              <a:off x="6102500" y="2744320"/>
              <a:ext cx="5378484" cy="320496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nvGrpSpPr>
            <p:cNvPr id="10" name="组合 9"/>
            <p:cNvGrpSpPr/>
            <p:nvPr/>
          </p:nvGrpSpPr>
          <p:grpSpPr>
            <a:xfrm>
              <a:off x="7012154" y="1247264"/>
              <a:ext cx="3565832" cy="1413376"/>
              <a:chOff x="12728267" y="787104"/>
              <a:chExt cx="3565832" cy="1413376"/>
            </a:xfrm>
          </p:grpSpPr>
          <p:sp>
            <p:nvSpPr>
              <p:cNvPr id="14" name="矩形 13"/>
              <p:cNvSpPr/>
              <p:nvPr/>
            </p:nvSpPr>
            <p:spPr>
              <a:xfrm>
                <a:off x="12734924" y="787104"/>
                <a:ext cx="3559175" cy="338554"/>
              </a:xfrm>
              <a:prstGeom prst="rect">
                <a:avLst/>
              </a:prstGeom>
            </p:spPr>
            <p:txBody>
              <a:bodyPr wrap="square" anchor="b">
                <a:spAutoFit/>
              </a:bodyPr>
              <a:lstStyle/>
              <a:p>
                <a:pPr algn="ctr"/>
                <a:r>
                  <a:rPr lang="zh-CN" altLang="en-US" sz="1600" b="1" dirty="0">
                    <a:solidFill>
                      <a:prstClr val="white"/>
                    </a:solidFill>
                  </a:rPr>
                  <a:t>标题文本预设</a:t>
                </a:r>
                <a:endParaRPr lang="zh-CN" altLang="en-US" sz="2400" dirty="0"/>
              </a:p>
            </p:txBody>
          </p:sp>
          <p:sp>
            <p:nvSpPr>
              <p:cNvPr id="15" name="矩形 14"/>
              <p:cNvSpPr/>
              <p:nvPr/>
            </p:nvSpPr>
            <p:spPr>
              <a:xfrm>
                <a:off x="12728267" y="1123519"/>
                <a:ext cx="3559175" cy="1076961"/>
              </a:xfrm>
              <a:prstGeom prst="rect">
                <a:avLst/>
              </a:prstGeom>
            </p:spPr>
            <p:txBody>
              <a:bodyPr wrap="square" anchor="b">
                <a:spAutoFit/>
              </a:bodyPr>
              <a:lstStyle/>
              <a:p>
                <a:pPr algn="ctr">
                  <a:lnSpc>
                    <a:spcPct val="120000"/>
                  </a:lnSpc>
                </a:pPr>
                <a:r>
                  <a:rPr lang="zh-CN" altLang="en-US" sz="1333" dirty="0">
                    <a:solidFill>
                      <a:prstClr val="white"/>
                    </a:solidFill>
                  </a:rPr>
                  <a:t>此部分内容作为文字排版占位显示（建议使用主题字体）</a:t>
                </a:r>
                <a:br>
                  <a:rPr lang="zh-CN" altLang="en-US" sz="1333" dirty="0">
                    <a:solidFill>
                      <a:prstClr val="white"/>
                    </a:solidFill>
                  </a:rPr>
                </a:br>
                <a:r>
                  <a:rPr lang="zh-CN" altLang="en-US" sz="1333" dirty="0">
                    <a:solidFill>
                      <a:prstClr val="white"/>
                    </a:solidFill>
                  </a:rPr>
                  <a:t>如需更改请在（设置形状格式）菜单下（文本选项）中调整</a:t>
                </a:r>
                <a:endParaRPr lang="zh-CN" altLang="en-US" sz="1600" dirty="0"/>
              </a:p>
            </p:txBody>
          </p:sp>
        </p:grpSp>
        <p:grpSp>
          <p:nvGrpSpPr>
            <p:cNvPr id="11" name="组合 10"/>
            <p:cNvGrpSpPr/>
            <p:nvPr/>
          </p:nvGrpSpPr>
          <p:grpSpPr>
            <a:xfrm>
              <a:off x="1606501" y="4441179"/>
              <a:ext cx="3559175" cy="1076961"/>
              <a:chOff x="12734924" y="747038"/>
              <a:chExt cx="3559175" cy="1076961"/>
            </a:xfrm>
          </p:grpSpPr>
          <p:sp>
            <p:nvSpPr>
              <p:cNvPr id="12" name="矩形 11"/>
              <p:cNvSpPr/>
              <p:nvPr/>
            </p:nvSpPr>
            <p:spPr>
              <a:xfrm>
                <a:off x="12734924" y="1039681"/>
                <a:ext cx="3559175" cy="338554"/>
              </a:xfrm>
              <a:prstGeom prst="rect">
                <a:avLst/>
              </a:prstGeom>
            </p:spPr>
            <p:txBody>
              <a:bodyPr wrap="square" anchor="b">
                <a:spAutoFit/>
              </a:bodyPr>
              <a:lstStyle/>
              <a:p>
                <a:pPr algn="ctr"/>
                <a:r>
                  <a:rPr lang="zh-CN" altLang="en-US" sz="1600" b="1" dirty="0">
                    <a:solidFill>
                      <a:prstClr val="white"/>
                    </a:solidFill>
                  </a:rPr>
                  <a:t>标题文本预设</a:t>
                </a:r>
                <a:endParaRPr lang="zh-CN" altLang="en-US" sz="2400" dirty="0"/>
              </a:p>
            </p:txBody>
          </p:sp>
          <p:sp>
            <p:nvSpPr>
              <p:cNvPr id="13" name="矩形 12"/>
              <p:cNvSpPr/>
              <p:nvPr/>
            </p:nvSpPr>
            <p:spPr>
              <a:xfrm>
                <a:off x="12734924" y="747038"/>
                <a:ext cx="3559175" cy="1076961"/>
              </a:xfrm>
              <a:prstGeom prst="rect">
                <a:avLst/>
              </a:prstGeom>
            </p:spPr>
            <p:txBody>
              <a:bodyPr wrap="square" anchor="b">
                <a:spAutoFit/>
              </a:bodyPr>
              <a:lstStyle/>
              <a:p>
                <a:pPr algn="ctr">
                  <a:lnSpc>
                    <a:spcPct val="120000"/>
                  </a:lnSpc>
                </a:pPr>
                <a:r>
                  <a:rPr lang="zh-CN" altLang="en-US" sz="1333" dirty="0">
                    <a:solidFill>
                      <a:prstClr val="white"/>
                    </a:solidFill>
                  </a:rPr>
                  <a:t>此部分内容作为文字排版占位显示（建议使用主题字体）</a:t>
                </a:r>
                <a:br>
                  <a:rPr lang="zh-CN" altLang="en-US" sz="1333" dirty="0">
                    <a:solidFill>
                      <a:prstClr val="white"/>
                    </a:solidFill>
                  </a:rPr>
                </a:br>
                <a:r>
                  <a:rPr lang="zh-CN" altLang="en-US" sz="1333" dirty="0">
                    <a:solidFill>
                      <a:prstClr val="white"/>
                    </a:solidFill>
                  </a:rPr>
                  <a:t>如需更改请在（设置形状格式）菜单下（文本选项）中调整</a:t>
                </a:r>
                <a:endParaRPr lang="zh-CN" altLang="en-US" sz="1600" dirty="0"/>
              </a:p>
            </p:txBody>
          </p:sp>
        </p:grpSp>
      </p:grpSp>
      <p:sp>
        <p:nvSpPr>
          <p:cNvPr id="16" name="矩形: 圆角 15">
            <a:extLst>
              <a:ext uri="{FF2B5EF4-FFF2-40B4-BE49-F238E27FC236}">
                <a16:creationId xmlns:a16="http://schemas.microsoft.com/office/drawing/2014/main" id="{BEC1E05D-B1EC-4EED-8598-66D82B14CAA3}"/>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25813391-CC4F-49ED-A07C-9992205DBE24}"/>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3432931924"/>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 -0.68588 L 0 0 " pathEditMode="relative" rAng="0" ptsTypes="AA">
                                      <p:cBhvr>
                                        <p:cTn id="9" dur="2000" fill="hold"/>
                                        <p:tgtEl>
                                          <p:spTgt spid="3"/>
                                        </p:tgtEl>
                                        <p:attrNameLst>
                                          <p:attrName>ppt_x</p:attrName>
                                          <p:attrName>ppt_y</p:attrName>
                                        </p:attrNameLst>
                                      </p:cBhvr>
                                      <p:rCtr x="0" y="34282"/>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3716" y="7702"/>
                                      <p:to x="100000" y="100000"/>
                                    </p:animScale>
                                  </p:childTnLst>
                                </p:cTn>
                              </p:par>
                              <p:par>
                                <p:cTn id="12" presetID="22" presetClass="entr" presetSubtype="8"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028" y="2533030"/>
            <a:ext cx="1431065" cy="1804503"/>
            <a:chOff x="2743200" y="2324927"/>
            <a:chExt cx="496030" cy="625470"/>
          </a:xfrm>
          <a:solidFill>
            <a:schemeClr val="accent1"/>
          </a:solidFill>
        </p:grpSpPr>
        <p:sp>
          <p:nvSpPr>
            <p:cNvPr id="3" name="Freeform 5"/>
            <p:cNvSpPr/>
            <p:nvPr/>
          </p:nvSpPr>
          <p:spPr bwMode="auto">
            <a:xfrm>
              <a:off x="2743200" y="2709468"/>
              <a:ext cx="496030" cy="240929"/>
            </a:xfrm>
            <a:custGeom>
              <a:avLst/>
              <a:gdLst>
                <a:gd name="T0" fmla="*/ 40 w 222"/>
                <a:gd name="T1" fmla="*/ 0 h 108"/>
                <a:gd name="T2" fmla="*/ 68 w 222"/>
                <a:gd name="T3" fmla="*/ 0 h 108"/>
                <a:gd name="T4" fmla="*/ 93 w 222"/>
                <a:gd name="T5" fmla="*/ 82 h 108"/>
                <a:gd name="T6" fmla="*/ 97 w 222"/>
                <a:gd name="T7" fmla="*/ 84 h 108"/>
                <a:gd name="T8" fmla="*/ 103 w 222"/>
                <a:gd name="T9" fmla="*/ 36 h 108"/>
                <a:gd name="T10" fmla="*/ 98 w 222"/>
                <a:gd name="T11" fmla="*/ 24 h 108"/>
                <a:gd name="T12" fmla="*/ 107 w 222"/>
                <a:gd name="T13" fmla="*/ 16 h 108"/>
                <a:gd name="T14" fmla="*/ 114 w 222"/>
                <a:gd name="T15" fmla="*/ 16 h 108"/>
                <a:gd name="T16" fmla="*/ 123 w 222"/>
                <a:gd name="T17" fmla="*/ 24 h 108"/>
                <a:gd name="T18" fmla="*/ 118 w 222"/>
                <a:gd name="T19" fmla="*/ 36 h 108"/>
                <a:gd name="T20" fmla="*/ 125 w 222"/>
                <a:gd name="T21" fmla="*/ 84 h 108"/>
                <a:gd name="T22" fmla="*/ 128 w 222"/>
                <a:gd name="T23" fmla="*/ 83 h 108"/>
                <a:gd name="T24" fmla="*/ 153 w 222"/>
                <a:gd name="T25" fmla="*/ 0 h 108"/>
                <a:gd name="T26" fmla="*/ 182 w 222"/>
                <a:gd name="T27" fmla="*/ 0 h 108"/>
                <a:gd name="T28" fmla="*/ 222 w 222"/>
                <a:gd name="T29" fmla="*/ 40 h 108"/>
                <a:gd name="T30" fmla="*/ 222 w 222"/>
                <a:gd name="T31" fmla="*/ 83 h 108"/>
                <a:gd name="T32" fmla="*/ 196 w 222"/>
                <a:gd name="T33" fmla="*/ 108 h 108"/>
                <a:gd name="T34" fmla="*/ 25 w 222"/>
                <a:gd name="T35" fmla="*/ 108 h 108"/>
                <a:gd name="T36" fmla="*/ 0 w 222"/>
                <a:gd name="T37" fmla="*/ 83 h 108"/>
                <a:gd name="T38" fmla="*/ 0 w 222"/>
                <a:gd name="T39" fmla="*/ 40 h 108"/>
                <a:gd name="T40" fmla="*/ 40 w 222"/>
                <a:gd name="T4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2" h="108">
                  <a:moveTo>
                    <a:pt x="40" y="0"/>
                  </a:moveTo>
                  <a:cubicBezTo>
                    <a:pt x="68" y="0"/>
                    <a:pt x="68" y="0"/>
                    <a:pt x="68" y="0"/>
                  </a:cubicBezTo>
                  <a:cubicBezTo>
                    <a:pt x="93" y="82"/>
                    <a:pt x="93" y="82"/>
                    <a:pt x="93" y="82"/>
                  </a:cubicBezTo>
                  <a:cubicBezTo>
                    <a:pt x="97" y="84"/>
                    <a:pt x="97" y="84"/>
                    <a:pt x="97" y="84"/>
                  </a:cubicBezTo>
                  <a:cubicBezTo>
                    <a:pt x="103" y="36"/>
                    <a:pt x="103" y="36"/>
                    <a:pt x="103" y="36"/>
                  </a:cubicBezTo>
                  <a:cubicBezTo>
                    <a:pt x="98" y="24"/>
                    <a:pt x="98" y="24"/>
                    <a:pt x="98" y="24"/>
                  </a:cubicBezTo>
                  <a:cubicBezTo>
                    <a:pt x="107" y="16"/>
                    <a:pt x="107" y="16"/>
                    <a:pt x="107" y="16"/>
                  </a:cubicBezTo>
                  <a:cubicBezTo>
                    <a:pt x="114" y="16"/>
                    <a:pt x="114" y="16"/>
                    <a:pt x="114" y="16"/>
                  </a:cubicBezTo>
                  <a:cubicBezTo>
                    <a:pt x="123" y="24"/>
                    <a:pt x="123" y="24"/>
                    <a:pt x="123" y="24"/>
                  </a:cubicBezTo>
                  <a:cubicBezTo>
                    <a:pt x="118" y="36"/>
                    <a:pt x="118" y="36"/>
                    <a:pt x="118" y="36"/>
                  </a:cubicBezTo>
                  <a:cubicBezTo>
                    <a:pt x="125" y="84"/>
                    <a:pt x="125" y="84"/>
                    <a:pt x="125" y="84"/>
                  </a:cubicBezTo>
                  <a:cubicBezTo>
                    <a:pt x="128" y="83"/>
                    <a:pt x="128" y="83"/>
                    <a:pt x="128" y="83"/>
                  </a:cubicBezTo>
                  <a:cubicBezTo>
                    <a:pt x="153" y="0"/>
                    <a:pt x="153" y="0"/>
                    <a:pt x="153" y="0"/>
                  </a:cubicBezTo>
                  <a:cubicBezTo>
                    <a:pt x="182" y="0"/>
                    <a:pt x="182" y="0"/>
                    <a:pt x="182" y="0"/>
                  </a:cubicBezTo>
                  <a:cubicBezTo>
                    <a:pt x="204" y="0"/>
                    <a:pt x="222" y="18"/>
                    <a:pt x="222" y="40"/>
                  </a:cubicBezTo>
                  <a:cubicBezTo>
                    <a:pt x="222" y="83"/>
                    <a:pt x="222" y="83"/>
                    <a:pt x="222" y="83"/>
                  </a:cubicBezTo>
                  <a:cubicBezTo>
                    <a:pt x="222" y="97"/>
                    <a:pt x="210" y="108"/>
                    <a:pt x="196" y="108"/>
                  </a:cubicBezTo>
                  <a:cubicBezTo>
                    <a:pt x="25" y="108"/>
                    <a:pt x="25" y="108"/>
                    <a:pt x="25" y="108"/>
                  </a:cubicBezTo>
                  <a:cubicBezTo>
                    <a:pt x="11" y="108"/>
                    <a:pt x="0" y="97"/>
                    <a:pt x="0" y="83"/>
                  </a:cubicBezTo>
                  <a:cubicBezTo>
                    <a:pt x="0" y="40"/>
                    <a:pt x="0" y="40"/>
                    <a:pt x="0" y="40"/>
                  </a:cubicBezTo>
                  <a:cubicBezTo>
                    <a:pt x="0" y="18"/>
                    <a:pt x="18" y="0"/>
                    <a:pt x="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400">
                <a:solidFill>
                  <a:prstClr val="black"/>
                </a:solidFill>
              </a:endParaRPr>
            </a:p>
          </p:txBody>
        </p:sp>
        <p:sp>
          <p:nvSpPr>
            <p:cNvPr id="4" name="Freeform 6"/>
            <p:cNvSpPr/>
            <p:nvPr/>
          </p:nvSpPr>
          <p:spPr bwMode="auto">
            <a:xfrm>
              <a:off x="2823510" y="2324927"/>
              <a:ext cx="320294" cy="283446"/>
            </a:xfrm>
            <a:custGeom>
              <a:avLst/>
              <a:gdLst>
                <a:gd name="T0" fmla="*/ 28 w 143"/>
                <a:gd name="T1" fmla="*/ 127 h 127"/>
                <a:gd name="T2" fmla="*/ 21 w 143"/>
                <a:gd name="T3" fmla="*/ 43 h 127"/>
                <a:gd name="T4" fmla="*/ 111 w 143"/>
                <a:gd name="T5" fmla="*/ 38 h 127"/>
                <a:gd name="T6" fmla="*/ 134 w 143"/>
                <a:gd name="T7" fmla="*/ 54 h 127"/>
                <a:gd name="T8" fmla="*/ 117 w 143"/>
                <a:gd name="T9" fmla="*/ 123 h 127"/>
                <a:gd name="T10" fmla="*/ 113 w 143"/>
                <a:gd name="T11" fmla="*/ 87 h 127"/>
                <a:gd name="T12" fmla="*/ 110 w 143"/>
                <a:gd name="T13" fmla="*/ 101 h 127"/>
                <a:gd name="T14" fmla="*/ 105 w 143"/>
                <a:gd name="T15" fmla="*/ 79 h 127"/>
                <a:gd name="T16" fmla="*/ 83 w 143"/>
                <a:gd name="T17" fmla="*/ 91 h 127"/>
                <a:gd name="T18" fmla="*/ 91 w 143"/>
                <a:gd name="T19" fmla="*/ 81 h 127"/>
                <a:gd name="T20" fmla="*/ 41 w 143"/>
                <a:gd name="T21" fmla="*/ 98 h 127"/>
                <a:gd name="T22" fmla="*/ 61 w 143"/>
                <a:gd name="T23" fmla="*/ 87 h 127"/>
                <a:gd name="T24" fmla="*/ 28 w 143"/>
                <a:gd name="T25"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27">
                  <a:moveTo>
                    <a:pt x="28" y="127"/>
                  </a:moveTo>
                  <a:cubicBezTo>
                    <a:pt x="28" y="127"/>
                    <a:pt x="0" y="85"/>
                    <a:pt x="21" y="43"/>
                  </a:cubicBezTo>
                  <a:cubicBezTo>
                    <a:pt x="41" y="0"/>
                    <a:pt x="108" y="20"/>
                    <a:pt x="111" y="38"/>
                  </a:cubicBezTo>
                  <a:cubicBezTo>
                    <a:pt x="111" y="38"/>
                    <a:pt x="128" y="38"/>
                    <a:pt x="134" y="54"/>
                  </a:cubicBezTo>
                  <a:cubicBezTo>
                    <a:pt x="143" y="77"/>
                    <a:pt x="131" y="105"/>
                    <a:pt x="117" y="123"/>
                  </a:cubicBezTo>
                  <a:cubicBezTo>
                    <a:pt x="122" y="110"/>
                    <a:pt x="118" y="99"/>
                    <a:pt x="113" y="87"/>
                  </a:cubicBezTo>
                  <a:cubicBezTo>
                    <a:pt x="110" y="101"/>
                    <a:pt x="110" y="101"/>
                    <a:pt x="110" y="101"/>
                  </a:cubicBezTo>
                  <a:cubicBezTo>
                    <a:pt x="110" y="101"/>
                    <a:pt x="112" y="87"/>
                    <a:pt x="105" y="79"/>
                  </a:cubicBezTo>
                  <a:cubicBezTo>
                    <a:pt x="101" y="82"/>
                    <a:pt x="95" y="88"/>
                    <a:pt x="83" y="91"/>
                  </a:cubicBezTo>
                  <a:cubicBezTo>
                    <a:pt x="87" y="88"/>
                    <a:pt x="91" y="85"/>
                    <a:pt x="91" y="81"/>
                  </a:cubicBezTo>
                  <a:cubicBezTo>
                    <a:pt x="74" y="90"/>
                    <a:pt x="61" y="96"/>
                    <a:pt x="41" y="98"/>
                  </a:cubicBezTo>
                  <a:cubicBezTo>
                    <a:pt x="49" y="95"/>
                    <a:pt x="56" y="92"/>
                    <a:pt x="61" y="87"/>
                  </a:cubicBezTo>
                  <a:cubicBezTo>
                    <a:pt x="33" y="87"/>
                    <a:pt x="26" y="103"/>
                    <a:pt x="28"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400">
                <a:solidFill>
                  <a:prstClr val="black"/>
                </a:solidFill>
              </a:endParaRPr>
            </a:p>
          </p:txBody>
        </p:sp>
        <p:sp>
          <p:nvSpPr>
            <p:cNvPr id="5" name="Freeform 7"/>
            <p:cNvSpPr>
              <a:spLocks noEditPoints="1"/>
            </p:cNvSpPr>
            <p:nvPr/>
          </p:nvSpPr>
          <p:spPr bwMode="auto">
            <a:xfrm>
              <a:off x="2908543" y="2562076"/>
              <a:ext cx="73696" cy="46296"/>
            </a:xfrm>
            <a:custGeom>
              <a:avLst/>
              <a:gdLst>
                <a:gd name="T0" fmla="*/ 10 w 33"/>
                <a:gd name="T1" fmla="*/ 0 h 21"/>
                <a:gd name="T2" fmla="*/ 22 w 33"/>
                <a:gd name="T3" fmla="*/ 0 h 21"/>
                <a:gd name="T4" fmla="*/ 30 w 33"/>
                <a:gd name="T5" fmla="*/ 3 h 21"/>
                <a:gd name="T6" fmla="*/ 30 w 33"/>
                <a:gd name="T7" fmla="*/ 3 h 21"/>
                <a:gd name="T8" fmla="*/ 33 w 33"/>
                <a:gd name="T9" fmla="*/ 11 h 21"/>
                <a:gd name="T10" fmla="*/ 33 w 33"/>
                <a:gd name="T11" fmla="*/ 11 h 21"/>
                <a:gd name="T12" fmla="*/ 30 w 33"/>
                <a:gd name="T13" fmla="*/ 18 h 21"/>
                <a:gd name="T14" fmla="*/ 22 w 33"/>
                <a:gd name="T15" fmla="*/ 21 h 21"/>
                <a:gd name="T16" fmla="*/ 10 w 33"/>
                <a:gd name="T17" fmla="*/ 21 h 21"/>
                <a:gd name="T18" fmla="*/ 3 w 33"/>
                <a:gd name="T19" fmla="*/ 18 h 21"/>
                <a:gd name="T20" fmla="*/ 0 w 33"/>
                <a:gd name="T21" fmla="*/ 11 h 21"/>
                <a:gd name="T22" fmla="*/ 0 w 33"/>
                <a:gd name="T23" fmla="*/ 11 h 21"/>
                <a:gd name="T24" fmla="*/ 3 w 33"/>
                <a:gd name="T25" fmla="*/ 3 h 21"/>
                <a:gd name="T26" fmla="*/ 3 w 33"/>
                <a:gd name="T27" fmla="*/ 3 h 21"/>
                <a:gd name="T28" fmla="*/ 10 w 33"/>
                <a:gd name="T29" fmla="*/ 0 h 21"/>
                <a:gd name="T30" fmla="*/ 22 w 33"/>
                <a:gd name="T31" fmla="*/ 4 h 21"/>
                <a:gd name="T32" fmla="*/ 10 w 33"/>
                <a:gd name="T33" fmla="*/ 4 h 21"/>
                <a:gd name="T34" fmla="*/ 6 w 33"/>
                <a:gd name="T35" fmla="*/ 6 h 21"/>
                <a:gd name="T36" fmla="*/ 6 w 33"/>
                <a:gd name="T37" fmla="*/ 6 h 21"/>
                <a:gd name="T38" fmla="*/ 3 w 33"/>
                <a:gd name="T39" fmla="*/ 11 h 21"/>
                <a:gd name="T40" fmla="*/ 3 w 33"/>
                <a:gd name="T41" fmla="*/ 11 h 21"/>
                <a:gd name="T42" fmla="*/ 6 w 33"/>
                <a:gd name="T43" fmla="*/ 16 h 21"/>
                <a:gd name="T44" fmla="*/ 10 w 33"/>
                <a:gd name="T45" fmla="*/ 18 h 21"/>
                <a:gd name="T46" fmla="*/ 22 w 33"/>
                <a:gd name="T47" fmla="*/ 18 h 21"/>
                <a:gd name="T48" fmla="*/ 27 w 33"/>
                <a:gd name="T49" fmla="*/ 16 h 21"/>
                <a:gd name="T50" fmla="*/ 29 w 33"/>
                <a:gd name="T51" fmla="*/ 11 h 21"/>
                <a:gd name="T52" fmla="*/ 29 w 33"/>
                <a:gd name="T53" fmla="*/ 11 h 21"/>
                <a:gd name="T54" fmla="*/ 27 w 33"/>
                <a:gd name="T55" fmla="*/ 6 h 21"/>
                <a:gd name="T56" fmla="*/ 27 w 33"/>
                <a:gd name="T57" fmla="*/ 6 h 21"/>
                <a:gd name="T58" fmla="*/ 22 w 33"/>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21">
                  <a:moveTo>
                    <a:pt x="10" y="0"/>
                  </a:moveTo>
                  <a:cubicBezTo>
                    <a:pt x="22" y="0"/>
                    <a:pt x="22" y="0"/>
                    <a:pt x="22" y="0"/>
                  </a:cubicBezTo>
                  <a:cubicBezTo>
                    <a:pt x="25" y="0"/>
                    <a:pt x="28" y="1"/>
                    <a:pt x="30" y="3"/>
                  </a:cubicBezTo>
                  <a:cubicBezTo>
                    <a:pt x="30" y="3"/>
                    <a:pt x="30" y="3"/>
                    <a:pt x="30" y="3"/>
                  </a:cubicBezTo>
                  <a:cubicBezTo>
                    <a:pt x="32" y="5"/>
                    <a:pt x="33" y="8"/>
                    <a:pt x="33" y="11"/>
                  </a:cubicBezTo>
                  <a:cubicBezTo>
                    <a:pt x="33" y="11"/>
                    <a:pt x="33" y="11"/>
                    <a:pt x="33" y="11"/>
                  </a:cubicBezTo>
                  <a:cubicBezTo>
                    <a:pt x="33" y="14"/>
                    <a:pt x="32" y="16"/>
                    <a:pt x="30" y="18"/>
                  </a:cubicBezTo>
                  <a:cubicBezTo>
                    <a:pt x="28" y="20"/>
                    <a:pt x="25" y="21"/>
                    <a:pt x="22" y="21"/>
                  </a:cubicBezTo>
                  <a:cubicBezTo>
                    <a:pt x="10" y="21"/>
                    <a:pt x="10" y="21"/>
                    <a:pt x="10" y="21"/>
                  </a:cubicBezTo>
                  <a:cubicBezTo>
                    <a:pt x="7" y="21"/>
                    <a:pt x="5" y="20"/>
                    <a:pt x="3" y="18"/>
                  </a:cubicBezTo>
                  <a:cubicBezTo>
                    <a:pt x="1" y="16"/>
                    <a:pt x="0" y="14"/>
                    <a:pt x="0" y="11"/>
                  </a:cubicBezTo>
                  <a:cubicBezTo>
                    <a:pt x="0" y="11"/>
                    <a:pt x="0" y="11"/>
                    <a:pt x="0" y="11"/>
                  </a:cubicBezTo>
                  <a:cubicBezTo>
                    <a:pt x="0" y="8"/>
                    <a:pt x="1" y="5"/>
                    <a:pt x="3" y="3"/>
                  </a:cubicBezTo>
                  <a:cubicBezTo>
                    <a:pt x="3" y="3"/>
                    <a:pt x="3" y="3"/>
                    <a:pt x="3" y="3"/>
                  </a:cubicBezTo>
                  <a:cubicBezTo>
                    <a:pt x="5" y="1"/>
                    <a:pt x="7" y="0"/>
                    <a:pt x="10" y="0"/>
                  </a:cubicBezTo>
                  <a:close/>
                  <a:moveTo>
                    <a:pt x="22" y="4"/>
                  </a:moveTo>
                  <a:cubicBezTo>
                    <a:pt x="10" y="4"/>
                    <a:pt x="10" y="4"/>
                    <a:pt x="10" y="4"/>
                  </a:cubicBezTo>
                  <a:cubicBezTo>
                    <a:pt x="8" y="4"/>
                    <a:pt x="7" y="5"/>
                    <a:pt x="6" y="6"/>
                  </a:cubicBezTo>
                  <a:cubicBezTo>
                    <a:pt x="6" y="6"/>
                    <a:pt x="6" y="6"/>
                    <a:pt x="6" y="6"/>
                  </a:cubicBezTo>
                  <a:cubicBezTo>
                    <a:pt x="4" y="7"/>
                    <a:pt x="3" y="9"/>
                    <a:pt x="3" y="11"/>
                  </a:cubicBezTo>
                  <a:cubicBezTo>
                    <a:pt x="3" y="11"/>
                    <a:pt x="3" y="11"/>
                    <a:pt x="3" y="11"/>
                  </a:cubicBezTo>
                  <a:cubicBezTo>
                    <a:pt x="3" y="13"/>
                    <a:pt x="4" y="14"/>
                    <a:pt x="6" y="16"/>
                  </a:cubicBezTo>
                  <a:cubicBezTo>
                    <a:pt x="7" y="17"/>
                    <a:pt x="8" y="18"/>
                    <a:pt x="10" y="18"/>
                  </a:cubicBezTo>
                  <a:cubicBezTo>
                    <a:pt x="22" y="18"/>
                    <a:pt x="22" y="18"/>
                    <a:pt x="22" y="18"/>
                  </a:cubicBezTo>
                  <a:cubicBezTo>
                    <a:pt x="24" y="18"/>
                    <a:pt x="26" y="17"/>
                    <a:pt x="27" y="16"/>
                  </a:cubicBezTo>
                  <a:cubicBezTo>
                    <a:pt x="29" y="14"/>
                    <a:pt x="29" y="13"/>
                    <a:pt x="29" y="11"/>
                  </a:cubicBezTo>
                  <a:cubicBezTo>
                    <a:pt x="29" y="11"/>
                    <a:pt x="29" y="11"/>
                    <a:pt x="29" y="11"/>
                  </a:cubicBezTo>
                  <a:cubicBezTo>
                    <a:pt x="29" y="9"/>
                    <a:pt x="29" y="7"/>
                    <a:pt x="27" y="6"/>
                  </a:cubicBezTo>
                  <a:cubicBezTo>
                    <a:pt x="27" y="6"/>
                    <a:pt x="27" y="6"/>
                    <a:pt x="27" y="6"/>
                  </a:cubicBezTo>
                  <a:cubicBezTo>
                    <a:pt x="26" y="5"/>
                    <a:pt x="24" y="4"/>
                    <a:pt x="2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400">
                <a:solidFill>
                  <a:prstClr val="black"/>
                </a:solidFill>
              </a:endParaRPr>
            </a:p>
          </p:txBody>
        </p:sp>
        <p:sp>
          <p:nvSpPr>
            <p:cNvPr id="6" name="Freeform 8"/>
            <p:cNvSpPr>
              <a:spLocks noEditPoints="1"/>
            </p:cNvSpPr>
            <p:nvPr/>
          </p:nvSpPr>
          <p:spPr bwMode="auto">
            <a:xfrm>
              <a:off x="2996411" y="2562076"/>
              <a:ext cx="75585" cy="46296"/>
            </a:xfrm>
            <a:custGeom>
              <a:avLst/>
              <a:gdLst>
                <a:gd name="T0" fmla="*/ 11 w 34"/>
                <a:gd name="T1" fmla="*/ 0 h 21"/>
                <a:gd name="T2" fmla="*/ 23 w 34"/>
                <a:gd name="T3" fmla="*/ 0 h 21"/>
                <a:gd name="T4" fmla="*/ 31 w 34"/>
                <a:gd name="T5" fmla="*/ 3 h 21"/>
                <a:gd name="T6" fmla="*/ 31 w 34"/>
                <a:gd name="T7" fmla="*/ 3 h 21"/>
                <a:gd name="T8" fmla="*/ 34 w 34"/>
                <a:gd name="T9" fmla="*/ 11 h 21"/>
                <a:gd name="T10" fmla="*/ 34 w 34"/>
                <a:gd name="T11" fmla="*/ 11 h 21"/>
                <a:gd name="T12" fmla="*/ 31 w 34"/>
                <a:gd name="T13" fmla="*/ 18 h 21"/>
                <a:gd name="T14" fmla="*/ 23 w 34"/>
                <a:gd name="T15" fmla="*/ 21 h 21"/>
                <a:gd name="T16" fmla="*/ 11 w 34"/>
                <a:gd name="T17" fmla="*/ 21 h 21"/>
                <a:gd name="T18" fmla="*/ 4 w 34"/>
                <a:gd name="T19" fmla="*/ 18 h 21"/>
                <a:gd name="T20" fmla="*/ 0 w 34"/>
                <a:gd name="T21" fmla="*/ 11 h 21"/>
                <a:gd name="T22" fmla="*/ 0 w 34"/>
                <a:gd name="T23" fmla="*/ 11 h 21"/>
                <a:gd name="T24" fmla="*/ 4 w 34"/>
                <a:gd name="T25" fmla="*/ 3 h 21"/>
                <a:gd name="T26" fmla="*/ 4 w 34"/>
                <a:gd name="T27" fmla="*/ 3 h 21"/>
                <a:gd name="T28" fmla="*/ 11 w 34"/>
                <a:gd name="T29" fmla="*/ 0 h 21"/>
                <a:gd name="T30" fmla="*/ 23 w 34"/>
                <a:gd name="T31" fmla="*/ 4 h 21"/>
                <a:gd name="T32" fmla="*/ 11 w 34"/>
                <a:gd name="T33" fmla="*/ 4 h 21"/>
                <a:gd name="T34" fmla="*/ 6 w 34"/>
                <a:gd name="T35" fmla="*/ 6 h 21"/>
                <a:gd name="T36" fmla="*/ 6 w 34"/>
                <a:gd name="T37" fmla="*/ 6 h 21"/>
                <a:gd name="T38" fmla="*/ 4 w 34"/>
                <a:gd name="T39" fmla="*/ 11 h 21"/>
                <a:gd name="T40" fmla="*/ 4 w 34"/>
                <a:gd name="T41" fmla="*/ 11 h 21"/>
                <a:gd name="T42" fmla="*/ 6 w 34"/>
                <a:gd name="T43" fmla="*/ 16 h 21"/>
                <a:gd name="T44" fmla="*/ 11 w 34"/>
                <a:gd name="T45" fmla="*/ 18 h 21"/>
                <a:gd name="T46" fmla="*/ 23 w 34"/>
                <a:gd name="T47" fmla="*/ 18 h 21"/>
                <a:gd name="T48" fmla="*/ 28 w 34"/>
                <a:gd name="T49" fmla="*/ 16 h 21"/>
                <a:gd name="T50" fmla="*/ 30 w 34"/>
                <a:gd name="T51" fmla="*/ 11 h 21"/>
                <a:gd name="T52" fmla="*/ 30 w 34"/>
                <a:gd name="T53" fmla="*/ 11 h 21"/>
                <a:gd name="T54" fmla="*/ 28 w 34"/>
                <a:gd name="T55" fmla="*/ 6 h 21"/>
                <a:gd name="T56" fmla="*/ 28 w 34"/>
                <a:gd name="T57" fmla="*/ 6 h 21"/>
                <a:gd name="T58" fmla="*/ 23 w 34"/>
                <a:gd name="T59"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1">
                  <a:moveTo>
                    <a:pt x="11" y="0"/>
                  </a:moveTo>
                  <a:cubicBezTo>
                    <a:pt x="23" y="0"/>
                    <a:pt x="23" y="0"/>
                    <a:pt x="23" y="0"/>
                  </a:cubicBezTo>
                  <a:cubicBezTo>
                    <a:pt x="26" y="0"/>
                    <a:pt x="29" y="1"/>
                    <a:pt x="31" y="3"/>
                  </a:cubicBezTo>
                  <a:cubicBezTo>
                    <a:pt x="31" y="3"/>
                    <a:pt x="31" y="3"/>
                    <a:pt x="31" y="3"/>
                  </a:cubicBezTo>
                  <a:cubicBezTo>
                    <a:pt x="33" y="5"/>
                    <a:pt x="34" y="8"/>
                    <a:pt x="34" y="11"/>
                  </a:cubicBezTo>
                  <a:cubicBezTo>
                    <a:pt x="34" y="11"/>
                    <a:pt x="34" y="11"/>
                    <a:pt x="34" y="11"/>
                  </a:cubicBezTo>
                  <a:cubicBezTo>
                    <a:pt x="34" y="14"/>
                    <a:pt x="33" y="16"/>
                    <a:pt x="31" y="18"/>
                  </a:cubicBezTo>
                  <a:cubicBezTo>
                    <a:pt x="29" y="20"/>
                    <a:pt x="26" y="21"/>
                    <a:pt x="23" y="21"/>
                  </a:cubicBezTo>
                  <a:cubicBezTo>
                    <a:pt x="11" y="21"/>
                    <a:pt x="11" y="21"/>
                    <a:pt x="11" y="21"/>
                  </a:cubicBezTo>
                  <a:cubicBezTo>
                    <a:pt x="8" y="21"/>
                    <a:pt x="5" y="20"/>
                    <a:pt x="4" y="18"/>
                  </a:cubicBezTo>
                  <a:cubicBezTo>
                    <a:pt x="2" y="16"/>
                    <a:pt x="0" y="14"/>
                    <a:pt x="0" y="11"/>
                  </a:cubicBezTo>
                  <a:cubicBezTo>
                    <a:pt x="0" y="11"/>
                    <a:pt x="0" y="11"/>
                    <a:pt x="0" y="11"/>
                  </a:cubicBezTo>
                  <a:cubicBezTo>
                    <a:pt x="0" y="8"/>
                    <a:pt x="2" y="5"/>
                    <a:pt x="4" y="3"/>
                  </a:cubicBezTo>
                  <a:cubicBezTo>
                    <a:pt x="4" y="3"/>
                    <a:pt x="4" y="3"/>
                    <a:pt x="4" y="3"/>
                  </a:cubicBezTo>
                  <a:cubicBezTo>
                    <a:pt x="5" y="1"/>
                    <a:pt x="8" y="0"/>
                    <a:pt x="11" y="0"/>
                  </a:cubicBezTo>
                  <a:close/>
                  <a:moveTo>
                    <a:pt x="23" y="4"/>
                  </a:moveTo>
                  <a:cubicBezTo>
                    <a:pt x="11" y="4"/>
                    <a:pt x="11" y="4"/>
                    <a:pt x="11" y="4"/>
                  </a:cubicBezTo>
                  <a:cubicBezTo>
                    <a:pt x="9" y="4"/>
                    <a:pt x="7" y="5"/>
                    <a:pt x="6" y="6"/>
                  </a:cubicBezTo>
                  <a:cubicBezTo>
                    <a:pt x="6" y="6"/>
                    <a:pt x="6" y="6"/>
                    <a:pt x="6" y="6"/>
                  </a:cubicBezTo>
                  <a:cubicBezTo>
                    <a:pt x="5" y="7"/>
                    <a:pt x="4" y="9"/>
                    <a:pt x="4" y="11"/>
                  </a:cubicBezTo>
                  <a:cubicBezTo>
                    <a:pt x="4" y="11"/>
                    <a:pt x="4" y="11"/>
                    <a:pt x="4" y="11"/>
                  </a:cubicBezTo>
                  <a:cubicBezTo>
                    <a:pt x="4" y="13"/>
                    <a:pt x="5" y="14"/>
                    <a:pt x="6" y="16"/>
                  </a:cubicBezTo>
                  <a:cubicBezTo>
                    <a:pt x="7" y="17"/>
                    <a:pt x="9" y="18"/>
                    <a:pt x="11" y="18"/>
                  </a:cubicBezTo>
                  <a:cubicBezTo>
                    <a:pt x="23" y="18"/>
                    <a:pt x="23" y="18"/>
                    <a:pt x="23" y="18"/>
                  </a:cubicBezTo>
                  <a:cubicBezTo>
                    <a:pt x="25" y="18"/>
                    <a:pt x="27" y="17"/>
                    <a:pt x="28" y="16"/>
                  </a:cubicBezTo>
                  <a:cubicBezTo>
                    <a:pt x="29" y="14"/>
                    <a:pt x="30" y="13"/>
                    <a:pt x="30" y="11"/>
                  </a:cubicBezTo>
                  <a:cubicBezTo>
                    <a:pt x="30" y="11"/>
                    <a:pt x="30" y="11"/>
                    <a:pt x="30" y="11"/>
                  </a:cubicBezTo>
                  <a:cubicBezTo>
                    <a:pt x="30" y="9"/>
                    <a:pt x="29" y="7"/>
                    <a:pt x="28" y="6"/>
                  </a:cubicBezTo>
                  <a:cubicBezTo>
                    <a:pt x="28" y="6"/>
                    <a:pt x="28" y="6"/>
                    <a:pt x="28" y="6"/>
                  </a:cubicBezTo>
                  <a:cubicBezTo>
                    <a:pt x="27" y="5"/>
                    <a:pt x="25" y="4"/>
                    <a:pt x="2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400">
                <a:solidFill>
                  <a:prstClr val="black"/>
                </a:solidFill>
              </a:endParaRPr>
            </a:p>
          </p:txBody>
        </p:sp>
        <p:sp>
          <p:nvSpPr>
            <p:cNvPr id="7" name="Freeform 9"/>
            <p:cNvSpPr/>
            <p:nvPr/>
          </p:nvSpPr>
          <p:spPr bwMode="auto">
            <a:xfrm>
              <a:off x="2883978" y="2575304"/>
              <a:ext cx="29289" cy="13227"/>
            </a:xfrm>
            <a:custGeom>
              <a:avLst/>
              <a:gdLst>
                <a:gd name="T0" fmla="*/ 29 w 31"/>
                <a:gd name="T1" fmla="*/ 14 h 14"/>
                <a:gd name="T2" fmla="*/ 0 w 31"/>
                <a:gd name="T3" fmla="*/ 7 h 14"/>
                <a:gd name="T4" fmla="*/ 3 w 31"/>
                <a:gd name="T5" fmla="*/ 0 h 14"/>
                <a:gd name="T6" fmla="*/ 31 w 31"/>
                <a:gd name="T7" fmla="*/ 7 h 14"/>
                <a:gd name="T8" fmla="*/ 29 w 31"/>
                <a:gd name="T9" fmla="*/ 14 h 14"/>
              </a:gdLst>
              <a:ahLst/>
              <a:cxnLst>
                <a:cxn ang="0">
                  <a:pos x="T0" y="T1"/>
                </a:cxn>
                <a:cxn ang="0">
                  <a:pos x="T2" y="T3"/>
                </a:cxn>
                <a:cxn ang="0">
                  <a:pos x="T4" y="T5"/>
                </a:cxn>
                <a:cxn ang="0">
                  <a:pos x="T6" y="T7"/>
                </a:cxn>
                <a:cxn ang="0">
                  <a:pos x="T8" y="T9"/>
                </a:cxn>
              </a:cxnLst>
              <a:rect l="0" t="0" r="r" b="b"/>
              <a:pathLst>
                <a:path w="31" h="14">
                  <a:moveTo>
                    <a:pt x="29" y="14"/>
                  </a:moveTo>
                  <a:lnTo>
                    <a:pt x="0" y="7"/>
                  </a:lnTo>
                  <a:lnTo>
                    <a:pt x="3" y="0"/>
                  </a:lnTo>
                  <a:lnTo>
                    <a:pt x="31" y="7"/>
                  </a:lnTo>
                  <a:lnTo>
                    <a:pt x="2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400">
                <a:solidFill>
                  <a:prstClr val="black"/>
                </a:solidFill>
              </a:endParaRPr>
            </a:p>
          </p:txBody>
        </p:sp>
        <p:sp>
          <p:nvSpPr>
            <p:cNvPr id="8" name="Freeform 10"/>
            <p:cNvSpPr/>
            <p:nvPr/>
          </p:nvSpPr>
          <p:spPr bwMode="auto">
            <a:xfrm>
              <a:off x="3065383" y="2575304"/>
              <a:ext cx="31179" cy="13227"/>
            </a:xfrm>
            <a:custGeom>
              <a:avLst/>
              <a:gdLst>
                <a:gd name="T0" fmla="*/ 0 w 33"/>
                <a:gd name="T1" fmla="*/ 7 h 14"/>
                <a:gd name="T2" fmla="*/ 31 w 33"/>
                <a:gd name="T3" fmla="*/ 0 h 14"/>
                <a:gd name="T4" fmla="*/ 33 w 33"/>
                <a:gd name="T5" fmla="*/ 7 h 14"/>
                <a:gd name="T6" fmla="*/ 2 w 33"/>
                <a:gd name="T7" fmla="*/ 14 h 14"/>
                <a:gd name="T8" fmla="*/ 0 w 33"/>
                <a:gd name="T9" fmla="*/ 7 h 14"/>
              </a:gdLst>
              <a:ahLst/>
              <a:cxnLst>
                <a:cxn ang="0">
                  <a:pos x="T0" y="T1"/>
                </a:cxn>
                <a:cxn ang="0">
                  <a:pos x="T2" y="T3"/>
                </a:cxn>
                <a:cxn ang="0">
                  <a:pos x="T4" y="T5"/>
                </a:cxn>
                <a:cxn ang="0">
                  <a:pos x="T6" y="T7"/>
                </a:cxn>
                <a:cxn ang="0">
                  <a:pos x="T8" y="T9"/>
                </a:cxn>
              </a:cxnLst>
              <a:rect l="0" t="0" r="r" b="b"/>
              <a:pathLst>
                <a:path w="33" h="14">
                  <a:moveTo>
                    <a:pt x="0" y="7"/>
                  </a:moveTo>
                  <a:lnTo>
                    <a:pt x="31" y="0"/>
                  </a:lnTo>
                  <a:lnTo>
                    <a:pt x="33" y="7"/>
                  </a:lnTo>
                  <a:lnTo>
                    <a:pt x="2" y="14"/>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400">
                <a:solidFill>
                  <a:prstClr val="black"/>
                </a:solidFill>
              </a:endParaRPr>
            </a:p>
          </p:txBody>
        </p:sp>
        <p:sp>
          <p:nvSpPr>
            <p:cNvPr id="9" name="Rectangle 11"/>
            <p:cNvSpPr>
              <a:spLocks noChangeArrowheads="1"/>
            </p:cNvSpPr>
            <p:nvPr/>
          </p:nvSpPr>
          <p:spPr bwMode="auto">
            <a:xfrm>
              <a:off x="2978460" y="2581918"/>
              <a:ext cx="21731" cy="85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3" tIns="60941" rIns="121883" bIns="60941" numCol="1" anchor="t" anchorCtr="0" compatLnSpc="1"/>
            <a:lstStyle/>
            <a:p>
              <a:endParaRPr lang="zh-CN" altLang="en-US" sz="2400">
                <a:solidFill>
                  <a:prstClr val="black"/>
                </a:solidFill>
              </a:endParaRPr>
            </a:p>
          </p:txBody>
        </p:sp>
      </p:grpSp>
      <p:grpSp>
        <p:nvGrpSpPr>
          <p:cNvPr id="10" name="组合 9"/>
          <p:cNvGrpSpPr/>
          <p:nvPr/>
        </p:nvGrpSpPr>
        <p:grpSpPr>
          <a:xfrm>
            <a:off x="6575908" y="2526718"/>
            <a:ext cx="1398353" cy="1812681"/>
            <a:chOff x="5865825" y="1325309"/>
            <a:chExt cx="484692" cy="628305"/>
          </a:xfrm>
          <a:solidFill>
            <a:schemeClr val="accent3"/>
          </a:solidFill>
        </p:grpSpPr>
        <p:sp>
          <p:nvSpPr>
            <p:cNvPr id="11" name="Freeform 12"/>
            <p:cNvSpPr/>
            <p:nvPr/>
          </p:nvSpPr>
          <p:spPr bwMode="auto">
            <a:xfrm>
              <a:off x="5865825" y="1711740"/>
              <a:ext cx="484692" cy="241874"/>
            </a:xfrm>
            <a:custGeom>
              <a:avLst/>
              <a:gdLst>
                <a:gd name="T0" fmla="*/ 217 w 217"/>
                <a:gd name="T1" fmla="*/ 83 h 108"/>
                <a:gd name="T2" fmla="*/ 192 w 217"/>
                <a:gd name="T3" fmla="*/ 108 h 108"/>
                <a:gd name="T4" fmla="*/ 25 w 217"/>
                <a:gd name="T5" fmla="*/ 108 h 108"/>
                <a:gd name="T6" fmla="*/ 0 w 217"/>
                <a:gd name="T7" fmla="*/ 83 h 108"/>
                <a:gd name="T8" fmla="*/ 0 w 217"/>
                <a:gd name="T9" fmla="*/ 53 h 108"/>
                <a:gd name="T10" fmla="*/ 75 w 217"/>
                <a:gd name="T11" fmla="*/ 0 h 108"/>
                <a:gd name="T12" fmla="*/ 109 w 217"/>
                <a:gd name="T13" fmla="*/ 13 h 108"/>
                <a:gd name="T14" fmla="*/ 142 w 217"/>
                <a:gd name="T15" fmla="*/ 0 h 108"/>
                <a:gd name="T16" fmla="*/ 217 w 217"/>
                <a:gd name="T17" fmla="*/ 53 h 108"/>
                <a:gd name="T18" fmla="*/ 217 w 217"/>
                <a:gd name="T19"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7" h="108">
                  <a:moveTo>
                    <a:pt x="217" y="83"/>
                  </a:moveTo>
                  <a:cubicBezTo>
                    <a:pt x="217" y="97"/>
                    <a:pt x="206" y="108"/>
                    <a:pt x="192" y="108"/>
                  </a:cubicBezTo>
                  <a:cubicBezTo>
                    <a:pt x="25" y="108"/>
                    <a:pt x="25" y="108"/>
                    <a:pt x="25" y="108"/>
                  </a:cubicBezTo>
                  <a:cubicBezTo>
                    <a:pt x="11" y="108"/>
                    <a:pt x="0" y="97"/>
                    <a:pt x="0" y="83"/>
                  </a:cubicBezTo>
                  <a:cubicBezTo>
                    <a:pt x="0" y="73"/>
                    <a:pt x="0" y="63"/>
                    <a:pt x="0" y="53"/>
                  </a:cubicBezTo>
                  <a:cubicBezTo>
                    <a:pt x="0" y="26"/>
                    <a:pt x="39" y="8"/>
                    <a:pt x="75" y="0"/>
                  </a:cubicBezTo>
                  <a:cubicBezTo>
                    <a:pt x="83" y="8"/>
                    <a:pt x="95" y="13"/>
                    <a:pt x="109" y="13"/>
                  </a:cubicBezTo>
                  <a:cubicBezTo>
                    <a:pt x="122" y="13"/>
                    <a:pt x="134" y="8"/>
                    <a:pt x="142" y="0"/>
                  </a:cubicBezTo>
                  <a:cubicBezTo>
                    <a:pt x="178" y="8"/>
                    <a:pt x="217" y="26"/>
                    <a:pt x="217" y="53"/>
                  </a:cubicBezTo>
                  <a:cubicBezTo>
                    <a:pt x="217" y="63"/>
                    <a:pt x="217" y="73"/>
                    <a:pt x="217"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400">
                <a:solidFill>
                  <a:prstClr val="black"/>
                </a:solidFill>
              </a:endParaRPr>
            </a:p>
          </p:txBody>
        </p:sp>
        <p:sp>
          <p:nvSpPr>
            <p:cNvPr id="12" name="Freeform 13"/>
            <p:cNvSpPr/>
            <p:nvPr/>
          </p:nvSpPr>
          <p:spPr bwMode="auto">
            <a:xfrm>
              <a:off x="5939521" y="1325309"/>
              <a:ext cx="321238" cy="281556"/>
            </a:xfrm>
            <a:custGeom>
              <a:avLst/>
              <a:gdLst>
                <a:gd name="T0" fmla="*/ 29 w 144"/>
                <a:gd name="T1" fmla="*/ 126 h 126"/>
                <a:gd name="T2" fmla="*/ 21 w 144"/>
                <a:gd name="T3" fmla="*/ 42 h 126"/>
                <a:gd name="T4" fmla="*/ 112 w 144"/>
                <a:gd name="T5" fmla="*/ 37 h 126"/>
                <a:gd name="T6" fmla="*/ 135 w 144"/>
                <a:gd name="T7" fmla="*/ 53 h 126"/>
                <a:gd name="T8" fmla="*/ 118 w 144"/>
                <a:gd name="T9" fmla="*/ 122 h 126"/>
                <a:gd name="T10" fmla="*/ 113 w 144"/>
                <a:gd name="T11" fmla="*/ 86 h 126"/>
                <a:gd name="T12" fmla="*/ 110 w 144"/>
                <a:gd name="T13" fmla="*/ 100 h 126"/>
                <a:gd name="T14" fmla="*/ 105 w 144"/>
                <a:gd name="T15" fmla="*/ 78 h 126"/>
                <a:gd name="T16" fmla="*/ 83 w 144"/>
                <a:gd name="T17" fmla="*/ 91 h 126"/>
                <a:gd name="T18" fmla="*/ 92 w 144"/>
                <a:gd name="T19" fmla="*/ 81 h 126"/>
                <a:gd name="T20" fmla="*/ 42 w 144"/>
                <a:gd name="T21" fmla="*/ 98 h 126"/>
                <a:gd name="T22" fmla="*/ 62 w 144"/>
                <a:gd name="T23" fmla="*/ 87 h 126"/>
                <a:gd name="T24" fmla="*/ 29 w 144"/>
                <a:gd name="T25"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 h="126">
                  <a:moveTo>
                    <a:pt x="29" y="126"/>
                  </a:moveTo>
                  <a:cubicBezTo>
                    <a:pt x="29" y="126"/>
                    <a:pt x="0" y="85"/>
                    <a:pt x="21" y="42"/>
                  </a:cubicBezTo>
                  <a:cubicBezTo>
                    <a:pt x="42" y="0"/>
                    <a:pt x="108" y="20"/>
                    <a:pt x="112" y="37"/>
                  </a:cubicBezTo>
                  <a:cubicBezTo>
                    <a:pt x="112" y="37"/>
                    <a:pt x="129" y="37"/>
                    <a:pt x="135" y="53"/>
                  </a:cubicBezTo>
                  <a:cubicBezTo>
                    <a:pt x="144" y="76"/>
                    <a:pt x="131" y="104"/>
                    <a:pt x="118" y="122"/>
                  </a:cubicBezTo>
                  <a:cubicBezTo>
                    <a:pt x="123" y="110"/>
                    <a:pt x="119" y="98"/>
                    <a:pt x="113" y="86"/>
                  </a:cubicBezTo>
                  <a:cubicBezTo>
                    <a:pt x="110" y="100"/>
                    <a:pt x="110" y="100"/>
                    <a:pt x="110" y="100"/>
                  </a:cubicBezTo>
                  <a:cubicBezTo>
                    <a:pt x="110" y="100"/>
                    <a:pt x="112" y="86"/>
                    <a:pt x="105" y="78"/>
                  </a:cubicBezTo>
                  <a:cubicBezTo>
                    <a:pt x="101" y="81"/>
                    <a:pt x="96" y="87"/>
                    <a:pt x="83" y="91"/>
                  </a:cubicBezTo>
                  <a:cubicBezTo>
                    <a:pt x="88" y="87"/>
                    <a:pt x="92" y="84"/>
                    <a:pt x="92" y="81"/>
                  </a:cubicBezTo>
                  <a:cubicBezTo>
                    <a:pt x="74" y="90"/>
                    <a:pt x="61" y="95"/>
                    <a:pt x="42" y="98"/>
                  </a:cubicBezTo>
                  <a:cubicBezTo>
                    <a:pt x="50" y="95"/>
                    <a:pt x="57" y="91"/>
                    <a:pt x="62" y="87"/>
                  </a:cubicBezTo>
                  <a:cubicBezTo>
                    <a:pt x="34" y="87"/>
                    <a:pt x="26" y="102"/>
                    <a:pt x="29"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3" tIns="60941" rIns="121883" bIns="60941" numCol="1" anchor="t" anchorCtr="0" compatLnSpc="1"/>
            <a:lstStyle/>
            <a:p>
              <a:endParaRPr lang="zh-CN" altLang="en-US" sz="2400">
                <a:solidFill>
                  <a:prstClr val="black"/>
                </a:solidFill>
              </a:endParaRPr>
            </a:p>
          </p:txBody>
        </p:sp>
      </p:grpSp>
      <p:grpSp>
        <p:nvGrpSpPr>
          <p:cNvPr id="13" name="组合 12"/>
          <p:cNvGrpSpPr/>
          <p:nvPr/>
        </p:nvGrpSpPr>
        <p:grpSpPr>
          <a:xfrm>
            <a:off x="9695290" y="2731359"/>
            <a:ext cx="1293717" cy="1654032"/>
            <a:chOff x="9297313" y="2911384"/>
            <a:chExt cx="1108587" cy="1417341"/>
          </a:xfrm>
          <a:solidFill>
            <a:schemeClr val="accent4"/>
          </a:solidFill>
        </p:grpSpPr>
        <p:sp>
          <p:nvSpPr>
            <p:cNvPr id="14" name="任意多边形 13"/>
            <p:cNvSpPr/>
            <p:nvPr/>
          </p:nvSpPr>
          <p:spPr bwMode="auto">
            <a:xfrm>
              <a:off x="9398093" y="2911384"/>
              <a:ext cx="894023" cy="878474"/>
            </a:xfrm>
            <a:custGeom>
              <a:avLst/>
              <a:gdLst>
                <a:gd name="connsiteX0" fmla="*/ 392078 w 894023"/>
                <a:gd name="connsiteY0" fmla="*/ 171301 h 878474"/>
                <a:gd name="connsiteX1" fmla="*/ 215760 w 894023"/>
                <a:gd name="connsiteY1" fmla="*/ 425614 h 878474"/>
                <a:gd name="connsiteX2" fmla="*/ 215760 w 894023"/>
                <a:gd name="connsiteY2" fmla="*/ 435337 h 878474"/>
                <a:gd name="connsiteX3" fmla="*/ 186602 w 894023"/>
                <a:gd name="connsiteY3" fmla="*/ 440198 h 878474"/>
                <a:gd name="connsiteX4" fmla="*/ 210900 w 894023"/>
                <a:gd name="connsiteY4" fmla="*/ 576318 h 878474"/>
                <a:gd name="connsiteX5" fmla="*/ 225480 w 894023"/>
                <a:gd name="connsiteY5" fmla="*/ 581179 h 878474"/>
                <a:gd name="connsiteX6" fmla="*/ 308096 w 894023"/>
                <a:gd name="connsiteY6" fmla="*/ 770774 h 878474"/>
                <a:gd name="connsiteX7" fmla="*/ 444169 w 894023"/>
                <a:gd name="connsiteY7" fmla="*/ 824250 h 878474"/>
                <a:gd name="connsiteX8" fmla="*/ 449029 w 894023"/>
                <a:gd name="connsiteY8" fmla="*/ 824250 h 878474"/>
                <a:gd name="connsiteX9" fmla="*/ 604541 w 894023"/>
                <a:gd name="connsiteY9" fmla="*/ 746467 h 878474"/>
                <a:gd name="connsiteX10" fmla="*/ 662858 w 894023"/>
                <a:gd name="connsiteY10" fmla="*/ 595763 h 878474"/>
                <a:gd name="connsiteX11" fmla="*/ 711456 w 894023"/>
                <a:gd name="connsiteY11" fmla="*/ 537426 h 878474"/>
                <a:gd name="connsiteX12" fmla="*/ 424730 w 894023"/>
                <a:gd name="connsiteY12" fmla="*/ 172820 h 878474"/>
                <a:gd name="connsiteX13" fmla="*/ 392078 w 894023"/>
                <a:gd name="connsiteY13" fmla="*/ 171301 h 878474"/>
                <a:gd name="connsiteX14" fmla="*/ 380893 w 894023"/>
                <a:gd name="connsiteY14" fmla="*/ 728 h 878474"/>
                <a:gd name="connsiteX15" fmla="*/ 486764 w 894023"/>
                <a:gd name="connsiteY15" fmla="*/ 12285 h 878474"/>
                <a:gd name="connsiteX16" fmla="*/ 837235 w 894023"/>
                <a:gd name="connsiteY16" fmla="*/ 664360 h 878474"/>
                <a:gd name="connsiteX17" fmla="*/ 442955 w 894023"/>
                <a:gd name="connsiteY17" fmla="*/ 878474 h 878474"/>
                <a:gd name="connsiteX18" fmla="*/ 0 w 894023"/>
                <a:gd name="connsiteY18" fmla="*/ 605965 h 878474"/>
                <a:gd name="connsiteX19" fmla="*/ 165500 w 894023"/>
                <a:gd name="connsiteY19" fmla="*/ 109609 h 878474"/>
                <a:gd name="connsiteX20" fmla="*/ 380893 w 894023"/>
                <a:gd name="connsiteY20" fmla="*/ 728 h 87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4023" h="878474">
                  <a:moveTo>
                    <a:pt x="392078" y="171301"/>
                  </a:moveTo>
                  <a:cubicBezTo>
                    <a:pt x="333306" y="174036"/>
                    <a:pt x="215760" y="206850"/>
                    <a:pt x="215760" y="425614"/>
                  </a:cubicBezTo>
                  <a:cubicBezTo>
                    <a:pt x="215760" y="430475"/>
                    <a:pt x="215760" y="435337"/>
                    <a:pt x="215760" y="435337"/>
                  </a:cubicBezTo>
                  <a:cubicBezTo>
                    <a:pt x="206041" y="430475"/>
                    <a:pt x="196321" y="430475"/>
                    <a:pt x="186602" y="440198"/>
                  </a:cubicBezTo>
                  <a:cubicBezTo>
                    <a:pt x="176882" y="459644"/>
                    <a:pt x="191461" y="561733"/>
                    <a:pt x="210900" y="576318"/>
                  </a:cubicBezTo>
                  <a:cubicBezTo>
                    <a:pt x="215760" y="581179"/>
                    <a:pt x="220620" y="581179"/>
                    <a:pt x="225480" y="581179"/>
                  </a:cubicBezTo>
                  <a:cubicBezTo>
                    <a:pt x="240059" y="634655"/>
                    <a:pt x="264358" y="731883"/>
                    <a:pt x="308096" y="770774"/>
                  </a:cubicBezTo>
                  <a:cubicBezTo>
                    <a:pt x="346974" y="799943"/>
                    <a:pt x="395571" y="824250"/>
                    <a:pt x="444169" y="824250"/>
                  </a:cubicBezTo>
                  <a:cubicBezTo>
                    <a:pt x="449029" y="824250"/>
                    <a:pt x="449029" y="824250"/>
                    <a:pt x="449029" y="824250"/>
                  </a:cubicBezTo>
                  <a:cubicBezTo>
                    <a:pt x="507346" y="829111"/>
                    <a:pt x="565663" y="790220"/>
                    <a:pt x="604541" y="746467"/>
                  </a:cubicBezTo>
                  <a:cubicBezTo>
                    <a:pt x="638559" y="707576"/>
                    <a:pt x="662858" y="654100"/>
                    <a:pt x="662858" y="595763"/>
                  </a:cubicBezTo>
                  <a:cubicBezTo>
                    <a:pt x="662858" y="595763"/>
                    <a:pt x="726035" y="586041"/>
                    <a:pt x="711456" y="537426"/>
                  </a:cubicBezTo>
                  <a:cubicBezTo>
                    <a:pt x="643419" y="513119"/>
                    <a:pt x="424730" y="406168"/>
                    <a:pt x="424730" y="172820"/>
                  </a:cubicBezTo>
                  <a:cubicBezTo>
                    <a:pt x="424730" y="172820"/>
                    <a:pt x="411669" y="170390"/>
                    <a:pt x="392078" y="171301"/>
                  </a:cubicBezTo>
                  <a:close/>
                  <a:moveTo>
                    <a:pt x="380893" y="728"/>
                  </a:moveTo>
                  <a:cubicBezTo>
                    <a:pt x="442955" y="-3530"/>
                    <a:pt x="486764" y="12285"/>
                    <a:pt x="486764" y="12285"/>
                  </a:cubicBezTo>
                  <a:cubicBezTo>
                    <a:pt x="715543" y="-65575"/>
                    <a:pt x="1022205" y="435647"/>
                    <a:pt x="837235" y="664360"/>
                  </a:cubicBezTo>
                  <a:cubicBezTo>
                    <a:pt x="764220" y="756818"/>
                    <a:pt x="700941" y="849277"/>
                    <a:pt x="442955" y="878474"/>
                  </a:cubicBezTo>
                  <a:cubicBezTo>
                    <a:pt x="121691" y="820079"/>
                    <a:pt x="0" y="605965"/>
                    <a:pt x="0" y="605965"/>
                  </a:cubicBezTo>
                  <a:cubicBezTo>
                    <a:pt x="0" y="605965"/>
                    <a:pt x="24338" y="265329"/>
                    <a:pt x="165500" y="109609"/>
                  </a:cubicBezTo>
                  <a:cubicBezTo>
                    <a:pt x="238515" y="29317"/>
                    <a:pt x="318831" y="4986"/>
                    <a:pt x="380893" y="728"/>
                  </a:cubicBezTo>
                  <a:close/>
                </a:path>
              </a:pathLst>
            </a:custGeom>
            <a:grpFill/>
            <a:ln>
              <a:noFill/>
            </a:ln>
          </p:spPr>
          <p:txBody>
            <a:bodyPr vert="horz" wrap="square" lIns="121883" tIns="60941" rIns="121883" bIns="60941" numCol="1" anchor="t" anchorCtr="0" compatLnSpc="1">
              <a:noAutofit/>
            </a:bodyPr>
            <a:lstStyle/>
            <a:p>
              <a:endParaRPr lang="zh-CN" altLang="en-US" sz="2400">
                <a:solidFill>
                  <a:prstClr val="black"/>
                </a:solidFill>
              </a:endParaRPr>
            </a:p>
          </p:txBody>
        </p:sp>
        <p:sp>
          <p:nvSpPr>
            <p:cNvPr id="15" name="Freeform 16"/>
            <p:cNvSpPr/>
            <p:nvPr/>
          </p:nvSpPr>
          <p:spPr bwMode="auto">
            <a:xfrm>
              <a:off x="9297313" y="3789858"/>
              <a:ext cx="1108587" cy="538867"/>
            </a:xfrm>
            <a:custGeom>
              <a:avLst/>
              <a:gdLst>
                <a:gd name="T0" fmla="*/ 114 w 228"/>
                <a:gd name="T1" fmla="*/ 81 h 111"/>
                <a:gd name="T2" fmla="*/ 120 w 228"/>
                <a:gd name="T3" fmla="*/ 66 h 111"/>
                <a:gd name="T4" fmla="*/ 115 w 228"/>
                <a:gd name="T5" fmla="*/ 56 h 111"/>
                <a:gd name="T6" fmla="*/ 145 w 228"/>
                <a:gd name="T7" fmla="*/ 0 h 111"/>
                <a:gd name="T8" fmla="*/ 228 w 228"/>
                <a:gd name="T9" fmla="*/ 27 h 111"/>
                <a:gd name="T10" fmla="*/ 228 w 228"/>
                <a:gd name="T11" fmla="*/ 96 h 111"/>
                <a:gd name="T12" fmla="*/ 212 w 228"/>
                <a:gd name="T13" fmla="*/ 111 h 111"/>
                <a:gd name="T14" fmla="*/ 16 w 228"/>
                <a:gd name="T15" fmla="*/ 111 h 111"/>
                <a:gd name="T16" fmla="*/ 0 w 228"/>
                <a:gd name="T17" fmla="*/ 96 h 111"/>
                <a:gd name="T18" fmla="*/ 0 w 228"/>
                <a:gd name="T19" fmla="*/ 27 h 111"/>
                <a:gd name="T20" fmla="*/ 83 w 228"/>
                <a:gd name="T21" fmla="*/ 0 h 111"/>
                <a:gd name="T22" fmla="*/ 113 w 228"/>
                <a:gd name="T23" fmla="*/ 56 h 111"/>
                <a:gd name="T24" fmla="*/ 108 w 228"/>
                <a:gd name="T25" fmla="*/ 66 h 111"/>
                <a:gd name="T26" fmla="*/ 114 w 228"/>
                <a:gd name="T27" fmla="*/ 8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111">
                  <a:moveTo>
                    <a:pt x="114" y="81"/>
                  </a:moveTo>
                  <a:cubicBezTo>
                    <a:pt x="123" y="81"/>
                    <a:pt x="127" y="71"/>
                    <a:pt x="120" y="66"/>
                  </a:cubicBezTo>
                  <a:cubicBezTo>
                    <a:pt x="117" y="64"/>
                    <a:pt x="115" y="61"/>
                    <a:pt x="115" y="56"/>
                  </a:cubicBezTo>
                  <a:cubicBezTo>
                    <a:pt x="115" y="30"/>
                    <a:pt x="149" y="36"/>
                    <a:pt x="145" y="0"/>
                  </a:cubicBezTo>
                  <a:cubicBezTo>
                    <a:pt x="212" y="2"/>
                    <a:pt x="228" y="14"/>
                    <a:pt x="228" y="27"/>
                  </a:cubicBezTo>
                  <a:cubicBezTo>
                    <a:pt x="228" y="62"/>
                    <a:pt x="228" y="61"/>
                    <a:pt x="228" y="96"/>
                  </a:cubicBezTo>
                  <a:cubicBezTo>
                    <a:pt x="228" y="104"/>
                    <a:pt x="221" y="111"/>
                    <a:pt x="212" y="111"/>
                  </a:cubicBezTo>
                  <a:cubicBezTo>
                    <a:pt x="16" y="111"/>
                    <a:pt x="16" y="111"/>
                    <a:pt x="16" y="111"/>
                  </a:cubicBezTo>
                  <a:cubicBezTo>
                    <a:pt x="7" y="111"/>
                    <a:pt x="0" y="104"/>
                    <a:pt x="0" y="96"/>
                  </a:cubicBezTo>
                  <a:cubicBezTo>
                    <a:pt x="0" y="61"/>
                    <a:pt x="0" y="62"/>
                    <a:pt x="0" y="27"/>
                  </a:cubicBezTo>
                  <a:cubicBezTo>
                    <a:pt x="0" y="14"/>
                    <a:pt x="16" y="2"/>
                    <a:pt x="83" y="0"/>
                  </a:cubicBezTo>
                  <a:cubicBezTo>
                    <a:pt x="79" y="36"/>
                    <a:pt x="113" y="30"/>
                    <a:pt x="113" y="56"/>
                  </a:cubicBezTo>
                  <a:cubicBezTo>
                    <a:pt x="113" y="61"/>
                    <a:pt x="110" y="64"/>
                    <a:pt x="108" y="66"/>
                  </a:cubicBezTo>
                  <a:cubicBezTo>
                    <a:pt x="100" y="71"/>
                    <a:pt x="104" y="81"/>
                    <a:pt x="114" y="81"/>
                  </a:cubicBezTo>
                  <a:close/>
                </a:path>
              </a:pathLst>
            </a:cu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16" name="Freeform 17"/>
            <p:cNvSpPr/>
            <p:nvPr/>
          </p:nvSpPr>
          <p:spPr bwMode="auto">
            <a:xfrm>
              <a:off x="9681925" y="3687020"/>
              <a:ext cx="339363" cy="495676"/>
            </a:xfrm>
            <a:custGeom>
              <a:avLst/>
              <a:gdLst>
                <a:gd name="T0" fmla="*/ 4 w 70"/>
                <a:gd name="T1" fmla="*/ 21 h 102"/>
                <a:gd name="T2" fmla="*/ 34 w 70"/>
                <a:gd name="T3" fmla="*/ 77 h 102"/>
                <a:gd name="T4" fmla="*/ 29 w 70"/>
                <a:gd name="T5" fmla="*/ 87 h 102"/>
                <a:gd name="T6" fmla="*/ 35 w 70"/>
                <a:gd name="T7" fmla="*/ 102 h 102"/>
                <a:gd name="T8" fmla="*/ 41 w 70"/>
                <a:gd name="T9" fmla="*/ 87 h 102"/>
                <a:gd name="T10" fmla="*/ 36 w 70"/>
                <a:gd name="T11" fmla="*/ 77 h 102"/>
                <a:gd name="T12" fmla="*/ 66 w 70"/>
                <a:gd name="T13" fmla="*/ 21 h 102"/>
                <a:gd name="T14" fmla="*/ 66 w 70"/>
                <a:gd name="T15" fmla="*/ 0 h 102"/>
                <a:gd name="T16" fmla="*/ 34 w 70"/>
                <a:gd name="T17" fmla="*/ 15 h 102"/>
                <a:gd name="T18" fmla="*/ 4 w 70"/>
                <a:gd name="T19" fmla="*/ 2 h 102"/>
                <a:gd name="T20" fmla="*/ 4 w 70"/>
                <a:gd name="T21" fmla="*/ 2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02">
                  <a:moveTo>
                    <a:pt x="4" y="21"/>
                  </a:moveTo>
                  <a:cubicBezTo>
                    <a:pt x="0" y="57"/>
                    <a:pt x="34" y="51"/>
                    <a:pt x="34" y="77"/>
                  </a:cubicBezTo>
                  <a:cubicBezTo>
                    <a:pt x="34" y="82"/>
                    <a:pt x="31" y="85"/>
                    <a:pt x="29" y="87"/>
                  </a:cubicBezTo>
                  <a:cubicBezTo>
                    <a:pt x="21" y="92"/>
                    <a:pt x="25" y="102"/>
                    <a:pt x="35" y="102"/>
                  </a:cubicBezTo>
                  <a:cubicBezTo>
                    <a:pt x="44" y="102"/>
                    <a:pt x="48" y="92"/>
                    <a:pt x="41" y="87"/>
                  </a:cubicBezTo>
                  <a:cubicBezTo>
                    <a:pt x="38" y="85"/>
                    <a:pt x="36" y="82"/>
                    <a:pt x="36" y="77"/>
                  </a:cubicBezTo>
                  <a:cubicBezTo>
                    <a:pt x="36" y="51"/>
                    <a:pt x="70" y="57"/>
                    <a:pt x="66" y="21"/>
                  </a:cubicBezTo>
                  <a:cubicBezTo>
                    <a:pt x="66" y="0"/>
                    <a:pt x="66" y="0"/>
                    <a:pt x="66" y="0"/>
                  </a:cubicBezTo>
                  <a:cubicBezTo>
                    <a:pt x="56" y="9"/>
                    <a:pt x="45" y="15"/>
                    <a:pt x="34" y="15"/>
                  </a:cubicBezTo>
                  <a:cubicBezTo>
                    <a:pt x="22" y="14"/>
                    <a:pt x="12" y="10"/>
                    <a:pt x="4" y="2"/>
                  </a:cubicBezTo>
                  <a:lnTo>
                    <a:pt x="4" y="21"/>
                  </a:lnTo>
                  <a:close/>
                </a:path>
              </a:pathLst>
            </a:cu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17" name="Freeform 18"/>
            <p:cNvSpPr>
              <a:spLocks noEditPoints="1"/>
            </p:cNvSpPr>
            <p:nvPr/>
          </p:nvSpPr>
          <p:spPr bwMode="auto">
            <a:xfrm>
              <a:off x="9611995" y="3322975"/>
              <a:ext cx="477166" cy="135745"/>
            </a:xfrm>
            <a:custGeom>
              <a:avLst/>
              <a:gdLst>
                <a:gd name="T0" fmla="*/ 40 w 98"/>
                <a:gd name="T1" fmla="*/ 8 h 28"/>
                <a:gd name="T2" fmla="*/ 34 w 98"/>
                <a:gd name="T3" fmla="*/ 4 h 28"/>
                <a:gd name="T4" fmla="*/ 7 w 98"/>
                <a:gd name="T5" fmla="*/ 4 h 28"/>
                <a:gd name="T6" fmla="*/ 5 w 98"/>
                <a:gd name="T7" fmla="*/ 7 h 28"/>
                <a:gd name="T8" fmla="*/ 9 w 98"/>
                <a:gd name="T9" fmla="*/ 19 h 28"/>
                <a:gd name="T10" fmla="*/ 20 w 98"/>
                <a:gd name="T11" fmla="*/ 23 h 28"/>
                <a:gd name="T12" fmla="*/ 27 w 98"/>
                <a:gd name="T13" fmla="*/ 23 h 28"/>
                <a:gd name="T14" fmla="*/ 37 w 98"/>
                <a:gd name="T15" fmla="*/ 19 h 28"/>
                <a:gd name="T16" fmla="*/ 40 w 98"/>
                <a:gd name="T17" fmla="*/ 10 h 28"/>
                <a:gd name="T18" fmla="*/ 40 w 98"/>
                <a:gd name="T19" fmla="*/ 10 h 28"/>
                <a:gd name="T20" fmla="*/ 40 w 98"/>
                <a:gd name="T21" fmla="*/ 8 h 28"/>
                <a:gd name="T22" fmla="*/ 54 w 98"/>
                <a:gd name="T23" fmla="*/ 5 h 28"/>
                <a:gd name="T24" fmla="*/ 63 w 98"/>
                <a:gd name="T25" fmla="*/ 0 h 28"/>
                <a:gd name="T26" fmla="*/ 91 w 98"/>
                <a:gd name="T27" fmla="*/ 0 h 28"/>
                <a:gd name="T28" fmla="*/ 91 w 98"/>
                <a:gd name="T29" fmla="*/ 0 h 28"/>
                <a:gd name="T30" fmla="*/ 98 w 98"/>
                <a:gd name="T31" fmla="*/ 7 h 28"/>
                <a:gd name="T32" fmla="*/ 97 w 98"/>
                <a:gd name="T33" fmla="*/ 13 h 28"/>
                <a:gd name="T34" fmla="*/ 92 w 98"/>
                <a:gd name="T35" fmla="*/ 22 h 28"/>
                <a:gd name="T36" fmla="*/ 77 w 98"/>
                <a:gd name="T37" fmla="*/ 28 h 28"/>
                <a:gd name="T38" fmla="*/ 70 w 98"/>
                <a:gd name="T39" fmla="*/ 27 h 28"/>
                <a:gd name="T40" fmla="*/ 57 w 98"/>
                <a:gd name="T41" fmla="*/ 22 h 28"/>
                <a:gd name="T42" fmla="*/ 53 w 98"/>
                <a:gd name="T43" fmla="*/ 10 h 28"/>
                <a:gd name="T44" fmla="*/ 53 w 98"/>
                <a:gd name="T45" fmla="*/ 10 h 28"/>
                <a:gd name="T46" fmla="*/ 53 w 98"/>
                <a:gd name="T47" fmla="*/ 9 h 28"/>
                <a:gd name="T48" fmla="*/ 45 w 98"/>
                <a:gd name="T49" fmla="*/ 9 h 28"/>
                <a:gd name="T50" fmla="*/ 45 w 98"/>
                <a:gd name="T51" fmla="*/ 10 h 28"/>
                <a:gd name="T52" fmla="*/ 45 w 98"/>
                <a:gd name="T53" fmla="*/ 10 h 28"/>
                <a:gd name="T54" fmla="*/ 40 w 98"/>
                <a:gd name="T55" fmla="*/ 22 h 28"/>
                <a:gd name="T56" fmla="*/ 27 w 98"/>
                <a:gd name="T57" fmla="*/ 27 h 28"/>
                <a:gd name="T58" fmla="*/ 20 w 98"/>
                <a:gd name="T59" fmla="*/ 28 h 28"/>
                <a:gd name="T60" fmla="*/ 6 w 98"/>
                <a:gd name="T61" fmla="*/ 22 h 28"/>
                <a:gd name="T62" fmla="*/ 2 w 98"/>
                <a:gd name="T63" fmla="*/ 16 h 28"/>
                <a:gd name="T64" fmla="*/ 0 w 98"/>
                <a:gd name="T65" fmla="*/ 7 h 28"/>
                <a:gd name="T66" fmla="*/ 6 w 98"/>
                <a:gd name="T67" fmla="*/ 0 h 28"/>
                <a:gd name="T68" fmla="*/ 7 w 98"/>
                <a:gd name="T69" fmla="*/ 0 h 28"/>
                <a:gd name="T70" fmla="*/ 34 w 98"/>
                <a:gd name="T71" fmla="*/ 0 h 28"/>
                <a:gd name="T72" fmla="*/ 43 w 98"/>
                <a:gd name="T73" fmla="*/ 5 h 28"/>
                <a:gd name="T74" fmla="*/ 54 w 98"/>
                <a:gd name="T75" fmla="*/ 5 h 28"/>
                <a:gd name="T76" fmla="*/ 63 w 98"/>
                <a:gd name="T77" fmla="*/ 4 h 28"/>
                <a:gd name="T78" fmla="*/ 58 w 98"/>
                <a:gd name="T79" fmla="*/ 8 h 28"/>
                <a:gd name="T80" fmla="*/ 58 w 98"/>
                <a:gd name="T81" fmla="*/ 10 h 28"/>
                <a:gd name="T82" fmla="*/ 58 w 98"/>
                <a:gd name="T83" fmla="*/ 10 h 28"/>
                <a:gd name="T84" fmla="*/ 61 w 98"/>
                <a:gd name="T85" fmla="*/ 19 h 28"/>
                <a:gd name="T86" fmla="*/ 71 w 98"/>
                <a:gd name="T87" fmla="*/ 23 h 28"/>
                <a:gd name="T88" fmla="*/ 77 w 98"/>
                <a:gd name="T89" fmla="*/ 23 h 28"/>
                <a:gd name="T90" fmla="*/ 89 w 98"/>
                <a:gd name="T91" fmla="*/ 19 h 28"/>
                <a:gd name="T92" fmla="*/ 93 w 98"/>
                <a:gd name="T93" fmla="*/ 7 h 28"/>
                <a:gd name="T94" fmla="*/ 90 w 98"/>
                <a:gd name="T95" fmla="*/ 4 h 28"/>
                <a:gd name="T96" fmla="*/ 63 w 98"/>
                <a:gd name="T9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28">
                  <a:moveTo>
                    <a:pt x="40" y="8"/>
                  </a:moveTo>
                  <a:cubicBezTo>
                    <a:pt x="39" y="7"/>
                    <a:pt x="37" y="4"/>
                    <a:pt x="34" y="4"/>
                  </a:cubicBezTo>
                  <a:cubicBezTo>
                    <a:pt x="7" y="4"/>
                    <a:pt x="7" y="4"/>
                    <a:pt x="7" y="4"/>
                  </a:cubicBezTo>
                  <a:cubicBezTo>
                    <a:pt x="7" y="5"/>
                    <a:pt x="5" y="5"/>
                    <a:pt x="5" y="7"/>
                  </a:cubicBezTo>
                  <a:cubicBezTo>
                    <a:pt x="5" y="9"/>
                    <a:pt x="5" y="15"/>
                    <a:pt x="9" y="19"/>
                  </a:cubicBezTo>
                  <a:cubicBezTo>
                    <a:pt x="11" y="21"/>
                    <a:pt x="15" y="23"/>
                    <a:pt x="20" y="23"/>
                  </a:cubicBezTo>
                  <a:cubicBezTo>
                    <a:pt x="23" y="23"/>
                    <a:pt x="25" y="23"/>
                    <a:pt x="27" y="23"/>
                  </a:cubicBezTo>
                  <a:cubicBezTo>
                    <a:pt x="31" y="22"/>
                    <a:pt x="35" y="21"/>
                    <a:pt x="37" y="19"/>
                  </a:cubicBezTo>
                  <a:cubicBezTo>
                    <a:pt x="39" y="17"/>
                    <a:pt x="40" y="14"/>
                    <a:pt x="40" y="10"/>
                  </a:cubicBezTo>
                  <a:cubicBezTo>
                    <a:pt x="40" y="10"/>
                    <a:pt x="40" y="10"/>
                    <a:pt x="40" y="10"/>
                  </a:cubicBezTo>
                  <a:cubicBezTo>
                    <a:pt x="40" y="10"/>
                    <a:pt x="40" y="9"/>
                    <a:pt x="40" y="8"/>
                  </a:cubicBezTo>
                  <a:close/>
                  <a:moveTo>
                    <a:pt x="54" y="5"/>
                  </a:moveTo>
                  <a:cubicBezTo>
                    <a:pt x="56" y="3"/>
                    <a:pt x="60" y="0"/>
                    <a:pt x="63" y="0"/>
                  </a:cubicBezTo>
                  <a:cubicBezTo>
                    <a:pt x="91" y="0"/>
                    <a:pt x="91" y="0"/>
                    <a:pt x="91" y="0"/>
                  </a:cubicBezTo>
                  <a:cubicBezTo>
                    <a:pt x="91" y="0"/>
                    <a:pt x="91" y="0"/>
                    <a:pt x="91" y="0"/>
                  </a:cubicBezTo>
                  <a:cubicBezTo>
                    <a:pt x="91" y="0"/>
                    <a:pt x="98" y="1"/>
                    <a:pt x="98" y="7"/>
                  </a:cubicBezTo>
                  <a:cubicBezTo>
                    <a:pt x="98" y="8"/>
                    <a:pt x="97" y="11"/>
                    <a:pt x="97" y="13"/>
                  </a:cubicBezTo>
                  <a:cubicBezTo>
                    <a:pt x="96" y="16"/>
                    <a:pt x="95" y="19"/>
                    <a:pt x="92" y="22"/>
                  </a:cubicBezTo>
                  <a:cubicBezTo>
                    <a:pt x="89" y="26"/>
                    <a:pt x="84" y="28"/>
                    <a:pt x="77" y="28"/>
                  </a:cubicBezTo>
                  <a:cubicBezTo>
                    <a:pt x="75" y="28"/>
                    <a:pt x="73" y="28"/>
                    <a:pt x="70" y="27"/>
                  </a:cubicBezTo>
                  <a:cubicBezTo>
                    <a:pt x="65" y="27"/>
                    <a:pt x="60" y="25"/>
                    <a:pt x="57" y="22"/>
                  </a:cubicBezTo>
                  <a:cubicBezTo>
                    <a:pt x="54" y="19"/>
                    <a:pt x="53" y="15"/>
                    <a:pt x="53" y="10"/>
                  </a:cubicBezTo>
                  <a:cubicBezTo>
                    <a:pt x="53" y="10"/>
                    <a:pt x="53" y="10"/>
                    <a:pt x="53" y="10"/>
                  </a:cubicBezTo>
                  <a:cubicBezTo>
                    <a:pt x="53" y="10"/>
                    <a:pt x="53" y="10"/>
                    <a:pt x="53" y="9"/>
                  </a:cubicBezTo>
                  <a:cubicBezTo>
                    <a:pt x="45" y="9"/>
                    <a:pt x="45" y="9"/>
                    <a:pt x="45" y="9"/>
                  </a:cubicBezTo>
                  <a:cubicBezTo>
                    <a:pt x="45" y="10"/>
                    <a:pt x="45" y="10"/>
                    <a:pt x="45" y="10"/>
                  </a:cubicBezTo>
                  <a:cubicBezTo>
                    <a:pt x="45" y="10"/>
                    <a:pt x="45" y="10"/>
                    <a:pt x="45" y="10"/>
                  </a:cubicBezTo>
                  <a:cubicBezTo>
                    <a:pt x="45" y="15"/>
                    <a:pt x="43" y="19"/>
                    <a:pt x="40" y="22"/>
                  </a:cubicBezTo>
                  <a:cubicBezTo>
                    <a:pt x="37" y="25"/>
                    <a:pt x="33" y="27"/>
                    <a:pt x="27" y="27"/>
                  </a:cubicBezTo>
                  <a:cubicBezTo>
                    <a:pt x="25" y="28"/>
                    <a:pt x="23" y="28"/>
                    <a:pt x="20" y="28"/>
                  </a:cubicBezTo>
                  <a:cubicBezTo>
                    <a:pt x="13" y="28"/>
                    <a:pt x="9" y="26"/>
                    <a:pt x="6" y="22"/>
                  </a:cubicBezTo>
                  <a:cubicBezTo>
                    <a:pt x="4" y="20"/>
                    <a:pt x="2" y="18"/>
                    <a:pt x="2" y="16"/>
                  </a:cubicBezTo>
                  <a:cubicBezTo>
                    <a:pt x="1" y="13"/>
                    <a:pt x="0" y="9"/>
                    <a:pt x="0" y="7"/>
                  </a:cubicBezTo>
                  <a:cubicBezTo>
                    <a:pt x="0" y="1"/>
                    <a:pt x="6" y="0"/>
                    <a:pt x="6" y="0"/>
                  </a:cubicBezTo>
                  <a:cubicBezTo>
                    <a:pt x="7" y="0"/>
                    <a:pt x="7" y="0"/>
                    <a:pt x="7" y="0"/>
                  </a:cubicBezTo>
                  <a:cubicBezTo>
                    <a:pt x="34" y="0"/>
                    <a:pt x="34" y="0"/>
                    <a:pt x="34" y="0"/>
                  </a:cubicBezTo>
                  <a:cubicBezTo>
                    <a:pt x="38" y="0"/>
                    <a:pt x="42" y="3"/>
                    <a:pt x="43" y="5"/>
                  </a:cubicBezTo>
                  <a:cubicBezTo>
                    <a:pt x="54" y="5"/>
                    <a:pt x="54" y="5"/>
                    <a:pt x="54" y="5"/>
                  </a:cubicBezTo>
                  <a:close/>
                  <a:moveTo>
                    <a:pt x="63" y="4"/>
                  </a:moveTo>
                  <a:cubicBezTo>
                    <a:pt x="61" y="4"/>
                    <a:pt x="59" y="7"/>
                    <a:pt x="58" y="8"/>
                  </a:cubicBezTo>
                  <a:cubicBezTo>
                    <a:pt x="58" y="9"/>
                    <a:pt x="58" y="10"/>
                    <a:pt x="58" y="10"/>
                  </a:cubicBezTo>
                  <a:cubicBezTo>
                    <a:pt x="58" y="10"/>
                    <a:pt x="58" y="10"/>
                    <a:pt x="58" y="10"/>
                  </a:cubicBezTo>
                  <a:cubicBezTo>
                    <a:pt x="58" y="14"/>
                    <a:pt x="59" y="17"/>
                    <a:pt x="61" y="19"/>
                  </a:cubicBezTo>
                  <a:cubicBezTo>
                    <a:pt x="63" y="21"/>
                    <a:pt x="66" y="22"/>
                    <a:pt x="71" y="23"/>
                  </a:cubicBezTo>
                  <a:cubicBezTo>
                    <a:pt x="73" y="23"/>
                    <a:pt x="75" y="23"/>
                    <a:pt x="77" y="23"/>
                  </a:cubicBezTo>
                  <a:cubicBezTo>
                    <a:pt x="83" y="23"/>
                    <a:pt x="86" y="21"/>
                    <a:pt x="89" y="19"/>
                  </a:cubicBezTo>
                  <a:cubicBezTo>
                    <a:pt x="92" y="15"/>
                    <a:pt x="93" y="9"/>
                    <a:pt x="93" y="7"/>
                  </a:cubicBezTo>
                  <a:cubicBezTo>
                    <a:pt x="93" y="5"/>
                    <a:pt x="91" y="5"/>
                    <a:pt x="90" y="4"/>
                  </a:cubicBezTo>
                  <a:lnTo>
                    <a:pt x="63" y="4"/>
                  </a:lnTo>
                  <a:close/>
                </a:path>
              </a:pathLst>
            </a:custGeom>
            <a:grpFill/>
            <a:ln>
              <a:noFill/>
            </a:ln>
          </p:spPr>
          <p:txBody>
            <a:bodyPr vert="horz" wrap="square" lIns="121883" tIns="60941" rIns="121883" bIns="60941" numCol="1" anchor="t" anchorCtr="0" compatLnSpc="1"/>
            <a:lstStyle/>
            <a:p>
              <a:endParaRPr lang="zh-CN" altLang="en-US" sz="2400">
                <a:solidFill>
                  <a:prstClr val="black"/>
                </a:solidFill>
              </a:endParaRPr>
            </a:p>
          </p:txBody>
        </p:sp>
      </p:grpSp>
      <p:grpSp>
        <p:nvGrpSpPr>
          <p:cNvPr id="18" name="组合 17"/>
          <p:cNvGrpSpPr/>
          <p:nvPr/>
        </p:nvGrpSpPr>
        <p:grpSpPr>
          <a:xfrm>
            <a:off x="3696475" y="2614745"/>
            <a:ext cx="1267317" cy="1732961"/>
            <a:chOff x="3887868" y="2823897"/>
            <a:chExt cx="1085963" cy="1484973"/>
          </a:xfrm>
          <a:solidFill>
            <a:schemeClr val="accent2"/>
          </a:solidFill>
        </p:grpSpPr>
        <p:sp>
          <p:nvSpPr>
            <p:cNvPr id="19" name="Freeform 19"/>
            <p:cNvSpPr/>
            <p:nvPr/>
          </p:nvSpPr>
          <p:spPr bwMode="auto">
            <a:xfrm>
              <a:off x="3887868" y="2823897"/>
              <a:ext cx="1085963" cy="1079794"/>
            </a:xfrm>
            <a:custGeom>
              <a:avLst/>
              <a:gdLst>
                <a:gd name="T0" fmla="*/ 223 w 223"/>
                <a:gd name="T1" fmla="*/ 143 h 222"/>
                <a:gd name="T2" fmla="*/ 195 w 223"/>
                <a:gd name="T3" fmla="*/ 135 h 222"/>
                <a:gd name="T4" fmla="*/ 198 w 223"/>
                <a:gd name="T5" fmla="*/ 144 h 222"/>
                <a:gd name="T6" fmla="*/ 197 w 223"/>
                <a:gd name="T7" fmla="*/ 151 h 222"/>
                <a:gd name="T8" fmla="*/ 191 w 223"/>
                <a:gd name="T9" fmla="*/ 150 h 222"/>
                <a:gd name="T10" fmla="*/ 190 w 223"/>
                <a:gd name="T11" fmla="*/ 151 h 222"/>
                <a:gd name="T12" fmla="*/ 187 w 223"/>
                <a:gd name="T13" fmla="*/ 151 h 222"/>
                <a:gd name="T14" fmla="*/ 183 w 223"/>
                <a:gd name="T15" fmla="*/ 158 h 222"/>
                <a:gd name="T16" fmla="*/ 182 w 223"/>
                <a:gd name="T17" fmla="*/ 172 h 222"/>
                <a:gd name="T18" fmla="*/ 177 w 223"/>
                <a:gd name="T19" fmla="*/ 165 h 222"/>
                <a:gd name="T20" fmla="*/ 175 w 223"/>
                <a:gd name="T21" fmla="*/ 167 h 222"/>
                <a:gd name="T22" fmla="*/ 173 w 223"/>
                <a:gd name="T23" fmla="*/ 176 h 222"/>
                <a:gd name="T24" fmla="*/ 172 w 223"/>
                <a:gd name="T25" fmla="*/ 174 h 222"/>
                <a:gd name="T26" fmla="*/ 170 w 223"/>
                <a:gd name="T27" fmla="*/ 180 h 222"/>
                <a:gd name="T28" fmla="*/ 168 w 223"/>
                <a:gd name="T29" fmla="*/ 181 h 222"/>
                <a:gd name="T30" fmla="*/ 166 w 223"/>
                <a:gd name="T31" fmla="*/ 182 h 222"/>
                <a:gd name="T32" fmla="*/ 164 w 223"/>
                <a:gd name="T33" fmla="*/ 185 h 222"/>
                <a:gd name="T34" fmla="*/ 162 w 223"/>
                <a:gd name="T35" fmla="*/ 187 h 222"/>
                <a:gd name="T36" fmla="*/ 159 w 223"/>
                <a:gd name="T37" fmla="*/ 193 h 222"/>
                <a:gd name="T38" fmla="*/ 157 w 223"/>
                <a:gd name="T39" fmla="*/ 193 h 222"/>
                <a:gd name="T40" fmla="*/ 155 w 223"/>
                <a:gd name="T41" fmla="*/ 191 h 222"/>
                <a:gd name="T42" fmla="*/ 136 w 223"/>
                <a:gd name="T43" fmla="*/ 221 h 222"/>
                <a:gd name="T44" fmla="*/ 87 w 223"/>
                <a:gd name="T45" fmla="*/ 221 h 222"/>
                <a:gd name="T46" fmla="*/ 68 w 223"/>
                <a:gd name="T47" fmla="*/ 191 h 222"/>
                <a:gd name="T48" fmla="*/ 66 w 223"/>
                <a:gd name="T49" fmla="*/ 193 h 222"/>
                <a:gd name="T50" fmla="*/ 63 w 223"/>
                <a:gd name="T51" fmla="*/ 192 h 222"/>
                <a:gd name="T52" fmla="*/ 60 w 223"/>
                <a:gd name="T53" fmla="*/ 189 h 222"/>
                <a:gd name="T54" fmla="*/ 59 w 223"/>
                <a:gd name="T55" fmla="*/ 185 h 222"/>
                <a:gd name="T56" fmla="*/ 57 w 223"/>
                <a:gd name="T57" fmla="*/ 183 h 222"/>
                <a:gd name="T58" fmla="*/ 54 w 223"/>
                <a:gd name="T59" fmla="*/ 180 h 222"/>
                <a:gd name="T60" fmla="*/ 53 w 223"/>
                <a:gd name="T61" fmla="*/ 181 h 222"/>
                <a:gd name="T62" fmla="*/ 49 w 223"/>
                <a:gd name="T63" fmla="*/ 180 h 222"/>
                <a:gd name="T64" fmla="*/ 49 w 223"/>
                <a:gd name="T65" fmla="*/ 179 h 222"/>
                <a:gd name="T66" fmla="*/ 48 w 223"/>
                <a:gd name="T67" fmla="*/ 167 h 222"/>
                <a:gd name="T68" fmla="*/ 46 w 223"/>
                <a:gd name="T69" fmla="*/ 174 h 222"/>
                <a:gd name="T70" fmla="*/ 41 w 223"/>
                <a:gd name="T71" fmla="*/ 180 h 222"/>
                <a:gd name="T72" fmla="*/ 40 w 223"/>
                <a:gd name="T73" fmla="*/ 174 h 222"/>
                <a:gd name="T74" fmla="*/ 33 w 223"/>
                <a:gd name="T75" fmla="*/ 171 h 222"/>
                <a:gd name="T76" fmla="*/ 30 w 223"/>
                <a:gd name="T77" fmla="*/ 157 h 222"/>
                <a:gd name="T78" fmla="*/ 28 w 223"/>
                <a:gd name="T79" fmla="*/ 157 h 222"/>
                <a:gd name="T80" fmla="*/ 21 w 223"/>
                <a:gd name="T81" fmla="*/ 158 h 222"/>
                <a:gd name="T82" fmla="*/ 16 w 223"/>
                <a:gd name="T83" fmla="*/ 159 h 222"/>
                <a:gd name="T84" fmla="*/ 10 w 223"/>
                <a:gd name="T85" fmla="*/ 147 h 222"/>
                <a:gd name="T86" fmla="*/ 28 w 223"/>
                <a:gd name="T87" fmla="*/ 132 h 222"/>
                <a:gd name="T88" fmla="*/ 47 w 223"/>
                <a:gd name="T89" fmla="*/ 67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3" h="222">
                  <a:moveTo>
                    <a:pt x="175" y="67"/>
                  </a:moveTo>
                  <a:cubicBezTo>
                    <a:pt x="192" y="120"/>
                    <a:pt x="195" y="133"/>
                    <a:pt x="223" y="143"/>
                  </a:cubicBezTo>
                  <a:cubicBezTo>
                    <a:pt x="223" y="143"/>
                    <a:pt x="199" y="143"/>
                    <a:pt x="194" y="132"/>
                  </a:cubicBezTo>
                  <a:cubicBezTo>
                    <a:pt x="194" y="132"/>
                    <a:pt x="195" y="133"/>
                    <a:pt x="195" y="135"/>
                  </a:cubicBezTo>
                  <a:cubicBezTo>
                    <a:pt x="199" y="140"/>
                    <a:pt x="205" y="144"/>
                    <a:pt x="213" y="147"/>
                  </a:cubicBezTo>
                  <a:cubicBezTo>
                    <a:pt x="213" y="147"/>
                    <a:pt x="205" y="147"/>
                    <a:pt x="198" y="144"/>
                  </a:cubicBezTo>
                  <a:cubicBezTo>
                    <a:pt x="201" y="149"/>
                    <a:pt x="203" y="156"/>
                    <a:pt x="207" y="159"/>
                  </a:cubicBezTo>
                  <a:cubicBezTo>
                    <a:pt x="207" y="159"/>
                    <a:pt x="201" y="156"/>
                    <a:pt x="197" y="151"/>
                  </a:cubicBezTo>
                  <a:cubicBezTo>
                    <a:pt x="198" y="154"/>
                    <a:pt x="200" y="157"/>
                    <a:pt x="201" y="158"/>
                  </a:cubicBezTo>
                  <a:cubicBezTo>
                    <a:pt x="201" y="158"/>
                    <a:pt x="194" y="154"/>
                    <a:pt x="191" y="150"/>
                  </a:cubicBezTo>
                  <a:cubicBezTo>
                    <a:pt x="192" y="152"/>
                    <a:pt x="193" y="155"/>
                    <a:pt x="194" y="157"/>
                  </a:cubicBezTo>
                  <a:cubicBezTo>
                    <a:pt x="190" y="151"/>
                    <a:pt x="190" y="151"/>
                    <a:pt x="190" y="151"/>
                  </a:cubicBezTo>
                  <a:cubicBezTo>
                    <a:pt x="190" y="153"/>
                    <a:pt x="191" y="155"/>
                    <a:pt x="192" y="157"/>
                  </a:cubicBezTo>
                  <a:cubicBezTo>
                    <a:pt x="187" y="151"/>
                    <a:pt x="187" y="151"/>
                    <a:pt x="187" y="151"/>
                  </a:cubicBezTo>
                  <a:cubicBezTo>
                    <a:pt x="189" y="171"/>
                    <a:pt x="189" y="171"/>
                    <a:pt x="189" y="171"/>
                  </a:cubicBezTo>
                  <a:cubicBezTo>
                    <a:pt x="189" y="171"/>
                    <a:pt x="185" y="164"/>
                    <a:pt x="183" y="158"/>
                  </a:cubicBezTo>
                  <a:cubicBezTo>
                    <a:pt x="182" y="174"/>
                    <a:pt x="182" y="174"/>
                    <a:pt x="182" y="174"/>
                  </a:cubicBezTo>
                  <a:cubicBezTo>
                    <a:pt x="182" y="174"/>
                    <a:pt x="182" y="173"/>
                    <a:pt x="182" y="172"/>
                  </a:cubicBezTo>
                  <a:cubicBezTo>
                    <a:pt x="181" y="180"/>
                    <a:pt x="181" y="180"/>
                    <a:pt x="181" y="180"/>
                  </a:cubicBezTo>
                  <a:cubicBezTo>
                    <a:pt x="181" y="180"/>
                    <a:pt x="178" y="171"/>
                    <a:pt x="177" y="165"/>
                  </a:cubicBezTo>
                  <a:cubicBezTo>
                    <a:pt x="177" y="168"/>
                    <a:pt x="176" y="172"/>
                    <a:pt x="176" y="174"/>
                  </a:cubicBezTo>
                  <a:cubicBezTo>
                    <a:pt x="175" y="167"/>
                    <a:pt x="175" y="167"/>
                    <a:pt x="175" y="167"/>
                  </a:cubicBezTo>
                  <a:cubicBezTo>
                    <a:pt x="175" y="167"/>
                    <a:pt x="173" y="176"/>
                    <a:pt x="174" y="179"/>
                  </a:cubicBezTo>
                  <a:cubicBezTo>
                    <a:pt x="173" y="176"/>
                    <a:pt x="173" y="176"/>
                    <a:pt x="173" y="176"/>
                  </a:cubicBezTo>
                  <a:cubicBezTo>
                    <a:pt x="173" y="177"/>
                    <a:pt x="173" y="178"/>
                    <a:pt x="173" y="180"/>
                  </a:cubicBezTo>
                  <a:cubicBezTo>
                    <a:pt x="172" y="174"/>
                    <a:pt x="172" y="174"/>
                    <a:pt x="172" y="174"/>
                  </a:cubicBezTo>
                  <a:cubicBezTo>
                    <a:pt x="170" y="181"/>
                    <a:pt x="170" y="181"/>
                    <a:pt x="170" y="181"/>
                  </a:cubicBezTo>
                  <a:cubicBezTo>
                    <a:pt x="170" y="180"/>
                    <a:pt x="170" y="180"/>
                    <a:pt x="170" y="180"/>
                  </a:cubicBezTo>
                  <a:cubicBezTo>
                    <a:pt x="170" y="183"/>
                    <a:pt x="169" y="186"/>
                    <a:pt x="170" y="187"/>
                  </a:cubicBezTo>
                  <a:cubicBezTo>
                    <a:pt x="168" y="181"/>
                    <a:pt x="168" y="181"/>
                    <a:pt x="168" y="181"/>
                  </a:cubicBezTo>
                  <a:cubicBezTo>
                    <a:pt x="167" y="188"/>
                    <a:pt x="167" y="188"/>
                    <a:pt x="167" y="188"/>
                  </a:cubicBezTo>
                  <a:cubicBezTo>
                    <a:pt x="166" y="182"/>
                    <a:pt x="166" y="182"/>
                    <a:pt x="166" y="182"/>
                  </a:cubicBezTo>
                  <a:cubicBezTo>
                    <a:pt x="164" y="190"/>
                    <a:pt x="164" y="190"/>
                    <a:pt x="164" y="190"/>
                  </a:cubicBezTo>
                  <a:cubicBezTo>
                    <a:pt x="164" y="185"/>
                    <a:pt x="164" y="185"/>
                    <a:pt x="164" y="185"/>
                  </a:cubicBezTo>
                  <a:cubicBezTo>
                    <a:pt x="163" y="187"/>
                    <a:pt x="162" y="190"/>
                    <a:pt x="163" y="192"/>
                  </a:cubicBezTo>
                  <a:cubicBezTo>
                    <a:pt x="163" y="192"/>
                    <a:pt x="162" y="190"/>
                    <a:pt x="162" y="187"/>
                  </a:cubicBezTo>
                  <a:cubicBezTo>
                    <a:pt x="161" y="199"/>
                    <a:pt x="161" y="199"/>
                    <a:pt x="161" y="199"/>
                  </a:cubicBezTo>
                  <a:cubicBezTo>
                    <a:pt x="159" y="193"/>
                    <a:pt x="159" y="193"/>
                    <a:pt x="159" y="193"/>
                  </a:cubicBezTo>
                  <a:cubicBezTo>
                    <a:pt x="159" y="195"/>
                    <a:pt x="158" y="197"/>
                    <a:pt x="157" y="199"/>
                  </a:cubicBezTo>
                  <a:cubicBezTo>
                    <a:pt x="157" y="193"/>
                    <a:pt x="157" y="193"/>
                    <a:pt x="157" y="193"/>
                  </a:cubicBezTo>
                  <a:cubicBezTo>
                    <a:pt x="155" y="196"/>
                    <a:pt x="154" y="200"/>
                    <a:pt x="155" y="205"/>
                  </a:cubicBezTo>
                  <a:cubicBezTo>
                    <a:pt x="155" y="205"/>
                    <a:pt x="152" y="196"/>
                    <a:pt x="155" y="191"/>
                  </a:cubicBezTo>
                  <a:cubicBezTo>
                    <a:pt x="155" y="191"/>
                    <a:pt x="149" y="195"/>
                    <a:pt x="150" y="202"/>
                  </a:cubicBezTo>
                  <a:cubicBezTo>
                    <a:pt x="151" y="208"/>
                    <a:pt x="146" y="219"/>
                    <a:pt x="136" y="221"/>
                  </a:cubicBezTo>
                  <a:cubicBezTo>
                    <a:pt x="130" y="222"/>
                    <a:pt x="119" y="222"/>
                    <a:pt x="111" y="222"/>
                  </a:cubicBezTo>
                  <a:cubicBezTo>
                    <a:pt x="103" y="222"/>
                    <a:pt x="92" y="222"/>
                    <a:pt x="87" y="221"/>
                  </a:cubicBezTo>
                  <a:cubicBezTo>
                    <a:pt x="76" y="219"/>
                    <a:pt x="71" y="208"/>
                    <a:pt x="72" y="202"/>
                  </a:cubicBezTo>
                  <a:cubicBezTo>
                    <a:pt x="74" y="195"/>
                    <a:pt x="68" y="191"/>
                    <a:pt x="68" y="191"/>
                  </a:cubicBezTo>
                  <a:cubicBezTo>
                    <a:pt x="70" y="196"/>
                    <a:pt x="68" y="205"/>
                    <a:pt x="68" y="205"/>
                  </a:cubicBezTo>
                  <a:cubicBezTo>
                    <a:pt x="69" y="201"/>
                    <a:pt x="67" y="196"/>
                    <a:pt x="66" y="193"/>
                  </a:cubicBezTo>
                  <a:cubicBezTo>
                    <a:pt x="66" y="199"/>
                    <a:pt x="66" y="199"/>
                    <a:pt x="66" y="199"/>
                  </a:cubicBezTo>
                  <a:cubicBezTo>
                    <a:pt x="64" y="197"/>
                    <a:pt x="63" y="194"/>
                    <a:pt x="63" y="192"/>
                  </a:cubicBezTo>
                  <a:cubicBezTo>
                    <a:pt x="62" y="199"/>
                    <a:pt x="62" y="199"/>
                    <a:pt x="62" y="199"/>
                  </a:cubicBezTo>
                  <a:cubicBezTo>
                    <a:pt x="60" y="189"/>
                    <a:pt x="60" y="189"/>
                    <a:pt x="60" y="189"/>
                  </a:cubicBezTo>
                  <a:cubicBezTo>
                    <a:pt x="60" y="191"/>
                    <a:pt x="60" y="192"/>
                    <a:pt x="60" y="192"/>
                  </a:cubicBezTo>
                  <a:cubicBezTo>
                    <a:pt x="60" y="190"/>
                    <a:pt x="60" y="187"/>
                    <a:pt x="59" y="185"/>
                  </a:cubicBezTo>
                  <a:cubicBezTo>
                    <a:pt x="58" y="190"/>
                    <a:pt x="58" y="190"/>
                    <a:pt x="58" y="190"/>
                  </a:cubicBezTo>
                  <a:cubicBezTo>
                    <a:pt x="57" y="183"/>
                    <a:pt x="57" y="183"/>
                    <a:pt x="57" y="183"/>
                  </a:cubicBezTo>
                  <a:cubicBezTo>
                    <a:pt x="55" y="188"/>
                    <a:pt x="55" y="188"/>
                    <a:pt x="55" y="188"/>
                  </a:cubicBezTo>
                  <a:cubicBezTo>
                    <a:pt x="54" y="180"/>
                    <a:pt x="54" y="180"/>
                    <a:pt x="54" y="180"/>
                  </a:cubicBezTo>
                  <a:cubicBezTo>
                    <a:pt x="52" y="187"/>
                    <a:pt x="52" y="187"/>
                    <a:pt x="52" y="187"/>
                  </a:cubicBezTo>
                  <a:cubicBezTo>
                    <a:pt x="53" y="186"/>
                    <a:pt x="53" y="183"/>
                    <a:pt x="53" y="181"/>
                  </a:cubicBezTo>
                  <a:cubicBezTo>
                    <a:pt x="51" y="173"/>
                    <a:pt x="51" y="173"/>
                    <a:pt x="51" y="173"/>
                  </a:cubicBezTo>
                  <a:cubicBezTo>
                    <a:pt x="49" y="180"/>
                    <a:pt x="49" y="180"/>
                    <a:pt x="49" y="180"/>
                  </a:cubicBezTo>
                  <a:cubicBezTo>
                    <a:pt x="49" y="179"/>
                    <a:pt x="49" y="178"/>
                    <a:pt x="49" y="177"/>
                  </a:cubicBezTo>
                  <a:cubicBezTo>
                    <a:pt x="49" y="179"/>
                    <a:pt x="49" y="179"/>
                    <a:pt x="49" y="179"/>
                  </a:cubicBezTo>
                  <a:cubicBezTo>
                    <a:pt x="49" y="177"/>
                    <a:pt x="48" y="168"/>
                    <a:pt x="48" y="167"/>
                  </a:cubicBezTo>
                  <a:cubicBezTo>
                    <a:pt x="48" y="167"/>
                    <a:pt x="48" y="167"/>
                    <a:pt x="48" y="167"/>
                  </a:cubicBezTo>
                  <a:cubicBezTo>
                    <a:pt x="48" y="167"/>
                    <a:pt x="48" y="167"/>
                    <a:pt x="48" y="167"/>
                  </a:cubicBezTo>
                  <a:cubicBezTo>
                    <a:pt x="46" y="174"/>
                    <a:pt x="46" y="174"/>
                    <a:pt x="46" y="174"/>
                  </a:cubicBezTo>
                  <a:cubicBezTo>
                    <a:pt x="47" y="171"/>
                    <a:pt x="46" y="167"/>
                    <a:pt x="45" y="164"/>
                  </a:cubicBezTo>
                  <a:cubicBezTo>
                    <a:pt x="44" y="171"/>
                    <a:pt x="41" y="180"/>
                    <a:pt x="41" y="180"/>
                  </a:cubicBezTo>
                  <a:cubicBezTo>
                    <a:pt x="41" y="173"/>
                    <a:pt x="41" y="173"/>
                    <a:pt x="41" y="173"/>
                  </a:cubicBezTo>
                  <a:cubicBezTo>
                    <a:pt x="40" y="174"/>
                    <a:pt x="40" y="174"/>
                    <a:pt x="40" y="174"/>
                  </a:cubicBezTo>
                  <a:cubicBezTo>
                    <a:pt x="39" y="157"/>
                    <a:pt x="39" y="157"/>
                    <a:pt x="39" y="157"/>
                  </a:cubicBezTo>
                  <a:cubicBezTo>
                    <a:pt x="38" y="163"/>
                    <a:pt x="33" y="171"/>
                    <a:pt x="33" y="171"/>
                  </a:cubicBezTo>
                  <a:cubicBezTo>
                    <a:pt x="35" y="151"/>
                    <a:pt x="35" y="151"/>
                    <a:pt x="35" y="151"/>
                  </a:cubicBezTo>
                  <a:cubicBezTo>
                    <a:pt x="30" y="157"/>
                    <a:pt x="30" y="157"/>
                    <a:pt x="30" y="157"/>
                  </a:cubicBezTo>
                  <a:cubicBezTo>
                    <a:pt x="32" y="155"/>
                    <a:pt x="33" y="153"/>
                    <a:pt x="33" y="151"/>
                  </a:cubicBezTo>
                  <a:cubicBezTo>
                    <a:pt x="28" y="157"/>
                    <a:pt x="28" y="157"/>
                    <a:pt x="28" y="157"/>
                  </a:cubicBezTo>
                  <a:cubicBezTo>
                    <a:pt x="29" y="155"/>
                    <a:pt x="30" y="153"/>
                    <a:pt x="31" y="150"/>
                  </a:cubicBezTo>
                  <a:cubicBezTo>
                    <a:pt x="28" y="155"/>
                    <a:pt x="21" y="158"/>
                    <a:pt x="21" y="158"/>
                  </a:cubicBezTo>
                  <a:cubicBezTo>
                    <a:pt x="23" y="157"/>
                    <a:pt x="25" y="154"/>
                    <a:pt x="26" y="151"/>
                  </a:cubicBezTo>
                  <a:cubicBezTo>
                    <a:pt x="21" y="155"/>
                    <a:pt x="16" y="159"/>
                    <a:pt x="16" y="159"/>
                  </a:cubicBezTo>
                  <a:cubicBezTo>
                    <a:pt x="19" y="156"/>
                    <a:pt x="22" y="150"/>
                    <a:pt x="24" y="144"/>
                  </a:cubicBezTo>
                  <a:cubicBezTo>
                    <a:pt x="18" y="147"/>
                    <a:pt x="10" y="147"/>
                    <a:pt x="10" y="147"/>
                  </a:cubicBezTo>
                  <a:cubicBezTo>
                    <a:pt x="18" y="144"/>
                    <a:pt x="23" y="141"/>
                    <a:pt x="27" y="135"/>
                  </a:cubicBezTo>
                  <a:cubicBezTo>
                    <a:pt x="28" y="133"/>
                    <a:pt x="28" y="132"/>
                    <a:pt x="28" y="132"/>
                  </a:cubicBezTo>
                  <a:cubicBezTo>
                    <a:pt x="23" y="143"/>
                    <a:pt x="0" y="143"/>
                    <a:pt x="0" y="143"/>
                  </a:cubicBezTo>
                  <a:cubicBezTo>
                    <a:pt x="27" y="133"/>
                    <a:pt x="30" y="120"/>
                    <a:pt x="47" y="67"/>
                  </a:cubicBezTo>
                  <a:cubicBezTo>
                    <a:pt x="68" y="0"/>
                    <a:pt x="154" y="0"/>
                    <a:pt x="175" y="67"/>
                  </a:cubicBezTo>
                  <a:close/>
                </a:path>
              </a:pathLst>
            </a:cu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0" name="Freeform 20"/>
            <p:cNvSpPr/>
            <p:nvPr/>
          </p:nvSpPr>
          <p:spPr bwMode="auto">
            <a:xfrm>
              <a:off x="4161416" y="2998722"/>
              <a:ext cx="563548" cy="808303"/>
            </a:xfrm>
            <a:custGeom>
              <a:avLst/>
              <a:gdLst>
                <a:gd name="T0" fmla="*/ 0 w 116"/>
                <a:gd name="T1" fmla="*/ 78 h 166"/>
                <a:gd name="T2" fmla="*/ 52 w 116"/>
                <a:gd name="T3" fmla="*/ 164 h 166"/>
                <a:gd name="T4" fmla="*/ 106 w 116"/>
                <a:gd name="T5" fmla="*/ 83 h 166"/>
                <a:gd name="T6" fmla="*/ 0 w 116"/>
                <a:gd name="T7" fmla="*/ 78 h 166"/>
              </a:gdLst>
              <a:ahLst/>
              <a:cxnLst>
                <a:cxn ang="0">
                  <a:pos x="T0" y="T1"/>
                </a:cxn>
                <a:cxn ang="0">
                  <a:pos x="T2" y="T3"/>
                </a:cxn>
                <a:cxn ang="0">
                  <a:pos x="T4" y="T5"/>
                </a:cxn>
                <a:cxn ang="0">
                  <a:pos x="T6" y="T7"/>
                </a:cxn>
              </a:cxnLst>
              <a:rect l="0" t="0" r="r" b="b"/>
              <a:pathLst>
                <a:path w="116" h="166">
                  <a:moveTo>
                    <a:pt x="0" y="78"/>
                  </a:moveTo>
                  <a:cubicBezTo>
                    <a:pt x="0" y="78"/>
                    <a:pt x="2" y="145"/>
                    <a:pt x="52" y="164"/>
                  </a:cubicBezTo>
                  <a:cubicBezTo>
                    <a:pt x="52" y="164"/>
                    <a:pt x="96" y="166"/>
                    <a:pt x="106" y="83"/>
                  </a:cubicBezTo>
                  <a:cubicBezTo>
                    <a:pt x="116" y="0"/>
                    <a:pt x="31" y="18"/>
                    <a:pt x="0" y="78"/>
                  </a:cubicBezTo>
                  <a:close/>
                </a:path>
              </a:pathLst>
            </a:custGeom>
            <a:solidFill>
              <a:schemeClr val="bg1"/>
            </a:solid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1" name="Freeform 21"/>
            <p:cNvSpPr/>
            <p:nvPr/>
          </p:nvSpPr>
          <p:spPr bwMode="auto">
            <a:xfrm>
              <a:off x="4253970" y="3305177"/>
              <a:ext cx="324966" cy="559436"/>
            </a:xfrm>
            <a:custGeom>
              <a:avLst/>
              <a:gdLst>
                <a:gd name="T0" fmla="*/ 67 w 67"/>
                <a:gd name="T1" fmla="*/ 65 h 115"/>
                <a:gd name="T2" fmla="*/ 65 w 67"/>
                <a:gd name="T3" fmla="*/ 115 h 115"/>
                <a:gd name="T4" fmla="*/ 5 w 67"/>
                <a:gd name="T5" fmla="*/ 115 h 115"/>
                <a:gd name="T6" fmla="*/ 4 w 67"/>
                <a:gd name="T7" fmla="*/ 71 h 115"/>
                <a:gd name="T8" fmla="*/ 67 w 67"/>
                <a:gd name="T9" fmla="*/ 65 h 115"/>
              </a:gdLst>
              <a:ahLst/>
              <a:cxnLst>
                <a:cxn ang="0">
                  <a:pos x="T0" y="T1"/>
                </a:cxn>
                <a:cxn ang="0">
                  <a:pos x="T2" y="T3"/>
                </a:cxn>
                <a:cxn ang="0">
                  <a:pos x="T4" y="T5"/>
                </a:cxn>
                <a:cxn ang="0">
                  <a:pos x="T6" y="T7"/>
                </a:cxn>
                <a:cxn ang="0">
                  <a:pos x="T8" y="T9"/>
                </a:cxn>
              </a:cxnLst>
              <a:rect l="0" t="0" r="r" b="b"/>
              <a:pathLst>
                <a:path w="67" h="115">
                  <a:moveTo>
                    <a:pt x="67" y="65"/>
                  </a:moveTo>
                  <a:cubicBezTo>
                    <a:pt x="67" y="65"/>
                    <a:pt x="61" y="94"/>
                    <a:pt x="65" y="115"/>
                  </a:cubicBezTo>
                  <a:cubicBezTo>
                    <a:pt x="5" y="115"/>
                    <a:pt x="5" y="115"/>
                    <a:pt x="5" y="115"/>
                  </a:cubicBezTo>
                  <a:cubicBezTo>
                    <a:pt x="6" y="105"/>
                    <a:pt x="6" y="91"/>
                    <a:pt x="4" y="71"/>
                  </a:cubicBezTo>
                  <a:cubicBezTo>
                    <a:pt x="0" y="0"/>
                    <a:pt x="67" y="65"/>
                    <a:pt x="67" y="65"/>
                  </a:cubicBezTo>
                  <a:close/>
                </a:path>
              </a:pathLst>
            </a:custGeom>
            <a:solidFill>
              <a:schemeClr val="bg1"/>
            </a:solid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2" name="Freeform 22"/>
            <p:cNvSpPr/>
            <p:nvPr/>
          </p:nvSpPr>
          <p:spPr bwMode="auto">
            <a:xfrm>
              <a:off x="4054466" y="2823897"/>
              <a:ext cx="822699" cy="709578"/>
            </a:xfrm>
            <a:custGeom>
              <a:avLst/>
              <a:gdLst>
                <a:gd name="T0" fmla="*/ 141 w 169"/>
                <a:gd name="T1" fmla="*/ 67 h 146"/>
                <a:gd name="T2" fmla="*/ 169 w 169"/>
                <a:gd name="T3" fmla="*/ 132 h 146"/>
                <a:gd name="T4" fmla="*/ 106 w 169"/>
                <a:gd name="T5" fmla="*/ 77 h 146"/>
                <a:gd name="T6" fmla="*/ 0 w 169"/>
                <a:gd name="T7" fmla="*/ 106 h 146"/>
                <a:gd name="T8" fmla="*/ 13 w 169"/>
                <a:gd name="T9" fmla="*/ 67 h 146"/>
                <a:gd name="T10" fmla="*/ 141 w 169"/>
                <a:gd name="T11" fmla="*/ 67 h 146"/>
              </a:gdLst>
              <a:ahLst/>
              <a:cxnLst>
                <a:cxn ang="0">
                  <a:pos x="T0" y="T1"/>
                </a:cxn>
                <a:cxn ang="0">
                  <a:pos x="T2" y="T3"/>
                </a:cxn>
                <a:cxn ang="0">
                  <a:pos x="T4" y="T5"/>
                </a:cxn>
                <a:cxn ang="0">
                  <a:pos x="T6" y="T7"/>
                </a:cxn>
                <a:cxn ang="0">
                  <a:pos x="T8" y="T9"/>
                </a:cxn>
                <a:cxn ang="0">
                  <a:pos x="T10" y="T11"/>
                </a:cxn>
              </a:cxnLst>
              <a:rect l="0" t="0" r="r" b="b"/>
              <a:pathLst>
                <a:path w="169" h="146">
                  <a:moveTo>
                    <a:pt x="141" y="67"/>
                  </a:moveTo>
                  <a:cubicBezTo>
                    <a:pt x="153" y="104"/>
                    <a:pt x="158" y="121"/>
                    <a:pt x="169" y="132"/>
                  </a:cubicBezTo>
                  <a:cubicBezTo>
                    <a:pt x="141" y="129"/>
                    <a:pt x="112" y="116"/>
                    <a:pt x="106" y="77"/>
                  </a:cubicBezTo>
                  <a:cubicBezTo>
                    <a:pt x="106" y="77"/>
                    <a:pt x="65" y="146"/>
                    <a:pt x="0" y="106"/>
                  </a:cubicBezTo>
                  <a:cubicBezTo>
                    <a:pt x="4" y="96"/>
                    <a:pt x="8" y="84"/>
                    <a:pt x="13" y="67"/>
                  </a:cubicBezTo>
                  <a:cubicBezTo>
                    <a:pt x="34" y="0"/>
                    <a:pt x="120" y="0"/>
                    <a:pt x="141" y="67"/>
                  </a:cubicBezTo>
                  <a:close/>
                </a:path>
              </a:pathLst>
            </a:cu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3" name="Freeform 23"/>
            <p:cNvSpPr/>
            <p:nvPr/>
          </p:nvSpPr>
          <p:spPr bwMode="auto">
            <a:xfrm>
              <a:off x="3887868" y="3782341"/>
              <a:ext cx="1081851" cy="526529"/>
            </a:xfrm>
            <a:custGeom>
              <a:avLst/>
              <a:gdLst>
                <a:gd name="T0" fmla="*/ 40 w 222"/>
                <a:gd name="T1" fmla="*/ 0 h 108"/>
                <a:gd name="T2" fmla="*/ 182 w 222"/>
                <a:gd name="T3" fmla="*/ 0 h 108"/>
                <a:gd name="T4" fmla="*/ 222 w 222"/>
                <a:gd name="T5" fmla="*/ 40 h 108"/>
                <a:gd name="T6" fmla="*/ 222 w 222"/>
                <a:gd name="T7" fmla="*/ 82 h 108"/>
                <a:gd name="T8" fmla="*/ 196 w 222"/>
                <a:gd name="T9" fmla="*/ 108 h 108"/>
                <a:gd name="T10" fmla="*/ 26 w 222"/>
                <a:gd name="T11" fmla="*/ 108 h 108"/>
                <a:gd name="T12" fmla="*/ 0 w 222"/>
                <a:gd name="T13" fmla="*/ 82 h 108"/>
                <a:gd name="T14" fmla="*/ 0 w 222"/>
                <a:gd name="T15" fmla="*/ 40 h 108"/>
                <a:gd name="T16" fmla="*/ 40 w 222"/>
                <a:gd name="T1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 h="108">
                  <a:moveTo>
                    <a:pt x="40" y="0"/>
                  </a:moveTo>
                  <a:cubicBezTo>
                    <a:pt x="182" y="0"/>
                    <a:pt x="182" y="0"/>
                    <a:pt x="182" y="0"/>
                  </a:cubicBezTo>
                  <a:cubicBezTo>
                    <a:pt x="204" y="0"/>
                    <a:pt x="222" y="18"/>
                    <a:pt x="222" y="40"/>
                  </a:cubicBezTo>
                  <a:cubicBezTo>
                    <a:pt x="222" y="82"/>
                    <a:pt x="222" y="82"/>
                    <a:pt x="222" y="82"/>
                  </a:cubicBezTo>
                  <a:cubicBezTo>
                    <a:pt x="222" y="96"/>
                    <a:pt x="210" y="108"/>
                    <a:pt x="196" y="108"/>
                  </a:cubicBezTo>
                  <a:cubicBezTo>
                    <a:pt x="26" y="108"/>
                    <a:pt x="26" y="108"/>
                    <a:pt x="26" y="108"/>
                  </a:cubicBezTo>
                  <a:cubicBezTo>
                    <a:pt x="11" y="108"/>
                    <a:pt x="0" y="96"/>
                    <a:pt x="0" y="82"/>
                  </a:cubicBezTo>
                  <a:cubicBezTo>
                    <a:pt x="0" y="40"/>
                    <a:pt x="0" y="40"/>
                    <a:pt x="0" y="40"/>
                  </a:cubicBezTo>
                  <a:cubicBezTo>
                    <a:pt x="0" y="18"/>
                    <a:pt x="18" y="0"/>
                    <a:pt x="40" y="0"/>
                  </a:cubicBezTo>
                  <a:close/>
                </a:path>
              </a:pathLst>
            </a:cu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4" name="Freeform 24"/>
            <p:cNvSpPr/>
            <p:nvPr/>
          </p:nvSpPr>
          <p:spPr bwMode="auto">
            <a:xfrm>
              <a:off x="4204609" y="3782341"/>
              <a:ext cx="448371" cy="370214"/>
            </a:xfrm>
            <a:custGeom>
              <a:avLst/>
              <a:gdLst>
                <a:gd name="T0" fmla="*/ 5 w 92"/>
                <a:gd name="T1" fmla="*/ 0 h 76"/>
                <a:gd name="T2" fmla="*/ 87 w 92"/>
                <a:gd name="T3" fmla="*/ 0 h 76"/>
                <a:gd name="T4" fmla="*/ 92 w 92"/>
                <a:gd name="T5" fmla="*/ 42 h 76"/>
                <a:gd name="T6" fmla="*/ 65 w 92"/>
                <a:gd name="T7" fmla="*/ 42 h 76"/>
                <a:gd name="T8" fmla="*/ 46 w 92"/>
                <a:gd name="T9" fmla="*/ 76 h 76"/>
                <a:gd name="T10" fmla="*/ 27 w 92"/>
                <a:gd name="T11" fmla="*/ 42 h 76"/>
                <a:gd name="T12" fmla="*/ 0 w 92"/>
                <a:gd name="T13" fmla="*/ 42 h 76"/>
                <a:gd name="T14" fmla="*/ 5 w 92"/>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6">
                  <a:moveTo>
                    <a:pt x="5" y="0"/>
                  </a:moveTo>
                  <a:cubicBezTo>
                    <a:pt x="31" y="0"/>
                    <a:pt x="63" y="0"/>
                    <a:pt x="87" y="0"/>
                  </a:cubicBezTo>
                  <a:cubicBezTo>
                    <a:pt x="92" y="42"/>
                    <a:pt x="92" y="42"/>
                    <a:pt x="92" y="42"/>
                  </a:cubicBezTo>
                  <a:cubicBezTo>
                    <a:pt x="65" y="42"/>
                    <a:pt x="65" y="42"/>
                    <a:pt x="65" y="42"/>
                  </a:cubicBezTo>
                  <a:cubicBezTo>
                    <a:pt x="46" y="76"/>
                    <a:pt x="46" y="76"/>
                    <a:pt x="46" y="76"/>
                  </a:cubicBezTo>
                  <a:cubicBezTo>
                    <a:pt x="27" y="42"/>
                    <a:pt x="27" y="42"/>
                    <a:pt x="27" y="42"/>
                  </a:cubicBezTo>
                  <a:cubicBezTo>
                    <a:pt x="0" y="42"/>
                    <a:pt x="0" y="42"/>
                    <a:pt x="0" y="42"/>
                  </a:cubicBezTo>
                  <a:lnTo>
                    <a:pt x="5" y="0"/>
                  </a:lnTo>
                  <a:close/>
                </a:path>
              </a:pathLst>
            </a:cu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5" name="Oval 25"/>
            <p:cNvSpPr>
              <a:spLocks noChangeArrowheads="1"/>
            </p:cNvSpPr>
            <p:nvPr/>
          </p:nvSpPr>
          <p:spPr bwMode="auto">
            <a:xfrm>
              <a:off x="4399999" y="3879009"/>
              <a:ext cx="53475" cy="49362"/>
            </a:xfrm>
            <a:prstGeom prst="ellipse">
              <a:avLst/>
            </a:pr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6" name="Oval 26"/>
            <p:cNvSpPr>
              <a:spLocks noChangeArrowheads="1"/>
            </p:cNvSpPr>
            <p:nvPr/>
          </p:nvSpPr>
          <p:spPr bwMode="auto">
            <a:xfrm>
              <a:off x="4471986" y="3854329"/>
              <a:ext cx="45249" cy="45249"/>
            </a:xfrm>
            <a:prstGeom prst="ellipse">
              <a:avLst/>
            </a:pr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7" name="Oval 27"/>
            <p:cNvSpPr>
              <a:spLocks noChangeArrowheads="1"/>
            </p:cNvSpPr>
            <p:nvPr/>
          </p:nvSpPr>
          <p:spPr bwMode="auto">
            <a:xfrm>
              <a:off x="4531632" y="3817306"/>
              <a:ext cx="28794" cy="32908"/>
            </a:xfrm>
            <a:prstGeom prst="ellipse">
              <a:avLst/>
            </a:pr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8" name="Oval 28"/>
            <p:cNvSpPr>
              <a:spLocks noChangeArrowheads="1"/>
            </p:cNvSpPr>
            <p:nvPr/>
          </p:nvSpPr>
          <p:spPr bwMode="auto">
            <a:xfrm>
              <a:off x="4336240" y="3854329"/>
              <a:ext cx="43192" cy="45249"/>
            </a:xfrm>
            <a:prstGeom prst="ellipse">
              <a:avLst/>
            </a:prstGeom>
            <a:grpFill/>
            <a:ln>
              <a:noFill/>
            </a:ln>
          </p:spPr>
          <p:txBody>
            <a:bodyPr vert="horz" wrap="square" lIns="121883" tIns="60941" rIns="121883" bIns="60941" numCol="1" anchor="t" anchorCtr="0" compatLnSpc="1"/>
            <a:lstStyle/>
            <a:p>
              <a:endParaRPr lang="zh-CN" altLang="en-US" sz="2400">
                <a:solidFill>
                  <a:prstClr val="black"/>
                </a:solidFill>
              </a:endParaRPr>
            </a:p>
          </p:txBody>
        </p:sp>
        <p:sp>
          <p:nvSpPr>
            <p:cNvPr id="29" name="Oval 29"/>
            <p:cNvSpPr>
              <a:spLocks noChangeArrowheads="1"/>
            </p:cNvSpPr>
            <p:nvPr/>
          </p:nvSpPr>
          <p:spPr bwMode="auto">
            <a:xfrm>
              <a:off x="4286878" y="3817306"/>
              <a:ext cx="34965" cy="32908"/>
            </a:xfrm>
            <a:prstGeom prst="ellipse">
              <a:avLst/>
            </a:prstGeom>
            <a:grpFill/>
            <a:ln>
              <a:noFill/>
            </a:ln>
          </p:spPr>
          <p:txBody>
            <a:bodyPr vert="horz" wrap="square" lIns="121883" tIns="60941" rIns="121883" bIns="60941" numCol="1" anchor="t" anchorCtr="0" compatLnSpc="1"/>
            <a:lstStyle/>
            <a:p>
              <a:endParaRPr lang="zh-CN" altLang="en-US" sz="2400">
                <a:solidFill>
                  <a:prstClr val="black"/>
                </a:solidFill>
              </a:endParaRPr>
            </a:p>
          </p:txBody>
        </p:sp>
      </p:grpSp>
      <p:sp>
        <p:nvSpPr>
          <p:cNvPr id="30" name="燕尾形 29"/>
          <p:cNvSpPr/>
          <p:nvPr/>
        </p:nvSpPr>
        <p:spPr>
          <a:xfrm rot="10800000">
            <a:off x="8639499" y="3560555"/>
            <a:ext cx="565565" cy="565565"/>
          </a:xfrm>
          <a:prstGeom prst="chevron">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31" name="燕尾形 30"/>
          <p:cNvSpPr/>
          <p:nvPr/>
        </p:nvSpPr>
        <p:spPr>
          <a:xfrm rot="10800000">
            <a:off x="5561663" y="3569286"/>
            <a:ext cx="565565" cy="565565"/>
          </a:xfrm>
          <a:prstGeom prst="chevr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sp>
        <p:nvSpPr>
          <p:cNvPr id="32" name="燕尾形 31"/>
          <p:cNvSpPr/>
          <p:nvPr/>
        </p:nvSpPr>
        <p:spPr>
          <a:xfrm rot="10800000">
            <a:off x="2400732" y="3561506"/>
            <a:ext cx="565565" cy="565565"/>
          </a:xfrm>
          <a:prstGeom prst="chevr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solidFill>
            </a:endParaRPr>
          </a:p>
        </p:txBody>
      </p:sp>
      <p:grpSp>
        <p:nvGrpSpPr>
          <p:cNvPr id="33" name="组合 32"/>
          <p:cNvGrpSpPr/>
          <p:nvPr/>
        </p:nvGrpSpPr>
        <p:grpSpPr>
          <a:xfrm>
            <a:off x="1601437" y="2019749"/>
            <a:ext cx="1524831" cy="800785"/>
            <a:chOff x="1965776" y="2377512"/>
            <a:chExt cx="1306627" cy="686192"/>
          </a:xfrm>
        </p:grpSpPr>
        <p:grpSp>
          <p:nvGrpSpPr>
            <p:cNvPr id="34" name="组合 33"/>
            <p:cNvGrpSpPr/>
            <p:nvPr/>
          </p:nvGrpSpPr>
          <p:grpSpPr>
            <a:xfrm>
              <a:off x="1965776" y="2377512"/>
              <a:ext cx="1212762" cy="686192"/>
              <a:chOff x="2340394" y="1644277"/>
              <a:chExt cx="755922" cy="427708"/>
            </a:xfrm>
            <a:noFill/>
          </p:grpSpPr>
          <p:sp>
            <p:nvSpPr>
              <p:cNvPr id="36" name="椭圆 35"/>
              <p:cNvSpPr/>
              <p:nvPr/>
            </p:nvSpPr>
            <p:spPr>
              <a:xfrm>
                <a:off x="2340394" y="1932739"/>
                <a:ext cx="87367" cy="87367"/>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椭圆 36"/>
              <p:cNvSpPr/>
              <p:nvPr/>
            </p:nvSpPr>
            <p:spPr>
              <a:xfrm>
                <a:off x="2440052" y="1797332"/>
                <a:ext cx="179090" cy="17909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椭圆 37"/>
              <p:cNvSpPr/>
              <p:nvPr/>
            </p:nvSpPr>
            <p:spPr>
              <a:xfrm>
                <a:off x="2668608" y="1644277"/>
                <a:ext cx="427708" cy="427708"/>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2432215" y="2482244"/>
              <a:ext cx="840188" cy="325327"/>
            </a:xfrm>
            <a:prstGeom prst="rect">
              <a:avLst/>
            </a:prstGeom>
          </p:spPr>
          <p:txBody>
            <a:bodyPr wrap="square">
              <a:spAutoFit/>
            </a:bodyPr>
            <a:lstStyle/>
            <a:p>
              <a:pPr algn="ctr"/>
              <a:r>
                <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692537" y="2012945"/>
            <a:ext cx="1501703" cy="800785"/>
            <a:chOff x="4635144" y="2372407"/>
            <a:chExt cx="1286808" cy="686192"/>
          </a:xfrm>
        </p:grpSpPr>
        <p:grpSp>
          <p:nvGrpSpPr>
            <p:cNvPr id="40" name="组合 39"/>
            <p:cNvGrpSpPr/>
            <p:nvPr/>
          </p:nvGrpSpPr>
          <p:grpSpPr>
            <a:xfrm>
              <a:off x="4635144" y="2372407"/>
              <a:ext cx="1212762" cy="686192"/>
              <a:chOff x="5009762" y="1639172"/>
              <a:chExt cx="755922" cy="427708"/>
            </a:xfrm>
            <a:noFill/>
          </p:grpSpPr>
          <p:sp>
            <p:nvSpPr>
              <p:cNvPr id="42" name="椭圆 41"/>
              <p:cNvSpPr/>
              <p:nvPr/>
            </p:nvSpPr>
            <p:spPr>
              <a:xfrm>
                <a:off x="5009762" y="1927634"/>
                <a:ext cx="87367" cy="87367"/>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椭圆 42"/>
              <p:cNvSpPr/>
              <p:nvPr/>
            </p:nvSpPr>
            <p:spPr>
              <a:xfrm>
                <a:off x="5109420" y="1792227"/>
                <a:ext cx="179090" cy="179090"/>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5337976" y="1639172"/>
                <a:ext cx="427708" cy="427708"/>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1" name="矩形 40"/>
            <p:cNvSpPr/>
            <p:nvPr/>
          </p:nvSpPr>
          <p:spPr>
            <a:xfrm>
              <a:off x="5081764" y="2490560"/>
              <a:ext cx="840188" cy="325327"/>
            </a:xfrm>
            <a:prstGeom prst="rect">
              <a:avLst/>
            </a:prstGeom>
          </p:spPr>
          <p:txBody>
            <a:bodyPr wrap="square">
              <a:spAutoFit/>
            </a:bodyPr>
            <a:lstStyle/>
            <a:p>
              <a:pPr algn="ctr"/>
              <a:r>
                <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rPr>
                <a:t>70%</a:t>
              </a:r>
              <a:endPar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7595026" y="2026553"/>
            <a:ext cx="1502389" cy="800785"/>
            <a:chOff x="7301022" y="2382617"/>
            <a:chExt cx="1287397" cy="686192"/>
          </a:xfrm>
        </p:grpSpPr>
        <p:grpSp>
          <p:nvGrpSpPr>
            <p:cNvPr id="46" name="组合 45"/>
            <p:cNvGrpSpPr/>
            <p:nvPr/>
          </p:nvGrpSpPr>
          <p:grpSpPr>
            <a:xfrm>
              <a:off x="7301022" y="2382617"/>
              <a:ext cx="1212762" cy="686192"/>
              <a:chOff x="7675640" y="1649382"/>
              <a:chExt cx="755922" cy="427708"/>
            </a:xfrm>
            <a:noFill/>
          </p:grpSpPr>
          <p:sp>
            <p:nvSpPr>
              <p:cNvPr id="48" name="椭圆 47"/>
              <p:cNvSpPr/>
              <p:nvPr/>
            </p:nvSpPr>
            <p:spPr>
              <a:xfrm>
                <a:off x="7675640" y="1937844"/>
                <a:ext cx="87367" cy="87367"/>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7775298" y="1802437"/>
                <a:ext cx="179090" cy="179090"/>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椭圆 49"/>
              <p:cNvSpPr/>
              <p:nvPr/>
            </p:nvSpPr>
            <p:spPr>
              <a:xfrm>
                <a:off x="8003854" y="1649382"/>
                <a:ext cx="427708" cy="427708"/>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7748231" y="2496311"/>
              <a:ext cx="840188" cy="325327"/>
            </a:xfrm>
            <a:prstGeom prst="rect">
              <a:avLst/>
            </a:prstGeom>
          </p:spPr>
          <p:txBody>
            <a:bodyPr wrap="square">
              <a:spAutoFit/>
            </a:bodyPr>
            <a:lstStyle/>
            <a:p>
              <a:pPr algn="ctr"/>
              <a:r>
                <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rPr>
                <a:t>65%</a:t>
              </a:r>
              <a:endPar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0660290" y="1962337"/>
            <a:ext cx="1516684" cy="800785"/>
            <a:chOff x="10021288" y="2334440"/>
            <a:chExt cx="1299646" cy="686192"/>
          </a:xfrm>
        </p:grpSpPr>
        <p:grpSp>
          <p:nvGrpSpPr>
            <p:cNvPr id="52" name="组合 51"/>
            <p:cNvGrpSpPr/>
            <p:nvPr/>
          </p:nvGrpSpPr>
          <p:grpSpPr>
            <a:xfrm>
              <a:off x="10021288" y="2334440"/>
              <a:ext cx="1212762" cy="686192"/>
              <a:chOff x="10345008" y="1644277"/>
              <a:chExt cx="755922" cy="427708"/>
            </a:xfrm>
            <a:noFill/>
          </p:grpSpPr>
          <p:sp>
            <p:nvSpPr>
              <p:cNvPr id="54" name="椭圆 53"/>
              <p:cNvSpPr/>
              <p:nvPr/>
            </p:nvSpPr>
            <p:spPr>
              <a:xfrm>
                <a:off x="10345008" y="1932739"/>
                <a:ext cx="87367" cy="87367"/>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椭圆 54"/>
              <p:cNvSpPr/>
              <p:nvPr/>
            </p:nvSpPr>
            <p:spPr>
              <a:xfrm>
                <a:off x="10444666" y="1797332"/>
                <a:ext cx="179090" cy="179090"/>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椭圆 55"/>
              <p:cNvSpPr/>
              <p:nvPr/>
            </p:nvSpPr>
            <p:spPr>
              <a:xfrm>
                <a:off x="10673222" y="1644277"/>
                <a:ext cx="427708" cy="427708"/>
              </a:xfrm>
              <a:prstGeom prst="ellipse">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3" name="矩形 52"/>
            <p:cNvSpPr/>
            <p:nvPr/>
          </p:nvSpPr>
          <p:spPr>
            <a:xfrm>
              <a:off x="10480746" y="2457685"/>
              <a:ext cx="840188" cy="325327"/>
            </a:xfrm>
            <a:prstGeom prst="rect">
              <a:avLst/>
            </a:prstGeom>
          </p:spPr>
          <p:txBody>
            <a:bodyPr wrap="square">
              <a:spAutoFit/>
            </a:bodyPr>
            <a:lstStyle/>
            <a:p>
              <a:pPr algn="ctr"/>
              <a:r>
                <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rPr>
                <a:t>45%</a:t>
              </a:r>
              <a:endPar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7" name="文本框 67"/>
          <p:cNvSpPr txBox="1"/>
          <p:nvPr/>
        </p:nvSpPr>
        <p:spPr>
          <a:xfrm>
            <a:off x="289147" y="4777377"/>
            <a:ext cx="1967612" cy="1661993"/>
          </a:xfrm>
          <a:prstGeom prst="rect">
            <a:avLst/>
          </a:prstGeom>
          <a:noFill/>
          <a:effectLst/>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8" name="文本框 68"/>
          <p:cNvSpPr txBox="1"/>
          <p:nvPr/>
        </p:nvSpPr>
        <p:spPr>
          <a:xfrm>
            <a:off x="3386176" y="4777377"/>
            <a:ext cx="1964307" cy="1661993"/>
          </a:xfrm>
          <a:prstGeom prst="rect">
            <a:avLst/>
          </a:prstGeom>
          <a:noFill/>
          <a:effectLst/>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9" name="文本框 69"/>
          <p:cNvSpPr txBox="1"/>
          <p:nvPr/>
        </p:nvSpPr>
        <p:spPr>
          <a:xfrm>
            <a:off x="6383944" y="4777377"/>
            <a:ext cx="1964307" cy="1661993"/>
          </a:xfrm>
          <a:prstGeom prst="rect">
            <a:avLst/>
          </a:prstGeom>
          <a:noFill/>
          <a:effectLst/>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0" name="文本框 70"/>
          <p:cNvSpPr txBox="1"/>
          <p:nvPr/>
        </p:nvSpPr>
        <p:spPr>
          <a:xfrm>
            <a:off x="9455337" y="4777377"/>
            <a:ext cx="1964307" cy="1661993"/>
          </a:xfrm>
          <a:prstGeom prst="rect">
            <a:avLst/>
          </a:prstGeom>
          <a:noFill/>
          <a:effectLst/>
        </p:spPr>
        <p:txBody>
          <a:bodyPr wrap="square" rtlCol="0">
            <a:spAutoFit/>
          </a:bodyPr>
          <a:lstStyle/>
          <a:p>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b="1" dirty="0">
              <a:solidFill>
                <a:schemeClr val="tx1">
                  <a:lumMod val="65000"/>
                  <a:lumOff val="3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通过复制您的文本后，在此框中选择粘贴，并选择只保留文字。</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矩形: 圆角 60">
            <a:extLst>
              <a:ext uri="{FF2B5EF4-FFF2-40B4-BE49-F238E27FC236}">
                <a16:creationId xmlns:a16="http://schemas.microsoft.com/office/drawing/2014/main" id="{714A4536-53B4-4868-AF5D-9A24157DA13C}"/>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id="{194C5A1A-4BBC-4BBA-B695-976070B6CB38}"/>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2616535150"/>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par>
                          <p:cTn id="16" fill="hold">
                            <p:stCondLst>
                              <p:cond delay="1500"/>
                            </p:stCondLst>
                            <p:childTnLst>
                              <p:par>
                                <p:cTn id="17" presetID="2" presetClass="entr" presetSubtype="2"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9"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dissolve">
                                      <p:cBhvr>
                                        <p:cTn id="24" dur="500"/>
                                        <p:tgtEl>
                                          <p:spTgt spid="1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500"/>
                                        <p:tgtEl>
                                          <p:spTgt spid="58"/>
                                        </p:tgtEl>
                                      </p:cBhvr>
                                    </p:animEffect>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9"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dissolve">
                                      <p:cBhvr>
                                        <p:cTn id="41" dur="500"/>
                                        <p:tgtEl>
                                          <p:spTgt spid="10"/>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par>
                          <p:cTn id="50" fill="hold">
                            <p:stCondLst>
                              <p:cond delay="5500"/>
                            </p:stCondLst>
                            <p:childTnLst>
                              <p:par>
                                <p:cTn id="51" presetID="2" presetClass="entr" presetSubtype="2"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1+#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childTnLst>
                          </p:cTn>
                        </p:par>
                        <p:par>
                          <p:cTn id="55" fill="hold">
                            <p:stCondLst>
                              <p:cond delay="6000"/>
                            </p:stCondLst>
                            <p:childTnLst>
                              <p:par>
                                <p:cTn id="56" presetID="9" presetClass="entr" presetSubtype="0"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dissolve">
                                      <p:cBhvr>
                                        <p:cTn id="58" dur="500"/>
                                        <p:tgtEl>
                                          <p:spTgt spid="13"/>
                                        </p:tgtEl>
                                      </p:cBhvr>
                                    </p:animEffect>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left)">
                                      <p:cBhvr>
                                        <p:cTn id="62" dur="500"/>
                                        <p:tgtEl>
                                          <p:spTgt spid="51"/>
                                        </p:tgtEl>
                                      </p:cBhvr>
                                    </p:animEffect>
                                  </p:childTnLst>
                                </p:cTn>
                              </p:par>
                            </p:childTnLst>
                          </p:cTn>
                        </p:par>
                        <p:par>
                          <p:cTn id="63" fill="hold">
                            <p:stCondLst>
                              <p:cond delay="7000"/>
                            </p:stCondLst>
                            <p:childTnLst>
                              <p:par>
                                <p:cTn id="64" presetID="10" presetClass="entr" presetSubtype="0"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500"/>
                                        <p:tgtEl>
                                          <p:spTgt spid="6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left)">
                                      <p:cBhvr>
                                        <p:cTn id="69"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57" grpId="0"/>
      <p:bldP spid="58" grpId="0"/>
      <p:bldP spid="59" grpId="0"/>
      <p:bldP spid="60" grpId="0"/>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flipH="1">
            <a:off x="6540643" y="2559683"/>
            <a:ext cx="1188720" cy="0"/>
          </a:xfrm>
          <a:prstGeom prst="line">
            <a:avLst/>
          </a:prstGeom>
          <a:ln w="12700">
            <a:solidFill>
              <a:schemeClr val="tx1">
                <a:lumMod val="65000"/>
                <a:lumOff val="35000"/>
              </a:schemeClr>
            </a:solidFill>
            <a:prstDash val="sysDot"/>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6" name="文本框 83"/>
          <p:cNvSpPr txBox="1"/>
          <p:nvPr/>
        </p:nvSpPr>
        <p:spPr>
          <a:xfrm>
            <a:off x="3191206" y="2777413"/>
            <a:ext cx="3057247" cy="599147"/>
          </a:xfrm>
          <a:prstGeom prst="rect">
            <a:avLst/>
          </a:prstGeom>
          <a:noFill/>
        </p:spPr>
        <p:txBody>
          <a:bodyPr wrap="square" lIns="0" tIns="0" rIns="0" bIns="0" anchor="ctr" anchorCtr="0">
            <a:normAutofit/>
          </a:bodyPr>
          <a:lstStyle/>
          <a:p>
            <a:pPr algn="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600" dirty="0">
                <a:solidFill>
                  <a:schemeClr val="bg1">
                    <a:lumMod val="50000"/>
                  </a:schemeClr>
                </a:solidFill>
                <a:latin typeface="微软雅黑" panose="020B0503020204020204" pitchFamily="34" charset="-122"/>
                <a:ea typeface="微软雅黑" panose="020B0503020204020204" pitchFamily="34" charset="-122"/>
              </a:rPr>
            </a:br>
            <a:r>
              <a:rPr lang="zh-CN" altLang="en-US" sz="16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7" name="文本框 84"/>
          <p:cNvSpPr txBox="1"/>
          <p:nvPr/>
        </p:nvSpPr>
        <p:spPr>
          <a:xfrm>
            <a:off x="4357111" y="2317413"/>
            <a:ext cx="1891343" cy="382096"/>
          </a:xfrm>
          <a:prstGeom prst="rect">
            <a:avLst/>
          </a:prstGeom>
          <a:noFill/>
        </p:spPr>
        <p:txBody>
          <a:bodyPr wrap="none" lIns="0" tIns="0" rIns="0" bIns="0" anchor="ctr" anchorCtr="0">
            <a:normAutofit/>
          </a:bodyPr>
          <a:lstStyle/>
          <a:p>
            <a:pPr algn="r"/>
            <a:r>
              <a:rPr lang="zh-CN" altLang="en-US" sz="20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nvGrpSpPr>
          <p:cNvPr id="8" name="组合 7"/>
          <p:cNvGrpSpPr/>
          <p:nvPr/>
        </p:nvGrpSpPr>
        <p:grpSpPr>
          <a:xfrm>
            <a:off x="3688279" y="5007967"/>
            <a:ext cx="2298879" cy="629279"/>
            <a:chOff x="3658647" y="4776562"/>
            <a:chExt cx="2298879" cy="629278"/>
          </a:xfrm>
        </p:grpSpPr>
        <p:sp>
          <p:nvSpPr>
            <p:cNvPr id="44" name="文本框 95"/>
            <p:cNvSpPr txBox="1"/>
            <p:nvPr/>
          </p:nvSpPr>
          <p:spPr>
            <a:xfrm>
              <a:off x="4327479" y="4795736"/>
              <a:ext cx="1630047" cy="590931"/>
            </a:xfrm>
            <a:prstGeom prst="rect">
              <a:avLst/>
            </a:prstGeom>
            <a:noFill/>
          </p:spPr>
          <p:txBody>
            <a:bodyPr wrap="square" lIns="0" tIns="0" rIns="0" bIns="0" anchor="ctr" anchorCtr="0">
              <a:no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p:txBody>
        </p:sp>
        <p:grpSp>
          <p:nvGrpSpPr>
            <p:cNvPr id="45" name="组合 44"/>
            <p:cNvGrpSpPr/>
            <p:nvPr/>
          </p:nvGrpSpPr>
          <p:grpSpPr>
            <a:xfrm>
              <a:off x="3658647" y="4776562"/>
              <a:ext cx="629278" cy="629278"/>
              <a:chOff x="3622260" y="4690925"/>
              <a:chExt cx="761316" cy="761316"/>
            </a:xfrm>
          </p:grpSpPr>
          <p:sp>
            <p:nvSpPr>
              <p:cNvPr id="46" name="矩形: 圆角 45"/>
              <p:cNvSpPr/>
              <p:nvPr/>
            </p:nvSpPr>
            <p:spPr>
              <a:xfrm>
                <a:off x="3622260" y="4690925"/>
                <a:ext cx="761316" cy="761316"/>
              </a:xfrm>
              <a:prstGeom prst="roundRect">
                <a:avLst>
                  <a:gd name="adj" fmla="val 35272"/>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任意多边形: 形状 46"/>
              <p:cNvSpPr/>
              <p:nvPr/>
            </p:nvSpPr>
            <p:spPr>
              <a:xfrm>
                <a:off x="3860474" y="4900454"/>
                <a:ext cx="352260" cy="337233"/>
              </a:xfrm>
              <a:custGeom>
                <a:avLst/>
                <a:gdLst>
                  <a:gd name="connsiteX0" fmla="*/ 203672 w 338280"/>
                  <a:gd name="connsiteY0" fmla="*/ 246439 h 323850"/>
                  <a:gd name="connsiteX1" fmla="*/ 209657 w 338280"/>
                  <a:gd name="connsiteY1" fmla="*/ 252329 h 323850"/>
                  <a:gd name="connsiteX2" fmla="*/ 238919 w 338280"/>
                  <a:gd name="connsiteY2" fmla="*/ 305998 h 323850"/>
                  <a:gd name="connsiteX3" fmla="*/ 233599 w 338280"/>
                  <a:gd name="connsiteY3" fmla="*/ 316470 h 323850"/>
                  <a:gd name="connsiteX4" fmla="*/ 197687 w 338280"/>
                  <a:gd name="connsiteY4" fmla="*/ 252329 h 323850"/>
                  <a:gd name="connsiteX5" fmla="*/ 203672 w 338280"/>
                  <a:gd name="connsiteY5" fmla="*/ 246439 h 323850"/>
                  <a:gd name="connsiteX6" fmla="*/ 251574 w 338280"/>
                  <a:gd name="connsiteY6" fmla="*/ 214312 h 323850"/>
                  <a:gd name="connsiteX7" fmla="*/ 283252 w 338280"/>
                  <a:gd name="connsiteY7" fmla="*/ 222230 h 323850"/>
                  <a:gd name="connsiteX8" fmla="*/ 314931 w 338280"/>
                  <a:gd name="connsiteY8" fmla="*/ 275020 h 323850"/>
                  <a:gd name="connsiteX9" fmla="*/ 316251 w 338280"/>
                  <a:gd name="connsiteY9" fmla="*/ 285578 h 323850"/>
                  <a:gd name="connsiteX10" fmla="*/ 325490 w 338280"/>
                  <a:gd name="connsiteY10" fmla="*/ 313292 h 323850"/>
                  <a:gd name="connsiteX11" fmla="*/ 328130 w 338280"/>
                  <a:gd name="connsiteY11" fmla="*/ 319891 h 323850"/>
                  <a:gd name="connsiteX12" fmla="*/ 322851 w 338280"/>
                  <a:gd name="connsiteY12" fmla="*/ 323850 h 323850"/>
                  <a:gd name="connsiteX13" fmla="*/ 321531 w 338280"/>
                  <a:gd name="connsiteY13" fmla="*/ 323850 h 323850"/>
                  <a:gd name="connsiteX14" fmla="*/ 293812 w 338280"/>
                  <a:gd name="connsiteY14" fmla="*/ 310653 h 323850"/>
                  <a:gd name="connsiteX15" fmla="*/ 288532 w 338280"/>
                  <a:gd name="connsiteY15" fmla="*/ 301415 h 323850"/>
                  <a:gd name="connsiteX16" fmla="*/ 279292 w 338280"/>
                  <a:gd name="connsiteY16" fmla="*/ 288217 h 323850"/>
                  <a:gd name="connsiteX17" fmla="*/ 276652 w 338280"/>
                  <a:gd name="connsiteY17" fmla="*/ 289537 h 323850"/>
                  <a:gd name="connsiteX18" fmla="*/ 276652 w 338280"/>
                  <a:gd name="connsiteY18" fmla="*/ 290857 h 323850"/>
                  <a:gd name="connsiteX19" fmla="*/ 280612 w 338280"/>
                  <a:gd name="connsiteY19" fmla="*/ 294816 h 323850"/>
                  <a:gd name="connsiteX20" fmla="*/ 284572 w 338280"/>
                  <a:gd name="connsiteY20" fmla="*/ 301415 h 323850"/>
                  <a:gd name="connsiteX21" fmla="*/ 279292 w 338280"/>
                  <a:gd name="connsiteY21" fmla="*/ 308013 h 323850"/>
                  <a:gd name="connsiteX22" fmla="*/ 272693 w 338280"/>
                  <a:gd name="connsiteY22" fmla="*/ 308013 h 323850"/>
                  <a:gd name="connsiteX23" fmla="*/ 215935 w 338280"/>
                  <a:gd name="connsiteY23" fmla="*/ 259183 h 323850"/>
                  <a:gd name="connsiteX24" fmla="*/ 218574 w 338280"/>
                  <a:gd name="connsiteY24" fmla="*/ 226190 h 323850"/>
                  <a:gd name="connsiteX25" fmla="*/ 218574 w 338280"/>
                  <a:gd name="connsiteY25" fmla="*/ 224870 h 323850"/>
                  <a:gd name="connsiteX26" fmla="*/ 221214 w 338280"/>
                  <a:gd name="connsiteY26" fmla="*/ 222230 h 323850"/>
                  <a:gd name="connsiteX27" fmla="*/ 251574 w 338280"/>
                  <a:gd name="connsiteY27" fmla="*/ 214312 h 323850"/>
                  <a:gd name="connsiteX28" fmla="*/ 248551 w 338280"/>
                  <a:gd name="connsiteY28" fmla="*/ 198166 h 323850"/>
                  <a:gd name="connsiteX29" fmla="*/ 308559 w 338280"/>
                  <a:gd name="connsiteY29" fmla="*/ 219221 h 323850"/>
                  <a:gd name="connsiteX30" fmla="*/ 325895 w 338280"/>
                  <a:gd name="connsiteY30" fmla="*/ 246857 h 323850"/>
                  <a:gd name="connsiteX31" fmla="*/ 337896 w 338280"/>
                  <a:gd name="connsiteY31" fmla="*/ 287651 h 323850"/>
                  <a:gd name="connsiteX32" fmla="*/ 325895 w 338280"/>
                  <a:gd name="connsiteY32" fmla="*/ 290283 h 323850"/>
                  <a:gd name="connsiteX33" fmla="*/ 301892 w 338280"/>
                  <a:gd name="connsiteY33" fmla="*/ 229749 h 323850"/>
                  <a:gd name="connsiteX34" fmla="*/ 248551 w 338280"/>
                  <a:gd name="connsiteY34" fmla="*/ 210010 h 323850"/>
                  <a:gd name="connsiteX35" fmla="*/ 248551 w 338280"/>
                  <a:gd name="connsiteY35" fmla="*/ 198166 h 323850"/>
                  <a:gd name="connsiteX36" fmla="*/ 146094 w 338280"/>
                  <a:gd name="connsiteY36" fmla="*/ 133350 h 323850"/>
                  <a:gd name="connsiteX37" fmla="*/ 134187 w 338280"/>
                  <a:gd name="connsiteY37" fmla="*/ 145257 h 323850"/>
                  <a:gd name="connsiteX38" fmla="*/ 146094 w 338280"/>
                  <a:gd name="connsiteY38" fmla="*/ 157164 h 323850"/>
                  <a:gd name="connsiteX39" fmla="*/ 158001 w 338280"/>
                  <a:gd name="connsiteY39" fmla="*/ 145257 h 323850"/>
                  <a:gd name="connsiteX40" fmla="*/ 146094 w 338280"/>
                  <a:gd name="connsiteY40" fmla="*/ 133350 h 323850"/>
                  <a:gd name="connsiteX41" fmla="*/ 80560 w 338280"/>
                  <a:gd name="connsiteY41" fmla="*/ 50800 h 323850"/>
                  <a:gd name="connsiteX42" fmla="*/ 60662 w 338280"/>
                  <a:gd name="connsiteY42" fmla="*/ 58619 h 323850"/>
                  <a:gd name="connsiteX43" fmla="*/ 52703 w 338280"/>
                  <a:gd name="connsiteY43" fmla="*/ 87289 h 323850"/>
                  <a:gd name="connsiteX44" fmla="*/ 71275 w 338280"/>
                  <a:gd name="connsiteY44" fmla="*/ 118565 h 323850"/>
                  <a:gd name="connsiteX45" fmla="*/ 111071 w 338280"/>
                  <a:gd name="connsiteY45" fmla="*/ 138113 h 323850"/>
                  <a:gd name="connsiteX46" fmla="*/ 132296 w 338280"/>
                  <a:gd name="connsiteY46" fmla="*/ 130294 h 323850"/>
                  <a:gd name="connsiteX47" fmla="*/ 121683 w 338280"/>
                  <a:gd name="connsiteY47" fmla="*/ 69045 h 323850"/>
                  <a:gd name="connsiteX48" fmla="*/ 80560 w 338280"/>
                  <a:gd name="connsiteY48" fmla="*/ 50800 h 323850"/>
                  <a:gd name="connsiteX49" fmla="*/ 32941 w 338280"/>
                  <a:gd name="connsiteY49" fmla="*/ 0 h 323850"/>
                  <a:gd name="connsiteX50" fmla="*/ 154073 w 338280"/>
                  <a:gd name="connsiteY50" fmla="*/ 71005 h 323850"/>
                  <a:gd name="connsiteX51" fmla="*/ 192256 w 338280"/>
                  <a:gd name="connsiteY51" fmla="*/ 114396 h 323850"/>
                  <a:gd name="connsiteX52" fmla="*/ 255455 w 338280"/>
                  <a:gd name="connsiteY52" fmla="*/ 144639 h 323850"/>
                  <a:gd name="connsiteX53" fmla="*/ 219905 w 338280"/>
                  <a:gd name="connsiteY53" fmla="*/ 219588 h 323850"/>
                  <a:gd name="connsiteX54" fmla="*/ 158023 w 338280"/>
                  <a:gd name="connsiteY54" fmla="*/ 260350 h 323850"/>
                  <a:gd name="connsiteX55" fmla="*/ 144856 w 338280"/>
                  <a:gd name="connsiteY55" fmla="*/ 255090 h 323850"/>
                  <a:gd name="connsiteX56" fmla="*/ 114573 w 338280"/>
                  <a:gd name="connsiteY56" fmla="*/ 191975 h 323850"/>
                  <a:gd name="connsiteX57" fmla="*/ 71124 w 338280"/>
                  <a:gd name="connsiteY57" fmla="*/ 153843 h 323850"/>
                  <a:gd name="connsiteX58" fmla="*/ 10558 w 338280"/>
                  <a:gd name="connsiteY58" fmla="*/ 71005 h 323850"/>
                  <a:gd name="connsiteX59" fmla="*/ 9241 w 338280"/>
                  <a:gd name="connsiteY59" fmla="*/ 9204 h 323850"/>
                  <a:gd name="connsiteX60" fmla="*/ 32941 w 338280"/>
                  <a:gd name="connsiteY60"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8280" h="323850">
                    <a:moveTo>
                      <a:pt x="203672" y="246439"/>
                    </a:moveTo>
                    <a:cubicBezTo>
                      <a:pt x="206665" y="246439"/>
                      <a:pt x="209657" y="248402"/>
                      <a:pt x="209657" y="252329"/>
                    </a:cubicBezTo>
                    <a:cubicBezTo>
                      <a:pt x="210988" y="271964"/>
                      <a:pt x="220298" y="295526"/>
                      <a:pt x="238919" y="305998"/>
                    </a:cubicBezTo>
                    <a:cubicBezTo>
                      <a:pt x="246900" y="308616"/>
                      <a:pt x="240249" y="319088"/>
                      <a:pt x="233599" y="316470"/>
                    </a:cubicBezTo>
                    <a:cubicBezTo>
                      <a:pt x="210988" y="304689"/>
                      <a:pt x="199017" y="275891"/>
                      <a:pt x="197687" y="252329"/>
                    </a:cubicBezTo>
                    <a:cubicBezTo>
                      <a:pt x="197687" y="248402"/>
                      <a:pt x="200679" y="246439"/>
                      <a:pt x="203672" y="246439"/>
                    </a:cubicBezTo>
                    <a:close/>
                    <a:moveTo>
                      <a:pt x="251574" y="214312"/>
                    </a:moveTo>
                    <a:cubicBezTo>
                      <a:pt x="262133" y="214312"/>
                      <a:pt x="274013" y="216951"/>
                      <a:pt x="283252" y="222230"/>
                    </a:cubicBezTo>
                    <a:cubicBezTo>
                      <a:pt x="307011" y="235428"/>
                      <a:pt x="312291" y="257863"/>
                      <a:pt x="314931" y="275020"/>
                    </a:cubicBezTo>
                    <a:cubicBezTo>
                      <a:pt x="316251" y="278979"/>
                      <a:pt x="316251" y="282938"/>
                      <a:pt x="316251" y="285578"/>
                    </a:cubicBezTo>
                    <a:cubicBezTo>
                      <a:pt x="317571" y="297455"/>
                      <a:pt x="318891" y="308013"/>
                      <a:pt x="325490" y="313292"/>
                    </a:cubicBezTo>
                    <a:cubicBezTo>
                      <a:pt x="328130" y="314612"/>
                      <a:pt x="329450" y="317251"/>
                      <a:pt x="328130" y="319891"/>
                    </a:cubicBezTo>
                    <a:cubicBezTo>
                      <a:pt x="328130" y="322530"/>
                      <a:pt x="325490" y="323850"/>
                      <a:pt x="322851" y="323850"/>
                    </a:cubicBezTo>
                    <a:cubicBezTo>
                      <a:pt x="322851" y="323850"/>
                      <a:pt x="321531" y="323850"/>
                      <a:pt x="321531" y="323850"/>
                    </a:cubicBezTo>
                    <a:cubicBezTo>
                      <a:pt x="309651" y="323850"/>
                      <a:pt x="300411" y="318571"/>
                      <a:pt x="293812" y="310653"/>
                    </a:cubicBezTo>
                    <a:cubicBezTo>
                      <a:pt x="292492" y="306693"/>
                      <a:pt x="289852" y="304054"/>
                      <a:pt x="288532" y="301415"/>
                    </a:cubicBezTo>
                    <a:cubicBezTo>
                      <a:pt x="285892" y="296136"/>
                      <a:pt x="281932" y="288217"/>
                      <a:pt x="279292" y="288217"/>
                    </a:cubicBezTo>
                    <a:cubicBezTo>
                      <a:pt x="277972" y="288217"/>
                      <a:pt x="277972" y="289537"/>
                      <a:pt x="276652" y="289537"/>
                    </a:cubicBezTo>
                    <a:cubicBezTo>
                      <a:pt x="276652" y="289537"/>
                      <a:pt x="276652" y="290857"/>
                      <a:pt x="276652" y="290857"/>
                    </a:cubicBezTo>
                    <a:cubicBezTo>
                      <a:pt x="276652" y="293496"/>
                      <a:pt x="277972" y="294816"/>
                      <a:pt x="280612" y="294816"/>
                    </a:cubicBezTo>
                    <a:cubicBezTo>
                      <a:pt x="283252" y="296136"/>
                      <a:pt x="285892" y="298775"/>
                      <a:pt x="284572" y="301415"/>
                    </a:cubicBezTo>
                    <a:cubicBezTo>
                      <a:pt x="284572" y="304054"/>
                      <a:pt x="283252" y="306693"/>
                      <a:pt x="279292" y="308013"/>
                    </a:cubicBezTo>
                    <a:cubicBezTo>
                      <a:pt x="277972" y="308013"/>
                      <a:pt x="275333" y="308013"/>
                      <a:pt x="272693" y="308013"/>
                    </a:cubicBezTo>
                    <a:cubicBezTo>
                      <a:pt x="246294" y="308013"/>
                      <a:pt x="221214" y="286897"/>
                      <a:pt x="215935" y="259183"/>
                    </a:cubicBezTo>
                    <a:cubicBezTo>
                      <a:pt x="213295" y="251265"/>
                      <a:pt x="211975" y="236748"/>
                      <a:pt x="218574" y="226190"/>
                    </a:cubicBezTo>
                    <a:cubicBezTo>
                      <a:pt x="218574" y="226190"/>
                      <a:pt x="218574" y="226190"/>
                      <a:pt x="218574" y="224870"/>
                    </a:cubicBezTo>
                    <a:cubicBezTo>
                      <a:pt x="219894" y="223550"/>
                      <a:pt x="219894" y="222230"/>
                      <a:pt x="221214" y="222230"/>
                    </a:cubicBezTo>
                    <a:cubicBezTo>
                      <a:pt x="230454" y="216951"/>
                      <a:pt x="241014" y="214312"/>
                      <a:pt x="251574" y="214312"/>
                    </a:cubicBezTo>
                    <a:close/>
                    <a:moveTo>
                      <a:pt x="248551" y="198166"/>
                    </a:moveTo>
                    <a:cubicBezTo>
                      <a:pt x="269887" y="196850"/>
                      <a:pt x="292557" y="203430"/>
                      <a:pt x="308559" y="219221"/>
                    </a:cubicBezTo>
                    <a:cubicBezTo>
                      <a:pt x="316560" y="227117"/>
                      <a:pt x="321894" y="236329"/>
                      <a:pt x="325895" y="246857"/>
                    </a:cubicBezTo>
                    <a:cubicBezTo>
                      <a:pt x="331229" y="260016"/>
                      <a:pt x="331229" y="274492"/>
                      <a:pt x="337896" y="287651"/>
                    </a:cubicBezTo>
                    <a:cubicBezTo>
                      <a:pt x="340563" y="294231"/>
                      <a:pt x="328562" y="296863"/>
                      <a:pt x="325895" y="290283"/>
                    </a:cubicBezTo>
                    <a:cubicBezTo>
                      <a:pt x="316560" y="269228"/>
                      <a:pt x="317894" y="246857"/>
                      <a:pt x="301892" y="229749"/>
                    </a:cubicBezTo>
                    <a:cubicBezTo>
                      <a:pt x="287223" y="215273"/>
                      <a:pt x="268554" y="210010"/>
                      <a:pt x="248551" y="210010"/>
                    </a:cubicBezTo>
                    <a:cubicBezTo>
                      <a:pt x="240550" y="210010"/>
                      <a:pt x="240550" y="198166"/>
                      <a:pt x="248551" y="198166"/>
                    </a:cubicBezTo>
                    <a:close/>
                    <a:moveTo>
                      <a:pt x="146094" y="133350"/>
                    </a:moveTo>
                    <a:cubicBezTo>
                      <a:pt x="139518" y="133350"/>
                      <a:pt x="134187" y="138681"/>
                      <a:pt x="134187" y="145257"/>
                    </a:cubicBezTo>
                    <a:cubicBezTo>
                      <a:pt x="134187" y="151833"/>
                      <a:pt x="139518" y="157164"/>
                      <a:pt x="146094" y="157164"/>
                    </a:cubicBezTo>
                    <a:cubicBezTo>
                      <a:pt x="152670" y="157164"/>
                      <a:pt x="158001" y="151833"/>
                      <a:pt x="158001" y="145257"/>
                    </a:cubicBezTo>
                    <a:cubicBezTo>
                      <a:pt x="158001" y="138681"/>
                      <a:pt x="152670" y="133350"/>
                      <a:pt x="146094" y="133350"/>
                    </a:cubicBezTo>
                    <a:close/>
                    <a:moveTo>
                      <a:pt x="80560" y="50800"/>
                    </a:moveTo>
                    <a:cubicBezTo>
                      <a:pt x="72601" y="50800"/>
                      <a:pt x="65968" y="53406"/>
                      <a:pt x="60662" y="58619"/>
                    </a:cubicBezTo>
                    <a:cubicBezTo>
                      <a:pt x="52703" y="65135"/>
                      <a:pt x="50050" y="75560"/>
                      <a:pt x="52703" y="87289"/>
                    </a:cubicBezTo>
                    <a:cubicBezTo>
                      <a:pt x="55356" y="99018"/>
                      <a:pt x="61989" y="109443"/>
                      <a:pt x="71275" y="118565"/>
                    </a:cubicBezTo>
                    <a:cubicBezTo>
                      <a:pt x="83213" y="130294"/>
                      <a:pt x="97805" y="138113"/>
                      <a:pt x="111071" y="138113"/>
                    </a:cubicBezTo>
                    <a:cubicBezTo>
                      <a:pt x="120357" y="138113"/>
                      <a:pt x="126990" y="135507"/>
                      <a:pt x="132296" y="130294"/>
                    </a:cubicBezTo>
                    <a:cubicBezTo>
                      <a:pt x="146888" y="115959"/>
                      <a:pt x="141582" y="89895"/>
                      <a:pt x="121683" y="69045"/>
                    </a:cubicBezTo>
                    <a:cubicBezTo>
                      <a:pt x="109744" y="57316"/>
                      <a:pt x="93826" y="50800"/>
                      <a:pt x="80560" y="50800"/>
                    </a:cubicBezTo>
                    <a:close/>
                    <a:moveTo>
                      <a:pt x="32941" y="0"/>
                    </a:moveTo>
                    <a:cubicBezTo>
                      <a:pt x="63224" y="0"/>
                      <a:pt x="111940" y="27613"/>
                      <a:pt x="154073" y="71005"/>
                    </a:cubicBezTo>
                    <a:cubicBezTo>
                      <a:pt x="168556" y="84154"/>
                      <a:pt x="181722" y="99932"/>
                      <a:pt x="192256" y="114396"/>
                    </a:cubicBezTo>
                    <a:cubicBezTo>
                      <a:pt x="221222" y="123601"/>
                      <a:pt x="248872" y="138064"/>
                      <a:pt x="255455" y="144639"/>
                    </a:cubicBezTo>
                    <a:cubicBezTo>
                      <a:pt x="273888" y="161733"/>
                      <a:pt x="243605" y="195920"/>
                      <a:pt x="219905" y="219588"/>
                    </a:cubicBezTo>
                    <a:cubicBezTo>
                      <a:pt x="190939" y="247201"/>
                      <a:pt x="172506" y="260350"/>
                      <a:pt x="158023" y="260350"/>
                    </a:cubicBezTo>
                    <a:cubicBezTo>
                      <a:pt x="152756" y="260350"/>
                      <a:pt x="148806" y="259035"/>
                      <a:pt x="144856" y="255090"/>
                    </a:cubicBezTo>
                    <a:cubicBezTo>
                      <a:pt x="138273" y="248516"/>
                      <a:pt x="123790" y="220903"/>
                      <a:pt x="114573" y="191975"/>
                    </a:cubicBezTo>
                    <a:cubicBezTo>
                      <a:pt x="100090" y="181456"/>
                      <a:pt x="84290" y="168307"/>
                      <a:pt x="71124" y="153843"/>
                    </a:cubicBezTo>
                    <a:cubicBezTo>
                      <a:pt x="43474" y="127545"/>
                      <a:pt x="22408" y="97303"/>
                      <a:pt x="10558" y="71005"/>
                    </a:cubicBezTo>
                    <a:cubicBezTo>
                      <a:pt x="-2609" y="43392"/>
                      <a:pt x="-3925" y="21038"/>
                      <a:pt x="9241" y="9204"/>
                    </a:cubicBezTo>
                    <a:cubicBezTo>
                      <a:pt x="14508" y="2630"/>
                      <a:pt x="22408" y="0"/>
                      <a:pt x="32941" y="0"/>
                    </a:cubicBezTo>
                    <a:close/>
                  </a:path>
                </a:pathLst>
              </a:custGeom>
              <a:solidFill>
                <a:schemeClr val="bg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9" name="组合 8"/>
          <p:cNvGrpSpPr/>
          <p:nvPr/>
        </p:nvGrpSpPr>
        <p:grpSpPr>
          <a:xfrm>
            <a:off x="6195325" y="5007967"/>
            <a:ext cx="2298879" cy="629279"/>
            <a:chOff x="6195324" y="4776562"/>
            <a:chExt cx="2298879" cy="629278"/>
          </a:xfrm>
        </p:grpSpPr>
        <p:sp>
          <p:nvSpPr>
            <p:cNvPr id="40" name="文本框 97"/>
            <p:cNvSpPr txBox="1"/>
            <p:nvPr/>
          </p:nvSpPr>
          <p:spPr>
            <a:xfrm>
              <a:off x="6864156" y="4795736"/>
              <a:ext cx="1630047" cy="590931"/>
            </a:xfrm>
            <a:prstGeom prst="rect">
              <a:avLst/>
            </a:prstGeom>
            <a:noFill/>
          </p:spPr>
          <p:txBody>
            <a:bodyPr wrap="square" lIns="0" tIns="0" rIns="0" bIns="0" anchor="ctr" anchorCtr="0">
              <a:no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p:txBody>
        </p:sp>
        <p:grpSp>
          <p:nvGrpSpPr>
            <p:cNvPr id="41" name="组合 40"/>
            <p:cNvGrpSpPr/>
            <p:nvPr/>
          </p:nvGrpSpPr>
          <p:grpSpPr>
            <a:xfrm>
              <a:off x="6195324" y="4776562"/>
              <a:ext cx="629278" cy="629278"/>
              <a:chOff x="6129305" y="4690925"/>
              <a:chExt cx="761316" cy="761316"/>
            </a:xfrm>
          </p:grpSpPr>
          <p:sp>
            <p:nvSpPr>
              <p:cNvPr id="42" name="矩形: 圆角 41"/>
              <p:cNvSpPr/>
              <p:nvPr/>
            </p:nvSpPr>
            <p:spPr>
              <a:xfrm>
                <a:off x="6129305" y="4690925"/>
                <a:ext cx="761316" cy="761316"/>
              </a:xfrm>
              <a:prstGeom prst="roundRect">
                <a:avLst>
                  <a:gd name="adj" fmla="val 35272"/>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任意多边形: 形状 42"/>
              <p:cNvSpPr/>
              <p:nvPr/>
            </p:nvSpPr>
            <p:spPr>
              <a:xfrm>
                <a:off x="6367520" y="4892940"/>
                <a:ext cx="352258" cy="352260"/>
              </a:xfrm>
              <a:custGeom>
                <a:avLst/>
                <a:gdLst>
                  <a:gd name="connsiteX0" fmla="*/ 200152 w 335445"/>
                  <a:gd name="connsiteY0" fmla="*/ 177088 h 335446"/>
                  <a:gd name="connsiteX1" fmla="*/ 214487 w 335445"/>
                  <a:gd name="connsiteY1" fmla="*/ 183022 h 335446"/>
                  <a:gd name="connsiteX2" fmla="*/ 256189 w 335445"/>
                  <a:gd name="connsiteY2" fmla="*/ 225225 h 335446"/>
                  <a:gd name="connsiteX3" fmla="*/ 262053 w 335445"/>
                  <a:gd name="connsiteY3" fmla="*/ 240392 h 335446"/>
                  <a:gd name="connsiteX4" fmla="*/ 256436 w 335445"/>
                  <a:gd name="connsiteY4" fmla="*/ 254920 h 335446"/>
                  <a:gd name="connsiteX5" fmla="*/ 255540 w 335445"/>
                  <a:gd name="connsiteY5" fmla="*/ 255798 h 335446"/>
                  <a:gd name="connsiteX6" fmla="*/ 241854 w 335445"/>
                  <a:gd name="connsiteY6" fmla="*/ 260834 h 335446"/>
                  <a:gd name="connsiteX7" fmla="*/ 227519 w 335445"/>
                  <a:gd name="connsiteY7" fmla="*/ 255559 h 335446"/>
                  <a:gd name="connsiteX8" fmla="*/ 185817 w 335445"/>
                  <a:gd name="connsiteY8" fmla="*/ 213356 h 335446"/>
                  <a:gd name="connsiteX9" fmla="*/ 185817 w 335445"/>
                  <a:gd name="connsiteY9" fmla="*/ 183022 h 335446"/>
                  <a:gd name="connsiteX10" fmla="*/ 200152 w 335445"/>
                  <a:gd name="connsiteY10" fmla="*/ 177088 h 335446"/>
                  <a:gd name="connsiteX11" fmla="*/ 115027 w 335445"/>
                  <a:gd name="connsiteY11" fmla="*/ 146534 h 335446"/>
                  <a:gd name="connsiteX12" fmla="*/ 107150 w 335445"/>
                  <a:gd name="connsiteY12" fmla="*/ 154616 h 335446"/>
                  <a:gd name="connsiteX13" fmla="*/ 92710 w 335445"/>
                  <a:gd name="connsiteY13" fmla="*/ 161350 h 335446"/>
                  <a:gd name="connsiteX14" fmla="*/ 78270 w 335445"/>
                  <a:gd name="connsiteY14" fmla="*/ 154616 h 335446"/>
                  <a:gd name="connsiteX15" fmla="*/ 113714 w 335445"/>
                  <a:gd name="connsiteY15" fmla="*/ 190984 h 335446"/>
                  <a:gd name="connsiteX16" fmla="*/ 146533 w 335445"/>
                  <a:gd name="connsiteY16" fmla="*/ 158656 h 335446"/>
                  <a:gd name="connsiteX17" fmla="*/ 138656 w 335445"/>
                  <a:gd name="connsiteY17" fmla="*/ 161350 h 335446"/>
                  <a:gd name="connsiteX18" fmla="*/ 124216 w 335445"/>
                  <a:gd name="connsiteY18" fmla="*/ 154616 h 335446"/>
                  <a:gd name="connsiteX19" fmla="*/ 115027 w 335445"/>
                  <a:gd name="connsiteY19" fmla="*/ 146534 h 335446"/>
                  <a:gd name="connsiteX20" fmla="*/ 221146 w 335445"/>
                  <a:gd name="connsiteY20" fmla="*/ 141771 h 335446"/>
                  <a:gd name="connsiteX21" fmla="*/ 143358 w 335445"/>
                  <a:gd name="connsiteY21" fmla="*/ 219559 h 335446"/>
                  <a:gd name="connsiteX22" fmla="*/ 216383 w 335445"/>
                  <a:gd name="connsiteY22" fmla="*/ 292584 h 335446"/>
                  <a:gd name="connsiteX23" fmla="*/ 217971 w 335445"/>
                  <a:gd name="connsiteY23" fmla="*/ 292584 h 335446"/>
                  <a:gd name="connsiteX24" fmla="*/ 255540 w 335445"/>
                  <a:gd name="connsiteY24" fmla="*/ 255798 h 335446"/>
                  <a:gd name="connsiteX25" fmla="*/ 256189 w 335445"/>
                  <a:gd name="connsiteY25" fmla="*/ 255559 h 335446"/>
                  <a:gd name="connsiteX26" fmla="*/ 256436 w 335445"/>
                  <a:gd name="connsiteY26" fmla="*/ 254920 h 335446"/>
                  <a:gd name="connsiteX27" fmla="*/ 294171 w 335445"/>
                  <a:gd name="connsiteY27" fmla="*/ 217971 h 335446"/>
                  <a:gd name="connsiteX28" fmla="*/ 292584 w 335445"/>
                  <a:gd name="connsiteY28" fmla="*/ 217971 h 335446"/>
                  <a:gd name="connsiteX29" fmla="*/ 292584 w 335445"/>
                  <a:gd name="connsiteY29" fmla="*/ 213209 h 335446"/>
                  <a:gd name="connsiteX30" fmla="*/ 71424 w 335445"/>
                  <a:gd name="connsiteY30" fmla="*/ 87796 h 335446"/>
                  <a:gd name="connsiteX31" fmla="*/ 41758 w 335445"/>
                  <a:gd name="connsiteY31" fmla="*/ 116558 h 335446"/>
                  <a:gd name="connsiteX32" fmla="*/ 41758 w 335445"/>
                  <a:gd name="connsiteY32" fmla="*/ 119172 h 335446"/>
                  <a:gd name="connsiteX33" fmla="*/ 77873 w 335445"/>
                  <a:gd name="connsiteY33" fmla="*/ 154471 h 335446"/>
                  <a:gd name="connsiteX34" fmla="*/ 77873 w 335445"/>
                  <a:gd name="connsiteY34" fmla="*/ 125709 h 335446"/>
                  <a:gd name="connsiteX35" fmla="*/ 83033 w 335445"/>
                  <a:gd name="connsiteY35" fmla="*/ 115250 h 335446"/>
                  <a:gd name="connsiteX36" fmla="*/ 75294 w 335445"/>
                  <a:gd name="connsiteY36" fmla="*/ 106099 h 335446"/>
                  <a:gd name="connsiteX37" fmla="*/ 71424 w 335445"/>
                  <a:gd name="connsiteY37" fmla="*/ 87796 h 335446"/>
                  <a:gd name="connsiteX38" fmla="*/ 103278 w 335445"/>
                  <a:gd name="connsiteY38" fmla="*/ 27471 h 335446"/>
                  <a:gd name="connsiteX39" fmla="*/ 117723 w 335445"/>
                  <a:gd name="connsiteY39" fmla="*/ 41863 h 335446"/>
                  <a:gd name="connsiteX40" fmla="*/ 86208 w 335445"/>
                  <a:gd name="connsiteY40" fmla="*/ 73264 h 335446"/>
                  <a:gd name="connsiteX41" fmla="*/ 107218 w 335445"/>
                  <a:gd name="connsiteY41" fmla="*/ 77189 h 335446"/>
                  <a:gd name="connsiteX42" fmla="*/ 115097 w 335445"/>
                  <a:gd name="connsiteY42" fmla="*/ 85040 h 335446"/>
                  <a:gd name="connsiteX43" fmla="*/ 124288 w 335445"/>
                  <a:gd name="connsiteY43" fmla="*/ 79806 h 335446"/>
                  <a:gd name="connsiteX44" fmla="*/ 153177 w 335445"/>
                  <a:gd name="connsiteY44" fmla="*/ 79806 h 335446"/>
                  <a:gd name="connsiteX45" fmla="*/ 153177 w 335445"/>
                  <a:gd name="connsiteY45" fmla="*/ 108591 h 335446"/>
                  <a:gd name="connsiteX46" fmla="*/ 143985 w 335445"/>
                  <a:gd name="connsiteY46" fmla="*/ 116441 h 335446"/>
                  <a:gd name="connsiteX47" fmla="*/ 153177 w 335445"/>
                  <a:gd name="connsiteY47" fmla="*/ 125600 h 335446"/>
                  <a:gd name="connsiteX48" fmla="*/ 159743 w 335445"/>
                  <a:gd name="connsiteY48" fmla="*/ 146534 h 335446"/>
                  <a:gd name="connsiteX49" fmla="*/ 192571 w 335445"/>
                  <a:gd name="connsiteY49" fmla="*/ 112516 h 335446"/>
                  <a:gd name="connsiteX50" fmla="*/ 121662 w 335445"/>
                  <a:gd name="connsiteY50" fmla="*/ 41863 h 335446"/>
                  <a:gd name="connsiteX51" fmla="*/ 119990 w 335445"/>
                  <a:gd name="connsiteY51" fmla="*/ 0 h 335446"/>
                  <a:gd name="connsiteX52" fmla="*/ 151098 w 335445"/>
                  <a:gd name="connsiteY52" fmla="*/ 12839 h 335446"/>
                  <a:gd name="connsiteX53" fmla="*/ 323594 w 335445"/>
                  <a:gd name="connsiteY53" fmla="*/ 184018 h 335446"/>
                  <a:gd name="connsiteX54" fmla="*/ 335445 w 335445"/>
                  <a:gd name="connsiteY54" fmla="*/ 215621 h 335446"/>
                  <a:gd name="connsiteX55" fmla="*/ 323594 w 335445"/>
                  <a:gd name="connsiteY55" fmla="*/ 247223 h 335446"/>
                  <a:gd name="connsiteX56" fmla="*/ 248539 w 335445"/>
                  <a:gd name="connsiteY56" fmla="*/ 323595 h 335446"/>
                  <a:gd name="connsiteX57" fmla="*/ 216936 w 335445"/>
                  <a:gd name="connsiteY57" fmla="*/ 335446 h 335446"/>
                  <a:gd name="connsiteX58" fmla="*/ 185334 w 335445"/>
                  <a:gd name="connsiteY58" fmla="*/ 323595 h 335446"/>
                  <a:gd name="connsiteX59" fmla="*/ 98427 w 335445"/>
                  <a:gd name="connsiteY59" fmla="*/ 236689 h 335446"/>
                  <a:gd name="connsiteX60" fmla="*/ 12838 w 335445"/>
                  <a:gd name="connsiteY60" fmla="*/ 151099 h 335446"/>
                  <a:gd name="connsiteX61" fmla="*/ 12838 w 335445"/>
                  <a:gd name="connsiteY61" fmla="*/ 87894 h 335446"/>
                  <a:gd name="connsiteX62" fmla="*/ 20738 w 335445"/>
                  <a:gd name="connsiteY62" fmla="*/ 79994 h 335446"/>
                  <a:gd name="connsiteX63" fmla="*/ 16788 w 335445"/>
                  <a:gd name="connsiteY63" fmla="*/ 77360 h 335446"/>
                  <a:gd name="connsiteX64" fmla="*/ 16788 w 335445"/>
                  <a:gd name="connsiteY64" fmla="*/ 41807 h 335446"/>
                  <a:gd name="connsiteX65" fmla="*/ 40490 w 335445"/>
                  <a:gd name="connsiteY65" fmla="*/ 23373 h 335446"/>
                  <a:gd name="connsiteX66" fmla="*/ 58925 w 335445"/>
                  <a:gd name="connsiteY66" fmla="*/ 20739 h 335446"/>
                  <a:gd name="connsiteX67" fmla="*/ 78676 w 335445"/>
                  <a:gd name="connsiteY67" fmla="*/ 23373 h 335446"/>
                  <a:gd name="connsiteX68" fmla="*/ 87893 w 335445"/>
                  <a:gd name="connsiteY68" fmla="*/ 12839 h 335446"/>
                  <a:gd name="connsiteX69" fmla="*/ 119990 w 335445"/>
                  <a:gd name="connsiteY69" fmla="*/ 0 h 33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35445" h="335446">
                    <a:moveTo>
                      <a:pt x="200152" y="177088"/>
                    </a:moveTo>
                    <a:cubicBezTo>
                      <a:pt x="205365" y="177087"/>
                      <a:pt x="210578" y="179066"/>
                      <a:pt x="214487" y="183022"/>
                    </a:cubicBezTo>
                    <a:lnTo>
                      <a:pt x="256189" y="225225"/>
                    </a:lnTo>
                    <a:cubicBezTo>
                      <a:pt x="260099" y="229841"/>
                      <a:pt x="262053" y="235117"/>
                      <a:pt x="262053" y="240392"/>
                    </a:cubicBezTo>
                    <a:lnTo>
                      <a:pt x="256436" y="254920"/>
                    </a:lnTo>
                    <a:lnTo>
                      <a:pt x="255540" y="255798"/>
                    </a:lnTo>
                    <a:lnTo>
                      <a:pt x="241854" y="260834"/>
                    </a:lnTo>
                    <a:cubicBezTo>
                      <a:pt x="237945" y="260834"/>
                      <a:pt x="231429" y="259515"/>
                      <a:pt x="227519" y="255559"/>
                    </a:cubicBezTo>
                    <a:cubicBezTo>
                      <a:pt x="227519" y="255559"/>
                      <a:pt x="227519" y="255559"/>
                      <a:pt x="185817" y="213356"/>
                    </a:cubicBezTo>
                    <a:cubicBezTo>
                      <a:pt x="176695" y="204124"/>
                      <a:pt x="176695" y="192254"/>
                      <a:pt x="185817" y="183022"/>
                    </a:cubicBezTo>
                    <a:cubicBezTo>
                      <a:pt x="189727" y="179066"/>
                      <a:pt x="194940" y="177087"/>
                      <a:pt x="200152" y="177088"/>
                    </a:cubicBezTo>
                    <a:close/>
                    <a:moveTo>
                      <a:pt x="115027" y="146534"/>
                    </a:moveTo>
                    <a:cubicBezTo>
                      <a:pt x="115027" y="146534"/>
                      <a:pt x="115027" y="146534"/>
                      <a:pt x="107150" y="154616"/>
                    </a:cubicBezTo>
                    <a:cubicBezTo>
                      <a:pt x="103212" y="158656"/>
                      <a:pt x="97961" y="161350"/>
                      <a:pt x="92710" y="161350"/>
                    </a:cubicBezTo>
                    <a:cubicBezTo>
                      <a:pt x="86146" y="161350"/>
                      <a:pt x="82208" y="158656"/>
                      <a:pt x="78270" y="154616"/>
                    </a:cubicBezTo>
                    <a:lnTo>
                      <a:pt x="113714" y="190984"/>
                    </a:lnTo>
                    <a:cubicBezTo>
                      <a:pt x="113714" y="190984"/>
                      <a:pt x="113714" y="190984"/>
                      <a:pt x="146533" y="158656"/>
                    </a:cubicBezTo>
                    <a:cubicBezTo>
                      <a:pt x="142595" y="161350"/>
                      <a:pt x="139969" y="161350"/>
                      <a:pt x="138656" y="161350"/>
                    </a:cubicBezTo>
                    <a:cubicBezTo>
                      <a:pt x="134718" y="161350"/>
                      <a:pt x="128154" y="158656"/>
                      <a:pt x="124216" y="154616"/>
                    </a:cubicBezTo>
                    <a:cubicBezTo>
                      <a:pt x="124216" y="154616"/>
                      <a:pt x="124216" y="154616"/>
                      <a:pt x="115027" y="146534"/>
                    </a:cubicBezTo>
                    <a:close/>
                    <a:moveTo>
                      <a:pt x="221146" y="141771"/>
                    </a:moveTo>
                    <a:lnTo>
                      <a:pt x="143358" y="219559"/>
                    </a:lnTo>
                    <a:lnTo>
                      <a:pt x="216383" y="292584"/>
                    </a:lnTo>
                    <a:lnTo>
                      <a:pt x="217971" y="292584"/>
                    </a:lnTo>
                    <a:lnTo>
                      <a:pt x="255540" y="255798"/>
                    </a:lnTo>
                    <a:lnTo>
                      <a:pt x="256189" y="255559"/>
                    </a:lnTo>
                    <a:lnTo>
                      <a:pt x="256436" y="254920"/>
                    </a:lnTo>
                    <a:lnTo>
                      <a:pt x="294171" y="217971"/>
                    </a:lnTo>
                    <a:lnTo>
                      <a:pt x="292584" y="217971"/>
                    </a:lnTo>
                    <a:lnTo>
                      <a:pt x="292584" y="213209"/>
                    </a:lnTo>
                    <a:close/>
                    <a:moveTo>
                      <a:pt x="71424" y="87796"/>
                    </a:moveTo>
                    <a:cubicBezTo>
                      <a:pt x="71424" y="87796"/>
                      <a:pt x="71424" y="87796"/>
                      <a:pt x="41758" y="116558"/>
                    </a:cubicBezTo>
                    <a:lnTo>
                      <a:pt x="41758" y="119172"/>
                    </a:lnTo>
                    <a:cubicBezTo>
                      <a:pt x="41758" y="119172"/>
                      <a:pt x="41758" y="119172"/>
                      <a:pt x="77873" y="154471"/>
                    </a:cubicBezTo>
                    <a:cubicBezTo>
                      <a:pt x="68845" y="146627"/>
                      <a:pt x="68845" y="133553"/>
                      <a:pt x="77873" y="125709"/>
                    </a:cubicBezTo>
                    <a:cubicBezTo>
                      <a:pt x="77873" y="125709"/>
                      <a:pt x="77873" y="125709"/>
                      <a:pt x="83033" y="115250"/>
                    </a:cubicBezTo>
                    <a:cubicBezTo>
                      <a:pt x="83033" y="115250"/>
                      <a:pt x="83033" y="115250"/>
                      <a:pt x="75294" y="106099"/>
                    </a:cubicBezTo>
                    <a:cubicBezTo>
                      <a:pt x="71424" y="102177"/>
                      <a:pt x="68845" y="94333"/>
                      <a:pt x="71424" y="87796"/>
                    </a:cubicBezTo>
                    <a:close/>
                    <a:moveTo>
                      <a:pt x="103278" y="27471"/>
                    </a:moveTo>
                    <a:cubicBezTo>
                      <a:pt x="103278" y="27471"/>
                      <a:pt x="103278" y="27471"/>
                      <a:pt x="117723" y="41863"/>
                    </a:cubicBezTo>
                    <a:cubicBezTo>
                      <a:pt x="117723" y="41863"/>
                      <a:pt x="117723" y="41863"/>
                      <a:pt x="86208" y="73264"/>
                    </a:cubicBezTo>
                    <a:cubicBezTo>
                      <a:pt x="94087" y="70647"/>
                      <a:pt x="100652" y="73264"/>
                      <a:pt x="107218" y="77189"/>
                    </a:cubicBezTo>
                    <a:cubicBezTo>
                      <a:pt x="107218" y="77189"/>
                      <a:pt x="107218" y="77189"/>
                      <a:pt x="115097" y="85040"/>
                    </a:cubicBezTo>
                    <a:cubicBezTo>
                      <a:pt x="115097" y="85040"/>
                      <a:pt x="115097" y="85040"/>
                      <a:pt x="124288" y="79806"/>
                    </a:cubicBezTo>
                    <a:cubicBezTo>
                      <a:pt x="132167" y="70647"/>
                      <a:pt x="143985" y="70647"/>
                      <a:pt x="153177" y="79806"/>
                    </a:cubicBezTo>
                    <a:cubicBezTo>
                      <a:pt x="161056" y="87656"/>
                      <a:pt x="161056" y="100740"/>
                      <a:pt x="153177" y="108591"/>
                    </a:cubicBezTo>
                    <a:cubicBezTo>
                      <a:pt x="153177" y="108591"/>
                      <a:pt x="153177" y="108591"/>
                      <a:pt x="143985" y="116441"/>
                    </a:cubicBezTo>
                    <a:cubicBezTo>
                      <a:pt x="143985" y="116441"/>
                      <a:pt x="143985" y="116441"/>
                      <a:pt x="153177" y="125600"/>
                    </a:cubicBezTo>
                    <a:cubicBezTo>
                      <a:pt x="159743" y="130833"/>
                      <a:pt x="161056" y="139992"/>
                      <a:pt x="159743" y="146534"/>
                    </a:cubicBezTo>
                    <a:cubicBezTo>
                      <a:pt x="159743" y="146534"/>
                      <a:pt x="159743" y="146534"/>
                      <a:pt x="192571" y="112516"/>
                    </a:cubicBezTo>
                    <a:cubicBezTo>
                      <a:pt x="192571" y="112516"/>
                      <a:pt x="192571" y="112516"/>
                      <a:pt x="121662" y="41863"/>
                    </a:cubicBezTo>
                    <a:close/>
                    <a:moveTo>
                      <a:pt x="119990" y="0"/>
                    </a:moveTo>
                    <a:cubicBezTo>
                      <a:pt x="131676" y="0"/>
                      <a:pt x="143197" y="4280"/>
                      <a:pt x="151098" y="12839"/>
                    </a:cubicBezTo>
                    <a:lnTo>
                      <a:pt x="323594" y="184018"/>
                    </a:lnTo>
                    <a:cubicBezTo>
                      <a:pt x="331495" y="193236"/>
                      <a:pt x="335445" y="203770"/>
                      <a:pt x="335445" y="215621"/>
                    </a:cubicBezTo>
                    <a:cubicBezTo>
                      <a:pt x="335445" y="228788"/>
                      <a:pt x="331495" y="239323"/>
                      <a:pt x="323594" y="247223"/>
                    </a:cubicBezTo>
                    <a:cubicBezTo>
                      <a:pt x="323594" y="247223"/>
                      <a:pt x="323594" y="247223"/>
                      <a:pt x="248539" y="323595"/>
                    </a:cubicBezTo>
                    <a:cubicBezTo>
                      <a:pt x="239321" y="331496"/>
                      <a:pt x="228787" y="335446"/>
                      <a:pt x="216936" y="335446"/>
                    </a:cubicBezTo>
                    <a:cubicBezTo>
                      <a:pt x="203769" y="335446"/>
                      <a:pt x="193235" y="331496"/>
                      <a:pt x="185334" y="323595"/>
                    </a:cubicBezTo>
                    <a:cubicBezTo>
                      <a:pt x="185334" y="323595"/>
                      <a:pt x="185334" y="323595"/>
                      <a:pt x="98427" y="236689"/>
                    </a:cubicBezTo>
                    <a:cubicBezTo>
                      <a:pt x="98427" y="236689"/>
                      <a:pt x="98427" y="236689"/>
                      <a:pt x="12838" y="151099"/>
                    </a:cubicBezTo>
                    <a:cubicBezTo>
                      <a:pt x="-4280" y="131347"/>
                      <a:pt x="-4280" y="105012"/>
                      <a:pt x="12838" y="87894"/>
                    </a:cubicBezTo>
                    <a:cubicBezTo>
                      <a:pt x="12838" y="87894"/>
                      <a:pt x="12838" y="87894"/>
                      <a:pt x="20738" y="79994"/>
                    </a:cubicBezTo>
                    <a:cubicBezTo>
                      <a:pt x="20738" y="79994"/>
                      <a:pt x="20738" y="79994"/>
                      <a:pt x="16788" y="77360"/>
                    </a:cubicBezTo>
                    <a:cubicBezTo>
                      <a:pt x="6254" y="66826"/>
                      <a:pt x="6254" y="52342"/>
                      <a:pt x="16788" y="41807"/>
                    </a:cubicBezTo>
                    <a:cubicBezTo>
                      <a:pt x="16788" y="41807"/>
                      <a:pt x="16788" y="41807"/>
                      <a:pt x="40490" y="23373"/>
                    </a:cubicBezTo>
                    <a:cubicBezTo>
                      <a:pt x="44440" y="18106"/>
                      <a:pt x="52341" y="20739"/>
                      <a:pt x="58925" y="20739"/>
                    </a:cubicBezTo>
                    <a:cubicBezTo>
                      <a:pt x="65508" y="20739"/>
                      <a:pt x="72092" y="18106"/>
                      <a:pt x="78676" y="23373"/>
                    </a:cubicBezTo>
                    <a:cubicBezTo>
                      <a:pt x="78676" y="23373"/>
                      <a:pt x="78676" y="23373"/>
                      <a:pt x="87893" y="12839"/>
                    </a:cubicBezTo>
                    <a:cubicBezTo>
                      <a:pt x="96452" y="4280"/>
                      <a:pt x="108303" y="0"/>
                      <a:pt x="119990" y="0"/>
                    </a:cubicBezTo>
                    <a:close/>
                  </a:path>
                </a:pathLst>
              </a:custGeom>
              <a:solidFill>
                <a:schemeClr val="bg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8702370" y="5007967"/>
            <a:ext cx="2298877" cy="629279"/>
            <a:chOff x="8702369" y="4776562"/>
            <a:chExt cx="2298877" cy="629278"/>
          </a:xfrm>
        </p:grpSpPr>
        <p:sp>
          <p:nvSpPr>
            <p:cNvPr id="36" name="文本框 99"/>
            <p:cNvSpPr txBox="1"/>
            <p:nvPr/>
          </p:nvSpPr>
          <p:spPr>
            <a:xfrm>
              <a:off x="9371199" y="4795736"/>
              <a:ext cx="1630047" cy="590931"/>
            </a:xfrm>
            <a:prstGeom prst="rect">
              <a:avLst/>
            </a:prstGeom>
            <a:noFill/>
          </p:spPr>
          <p:txBody>
            <a:bodyPr wrap="square" lIns="0" tIns="0" rIns="0" bIns="0" anchor="ctr" anchorCtr="0">
              <a:no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p:txBody>
        </p:sp>
        <p:grpSp>
          <p:nvGrpSpPr>
            <p:cNvPr id="37" name="组合 36"/>
            <p:cNvGrpSpPr/>
            <p:nvPr/>
          </p:nvGrpSpPr>
          <p:grpSpPr>
            <a:xfrm>
              <a:off x="8702369" y="4776562"/>
              <a:ext cx="629278" cy="629278"/>
              <a:chOff x="8636350" y="4690925"/>
              <a:chExt cx="761316" cy="761316"/>
            </a:xfrm>
          </p:grpSpPr>
          <p:sp>
            <p:nvSpPr>
              <p:cNvPr id="38" name="矩形: 圆角 37"/>
              <p:cNvSpPr/>
              <p:nvPr/>
            </p:nvSpPr>
            <p:spPr>
              <a:xfrm>
                <a:off x="8636350" y="4690925"/>
                <a:ext cx="761316" cy="761316"/>
              </a:xfrm>
              <a:prstGeom prst="roundRect">
                <a:avLst>
                  <a:gd name="adj" fmla="val 35272"/>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任意多边形: 形状 38"/>
              <p:cNvSpPr/>
              <p:nvPr/>
            </p:nvSpPr>
            <p:spPr>
              <a:xfrm>
                <a:off x="8874564" y="4921055"/>
                <a:ext cx="352260" cy="296031"/>
              </a:xfrm>
              <a:custGeom>
                <a:avLst/>
                <a:gdLst>
                  <a:gd name="connsiteX0" fmla="*/ 120521 w 338138"/>
                  <a:gd name="connsiteY0" fmla="*/ 168275 h 284163"/>
                  <a:gd name="connsiteX1" fmla="*/ 217618 w 338138"/>
                  <a:gd name="connsiteY1" fmla="*/ 168275 h 284163"/>
                  <a:gd name="connsiteX2" fmla="*/ 233363 w 338138"/>
                  <a:gd name="connsiteY2" fmla="*/ 184840 h 284163"/>
                  <a:gd name="connsiteX3" fmla="*/ 217618 w 338138"/>
                  <a:gd name="connsiteY3" fmla="*/ 200025 h 284163"/>
                  <a:gd name="connsiteX4" fmla="*/ 120521 w 338138"/>
                  <a:gd name="connsiteY4" fmla="*/ 200025 h 284163"/>
                  <a:gd name="connsiteX5" fmla="*/ 104775 w 338138"/>
                  <a:gd name="connsiteY5" fmla="*/ 184840 h 284163"/>
                  <a:gd name="connsiteX6" fmla="*/ 120521 w 338138"/>
                  <a:gd name="connsiteY6" fmla="*/ 168275 h 284163"/>
                  <a:gd name="connsiteX7" fmla="*/ 30163 w 338138"/>
                  <a:gd name="connsiteY7" fmla="*/ 112712 h 284163"/>
                  <a:gd name="connsiteX8" fmla="*/ 30163 w 338138"/>
                  <a:gd name="connsiteY8" fmla="*/ 255587 h 284163"/>
                  <a:gd name="connsiteX9" fmla="*/ 307976 w 338138"/>
                  <a:gd name="connsiteY9" fmla="*/ 255587 h 284163"/>
                  <a:gd name="connsiteX10" fmla="*/ 307976 w 338138"/>
                  <a:gd name="connsiteY10" fmla="*/ 112712 h 284163"/>
                  <a:gd name="connsiteX11" fmla="*/ 57150 w 338138"/>
                  <a:gd name="connsiteY11" fmla="*/ 30162 h 284163"/>
                  <a:gd name="connsiteX12" fmla="*/ 38100 w 338138"/>
                  <a:gd name="connsiteY12" fmla="*/ 84137 h 284163"/>
                  <a:gd name="connsiteX13" fmla="*/ 301625 w 338138"/>
                  <a:gd name="connsiteY13" fmla="*/ 84137 h 284163"/>
                  <a:gd name="connsiteX14" fmla="*/ 280988 w 338138"/>
                  <a:gd name="connsiteY14" fmla="*/ 30162 h 284163"/>
                  <a:gd name="connsiteX15" fmla="*/ 46230 w 338138"/>
                  <a:gd name="connsiteY15" fmla="*/ 0 h 284163"/>
                  <a:gd name="connsiteX16" fmla="*/ 291908 w 338138"/>
                  <a:gd name="connsiteY16" fmla="*/ 0 h 284163"/>
                  <a:gd name="connsiteX17" fmla="*/ 306438 w 338138"/>
                  <a:gd name="connsiteY17" fmla="*/ 9209 h 284163"/>
                  <a:gd name="connsiteX18" fmla="*/ 336817 w 338138"/>
                  <a:gd name="connsiteY18" fmla="*/ 92090 h 284163"/>
                  <a:gd name="connsiteX19" fmla="*/ 338138 w 338138"/>
                  <a:gd name="connsiteY19" fmla="*/ 94721 h 284163"/>
                  <a:gd name="connsiteX20" fmla="*/ 338138 w 338138"/>
                  <a:gd name="connsiteY20" fmla="*/ 97352 h 284163"/>
                  <a:gd name="connsiteX21" fmla="*/ 338138 w 338138"/>
                  <a:gd name="connsiteY21" fmla="*/ 269692 h 284163"/>
                  <a:gd name="connsiteX22" fmla="*/ 322288 w 338138"/>
                  <a:gd name="connsiteY22" fmla="*/ 284163 h 284163"/>
                  <a:gd name="connsiteX23" fmla="*/ 15850 w 338138"/>
                  <a:gd name="connsiteY23" fmla="*/ 284163 h 284163"/>
                  <a:gd name="connsiteX24" fmla="*/ 0 w 338138"/>
                  <a:gd name="connsiteY24" fmla="*/ 269692 h 284163"/>
                  <a:gd name="connsiteX25" fmla="*/ 0 w 338138"/>
                  <a:gd name="connsiteY25" fmla="*/ 97352 h 284163"/>
                  <a:gd name="connsiteX26" fmla="*/ 0 w 338138"/>
                  <a:gd name="connsiteY26" fmla="*/ 94721 h 284163"/>
                  <a:gd name="connsiteX27" fmla="*/ 1321 w 338138"/>
                  <a:gd name="connsiteY27" fmla="*/ 92090 h 284163"/>
                  <a:gd name="connsiteX28" fmla="*/ 31700 w 338138"/>
                  <a:gd name="connsiteY28" fmla="*/ 9209 h 284163"/>
                  <a:gd name="connsiteX29" fmla="*/ 46230 w 338138"/>
                  <a:gd name="connsiteY29" fmla="*/ 0 h 284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8138" h="284163">
                    <a:moveTo>
                      <a:pt x="120521" y="168275"/>
                    </a:moveTo>
                    <a:cubicBezTo>
                      <a:pt x="120521" y="168275"/>
                      <a:pt x="120521" y="168275"/>
                      <a:pt x="217618" y="168275"/>
                    </a:cubicBezTo>
                    <a:cubicBezTo>
                      <a:pt x="226803" y="168275"/>
                      <a:pt x="233363" y="175177"/>
                      <a:pt x="233363" y="184840"/>
                    </a:cubicBezTo>
                    <a:cubicBezTo>
                      <a:pt x="233363" y="193123"/>
                      <a:pt x="226803" y="200025"/>
                      <a:pt x="217618" y="200025"/>
                    </a:cubicBezTo>
                    <a:cubicBezTo>
                      <a:pt x="217618" y="200025"/>
                      <a:pt x="217618" y="200025"/>
                      <a:pt x="120521" y="200025"/>
                    </a:cubicBezTo>
                    <a:cubicBezTo>
                      <a:pt x="111336" y="200025"/>
                      <a:pt x="104775" y="193123"/>
                      <a:pt x="104775" y="184840"/>
                    </a:cubicBezTo>
                    <a:cubicBezTo>
                      <a:pt x="104775" y="175177"/>
                      <a:pt x="111336" y="168275"/>
                      <a:pt x="120521" y="168275"/>
                    </a:cubicBezTo>
                    <a:close/>
                    <a:moveTo>
                      <a:pt x="30163" y="112712"/>
                    </a:moveTo>
                    <a:lnTo>
                      <a:pt x="30163" y="255587"/>
                    </a:lnTo>
                    <a:lnTo>
                      <a:pt x="307976" y="255587"/>
                    </a:lnTo>
                    <a:lnTo>
                      <a:pt x="307976" y="112712"/>
                    </a:lnTo>
                    <a:close/>
                    <a:moveTo>
                      <a:pt x="57150" y="30162"/>
                    </a:moveTo>
                    <a:lnTo>
                      <a:pt x="38100" y="84137"/>
                    </a:lnTo>
                    <a:lnTo>
                      <a:pt x="301625" y="84137"/>
                    </a:lnTo>
                    <a:lnTo>
                      <a:pt x="280988" y="30162"/>
                    </a:lnTo>
                    <a:close/>
                    <a:moveTo>
                      <a:pt x="46230" y="0"/>
                    </a:moveTo>
                    <a:cubicBezTo>
                      <a:pt x="46230" y="0"/>
                      <a:pt x="46230" y="0"/>
                      <a:pt x="291908" y="0"/>
                    </a:cubicBezTo>
                    <a:cubicBezTo>
                      <a:pt x="298513" y="0"/>
                      <a:pt x="305117" y="3946"/>
                      <a:pt x="306438" y="9209"/>
                    </a:cubicBezTo>
                    <a:cubicBezTo>
                      <a:pt x="306438" y="9209"/>
                      <a:pt x="306438" y="9209"/>
                      <a:pt x="336817" y="92090"/>
                    </a:cubicBezTo>
                    <a:cubicBezTo>
                      <a:pt x="336817" y="93405"/>
                      <a:pt x="338138" y="93405"/>
                      <a:pt x="338138" y="94721"/>
                    </a:cubicBezTo>
                    <a:cubicBezTo>
                      <a:pt x="338138" y="94721"/>
                      <a:pt x="338138" y="96036"/>
                      <a:pt x="338138" y="97352"/>
                    </a:cubicBezTo>
                    <a:cubicBezTo>
                      <a:pt x="338138" y="97352"/>
                      <a:pt x="338138" y="97352"/>
                      <a:pt x="338138" y="269692"/>
                    </a:cubicBezTo>
                    <a:cubicBezTo>
                      <a:pt x="338138" y="277585"/>
                      <a:pt x="331534" y="284163"/>
                      <a:pt x="322288" y="284163"/>
                    </a:cubicBezTo>
                    <a:cubicBezTo>
                      <a:pt x="322288" y="284163"/>
                      <a:pt x="322288" y="284163"/>
                      <a:pt x="15850" y="284163"/>
                    </a:cubicBezTo>
                    <a:cubicBezTo>
                      <a:pt x="6604" y="284163"/>
                      <a:pt x="0" y="277585"/>
                      <a:pt x="0" y="269692"/>
                    </a:cubicBezTo>
                    <a:cubicBezTo>
                      <a:pt x="0" y="269692"/>
                      <a:pt x="0" y="269692"/>
                      <a:pt x="0" y="97352"/>
                    </a:cubicBezTo>
                    <a:cubicBezTo>
                      <a:pt x="0" y="96036"/>
                      <a:pt x="0" y="94721"/>
                      <a:pt x="0" y="94721"/>
                    </a:cubicBezTo>
                    <a:cubicBezTo>
                      <a:pt x="0" y="93405"/>
                      <a:pt x="1321" y="93405"/>
                      <a:pt x="1321" y="92090"/>
                    </a:cubicBezTo>
                    <a:cubicBezTo>
                      <a:pt x="1321" y="92090"/>
                      <a:pt x="1321" y="92090"/>
                      <a:pt x="31700" y="9209"/>
                    </a:cubicBezTo>
                    <a:cubicBezTo>
                      <a:pt x="33021" y="3946"/>
                      <a:pt x="39625" y="0"/>
                      <a:pt x="46230" y="0"/>
                    </a:cubicBezTo>
                    <a:close/>
                  </a:path>
                </a:pathLst>
              </a:custGeom>
              <a:solidFill>
                <a:schemeClr val="bg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1181235" y="5007967"/>
            <a:ext cx="2298879" cy="629279"/>
            <a:chOff x="1181234" y="4776562"/>
            <a:chExt cx="2298879" cy="629278"/>
          </a:xfrm>
        </p:grpSpPr>
        <p:sp>
          <p:nvSpPr>
            <p:cNvPr id="32" name="文本框 87"/>
            <p:cNvSpPr txBox="1"/>
            <p:nvPr/>
          </p:nvSpPr>
          <p:spPr>
            <a:xfrm>
              <a:off x="1850066" y="4795736"/>
              <a:ext cx="1630047" cy="590931"/>
            </a:xfrm>
            <a:prstGeom prst="rect">
              <a:avLst/>
            </a:prstGeom>
            <a:noFill/>
          </p:spPr>
          <p:txBody>
            <a:bodyPr wrap="square" lIns="0" tIns="0" rIns="0" bIns="0" anchor="ctr" anchorCtr="0">
              <a:noAutofit/>
            </a:bodyPr>
            <a:lstStyle/>
            <a:p>
              <a:pPr>
                <a:lnSpc>
                  <a:spcPct val="12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p:txBody>
        </p:sp>
        <p:grpSp>
          <p:nvGrpSpPr>
            <p:cNvPr id="33" name="组合 32"/>
            <p:cNvGrpSpPr/>
            <p:nvPr/>
          </p:nvGrpSpPr>
          <p:grpSpPr>
            <a:xfrm>
              <a:off x="1181234" y="4776562"/>
              <a:ext cx="629278" cy="629278"/>
              <a:chOff x="1115215" y="4690925"/>
              <a:chExt cx="761316" cy="761316"/>
            </a:xfrm>
          </p:grpSpPr>
          <p:sp>
            <p:nvSpPr>
              <p:cNvPr id="34" name="矩形: 圆角 33"/>
              <p:cNvSpPr/>
              <p:nvPr/>
            </p:nvSpPr>
            <p:spPr>
              <a:xfrm>
                <a:off x="1115215" y="4690925"/>
                <a:ext cx="761316" cy="761316"/>
              </a:xfrm>
              <a:prstGeom prst="roundRect">
                <a:avLst>
                  <a:gd name="adj" fmla="val 35272"/>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60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任意多边形: 形状 34"/>
              <p:cNvSpPr>
                <a:spLocks noChangeAspect="1"/>
              </p:cNvSpPr>
              <p:nvPr/>
            </p:nvSpPr>
            <p:spPr bwMode="auto">
              <a:xfrm>
                <a:off x="1301177" y="4872687"/>
                <a:ext cx="389392" cy="406656"/>
              </a:xfrm>
              <a:custGeom>
                <a:avLst/>
                <a:gdLst>
                  <a:gd name="connsiteX0" fmla="*/ 293688 w 322263"/>
                  <a:gd name="connsiteY0" fmla="*/ 298450 h 336550"/>
                  <a:gd name="connsiteX1" fmla="*/ 293688 w 322263"/>
                  <a:gd name="connsiteY1" fmla="*/ 305019 h 336550"/>
                  <a:gd name="connsiteX2" fmla="*/ 261635 w 322263"/>
                  <a:gd name="connsiteY2" fmla="*/ 336550 h 336550"/>
                  <a:gd name="connsiteX3" fmla="*/ 241603 w 322263"/>
                  <a:gd name="connsiteY3" fmla="*/ 336550 h 336550"/>
                  <a:gd name="connsiteX4" fmla="*/ 209550 w 322263"/>
                  <a:gd name="connsiteY4" fmla="*/ 305019 h 336550"/>
                  <a:gd name="connsiteX5" fmla="*/ 209550 w 322263"/>
                  <a:gd name="connsiteY5" fmla="*/ 301078 h 336550"/>
                  <a:gd name="connsiteX6" fmla="*/ 277662 w 322263"/>
                  <a:gd name="connsiteY6" fmla="*/ 301078 h 336550"/>
                  <a:gd name="connsiteX7" fmla="*/ 293688 w 322263"/>
                  <a:gd name="connsiteY7" fmla="*/ 298450 h 336550"/>
                  <a:gd name="connsiteX8" fmla="*/ 28575 w 322263"/>
                  <a:gd name="connsiteY8" fmla="*/ 298450 h 336550"/>
                  <a:gd name="connsiteX9" fmla="*/ 44601 w 322263"/>
                  <a:gd name="connsiteY9" fmla="*/ 301078 h 336550"/>
                  <a:gd name="connsiteX10" fmla="*/ 112713 w 322263"/>
                  <a:gd name="connsiteY10" fmla="*/ 301078 h 336550"/>
                  <a:gd name="connsiteX11" fmla="*/ 112713 w 322263"/>
                  <a:gd name="connsiteY11" fmla="*/ 305019 h 336550"/>
                  <a:gd name="connsiteX12" fmla="*/ 80660 w 322263"/>
                  <a:gd name="connsiteY12" fmla="*/ 336550 h 336550"/>
                  <a:gd name="connsiteX13" fmla="*/ 60628 w 322263"/>
                  <a:gd name="connsiteY13" fmla="*/ 336550 h 336550"/>
                  <a:gd name="connsiteX14" fmla="*/ 28575 w 322263"/>
                  <a:gd name="connsiteY14" fmla="*/ 305019 h 336550"/>
                  <a:gd name="connsiteX15" fmla="*/ 28575 w 322263"/>
                  <a:gd name="connsiteY15" fmla="*/ 298450 h 336550"/>
                  <a:gd name="connsiteX16" fmla="*/ 233362 w 322263"/>
                  <a:gd name="connsiteY16" fmla="*/ 228600 h 336550"/>
                  <a:gd name="connsiteX17" fmla="*/ 273050 w 322263"/>
                  <a:gd name="connsiteY17" fmla="*/ 228600 h 336550"/>
                  <a:gd name="connsiteX18" fmla="*/ 273050 w 322263"/>
                  <a:gd name="connsiteY18" fmla="*/ 241300 h 336550"/>
                  <a:gd name="connsiteX19" fmla="*/ 233362 w 322263"/>
                  <a:gd name="connsiteY19" fmla="*/ 241300 h 336550"/>
                  <a:gd name="connsiteX20" fmla="*/ 49212 w 322263"/>
                  <a:gd name="connsiteY20" fmla="*/ 228600 h 336550"/>
                  <a:gd name="connsiteX21" fmla="*/ 88900 w 322263"/>
                  <a:gd name="connsiteY21" fmla="*/ 228600 h 336550"/>
                  <a:gd name="connsiteX22" fmla="*/ 88900 w 322263"/>
                  <a:gd name="connsiteY22" fmla="*/ 241300 h 336550"/>
                  <a:gd name="connsiteX23" fmla="*/ 49212 w 322263"/>
                  <a:gd name="connsiteY23" fmla="*/ 241300 h 336550"/>
                  <a:gd name="connsiteX24" fmla="*/ 228109 w 322263"/>
                  <a:gd name="connsiteY24" fmla="*/ 212725 h 336550"/>
                  <a:gd name="connsiteX25" fmla="*/ 217487 w 322263"/>
                  <a:gd name="connsiteY25" fmla="*/ 224912 h 336550"/>
                  <a:gd name="connsiteX26" fmla="*/ 217487 w 322263"/>
                  <a:gd name="connsiteY26" fmla="*/ 246577 h 336550"/>
                  <a:gd name="connsiteX27" fmla="*/ 228109 w 322263"/>
                  <a:gd name="connsiteY27" fmla="*/ 258763 h 336550"/>
                  <a:gd name="connsiteX28" fmla="*/ 278563 w 322263"/>
                  <a:gd name="connsiteY28" fmla="*/ 258763 h 336550"/>
                  <a:gd name="connsiteX29" fmla="*/ 290512 w 322263"/>
                  <a:gd name="connsiteY29" fmla="*/ 246577 h 336550"/>
                  <a:gd name="connsiteX30" fmla="*/ 290512 w 322263"/>
                  <a:gd name="connsiteY30" fmla="*/ 224912 h 336550"/>
                  <a:gd name="connsiteX31" fmla="*/ 278563 w 322263"/>
                  <a:gd name="connsiteY31" fmla="*/ 212725 h 336550"/>
                  <a:gd name="connsiteX32" fmla="*/ 228109 w 322263"/>
                  <a:gd name="connsiteY32" fmla="*/ 212725 h 336550"/>
                  <a:gd name="connsiteX33" fmla="*/ 43699 w 322263"/>
                  <a:gd name="connsiteY33" fmla="*/ 212725 h 336550"/>
                  <a:gd name="connsiteX34" fmla="*/ 31750 w 322263"/>
                  <a:gd name="connsiteY34" fmla="*/ 224912 h 336550"/>
                  <a:gd name="connsiteX35" fmla="*/ 31750 w 322263"/>
                  <a:gd name="connsiteY35" fmla="*/ 246577 h 336550"/>
                  <a:gd name="connsiteX36" fmla="*/ 43699 w 322263"/>
                  <a:gd name="connsiteY36" fmla="*/ 258763 h 336550"/>
                  <a:gd name="connsiteX37" fmla="*/ 94153 w 322263"/>
                  <a:gd name="connsiteY37" fmla="*/ 258763 h 336550"/>
                  <a:gd name="connsiteX38" fmla="*/ 104775 w 322263"/>
                  <a:gd name="connsiteY38" fmla="*/ 246577 h 336550"/>
                  <a:gd name="connsiteX39" fmla="*/ 104775 w 322263"/>
                  <a:gd name="connsiteY39" fmla="*/ 224912 h 336550"/>
                  <a:gd name="connsiteX40" fmla="*/ 94153 w 322263"/>
                  <a:gd name="connsiteY40" fmla="*/ 212725 h 336550"/>
                  <a:gd name="connsiteX41" fmla="*/ 43699 w 322263"/>
                  <a:gd name="connsiteY41" fmla="*/ 212725 h 336550"/>
                  <a:gd name="connsiteX42" fmla="*/ 44905 w 322263"/>
                  <a:gd name="connsiteY42" fmla="*/ 184150 h 336550"/>
                  <a:gd name="connsiteX43" fmla="*/ 277358 w 322263"/>
                  <a:gd name="connsiteY43" fmla="*/ 184150 h 336550"/>
                  <a:gd name="connsiteX44" fmla="*/ 322263 w 322263"/>
                  <a:gd name="connsiteY44" fmla="*/ 228893 h 336550"/>
                  <a:gd name="connsiteX45" fmla="*/ 322263 w 322263"/>
                  <a:gd name="connsiteY45" fmla="*/ 239421 h 336550"/>
                  <a:gd name="connsiteX46" fmla="*/ 277358 w 322263"/>
                  <a:gd name="connsiteY46" fmla="*/ 284163 h 336550"/>
                  <a:gd name="connsiteX47" fmla="*/ 44905 w 322263"/>
                  <a:gd name="connsiteY47" fmla="*/ 284163 h 336550"/>
                  <a:gd name="connsiteX48" fmla="*/ 0 w 322263"/>
                  <a:gd name="connsiteY48" fmla="*/ 239421 h 336550"/>
                  <a:gd name="connsiteX49" fmla="*/ 0 w 322263"/>
                  <a:gd name="connsiteY49" fmla="*/ 228893 h 336550"/>
                  <a:gd name="connsiteX50" fmla="*/ 44905 w 322263"/>
                  <a:gd name="connsiteY50" fmla="*/ 184150 h 336550"/>
                  <a:gd name="connsiteX51" fmla="*/ 100909 w 322263"/>
                  <a:gd name="connsiteY51" fmla="*/ 112712 h 336550"/>
                  <a:gd name="connsiteX52" fmla="*/ 221354 w 322263"/>
                  <a:gd name="connsiteY52" fmla="*/ 112712 h 336550"/>
                  <a:gd name="connsiteX53" fmla="*/ 242300 w 322263"/>
                  <a:gd name="connsiteY53" fmla="*/ 125563 h 336550"/>
                  <a:gd name="connsiteX54" fmla="*/ 259320 w 322263"/>
                  <a:gd name="connsiteY54" fmla="*/ 158977 h 336550"/>
                  <a:gd name="connsiteX55" fmla="*/ 254083 w 322263"/>
                  <a:gd name="connsiteY55" fmla="*/ 166687 h 336550"/>
                  <a:gd name="connsiteX56" fmla="*/ 68180 w 322263"/>
                  <a:gd name="connsiteY56" fmla="*/ 166687 h 336550"/>
                  <a:gd name="connsiteX57" fmla="*/ 62943 w 322263"/>
                  <a:gd name="connsiteY57" fmla="*/ 158977 h 336550"/>
                  <a:gd name="connsiteX58" fmla="*/ 79963 w 322263"/>
                  <a:gd name="connsiteY58" fmla="*/ 125563 h 336550"/>
                  <a:gd name="connsiteX59" fmla="*/ 100909 w 322263"/>
                  <a:gd name="connsiteY59" fmla="*/ 112712 h 336550"/>
                  <a:gd name="connsiteX60" fmla="*/ 209688 w 322263"/>
                  <a:gd name="connsiteY60" fmla="*/ 60325 h 336550"/>
                  <a:gd name="connsiteX61" fmla="*/ 222112 w 322263"/>
                  <a:gd name="connsiteY61" fmla="*/ 60325 h 336550"/>
                  <a:gd name="connsiteX62" fmla="*/ 231775 w 322263"/>
                  <a:gd name="connsiteY62" fmla="*/ 69850 h 336550"/>
                  <a:gd name="connsiteX63" fmla="*/ 222112 w 322263"/>
                  <a:gd name="connsiteY63" fmla="*/ 79375 h 336550"/>
                  <a:gd name="connsiteX64" fmla="*/ 209688 w 322263"/>
                  <a:gd name="connsiteY64" fmla="*/ 79375 h 336550"/>
                  <a:gd name="connsiteX65" fmla="*/ 200025 w 322263"/>
                  <a:gd name="connsiteY65" fmla="*/ 69850 h 336550"/>
                  <a:gd name="connsiteX66" fmla="*/ 209688 w 322263"/>
                  <a:gd name="connsiteY66" fmla="*/ 60325 h 336550"/>
                  <a:gd name="connsiteX67" fmla="*/ 101255 w 322263"/>
                  <a:gd name="connsiteY67" fmla="*/ 60325 h 336550"/>
                  <a:gd name="connsiteX68" fmla="*/ 113058 w 322263"/>
                  <a:gd name="connsiteY68" fmla="*/ 60325 h 336550"/>
                  <a:gd name="connsiteX69" fmla="*/ 122238 w 322263"/>
                  <a:gd name="connsiteY69" fmla="*/ 69850 h 336550"/>
                  <a:gd name="connsiteX70" fmla="*/ 113058 w 322263"/>
                  <a:gd name="connsiteY70" fmla="*/ 79375 h 336550"/>
                  <a:gd name="connsiteX71" fmla="*/ 101255 w 322263"/>
                  <a:gd name="connsiteY71" fmla="*/ 79375 h 336550"/>
                  <a:gd name="connsiteX72" fmla="*/ 92075 w 322263"/>
                  <a:gd name="connsiteY72" fmla="*/ 69850 h 336550"/>
                  <a:gd name="connsiteX73" fmla="*/ 101255 w 322263"/>
                  <a:gd name="connsiteY73" fmla="*/ 60325 h 336550"/>
                  <a:gd name="connsiteX74" fmla="*/ 161132 w 322263"/>
                  <a:gd name="connsiteY74" fmla="*/ 34925 h 336550"/>
                  <a:gd name="connsiteX75" fmla="*/ 195263 w 322263"/>
                  <a:gd name="connsiteY75" fmla="*/ 69920 h 336550"/>
                  <a:gd name="connsiteX76" fmla="*/ 195263 w 322263"/>
                  <a:gd name="connsiteY76" fmla="*/ 86071 h 336550"/>
                  <a:gd name="connsiteX77" fmla="*/ 184761 w 322263"/>
                  <a:gd name="connsiteY77" fmla="*/ 96838 h 336550"/>
                  <a:gd name="connsiteX78" fmla="*/ 137502 w 322263"/>
                  <a:gd name="connsiteY78" fmla="*/ 96838 h 336550"/>
                  <a:gd name="connsiteX79" fmla="*/ 127000 w 322263"/>
                  <a:gd name="connsiteY79" fmla="*/ 86071 h 336550"/>
                  <a:gd name="connsiteX80" fmla="*/ 127000 w 322263"/>
                  <a:gd name="connsiteY80" fmla="*/ 69920 h 336550"/>
                  <a:gd name="connsiteX81" fmla="*/ 161132 w 322263"/>
                  <a:gd name="connsiteY81" fmla="*/ 34925 h 336550"/>
                  <a:gd name="connsiteX82" fmla="*/ 196771 w 322263"/>
                  <a:gd name="connsiteY82" fmla="*/ 21272 h 336550"/>
                  <a:gd name="connsiteX83" fmla="*/ 210265 w 322263"/>
                  <a:gd name="connsiteY83" fmla="*/ 21272 h 336550"/>
                  <a:gd name="connsiteX84" fmla="*/ 210265 w 322263"/>
                  <a:gd name="connsiteY84" fmla="*/ 33972 h 336550"/>
                  <a:gd name="connsiteX85" fmla="*/ 204867 w 322263"/>
                  <a:gd name="connsiteY85" fmla="*/ 39052 h 336550"/>
                  <a:gd name="connsiteX86" fmla="*/ 196771 w 322263"/>
                  <a:gd name="connsiteY86" fmla="*/ 42862 h 336550"/>
                  <a:gd name="connsiteX87" fmla="*/ 190024 w 322263"/>
                  <a:gd name="connsiteY87" fmla="*/ 39052 h 336550"/>
                  <a:gd name="connsiteX88" fmla="*/ 190024 w 322263"/>
                  <a:gd name="connsiteY88" fmla="*/ 26352 h 336550"/>
                  <a:gd name="connsiteX89" fmla="*/ 196771 w 322263"/>
                  <a:gd name="connsiteY89" fmla="*/ 21272 h 336550"/>
                  <a:gd name="connsiteX90" fmla="*/ 111998 w 322263"/>
                  <a:gd name="connsiteY90" fmla="*/ 21272 h 336550"/>
                  <a:gd name="connsiteX91" fmla="*/ 125492 w 322263"/>
                  <a:gd name="connsiteY91" fmla="*/ 21272 h 336550"/>
                  <a:gd name="connsiteX92" fmla="*/ 132239 w 322263"/>
                  <a:gd name="connsiteY92" fmla="*/ 26352 h 336550"/>
                  <a:gd name="connsiteX93" fmla="*/ 132239 w 322263"/>
                  <a:gd name="connsiteY93" fmla="*/ 39052 h 336550"/>
                  <a:gd name="connsiteX94" fmla="*/ 125492 w 322263"/>
                  <a:gd name="connsiteY94" fmla="*/ 42862 h 336550"/>
                  <a:gd name="connsiteX95" fmla="*/ 117396 w 322263"/>
                  <a:gd name="connsiteY95" fmla="*/ 39052 h 336550"/>
                  <a:gd name="connsiteX96" fmla="*/ 111998 w 322263"/>
                  <a:gd name="connsiteY96" fmla="*/ 33972 h 336550"/>
                  <a:gd name="connsiteX97" fmla="*/ 111998 w 322263"/>
                  <a:gd name="connsiteY97" fmla="*/ 21272 h 336550"/>
                  <a:gd name="connsiteX98" fmla="*/ 161132 w 322263"/>
                  <a:gd name="connsiteY98" fmla="*/ 0 h 336550"/>
                  <a:gd name="connsiteX99" fmla="*/ 169863 w 322263"/>
                  <a:gd name="connsiteY99" fmla="*/ 9180 h 336550"/>
                  <a:gd name="connsiteX100" fmla="*/ 169863 w 322263"/>
                  <a:gd name="connsiteY100" fmla="*/ 20983 h 336550"/>
                  <a:gd name="connsiteX101" fmla="*/ 161132 w 322263"/>
                  <a:gd name="connsiteY101" fmla="*/ 30163 h 336550"/>
                  <a:gd name="connsiteX102" fmla="*/ 152400 w 322263"/>
                  <a:gd name="connsiteY102" fmla="*/ 20983 h 336550"/>
                  <a:gd name="connsiteX103" fmla="*/ 152400 w 322263"/>
                  <a:gd name="connsiteY103" fmla="*/ 9180 h 336550"/>
                  <a:gd name="connsiteX104" fmla="*/ 161132 w 322263"/>
                  <a:gd name="connsiteY10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22263" h="336550">
                    <a:moveTo>
                      <a:pt x="293688" y="298450"/>
                    </a:moveTo>
                    <a:cubicBezTo>
                      <a:pt x="293688" y="298450"/>
                      <a:pt x="293688" y="298450"/>
                      <a:pt x="293688" y="305019"/>
                    </a:cubicBezTo>
                    <a:cubicBezTo>
                      <a:pt x="293688" y="322099"/>
                      <a:pt x="280333" y="336550"/>
                      <a:pt x="261635" y="336550"/>
                    </a:cubicBezTo>
                    <a:cubicBezTo>
                      <a:pt x="261635" y="336550"/>
                      <a:pt x="261635" y="336550"/>
                      <a:pt x="241603" y="336550"/>
                    </a:cubicBezTo>
                    <a:cubicBezTo>
                      <a:pt x="224241" y="336550"/>
                      <a:pt x="209550" y="322099"/>
                      <a:pt x="209550" y="305019"/>
                    </a:cubicBezTo>
                    <a:cubicBezTo>
                      <a:pt x="209550" y="305019"/>
                      <a:pt x="209550" y="305019"/>
                      <a:pt x="209550" y="301078"/>
                    </a:cubicBezTo>
                    <a:lnTo>
                      <a:pt x="277662" y="301078"/>
                    </a:lnTo>
                    <a:cubicBezTo>
                      <a:pt x="283004" y="301078"/>
                      <a:pt x="289681" y="299764"/>
                      <a:pt x="293688" y="298450"/>
                    </a:cubicBezTo>
                    <a:close/>
                    <a:moveTo>
                      <a:pt x="28575" y="298450"/>
                    </a:moveTo>
                    <a:cubicBezTo>
                      <a:pt x="32582" y="299764"/>
                      <a:pt x="39259" y="301078"/>
                      <a:pt x="44601" y="301078"/>
                    </a:cubicBezTo>
                    <a:cubicBezTo>
                      <a:pt x="44601" y="301078"/>
                      <a:pt x="44601" y="301078"/>
                      <a:pt x="112713" y="301078"/>
                    </a:cubicBezTo>
                    <a:cubicBezTo>
                      <a:pt x="112713" y="301078"/>
                      <a:pt x="112713" y="301078"/>
                      <a:pt x="112713" y="305019"/>
                    </a:cubicBezTo>
                    <a:cubicBezTo>
                      <a:pt x="112713" y="322099"/>
                      <a:pt x="98022" y="336550"/>
                      <a:pt x="80660" y="336550"/>
                    </a:cubicBezTo>
                    <a:cubicBezTo>
                      <a:pt x="80660" y="336550"/>
                      <a:pt x="80660" y="336550"/>
                      <a:pt x="60628" y="336550"/>
                    </a:cubicBezTo>
                    <a:cubicBezTo>
                      <a:pt x="41930" y="336550"/>
                      <a:pt x="28575" y="322099"/>
                      <a:pt x="28575" y="305019"/>
                    </a:cubicBezTo>
                    <a:cubicBezTo>
                      <a:pt x="28575" y="305019"/>
                      <a:pt x="28575" y="305019"/>
                      <a:pt x="28575" y="298450"/>
                    </a:cubicBezTo>
                    <a:close/>
                    <a:moveTo>
                      <a:pt x="233362" y="228600"/>
                    </a:moveTo>
                    <a:lnTo>
                      <a:pt x="273050" y="228600"/>
                    </a:lnTo>
                    <a:lnTo>
                      <a:pt x="273050" y="241300"/>
                    </a:lnTo>
                    <a:lnTo>
                      <a:pt x="233362" y="241300"/>
                    </a:lnTo>
                    <a:close/>
                    <a:moveTo>
                      <a:pt x="49212" y="228600"/>
                    </a:moveTo>
                    <a:lnTo>
                      <a:pt x="88900" y="228600"/>
                    </a:lnTo>
                    <a:lnTo>
                      <a:pt x="88900" y="241300"/>
                    </a:lnTo>
                    <a:lnTo>
                      <a:pt x="49212" y="241300"/>
                    </a:lnTo>
                    <a:close/>
                    <a:moveTo>
                      <a:pt x="228109" y="212725"/>
                    </a:moveTo>
                    <a:cubicBezTo>
                      <a:pt x="222798" y="212725"/>
                      <a:pt x="217487" y="218141"/>
                      <a:pt x="217487" y="224912"/>
                    </a:cubicBezTo>
                    <a:cubicBezTo>
                      <a:pt x="217487" y="224912"/>
                      <a:pt x="217487" y="224912"/>
                      <a:pt x="217487" y="246577"/>
                    </a:cubicBezTo>
                    <a:cubicBezTo>
                      <a:pt x="217487" y="253347"/>
                      <a:pt x="222798" y="258763"/>
                      <a:pt x="228109" y="258763"/>
                    </a:cubicBezTo>
                    <a:cubicBezTo>
                      <a:pt x="228109" y="258763"/>
                      <a:pt x="228109" y="258763"/>
                      <a:pt x="278563" y="258763"/>
                    </a:cubicBezTo>
                    <a:cubicBezTo>
                      <a:pt x="285201" y="258763"/>
                      <a:pt x="290512" y="253347"/>
                      <a:pt x="290512" y="246577"/>
                    </a:cubicBezTo>
                    <a:lnTo>
                      <a:pt x="290512" y="224912"/>
                    </a:lnTo>
                    <a:cubicBezTo>
                      <a:pt x="290512" y="218141"/>
                      <a:pt x="285201" y="212725"/>
                      <a:pt x="278563" y="212725"/>
                    </a:cubicBezTo>
                    <a:cubicBezTo>
                      <a:pt x="278563" y="212725"/>
                      <a:pt x="278563" y="212725"/>
                      <a:pt x="228109" y="212725"/>
                    </a:cubicBezTo>
                    <a:close/>
                    <a:moveTo>
                      <a:pt x="43699" y="212725"/>
                    </a:moveTo>
                    <a:cubicBezTo>
                      <a:pt x="37061" y="212725"/>
                      <a:pt x="31750" y="218141"/>
                      <a:pt x="31750" y="224912"/>
                    </a:cubicBezTo>
                    <a:cubicBezTo>
                      <a:pt x="31750" y="224912"/>
                      <a:pt x="31750" y="224912"/>
                      <a:pt x="31750" y="246577"/>
                    </a:cubicBezTo>
                    <a:cubicBezTo>
                      <a:pt x="31750" y="253347"/>
                      <a:pt x="37061" y="258763"/>
                      <a:pt x="43699" y="258763"/>
                    </a:cubicBezTo>
                    <a:cubicBezTo>
                      <a:pt x="43699" y="258763"/>
                      <a:pt x="43699" y="258763"/>
                      <a:pt x="94153" y="258763"/>
                    </a:cubicBezTo>
                    <a:cubicBezTo>
                      <a:pt x="99464" y="258763"/>
                      <a:pt x="104775" y="253347"/>
                      <a:pt x="104775" y="246577"/>
                    </a:cubicBezTo>
                    <a:lnTo>
                      <a:pt x="104775" y="224912"/>
                    </a:lnTo>
                    <a:cubicBezTo>
                      <a:pt x="104775" y="218141"/>
                      <a:pt x="99464" y="212725"/>
                      <a:pt x="94153" y="212725"/>
                    </a:cubicBezTo>
                    <a:cubicBezTo>
                      <a:pt x="94153" y="212725"/>
                      <a:pt x="94153" y="212725"/>
                      <a:pt x="43699" y="212725"/>
                    </a:cubicBezTo>
                    <a:close/>
                    <a:moveTo>
                      <a:pt x="44905" y="184150"/>
                    </a:moveTo>
                    <a:cubicBezTo>
                      <a:pt x="44905" y="184150"/>
                      <a:pt x="44905" y="184150"/>
                      <a:pt x="277358" y="184150"/>
                    </a:cubicBezTo>
                    <a:cubicBezTo>
                      <a:pt x="302452" y="184150"/>
                      <a:pt x="322263" y="203890"/>
                      <a:pt x="322263" y="228893"/>
                    </a:cubicBezTo>
                    <a:cubicBezTo>
                      <a:pt x="322263" y="228893"/>
                      <a:pt x="322263" y="228893"/>
                      <a:pt x="322263" y="239421"/>
                    </a:cubicBezTo>
                    <a:cubicBezTo>
                      <a:pt x="322263" y="264424"/>
                      <a:pt x="302452" y="284163"/>
                      <a:pt x="277358" y="284163"/>
                    </a:cubicBezTo>
                    <a:cubicBezTo>
                      <a:pt x="277358" y="284163"/>
                      <a:pt x="277358" y="284163"/>
                      <a:pt x="44905" y="284163"/>
                    </a:cubicBezTo>
                    <a:cubicBezTo>
                      <a:pt x="19811" y="284163"/>
                      <a:pt x="0" y="264424"/>
                      <a:pt x="0" y="239421"/>
                    </a:cubicBezTo>
                    <a:cubicBezTo>
                      <a:pt x="0" y="239421"/>
                      <a:pt x="0" y="239421"/>
                      <a:pt x="0" y="228893"/>
                    </a:cubicBezTo>
                    <a:cubicBezTo>
                      <a:pt x="0" y="203890"/>
                      <a:pt x="19811" y="184150"/>
                      <a:pt x="44905" y="184150"/>
                    </a:cubicBezTo>
                    <a:close/>
                    <a:moveTo>
                      <a:pt x="100909" y="112712"/>
                    </a:moveTo>
                    <a:cubicBezTo>
                      <a:pt x="100909" y="112712"/>
                      <a:pt x="100909" y="112712"/>
                      <a:pt x="221354" y="112712"/>
                    </a:cubicBezTo>
                    <a:cubicBezTo>
                      <a:pt x="229209" y="112712"/>
                      <a:pt x="239682" y="119138"/>
                      <a:pt x="242300" y="125563"/>
                    </a:cubicBezTo>
                    <a:lnTo>
                      <a:pt x="259320" y="158977"/>
                    </a:lnTo>
                    <a:cubicBezTo>
                      <a:pt x="261938" y="162832"/>
                      <a:pt x="259320" y="166687"/>
                      <a:pt x="254083" y="166687"/>
                    </a:cubicBezTo>
                    <a:cubicBezTo>
                      <a:pt x="254083" y="166687"/>
                      <a:pt x="254083" y="166687"/>
                      <a:pt x="68180" y="166687"/>
                    </a:cubicBezTo>
                    <a:cubicBezTo>
                      <a:pt x="62943" y="166687"/>
                      <a:pt x="60325" y="162832"/>
                      <a:pt x="62943" y="158977"/>
                    </a:cubicBezTo>
                    <a:cubicBezTo>
                      <a:pt x="62943" y="158977"/>
                      <a:pt x="62943" y="158977"/>
                      <a:pt x="79963" y="125563"/>
                    </a:cubicBezTo>
                    <a:cubicBezTo>
                      <a:pt x="82581" y="119138"/>
                      <a:pt x="93054" y="112712"/>
                      <a:pt x="100909" y="112712"/>
                    </a:cubicBezTo>
                    <a:close/>
                    <a:moveTo>
                      <a:pt x="209688" y="60325"/>
                    </a:moveTo>
                    <a:cubicBezTo>
                      <a:pt x="209688" y="60325"/>
                      <a:pt x="209688" y="60325"/>
                      <a:pt x="222112" y="60325"/>
                    </a:cubicBezTo>
                    <a:cubicBezTo>
                      <a:pt x="227634" y="60325"/>
                      <a:pt x="231775" y="64407"/>
                      <a:pt x="231775" y="69850"/>
                    </a:cubicBezTo>
                    <a:cubicBezTo>
                      <a:pt x="231775" y="75293"/>
                      <a:pt x="227634" y="79375"/>
                      <a:pt x="222112" y="79375"/>
                    </a:cubicBezTo>
                    <a:cubicBezTo>
                      <a:pt x="222112" y="79375"/>
                      <a:pt x="222112" y="79375"/>
                      <a:pt x="209688" y="79375"/>
                    </a:cubicBezTo>
                    <a:cubicBezTo>
                      <a:pt x="204166" y="79375"/>
                      <a:pt x="200025" y="75293"/>
                      <a:pt x="200025" y="69850"/>
                    </a:cubicBezTo>
                    <a:cubicBezTo>
                      <a:pt x="200025" y="64407"/>
                      <a:pt x="204166" y="60325"/>
                      <a:pt x="209688" y="60325"/>
                    </a:cubicBezTo>
                    <a:close/>
                    <a:moveTo>
                      <a:pt x="101255" y="60325"/>
                    </a:moveTo>
                    <a:cubicBezTo>
                      <a:pt x="101255" y="60325"/>
                      <a:pt x="101255" y="60325"/>
                      <a:pt x="113058" y="60325"/>
                    </a:cubicBezTo>
                    <a:cubicBezTo>
                      <a:pt x="118304" y="60325"/>
                      <a:pt x="122238" y="64407"/>
                      <a:pt x="122238" y="69850"/>
                    </a:cubicBezTo>
                    <a:cubicBezTo>
                      <a:pt x="122238" y="75293"/>
                      <a:pt x="118304" y="79375"/>
                      <a:pt x="113058" y="79375"/>
                    </a:cubicBezTo>
                    <a:cubicBezTo>
                      <a:pt x="113058" y="79375"/>
                      <a:pt x="113058" y="79375"/>
                      <a:pt x="101255" y="79375"/>
                    </a:cubicBezTo>
                    <a:cubicBezTo>
                      <a:pt x="96009" y="79375"/>
                      <a:pt x="92075" y="75293"/>
                      <a:pt x="92075" y="69850"/>
                    </a:cubicBezTo>
                    <a:cubicBezTo>
                      <a:pt x="92075" y="64407"/>
                      <a:pt x="96009" y="60325"/>
                      <a:pt x="101255" y="60325"/>
                    </a:cubicBezTo>
                    <a:close/>
                    <a:moveTo>
                      <a:pt x="161132" y="34925"/>
                    </a:moveTo>
                    <a:cubicBezTo>
                      <a:pt x="179510" y="34925"/>
                      <a:pt x="195263" y="49731"/>
                      <a:pt x="195263" y="69920"/>
                    </a:cubicBezTo>
                    <a:lnTo>
                      <a:pt x="195263" y="86071"/>
                    </a:lnTo>
                    <a:cubicBezTo>
                      <a:pt x="195263" y="91455"/>
                      <a:pt x="190012" y="96838"/>
                      <a:pt x="184761" y="96838"/>
                    </a:cubicBezTo>
                    <a:cubicBezTo>
                      <a:pt x="184761" y="96838"/>
                      <a:pt x="184761" y="96838"/>
                      <a:pt x="137502" y="96838"/>
                    </a:cubicBezTo>
                    <a:cubicBezTo>
                      <a:pt x="132251" y="96838"/>
                      <a:pt x="127000" y="91455"/>
                      <a:pt x="127000" y="86071"/>
                    </a:cubicBezTo>
                    <a:cubicBezTo>
                      <a:pt x="127000" y="86071"/>
                      <a:pt x="127000" y="86071"/>
                      <a:pt x="127000" y="69920"/>
                    </a:cubicBezTo>
                    <a:cubicBezTo>
                      <a:pt x="127000" y="49731"/>
                      <a:pt x="142753" y="34925"/>
                      <a:pt x="161132" y="34925"/>
                    </a:cubicBezTo>
                    <a:close/>
                    <a:moveTo>
                      <a:pt x="196771" y="21272"/>
                    </a:moveTo>
                    <a:cubicBezTo>
                      <a:pt x="200819" y="17462"/>
                      <a:pt x="206217" y="17462"/>
                      <a:pt x="210265" y="21272"/>
                    </a:cubicBezTo>
                    <a:cubicBezTo>
                      <a:pt x="214313" y="25082"/>
                      <a:pt x="214313" y="30162"/>
                      <a:pt x="210265" y="33972"/>
                    </a:cubicBezTo>
                    <a:cubicBezTo>
                      <a:pt x="210265" y="33972"/>
                      <a:pt x="210265" y="33972"/>
                      <a:pt x="204867" y="39052"/>
                    </a:cubicBezTo>
                    <a:cubicBezTo>
                      <a:pt x="202168" y="41592"/>
                      <a:pt x="199470" y="42862"/>
                      <a:pt x="196771" y="42862"/>
                    </a:cubicBezTo>
                    <a:cubicBezTo>
                      <a:pt x="195421" y="42862"/>
                      <a:pt x="192723" y="41592"/>
                      <a:pt x="190024" y="39052"/>
                    </a:cubicBezTo>
                    <a:cubicBezTo>
                      <a:pt x="187325" y="36512"/>
                      <a:pt x="187325" y="30162"/>
                      <a:pt x="190024" y="26352"/>
                    </a:cubicBezTo>
                    <a:cubicBezTo>
                      <a:pt x="190024" y="26352"/>
                      <a:pt x="190024" y="26352"/>
                      <a:pt x="196771" y="21272"/>
                    </a:cubicBezTo>
                    <a:close/>
                    <a:moveTo>
                      <a:pt x="111998" y="21272"/>
                    </a:moveTo>
                    <a:cubicBezTo>
                      <a:pt x="116046" y="17462"/>
                      <a:pt x="121444" y="17462"/>
                      <a:pt x="125492" y="21272"/>
                    </a:cubicBezTo>
                    <a:cubicBezTo>
                      <a:pt x="125492" y="21272"/>
                      <a:pt x="125492" y="21272"/>
                      <a:pt x="132239" y="26352"/>
                    </a:cubicBezTo>
                    <a:cubicBezTo>
                      <a:pt x="134938" y="30162"/>
                      <a:pt x="134938" y="36512"/>
                      <a:pt x="132239" y="39052"/>
                    </a:cubicBezTo>
                    <a:cubicBezTo>
                      <a:pt x="129540" y="41592"/>
                      <a:pt x="126842" y="42862"/>
                      <a:pt x="125492" y="42862"/>
                    </a:cubicBezTo>
                    <a:cubicBezTo>
                      <a:pt x="122793" y="42862"/>
                      <a:pt x="120095" y="41592"/>
                      <a:pt x="117396" y="39052"/>
                    </a:cubicBezTo>
                    <a:lnTo>
                      <a:pt x="111998" y="33972"/>
                    </a:lnTo>
                    <a:cubicBezTo>
                      <a:pt x="107950" y="30162"/>
                      <a:pt x="107950" y="25082"/>
                      <a:pt x="111998" y="21272"/>
                    </a:cubicBezTo>
                    <a:close/>
                    <a:moveTo>
                      <a:pt x="161132" y="0"/>
                    </a:moveTo>
                    <a:cubicBezTo>
                      <a:pt x="166121" y="0"/>
                      <a:pt x="169863" y="3934"/>
                      <a:pt x="169863" y="9180"/>
                    </a:cubicBezTo>
                    <a:cubicBezTo>
                      <a:pt x="169863" y="9180"/>
                      <a:pt x="169863" y="9180"/>
                      <a:pt x="169863" y="20983"/>
                    </a:cubicBezTo>
                    <a:cubicBezTo>
                      <a:pt x="169863" y="26228"/>
                      <a:pt x="166121" y="30163"/>
                      <a:pt x="161132" y="30163"/>
                    </a:cubicBezTo>
                    <a:cubicBezTo>
                      <a:pt x="156142" y="30163"/>
                      <a:pt x="152400" y="26228"/>
                      <a:pt x="152400" y="20983"/>
                    </a:cubicBezTo>
                    <a:cubicBezTo>
                      <a:pt x="152400" y="20983"/>
                      <a:pt x="152400" y="20983"/>
                      <a:pt x="152400" y="9180"/>
                    </a:cubicBezTo>
                    <a:cubicBezTo>
                      <a:pt x="152400" y="3934"/>
                      <a:pt x="156142" y="0"/>
                      <a:pt x="161132" y="0"/>
                    </a:cubicBezTo>
                    <a:close/>
                  </a:path>
                </a:pathLst>
              </a:custGeom>
              <a:solidFill>
                <a:schemeClr val="bg1">
                  <a:lumMod val="100000"/>
                </a:schemeClr>
              </a:solidFill>
              <a:ln>
                <a:noFill/>
              </a:ln>
            </p:spPr>
            <p:txBody>
              <a:bodyPr anchor="ctr"/>
              <a:lstStyle/>
              <a:p>
                <a:pPr algn="ctr"/>
                <a:endParaRPr sz="3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7729367" y="1155869"/>
            <a:ext cx="2820477" cy="3621044"/>
            <a:chOff x="7870609" y="394186"/>
            <a:chExt cx="3079455" cy="3953534"/>
          </a:xfrm>
        </p:grpSpPr>
        <p:sp>
          <p:nvSpPr>
            <p:cNvPr id="13" name="任意多边形: 形状 12"/>
            <p:cNvSpPr/>
            <p:nvPr/>
          </p:nvSpPr>
          <p:spPr>
            <a:xfrm>
              <a:off x="8560190" y="833143"/>
              <a:ext cx="2235942" cy="3514577"/>
            </a:xfrm>
            <a:custGeom>
              <a:avLst/>
              <a:gdLst/>
              <a:ahLst/>
              <a:cxnLst/>
              <a:rect l="l" t="t" r="r" b="b"/>
              <a:pathLst>
                <a:path w="159953" h="251423">
                  <a:moveTo>
                    <a:pt x="127133" y="157901"/>
                  </a:moveTo>
                  <a:cubicBezTo>
                    <a:pt x="126828" y="157901"/>
                    <a:pt x="126524" y="157939"/>
                    <a:pt x="126219" y="158015"/>
                  </a:cubicBezTo>
                  <a:cubicBezTo>
                    <a:pt x="125914" y="158091"/>
                    <a:pt x="125609" y="158129"/>
                    <a:pt x="125304" y="158129"/>
                  </a:cubicBezTo>
                  <a:lnTo>
                    <a:pt x="124161" y="158129"/>
                  </a:lnTo>
                  <a:cubicBezTo>
                    <a:pt x="123704" y="158891"/>
                    <a:pt x="124085" y="159577"/>
                    <a:pt x="125304" y="160187"/>
                  </a:cubicBezTo>
                  <a:cubicBezTo>
                    <a:pt x="126524" y="160796"/>
                    <a:pt x="127514" y="161253"/>
                    <a:pt x="128276" y="161558"/>
                  </a:cubicBezTo>
                  <a:cubicBezTo>
                    <a:pt x="128886" y="162015"/>
                    <a:pt x="129038" y="161977"/>
                    <a:pt x="128733" y="161444"/>
                  </a:cubicBezTo>
                  <a:cubicBezTo>
                    <a:pt x="128429" y="160910"/>
                    <a:pt x="128200" y="160491"/>
                    <a:pt x="128048" y="160187"/>
                  </a:cubicBezTo>
                  <a:cubicBezTo>
                    <a:pt x="127590" y="159729"/>
                    <a:pt x="127895" y="159348"/>
                    <a:pt x="128962" y="159044"/>
                  </a:cubicBezTo>
                  <a:cubicBezTo>
                    <a:pt x="129267" y="158739"/>
                    <a:pt x="129153" y="158472"/>
                    <a:pt x="128619" y="158243"/>
                  </a:cubicBezTo>
                  <a:cubicBezTo>
                    <a:pt x="128086" y="158015"/>
                    <a:pt x="127590" y="157901"/>
                    <a:pt x="127133" y="157901"/>
                  </a:cubicBezTo>
                  <a:close/>
                  <a:moveTo>
                    <a:pt x="114103" y="157443"/>
                  </a:moveTo>
                  <a:lnTo>
                    <a:pt x="114103" y="157672"/>
                  </a:lnTo>
                  <a:cubicBezTo>
                    <a:pt x="114103" y="158129"/>
                    <a:pt x="114103" y="158358"/>
                    <a:pt x="114103" y="158358"/>
                  </a:cubicBezTo>
                  <a:cubicBezTo>
                    <a:pt x="114408" y="158663"/>
                    <a:pt x="114827" y="159120"/>
                    <a:pt x="115360" y="159729"/>
                  </a:cubicBezTo>
                  <a:cubicBezTo>
                    <a:pt x="115894" y="160339"/>
                    <a:pt x="116313" y="160568"/>
                    <a:pt x="116618" y="160415"/>
                  </a:cubicBezTo>
                  <a:cubicBezTo>
                    <a:pt x="117227" y="160263"/>
                    <a:pt x="117303" y="159882"/>
                    <a:pt x="116846" y="159272"/>
                  </a:cubicBezTo>
                  <a:cubicBezTo>
                    <a:pt x="116541" y="158815"/>
                    <a:pt x="116313" y="158205"/>
                    <a:pt x="116160" y="157443"/>
                  </a:cubicBezTo>
                  <a:cubicBezTo>
                    <a:pt x="116008" y="156681"/>
                    <a:pt x="115322" y="156681"/>
                    <a:pt x="114103" y="157443"/>
                  </a:cubicBezTo>
                  <a:close/>
                  <a:moveTo>
                    <a:pt x="128276" y="153329"/>
                  </a:moveTo>
                  <a:cubicBezTo>
                    <a:pt x="127057" y="154091"/>
                    <a:pt x="127057" y="154624"/>
                    <a:pt x="128276" y="154929"/>
                  </a:cubicBezTo>
                  <a:cubicBezTo>
                    <a:pt x="128581" y="154929"/>
                    <a:pt x="129038" y="155005"/>
                    <a:pt x="129648" y="155157"/>
                  </a:cubicBezTo>
                  <a:cubicBezTo>
                    <a:pt x="130257" y="155310"/>
                    <a:pt x="130562" y="155234"/>
                    <a:pt x="130562" y="154929"/>
                  </a:cubicBezTo>
                  <a:cubicBezTo>
                    <a:pt x="130715" y="154624"/>
                    <a:pt x="130600" y="154205"/>
                    <a:pt x="130219" y="153671"/>
                  </a:cubicBezTo>
                  <a:cubicBezTo>
                    <a:pt x="129838" y="153138"/>
                    <a:pt x="129191" y="153024"/>
                    <a:pt x="128276" y="153329"/>
                  </a:cubicBezTo>
                  <a:close/>
                  <a:moveTo>
                    <a:pt x="142678" y="152643"/>
                  </a:moveTo>
                  <a:cubicBezTo>
                    <a:pt x="142526" y="152338"/>
                    <a:pt x="142373" y="152414"/>
                    <a:pt x="142221" y="152871"/>
                  </a:cubicBezTo>
                  <a:cubicBezTo>
                    <a:pt x="141916" y="153176"/>
                    <a:pt x="141726" y="153481"/>
                    <a:pt x="141649" y="153786"/>
                  </a:cubicBezTo>
                  <a:cubicBezTo>
                    <a:pt x="141573" y="154091"/>
                    <a:pt x="141687" y="154395"/>
                    <a:pt x="141992" y="154700"/>
                  </a:cubicBezTo>
                  <a:cubicBezTo>
                    <a:pt x="142145" y="155005"/>
                    <a:pt x="142373" y="155386"/>
                    <a:pt x="142678" y="155843"/>
                  </a:cubicBezTo>
                  <a:cubicBezTo>
                    <a:pt x="142983" y="156300"/>
                    <a:pt x="143135" y="156224"/>
                    <a:pt x="143135" y="155615"/>
                  </a:cubicBezTo>
                  <a:cubicBezTo>
                    <a:pt x="143135" y="155310"/>
                    <a:pt x="143097" y="155081"/>
                    <a:pt x="143021" y="154929"/>
                  </a:cubicBezTo>
                  <a:cubicBezTo>
                    <a:pt x="142945" y="154776"/>
                    <a:pt x="142907" y="154472"/>
                    <a:pt x="142907" y="154014"/>
                  </a:cubicBezTo>
                  <a:cubicBezTo>
                    <a:pt x="142907" y="153405"/>
                    <a:pt x="142830" y="152948"/>
                    <a:pt x="142678" y="152643"/>
                  </a:cubicBezTo>
                  <a:close/>
                  <a:moveTo>
                    <a:pt x="117532" y="151728"/>
                  </a:moveTo>
                  <a:cubicBezTo>
                    <a:pt x="116770" y="151881"/>
                    <a:pt x="116046" y="152147"/>
                    <a:pt x="115360" y="152528"/>
                  </a:cubicBezTo>
                  <a:cubicBezTo>
                    <a:pt x="114675" y="152909"/>
                    <a:pt x="114789" y="153100"/>
                    <a:pt x="115703" y="153100"/>
                  </a:cubicBezTo>
                  <a:cubicBezTo>
                    <a:pt x="116313" y="153100"/>
                    <a:pt x="116846" y="152948"/>
                    <a:pt x="117303" y="152643"/>
                  </a:cubicBezTo>
                  <a:cubicBezTo>
                    <a:pt x="117761" y="152338"/>
                    <a:pt x="117837" y="152490"/>
                    <a:pt x="117532" y="153100"/>
                  </a:cubicBezTo>
                  <a:cubicBezTo>
                    <a:pt x="117380" y="153557"/>
                    <a:pt x="117151" y="153900"/>
                    <a:pt x="116846" y="154129"/>
                  </a:cubicBezTo>
                  <a:cubicBezTo>
                    <a:pt x="116541" y="154357"/>
                    <a:pt x="116541" y="154548"/>
                    <a:pt x="116846" y="154700"/>
                  </a:cubicBezTo>
                  <a:cubicBezTo>
                    <a:pt x="116999" y="154700"/>
                    <a:pt x="117189" y="154738"/>
                    <a:pt x="117418" y="154814"/>
                  </a:cubicBezTo>
                  <a:cubicBezTo>
                    <a:pt x="117646" y="154891"/>
                    <a:pt x="117837" y="154929"/>
                    <a:pt x="117989" y="154929"/>
                  </a:cubicBezTo>
                  <a:cubicBezTo>
                    <a:pt x="118142" y="155081"/>
                    <a:pt x="118294" y="155157"/>
                    <a:pt x="118446" y="155157"/>
                  </a:cubicBezTo>
                  <a:cubicBezTo>
                    <a:pt x="118599" y="155157"/>
                    <a:pt x="118675" y="155081"/>
                    <a:pt x="118675" y="154929"/>
                  </a:cubicBezTo>
                  <a:cubicBezTo>
                    <a:pt x="118675" y="154472"/>
                    <a:pt x="118751" y="154091"/>
                    <a:pt x="118904" y="153786"/>
                  </a:cubicBezTo>
                  <a:cubicBezTo>
                    <a:pt x="119208" y="152262"/>
                    <a:pt x="118751" y="151576"/>
                    <a:pt x="117532" y="151728"/>
                  </a:cubicBezTo>
                  <a:close/>
                  <a:moveTo>
                    <a:pt x="133763" y="148757"/>
                  </a:moveTo>
                  <a:cubicBezTo>
                    <a:pt x="133458" y="149366"/>
                    <a:pt x="133229" y="149671"/>
                    <a:pt x="133077" y="149671"/>
                  </a:cubicBezTo>
                  <a:cubicBezTo>
                    <a:pt x="132620" y="150128"/>
                    <a:pt x="132315" y="150509"/>
                    <a:pt x="132162" y="150814"/>
                  </a:cubicBezTo>
                  <a:cubicBezTo>
                    <a:pt x="132010" y="151119"/>
                    <a:pt x="131858" y="151500"/>
                    <a:pt x="131705" y="151957"/>
                  </a:cubicBezTo>
                  <a:cubicBezTo>
                    <a:pt x="131858" y="152414"/>
                    <a:pt x="132162" y="152414"/>
                    <a:pt x="132620" y="151957"/>
                  </a:cubicBezTo>
                  <a:cubicBezTo>
                    <a:pt x="132772" y="151805"/>
                    <a:pt x="132924" y="151576"/>
                    <a:pt x="133077" y="151271"/>
                  </a:cubicBezTo>
                  <a:cubicBezTo>
                    <a:pt x="134144" y="151271"/>
                    <a:pt x="134868" y="151195"/>
                    <a:pt x="135249" y="151043"/>
                  </a:cubicBezTo>
                  <a:cubicBezTo>
                    <a:pt x="135630" y="150890"/>
                    <a:pt x="135782" y="150662"/>
                    <a:pt x="135706" y="150357"/>
                  </a:cubicBezTo>
                  <a:cubicBezTo>
                    <a:pt x="135630" y="150052"/>
                    <a:pt x="135477" y="149747"/>
                    <a:pt x="135249" y="149442"/>
                  </a:cubicBezTo>
                  <a:cubicBezTo>
                    <a:pt x="135020" y="149138"/>
                    <a:pt x="134906" y="148909"/>
                    <a:pt x="134906" y="148757"/>
                  </a:cubicBezTo>
                  <a:cubicBezTo>
                    <a:pt x="134601" y="147995"/>
                    <a:pt x="134220" y="147995"/>
                    <a:pt x="133763" y="148757"/>
                  </a:cubicBezTo>
                  <a:close/>
                  <a:moveTo>
                    <a:pt x="123476" y="146585"/>
                  </a:moveTo>
                  <a:cubicBezTo>
                    <a:pt x="123171" y="146661"/>
                    <a:pt x="123171" y="146852"/>
                    <a:pt x="123476" y="147156"/>
                  </a:cubicBezTo>
                  <a:cubicBezTo>
                    <a:pt x="123476" y="147309"/>
                    <a:pt x="123590" y="147537"/>
                    <a:pt x="123819" y="147842"/>
                  </a:cubicBezTo>
                  <a:cubicBezTo>
                    <a:pt x="124047" y="148147"/>
                    <a:pt x="124314" y="148452"/>
                    <a:pt x="124619" y="148757"/>
                  </a:cubicBezTo>
                  <a:lnTo>
                    <a:pt x="125533" y="150128"/>
                  </a:lnTo>
                  <a:cubicBezTo>
                    <a:pt x="125685" y="150433"/>
                    <a:pt x="125838" y="150585"/>
                    <a:pt x="125990" y="150585"/>
                  </a:cubicBezTo>
                  <a:cubicBezTo>
                    <a:pt x="126295" y="150585"/>
                    <a:pt x="126371" y="150204"/>
                    <a:pt x="126219" y="149442"/>
                  </a:cubicBezTo>
                  <a:cubicBezTo>
                    <a:pt x="126066" y="148680"/>
                    <a:pt x="125685" y="147995"/>
                    <a:pt x="125076" y="147385"/>
                  </a:cubicBezTo>
                  <a:cubicBezTo>
                    <a:pt x="124771" y="147080"/>
                    <a:pt x="124466" y="146852"/>
                    <a:pt x="124161" y="146699"/>
                  </a:cubicBezTo>
                  <a:cubicBezTo>
                    <a:pt x="124009" y="146547"/>
                    <a:pt x="123780" y="146509"/>
                    <a:pt x="123476" y="146585"/>
                  </a:cubicBezTo>
                  <a:close/>
                  <a:moveTo>
                    <a:pt x="110903" y="146356"/>
                  </a:moveTo>
                  <a:cubicBezTo>
                    <a:pt x="110750" y="146280"/>
                    <a:pt x="110522" y="146547"/>
                    <a:pt x="110217" y="147156"/>
                  </a:cubicBezTo>
                  <a:lnTo>
                    <a:pt x="109760" y="148528"/>
                  </a:lnTo>
                  <a:cubicBezTo>
                    <a:pt x="109455" y="149290"/>
                    <a:pt x="109074" y="149823"/>
                    <a:pt x="108617" y="150128"/>
                  </a:cubicBezTo>
                  <a:cubicBezTo>
                    <a:pt x="108007" y="150433"/>
                    <a:pt x="107626" y="150814"/>
                    <a:pt x="107474" y="151271"/>
                  </a:cubicBezTo>
                  <a:cubicBezTo>
                    <a:pt x="107474" y="152033"/>
                    <a:pt x="107931" y="151957"/>
                    <a:pt x="108845" y="151043"/>
                  </a:cubicBezTo>
                  <a:cubicBezTo>
                    <a:pt x="109607" y="150433"/>
                    <a:pt x="110064" y="150090"/>
                    <a:pt x="110217" y="150014"/>
                  </a:cubicBezTo>
                  <a:cubicBezTo>
                    <a:pt x="110369" y="149938"/>
                    <a:pt x="110598" y="149747"/>
                    <a:pt x="110903" y="149442"/>
                  </a:cubicBezTo>
                  <a:cubicBezTo>
                    <a:pt x="111055" y="149290"/>
                    <a:pt x="111169" y="148947"/>
                    <a:pt x="111246" y="148414"/>
                  </a:cubicBezTo>
                  <a:cubicBezTo>
                    <a:pt x="111322" y="147880"/>
                    <a:pt x="111322" y="147423"/>
                    <a:pt x="111246" y="147042"/>
                  </a:cubicBezTo>
                  <a:cubicBezTo>
                    <a:pt x="111169" y="146661"/>
                    <a:pt x="111055" y="146432"/>
                    <a:pt x="110903" y="146356"/>
                  </a:cubicBezTo>
                  <a:close/>
                  <a:moveTo>
                    <a:pt x="14205" y="145328"/>
                  </a:moveTo>
                  <a:cubicBezTo>
                    <a:pt x="13443" y="145632"/>
                    <a:pt x="12986" y="145861"/>
                    <a:pt x="12833" y="146013"/>
                  </a:cubicBezTo>
                  <a:lnTo>
                    <a:pt x="12376" y="146471"/>
                  </a:lnTo>
                  <a:cubicBezTo>
                    <a:pt x="12833" y="147080"/>
                    <a:pt x="13519" y="147080"/>
                    <a:pt x="14433" y="146471"/>
                  </a:cubicBezTo>
                  <a:cubicBezTo>
                    <a:pt x="14891" y="146166"/>
                    <a:pt x="15272" y="145785"/>
                    <a:pt x="15576" y="145328"/>
                  </a:cubicBezTo>
                  <a:lnTo>
                    <a:pt x="15348" y="145328"/>
                  </a:lnTo>
                  <a:close/>
                  <a:moveTo>
                    <a:pt x="103245" y="142813"/>
                  </a:moveTo>
                  <a:cubicBezTo>
                    <a:pt x="103016" y="142356"/>
                    <a:pt x="102749" y="142584"/>
                    <a:pt x="102444" y="143499"/>
                  </a:cubicBezTo>
                  <a:cubicBezTo>
                    <a:pt x="102292" y="144108"/>
                    <a:pt x="102444" y="144718"/>
                    <a:pt x="102902" y="145328"/>
                  </a:cubicBezTo>
                  <a:cubicBezTo>
                    <a:pt x="103206" y="145785"/>
                    <a:pt x="103549" y="146128"/>
                    <a:pt x="103930" y="146356"/>
                  </a:cubicBezTo>
                  <a:cubicBezTo>
                    <a:pt x="104311" y="146585"/>
                    <a:pt x="104502" y="146471"/>
                    <a:pt x="104502" y="146013"/>
                  </a:cubicBezTo>
                  <a:cubicBezTo>
                    <a:pt x="104349" y="145404"/>
                    <a:pt x="104235" y="145023"/>
                    <a:pt x="104159" y="144870"/>
                  </a:cubicBezTo>
                  <a:cubicBezTo>
                    <a:pt x="104083" y="144718"/>
                    <a:pt x="103892" y="144413"/>
                    <a:pt x="103587" y="143956"/>
                  </a:cubicBezTo>
                  <a:cubicBezTo>
                    <a:pt x="103587" y="143651"/>
                    <a:pt x="103473" y="143270"/>
                    <a:pt x="103245" y="142813"/>
                  </a:cubicBezTo>
                  <a:close/>
                  <a:moveTo>
                    <a:pt x="94901" y="142127"/>
                  </a:moveTo>
                  <a:lnTo>
                    <a:pt x="94215" y="144642"/>
                  </a:lnTo>
                  <a:cubicBezTo>
                    <a:pt x="94367" y="144794"/>
                    <a:pt x="94520" y="144870"/>
                    <a:pt x="94672" y="144870"/>
                  </a:cubicBezTo>
                  <a:lnTo>
                    <a:pt x="95815" y="144870"/>
                  </a:lnTo>
                  <a:cubicBezTo>
                    <a:pt x="96882" y="145023"/>
                    <a:pt x="97339" y="144870"/>
                    <a:pt x="97187" y="144413"/>
                  </a:cubicBezTo>
                  <a:cubicBezTo>
                    <a:pt x="97187" y="144108"/>
                    <a:pt x="96844" y="143461"/>
                    <a:pt x="96158" y="142470"/>
                  </a:cubicBezTo>
                  <a:cubicBezTo>
                    <a:pt x="95472" y="141479"/>
                    <a:pt x="95053" y="141365"/>
                    <a:pt x="94901" y="142127"/>
                  </a:cubicBezTo>
                  <a:close/>
                  <a:moveTo>
                    <a:pt x="107016" y="141441"/>
                  </a:moveTo>
                  <a:cubicBezTo>
                    <a:pt x="106864" y="141746"/>
                    <a:pt x="106635" y="142051"/>
                    <a:pt x="106331" y="142356"/>
                  </a:cubicBezTo>
                  <a:cubicBezTo>
                    <a:pt x="105873" y="142813"/>
                    <a:pt x="105645" y="142965"/>
                    <a:pt x="105645" y="142813"/>
                  </a:cubicBezTo>
                  <a:cubicBezTo>
                    <a:pt x="105492" y="142813"/>
                    <a:pt x="105416" y="142661"/>
                    <a:pt x="105416" y="142356"/>
                  </a:cubicBezTo>
                  <a:cubicBezTo>
                    <a:pt x="104807" y="142965"/>
                    <a:pt x="104883" y="143575"/>
                    <a:pt x="105645" y="144185"/>
                  </a:cubicBezTo>
                  <a:cubicBezTo>
                    <a:pt x="105950" y="144642"/>
                    <a:pt x="106254" y="144718"/>
                    <a:pt x="106559" y="144413"/>
                  </a:cubicBezTo>
                  <a:cubicBezTo>
                    <a:pt x="106864" y="144108"/>
                    <a:pt x="107169" y="144108"/>
                    <a:pt x="107474" y="144413"/>
                  </a:cubicBezTo>
                  <a:cubicBezTo>
                    <a:pt x="107778" y="144718"/>
                    <a:pt x="107931" y="144870"/>
                    <a:pt x="107931" y="144870"/>
                  </a:cubicBezTo>
                  <a:cubicBezTo>
                    <a:pt x="107931" y="144870"/>
                    <a:pt x="108236" y="145023"/>
                    <a:pt x="108845" y="145328"/>
                  </a:cubicBezTo>
                  <a:cubicBezTo>
                    <a:pt x="109607" y="145785"/>
                    <a:pt x="109988" y="145709"/>
                    <a:pt x="109988" y="145099"/>
                  </a:cubicBezTo>
                  <a:cubicBezTo>
                    <a:pt x="109988" y="144489"/>
                    <a:pt x="109455" y="143575"/>
                    <a:pt x="108388" y="142356"/>
                  </a:cubicBezTo>
                  <a:cubicBezTo>
                    <a:pt x="107626" y="141441"/>
                    <a:pt x="107169" y="141137"/>
                    <a:pt x="107016" y="141441"/>
                  </a:cubicBezTo>
                  <a:close/>
                  <a:moveTo>
                    <a:pt x="13519" y="141441"/>
                  </a:moveTo>
                  <a:cubicBezTo>
                    <a:pt x="12909" y="142508"/>
                    <a:pt x="12605" y="143346"/>
                    <a:pt x="12605" y="143956"/>
                  </a:cubicBezTo>
                  <a:lnTo>
                    <a:pt x="12605" y="144642"/>
                  </a:lnTo>
                  <a:cubicBezTo>
                    <a:pt x="13367" y="144489"/>
                    <a:pt x="14052" y="144337"/>
                    <a:pt x="14662" y="144185"/>
                  </a:cubicBezTo>
                  <a:cubicBezTo>
                    <a:pt x="15272" y="144032"/>
                    <a:pt x="15805" y="143956"/>
                    <a:pt x="16262" y="143956"/>
                  </a:cubicBezTo>
                  <a:cubicBezTo>
                    <a:pt x="16719" y="143956"/>
                    <a:pt x="17100" y="143880"/>
                    <a:pt x="17405" y="143727"/>
                  </a:cubicBezTo>
                  <a:cubicBezTo>
                    <a:pt x="17862" y="143423"/>
                    <a:pt x="18015" y="143118"/>
                    <a:pt x="17862" y="142813"/>
                  </a:cubicBezTo>
                  <a:cubicBezTo>
                    <a:pt x="17710" y="142508"/>
                    <a:pt x="17634" y="142203"/>
                    <a:pt x="17634" y="141899"/>
                  </a:cubicBezTo>
                  <a:cubicBezTo>
                    <a:pt x="17329" y="141594"/>
                    <a:pt x="16643" y="141441"/>
                    <a:pt x="15576" y="141441"/>
                  </a:cubicBezTo>
                  <a:close/>
                  <a:moveTo>
                    <a:pt x="104273" y="135726"/>
                  </a:moveTo>
                  <a:lnTo>
                    <a:pt x="104502" y="137327"/>
                  </a:lnTo>
                  <a:lnTo>
                    <a:pt x="105416" y="136184"/>
                  </a:lnTo>
                  <a:close/>
                  <a:moveTo>
                    <a:pt x="86900" y="119839"/>
                  </a:moveTo>
                  <a:cubicBezTo>
                    <a:pt x="86900" y="119153"/>
                    <a:pt x="86671" y="119267"/>
                    <a:pt x="86214" y="120182"/>
                  </a:cubicBezTo>
                  <a:cubicBezTo>
                    <a:pt x="85909" y="120486"/>
                    <a:pt x="85604" y="120601"/>
                    <a:pt x="85299" y="120524"/>
                  </a:cubicBezTo>
                  <a:cubicBezTo>
                    <a:pt x="84995" y="120448"/>
                    <a:pt x="84918" y="120715"/>
                    <a:pt x="85071" y="121325"/>
                  </a:cubicBezTo>
                  <a:cubicBezTo>
                    <a:pt x="85376" y="121934"/>
                    <a:pt x="85642" y="122582"/>
                    <a:pt x="85871" y="123268"/>
                  </a:cubicBezTo>
                  <a:cubicBezTo>
                    <a:pt x="86100" y="123953"/>
                    <a:pt x="86366" y="124144"/>
                    <a:pt x="86671" y="123839"/>
                  </a:cubicBezTo>
                  <a:cubicBezTo>
                    <a:pt x="86976" y="123382"/>
                    <a:pt x="87090" y="123001"/>
                    <a:pt x="87014" y="122696"/>
                  </a:cubicBezTo>
                  <a:cubicBezTo>
                    <a:pt x="86938" y="122391"/>
                    <a:pt x="86900" y="122010"/>
                    <a:pt x="86900" y="121553"/>
                  </a:cubicBezTo>
                  <a:cubicBezTo>
                    <a:pt x="86900" y="121096"/>
                    <a:pt x="86900" y="120524"/>
                    <a:pt x="86900" y="119839"/>
                  </a:cubicBezTo>
                  <a:close/>
                  <a:moveTo>
                    <a:pt x="51095" y="110809"/>
                  </a:moveTo>
                  <a:cubicBezTo>
                    <a:pt x="50633" y="110809"/>
                    <a:pt x="49864" y="111190"/>
                    <a:pt x="48788" y="111952"/>
                  </a:cubicBezTo>
                  <a:cubicBezTo>
                    <a:pt x="48171" y="112409"/>
                    <a:pt x="47555" y="112790"/>
                    <a:pt x="46941" y="113095"/>
                  </a:cubicBezTo>
                  <a:lnTo>
                    <a:pt x="46709" y="115381"/>
                  </a:lnTo>
                  <a:cubicBezTo>
                    <a:pt x="46864" y="115229"/>
                    <a:pt x="47095" y="115076"/>
                    <a:pt x="47402" y="114924"/>
                  </a:cubicBezTo>
                  <a:cubicBezTo>
                    <a:pt x="47709" y="114771"/>
                    <a:pt x="47978" y="114619"/>
                    <a:pt x="48209" y="114467"/>
                  </a:cubicBezTo>
                  <a:cubicBezTo>
                    <a:pt x="48440" y="114314"/>
                    <a:pt x="48709" y="114162"/>
                    <a:pt x="49016" y="114009"/>
                  </a:cubicBezTo>
                  <a:cubicBezTo>
                    <a:pt x="49326" y="114009"/>
                    <a:pt x="49481" y="114086"/>
                    <a:pt x="49481" y="114238"/>
                  </a:cubicBezTo>
                  <a:cubicBezTo>
                    <a:pt x="49481" y="114390"/>
                    <a:pt x="49557" y="114543"/>
                    <a:pt x="49709" y="114695"/>
                  </a:cubicBezTo>
                  <a:cubicBezTo>
                    <a:pt x="49709" y="115000"/>
                    <a:pt x="49787" y="115229"/>
                    <a:pt x="49941" y="115381"/>
                  </a:cubicBezTo>
                  <a:cubicBezTo>
                    <a:pt x="50249" y="115381"/>
                    <a:pt x="50556" y="115457"/>
                    <a:pt x="50863" y="115610"/>
                  </a:cubicBezTo>
                  <a:cubicBezTo>
                    <a:pt x="51480" y="115914"/>
                    <a:pt x="51711" y="116372"/>
                    <a:pt x="51556" y="116981"/>
                  </a:cubicBezTo>
                  <a:cubicBezTo>
                    <a:pt x="51249" y="117591"/>
                    <a:pt x="50441" y="117972"/>
                    <a:pt x="49132" y="118124"/>
                  </a:cubicBezTo>
                  <a:cubicBezTo>
                    <a:pt x="47824" y="118277"/>
                    <a:pt x="47016" y="118505"/>
                    <a:pt x="46709" y="118810"/>
                  </a:cubicBezTo>
                  <a:cubicBezTo>
                    <a:pt x="46864" y="118810"/>
                    <a:pt x="47133" y="118848"/>
                    <a:pt x="47518" y="118924"/>
                  </a:cubicBezTo>
                  <a:cubicBezTo>
                    <a:pt x="47903" y="119000"/>
                    <a:pt x="47864" y="119343"/>
                    <a:pt x="47402" y="119953"/>
                  </a:cubicBezTo>
                  <a:cubicBezTo>
                    <a:pt x="47095" y="120410"/>
                    <a:pt x="46633" y="120639"/>
                    <a:pt x="46016" y="120639"/>
                  </a:cubicBezTo>
                  <a:cubicBezTo>
                    <a:pt x="45709" y="120639"/>
                    <a:pt x="45402" y="120563"/>
                    <a:pt x="45094" y="120410"/>
                  </a:cubicBezTo>
                  <a:lnTo>
                    <a:pt x="45555" y="120867"/>
                  </a:lnTo>
                  <a:cubicBezTo>
                    <a:pt x="45862" y="121172"/>
                    <a:pt x="45786" y="121401"/>
                    <a:pt x="45327" y="121553"/>
                  </a:cubicBezTo>
                  <a:cubicBezTo>
                    <a:pt x="45172" y="122010"/>
                    <a:pt x="44479" y="121934"/>
                    <a:pt x="43248" y="121325"/>
                  </a:cubicBezTo>
                  <a:cubicBezTo>
                    <a:pt x="42633" y="121020"/>
                    <a:pt x="42096" y="120715"/>
                    <a:pt x="41637" y="120410"/>
                  </a:cubicBezTo>
                  <a:cubicBezTo>
                    <a:pt x="41789" y="120867"/>
                    <a:pt x="41942" y="121401"/>
                    <a:pt x="42094" y="122010"/>
                  </a:cubicBezTo>
                  <a:cubicBezTo>
                    <a:pt x="42401" y="123230"/>
                    <a:pt x="42325" y="123992"/>
                    <a:pt x="41865" y="124296"/>
                  </a:cubicBezTo>
                  <a:cubicBezTo>
                    <a:pt x="41561" y="124754"/>
                    <a:pt x="41103" y="124373"/>
                    <a:pt x="40494" y="123153"/>
                  </a:cubicBezTo>
                  <a:cubicBezTo>
                    <a:pt x="40189" y="122544"/>
                    <a:pt x="39960" y="121858"/>
                    <a:pt x="39808" y="121096"/>
                  </a:cubicBezTo>
                  <a:cubicBezTo>
                    <a:pt x="39351" y="122468"/>
                    <a:pt x="38741" y="123001"/>
                    <a:pt x="37979" y="122696"/>
                  </a:cubicBezTo>
                  <a:cubicBezTo>
                    <a:pt x="37522" y="122544"/>
                    <a:pt x="37065" y="122239"/>
                    <a:pt x="36608" y="121782"/>
                  </a:cubicBezTo>
                  <a:lnTo>
                    <a:pt x="36150" y="122925"/>
                  </a:lnTo>
                  <a:cubicBezTo>
                    <a:pt x="36303" y="124144"/>
                    <a:pt x="36036" y="125058"/>
                    <a:pt x="35350" y="125668"/>
                  </a:cubicBezTo>
                  <a:cubicBezTo>
                    <a:pt x="34665" y="126278"/>
                    <a:pt x="33941" y="126659"/>
                    <a:pt x="33179" y="126811"/>
                  </a:cubicBezTo>
                  <a:cubicBezTo>
                    <a:pt x="32264" y="127116"/>
                    <a:pt x="31121" y="127116"/>
                    <a:pt x="29750" y="126811"/>
                  </a:cubicBezTo>
                  <a:cubicBezTo>
                    <a:pt x="30054" y="127116"/>
                    <a:pt x="30054" y="127573"/>
                    <a:pt x="29750" y="128183"/>
                  </a:cubicBezTo>
                  <a:cubicBezTo>
                    <a:pt x="29597" y="128487"/>
                    <a:pt x="29445" y="128716"/>
                    <a:pt x="29292" y="128868"/>
                  </a:cubicBezTo>
                  <a:lnTo>
                    <a:pt x="29978" y="129326"/>
                  </a:lnTo>
                  <a:cubicBezTo>
                    <a:pt x="30283" y="129326"/>
                    <a:pt x="30664" y="129249"/>
                    <a:pt x="31121" y="129097"/>
                  </a:cubicBezTo>
                  <a:cubicBezTo>
                    <a:pt x="31426" y="128945"/>
                    <a:pt x="31731" y="128868"/>
                    <a:pt x="32036" y="128868"/>
                  </a:cubicBezTo>
                  <a:cubicBezTo>
                    <a:pt x="32340" y="128868"/>
                    <a:pt x="32645" y="128792"/>
                    <a:pt x="32950" y="128640"/>
                  </a:cubicBezTo>
                  <a:cubicBezTo>
                    <a:pt x="33407" y="128640"/>
                    <a:pt x="33903" y="128487"/>
                    <a:pt x="34436" y="128183"/>
                  </a:cubicBezTo>
                  <a:cubicBezTo>
                    <a:pt x="34969" y="127878"/>
                    <a:pt x="35388" y="127802"/>
                    <a:pt x="35693" y="127954"/>
                  </a:cubicBezTo>
                  <a:cubicBezTo>
                    <a:pt x="35693" y="128564"/>
                    <a:pt x="35617" y="129097"/>
                    <a:pt x="35465" y="129554"/>
                  </a:cubicBezTo>
                  <a:cubicBezTo>
                    <a:pt x="35312" y="130011"/>
                    <a:pt x="35236" y="130469"/>
                    <a:pt x="35236" y="130926"/>
                  </a:cubicBezTo>
                  <a:lnTo>
                    <a:pt x="37065" y="131840"/>
                  </a:lnTo>
                  <a:lnTo>
                    <a:pt x="37065" y="130926"/>
                  </a:lnTo>
                  <a:lnTo>
                    <a:pt x="37065" y="130240"/>
                  </a:lnTo>
                  <a:cubicBezTo>
                    <a:pt x="37065" y="129630"/>
                    <a:pt x="37141" y="129021"/>
                    <a:pt x="37293" y="128411"/>
                  </a:cubicBezTo>
                  <a:cubicBezTo>
                    <a:pt x="37293" y="128106"/>
                    <a:pt x="37522" y="127916"/>
                    <a:pt x="37979" y="127840"/>
                  </a:cubicBezTo>
                  <a:cubicBezTo>
                    <a:pt x="38436" y="127763"/>
                    <a:pt x="38894" y="127802"/>
                    <a:pt x="39351" y="127954"/>
                  </a:cubicBezTo>
                  <a:cubicBezTo>
                    <a:pt x="39960" y="128106"/>
                    <a:pt x="40570" y="128335"/>
                    <a:pt x="41180" y="128640"/>
                  </a:cubicBezTo>
                  <a:lnTo>
                    <a:pt x="43476" y="126354"/>
                  </a:lnTo>
                  <a:cubicBezTo>
                    <a:pt x="44862" y="124982"/>
                    <a:pt x="45862" y="124601"/>
                    <a:pt x="46477" y="125211"/>
                  </a:cubicBezTo>
                  <a:cubicBezTo>
                    <a:pt x="46784" y="125668"/>
                    <a:pt x="46592" y="126239"/>
                    <a:pt x="45900" y="126925"/>
                  </a:cubicBezTo>
                  <a:cubicBezTo>
                    <a:pt x="45208" y="127611"/>
                    <a:pt x="44709" y="128183"/>
                    <a:pt x="44401" y="128640"/>
                  </a:cubicBezTo>
                  <a:cubicBezTo>
                    <a:pt x="44861" y="128183"/>
                    <a:pt x="45744" y="127611"/>
                    <a:pt x="47050" y="126925"/>
                  </a:cubicBezTo>
                  <a:cubicBezTo>
                    <a:pt x="48356" y="126239"/>
                    <a:pt x="49162" y="126125"/>
                    <a:pt x="49466" y="126582"/>
                  </a:cubicBezTo>
                  <a:cubicBezTo>
                    <a:pt x="49619" y="127192"/>
                    <a:pt x="49314" y="127725"/>
                    <a:pt x="48552" y="128183"/>
                  </a:cubicBezTo>
                  <a:lnTo>
                    <a:pt x="47166" y="129097"/>
                  </a:lnTo>
                  <a:cubicBezTo>
                    <a:pt x="48090" y="128945"/>
                    <a:pt x="48821" y="129021"/>
                    <a:pt x="49359" y="129326"/>
                  </a:cubicBezTo>
                  <a:cubicBezTo>
                    <a:pt x="49897" y="129630"/>
                    <a:pt x="50321" y="129935"/>
                    <a:pt x="50631" y="130240"/>
                  </a:cubicBezTo>
                  <a:cubicBezTo>
                    <a:pt x="51090" y="130697"/>
                    <a:pt x="51398" y="131231"/>
                    <a:pt x="51552" y="131840"/>
                  </a:cubicBezTo>
                  <a:cubicBezTo>
                    <a:pt x="52938" y="131231"/>
                    <a:pt x="53862" y="131459"/>
                    <a:pt x="54324" y="132526"/>
                  </a:cubicBezTo>
                  <a:cubicBezTo>
                    <a:pt x="54631" y="133136"/>
                    <a:pt x="54785" y="133821"/>
                    <a:pt x="54785" y="134583"/>
                  </a:cubicBezTo>
                  <a:cubicBezTo>
                    <a:pt x="54940" y="134736"/>
                    <a:pt x="55017" y="134888"/>
                    <a:pt x="55017" y="135041"/>
                  </a:cubicBezTo>
                  <a:cubicBezTo>
                    <a:pt x="55017" y="135345"/>
                    <a:pt x="55093" y="135498"/>
                    <a:pt x="55246" y="135498"/>
                  </a:cubicBezTo>
                  <a:cubicBezTo>
                    <a:pt x="55553" y="135498"/>
                    <a:pt x="55861" y="136488"/>
                    <a:pt x="56171" y="138470"/>
                  </a:cubicBezTo>
                  <a:cubicBezTo>
                    <a:pt x="56323" y="139079"/>
                    <a:pt x="56746" y="139384"/>
                    <a:pt x="57439" y="139384"/>
                  </a:cubicBezTo>
                  <a:cubicBezTo>
                    <a:pt x="58132" y="139384"/>
                    <a:pt x="58632" y="139232"/>
                    <a:pt x="58939" y="138927"/>
                  </a:cubicBezTo>
                  <a:cubicBezTo>
                    <a:pt x="59249" y="138622"/>
                    <a:pt x="59441" y="138584"/>
                    <a:pt x="59518" y="138812"/>
                  </a:cubicBezTo>
                  <a:cubicBezTo>
                    <a:pt x="59594" y="139041"/>
                    <a:pt x="59787" y="139384"/>
                    <a:pt x="60096" y="139841"/>
                  </a:cubicBezTo>
                  <a:cubicBezTo>
                    <a:pt x="60096" y="140451"/>
                    <a:pt x="60403" y="140756"/>
                    <a:pt x="61018" y="140756"/>
                  </a:cubicBezTo>
                  <a:lnTo>
                    <a:pt x="61711" y="140756"/>
                  </a:lnTo>
                  <a:lnTo>
                    <a:pt x="61711" y="139155"/>
                  </a:lnTo>
                  <a:lnTo>
                    <a:pt x="59864" y="136869"/>
                  </a:lnTo>
                  <a:cubicBezTo>
                    <a:pt x="58788" y="135498"/>
                    <a:pt x="58250" y="134583"/>
                    <a:pt x="58250" y="134126"/>
                  </a:cubicBezTo>
                  <a:cubicBezTo>
                    <a:pt x="58095" y="133974"/>
                    <a:pt x="58326" y="134050"/>
                    <a:pt x="58943" y="134355"/>
                  </a:cubicBezTo>
                  <a:cubicBezTo>
                    <a:pt x="59250" y="134507"/>
                    <a:pt x="59480" y="134660"/>
                    <a:pt x="59632" y="134812"/>
                  </a:cubicBezTo>
                  <a:cubicBezTo>
                    <a:pt x="59480" y="134812"/>
                    <a:pt x="59403" y="134736"/>
                    <a:pt x="59403" y="134583"/>
                  </a:cubicBezTo>
                  <a:cubicBezTo>
                    <a:pt x="59403" y="134279"/>
                    <a:pt x="59480" y="133974"/>
                    <a:pt x="59632" y="133669"/>
                  </a:cubicBezTo>
                  <a:cubicBezTo>
                    <a:pt x="59632" y="133517"/>
                    <a:pt x="59940" y="133440"/>
                    <a:pt x="60557" y="133440"/>
                  </a:cubicBezTo>
                  <a:cubicBezTo>
                    <a:pt x="60864" y="133593"/>
                    <a:pt x="61095" y="133669"/>
                    <a:pt x="61250" y="133669"/>
                  </a:cubicBezTo>
                  <a:cubicBezTo>
                    <a:pt x="61095" y="133517"/>
                    <a:pt x="61018" y="133288"/>
                    <a:pt x="61018" y="132983"/>
                  </a:cubicBezTo>
                  <a:lnTo>
                    <a:pt x="61018" y="131612"/>
                  </a:lnTo>
                  <a:cubicBezTo>
                    <a:pt x="60865" y="131154"/>
                    <a:pt x="60827" y="130507"/>
                    <a:pt x="60904" y="129668"/>
                  </a:cubicBezTo>
                  <a:cubicBezTo>
                    <a:pt x="60980" y="128830"/>
                    <a:pt x="60942" y="127649"/>
                    <a:pt x="60789" y="126125"/>
                  </a:cubicBezTo>
                  <a:cubicBezTo>
                    <a:pt x="60789" y="124601"/>
                    <a:pt x="60751" y="122887"/>
                    <a:pt x="60673" y="120982"/>
                  </a:cubicBezTo>
                  <a:cubicBezTo>
                    <a:pt x="60596" y="119077"/>
                    <a:pt x="60480" y="117896"/>
                    <a:pt x="60325" y="117438"/>
                  </a:cubicBezTo>
                  <a:cubicBezTo>
                    <a:pt x="60172" y="117134"/>
                    <a:pt x="60096" y="116714"/>
                    <a:pt x="60096" y="116181"/>
                  </a:cubicBezTo>
                  <a:cubicBezTo>
                    <a:pt x="60096" y="115648"/>
                    <a:pt x="60096" y="115152"/>
                    <a:pt x="60096" y="114695"/>
                  </a:cubicBezTo>
                  <a:lnTo>
                    <a:pt x="60096" y="112866"/>
                  </a:lnTo>
                  <a:cubicBezTo>
                    <a:pt x="59787" y="112866"/>
                    <a:pt x="59209" y="112790"/>
                    <a:pt x="58364" y="112638"/>
                  </a:cubicBezTo>
                  <a:cubicBezTo>
                    <a:pt x="57519" y="112485"/>
                    <a:pt x="56596" y="112295"/>
                    <a:pt x="55596" y="112066"/>
                  </a:cubicBezTo>
                  <a:cubicBezTo>
                    <a:pt x="54596" y="111838"/>
                    <a:pt x="53672" y="111571"/>
                    <a:pt x="52826" y="111266"/>
                  </a:cubicBezTo>
                  <a:cubicBezTo>
                    <a:pt x="51979" y="110961"/>
                    <a:pt x="51402" y="110809"/>
                    <a:pt x="51095" y="110809"/>
                  </a:cubicBezTo>
                  <a:close/>
                  <a:moveTo>
                    <a:pt x="35693" y="110809"/>
                  </a:moveTo>
                  <a:cubicBezTo>
                    <a:pt x="35236" y="111266"/>
                    <a:pt x="34855" y="111723"/>
                    <a:pt x="34550" y="112181"/>
                  </a:cubicBezTo>
                  <a:cubicBezTo>
                    <a:pt x="33941" y="112943"/>
                    <a:pt x="33255" y="113476"/>
                    <a:pt x="32493" y="113781"/>
                  </a:cubicBezTo>
                  <a:cubicBezTo>
                    <a:pt x="31731" y="114086"/>
                    <a:pt x="31350" y="113705"/>
                    <a:pt x="31350" y="112638"/>
                  </a:cubicBezTo>
                  <a:cubicBezTo>
                    <a:pt x="31350" y="112333"/>
                    <a:pt x="30893" y="112181"/>
                    <a:pt x="29978" y="112181"/>
                  </a:cubicBezTo>
                  <a:cubicBezTo>
                    <a:pt x="29521" y="112181"/>
                    <a:pt x="29140" y="112257"/>
                    <a:pt x="28835" y="112409"/>
                  </a:cubicBezTo>
                  <a:lnTo>
                    <a:pt x="27692" y="114924"/>
                  </a:lnTo>
                  <a:lnTo>
                    <a:pt x="28835" y="116295"/>
                  </a:lnTo>
                  <a:cubicBezTo>
                    <a:pt x="28988" y="115838"/>
                    <a:pt x="29216" y="115381"/>
                    <a:pt x="29521" y="114924"/>
                  </a:cubicBezTo>
                  <a:cubicBezTo>
                    <a:pt x="29826" y="113857"/>
                    <a:pt x="30131" y="113705"/>
                    <a:pt x="30435" y="114467"/>
                  </a:cubicBezTo>
                  <a:lnTo>
                    <a:pt x="30893" y="115838"/>
                  </a:lnTo>
                  <a:cubicBezTo>
                    <a:pt x="30893" y="115686"/>
                    <a:pt x="30969" y="115533"/>
                    <a:pt x="31121" y="115381"/>
                  </a:cubicBezTo>
                  <a:cubicBezTo>
                    <a:pt x="31426" y="115076"/>
                    <a:pt x="31655" y="115152"/>
                    <a:pt x="31807" y="115610"/>
                  </a:cubicBezTo>
                  <a:cubicBezTo>
                    <a:pt x="31959" y="116219"/>
                    <a:pt x="31959" y="116753"/>
                    <a:pt x="31807" y="117210"/>
                  </a:cubicBezTo>
                  <a:cubicBezTo>
                    <a:pt x="31655" y="117515"/>
                    <a:pt x="31502" y="117743"/>
                    <a:pt x="31350" y="117896"/>
                  </a:cubicBezTo>
                  <a:lnTo>
                    <a:pt x="31177" y="119454"/>
                  </a:lnTo>
                  <a:lnTo>
                    <a:pt x="32036" y="118810"/>
                  </a:lnTo>
                  <a:cubicBezTo>
                    <a:pt x="32798" y="118962"/>
                    <a:pt x="33255" y="119039"/>
                    <a:pt x="33407" y="119039"/>
                  </a:cubicBezTo>
                  <a:cubicBezTo>
                    <a:pt x="33560" y="119039"/>
                    <a:pt x="33712" y="118810"/>
                    <a:pt x="33864" y="118353"/>
                  </a:cubicBezTo>
                  <a:cubicBezTo>
                    <a:pt x="34017" y="118048"/>
                    <a:pt x="33979" y="117667"/>
                    <a:pt x="33750" y="117210"/>
                  </a:cubicBezTo>
                  <a:cubicBezTo>
                    <a:pt x="33522" y="116753"/>
                    <a:pt x="33483" y="116372"/>
                    <a:pt x="33636" y="116067"/>
                  </a:cubicBezTo>
                  <a:cubicBezTo>
                    <a:pt x="34093" y="115305"/>
                    <a:pt x="34626" y="115076"/>
                    <a:pt x="35236" y="115381"/>
                  </a:cubicBezTo>
                  <a:cubicBezTo>
                    <a:pt x="35541" y="115381"/>
                    <a:pt x="35998" y="115533"/>
                    <a:pt x="36608" y="115838"/>
                  </a:cubicBezTo>
                  <a:cubicBezTo>
                    <a:pt x="36912" y="115991"/>
                    <a:pt x="37141" y="116143"/>
                    <a:pt x="37293" y="116295"/>
                  </a:cubicBezTo>
                  <a:cubicBezTo>
                    <a:pt x="37141" y="115838"/>
                    <a:pt x="37141" y="115457"/>
                    <a:pt x="37293" y="115152"/>
                  </a:cubicBezTo>
                  <a:cubicBezTo>
                    <a:pt x="37293" y="114695"/>
                    <a:pt x="37751" y="114543"/>
                    <a:pt x="38665" y="114695"/>
                  </a:cubicBezTo>
                  <a:cubicBezTo>
                    <a:pt x="38970" y="114848"/>
                    <a:pt x="39160" y="115000"/>
                    <a:pt x="39237" y="115152"/>
                  </a:cubicBezTo>
                  <a:cubicBezTo>
                    <a:pt x="39313" y="115305"/>
                    <a:pt x="39427" y="115457"/>
                    <a:pt x="39579" y="115610"/>
                  </a:cubicBezTo>
                  <a:cubicBezTo>
                    <a:pt x="39732" y="115914"/>
                    <a:pt x="39808" y="116143"/>
                    <a:pt x="39808" y="116295"/>
                  </a:cubicBezTo>
                  <a:lnTo>
                    <a:pt x="41408" y="116067"/>
                  </a:lnTo>
                  <a:lnTo>
                    <a:pt x="42551" y="112866"/>
                  </a:lnTo>
                  <a:cubicBezTo>
                    <a:pt x="42094" y="113019"/>
                    <a:pt x="41637" y="113095"/>
                    <a:pt x="41180" y="113095"/>
                  </a:cubicBezTo>
                  <a:cubicBezTo>
                    <a:pt x="40418" y="113095"/>
                    <a:pt x="40189" y="112638"/>
                    <a:pt x="40494" y="111723"/>
                  </a:cubicBezTo>
                  <a:cubicBezTo>
                    <a:pt x="40341" y="111571"/>
                    <a:pt x="40113" y="111495"/>
                    <a:pt x="39808" y="111495"/>
                  </a:cubicBezTo>
                  <a:cubicBezTo>
                    <a:pt x="39198" y="111495"/>
                    <a:pt x="38741" y="111647"/>
                    <a:pt x="38436" y="111952"/>
                  </a:cubicBezTo>
                  <a:cubicBezTo>
                    <a:pt x="37674" y="112257"/>
                    <a:pt x="37103" y="112409"/>
                    <a:pt x="36722" y="112409"/>
                  </a:cubicBezTo>
                  <a:cubicBezTo>
                    <a:pt x="36341" y="112409"/>
                    <a:pt x="36150" y="111876"/>
                    <a:pt x="36150" y="110809"/>
                  </a:cubicBezTo>
                  <a:cubicBezTo>
                    <a:pt x="35998" y="110657"/>
                    <a:pt x="35846" y="110657"/>
                    <a:pt x="35693" y="110809"/>
                  </a:cubicBezTo>
                  <a:close/>
                  <a:moveTo>
                    <a:pt x="86442" y="108066"/>
                  </a:moveTo>
                  <a:cubicBezTo>
                    <a:pt x="84766" y="108066"/>
                    <a:pt x="82785" y="108599"/>
                    <a:pt x="80499" y="109666"/>
                  </a:cubicBezTo>
                  <a:cubicBezTo>
                    <a:pt x="80194" y="109818"/>
                    <a:pt x="79813" y="110047"/>
                    <a:pt x="79356" y="110352"/>
                  </a:cubicBezTo>
                  <a:cubicBezTo>
                    <a:pt x="78441" y="110961"/>
                    <a:pt x="78060" y="111571"/>
                    <a:pt x="78213" y="112181"/>
                  </a:cubicBezTo>
                  <a:cubicBezTo>
                    <a:pt x="78213" y="113095"/>
                    <a:pt x="78365" y="114657"/>
                    <a:pt x="78670" y="116867"/>
                  </a:cubicBezTo>
                  <a:cubicBezTo>
                    <a:pt x="78975" y="119077"/>
                    <a:pt x="79584" y="121096"/>
                    <a:pt x="80499" y="122925"/>
                  </a:cubicBezTo>
                  <a:cubicBezTo>
                    <a:pt x="80651" y="122468"/>
                    <a:pt x="80880" y="122087"/>
                    <a:pt x="81185" y="121782"/>
                  </a:cubicBezTo>
                  <a:cubicBezTo>
                    <a:pt x="81794" y="121172"/>
                    <a:pt x="82175" y="121172"/>
                    <a:pt x="82328" y="121782"/>
                  </a:cubicBezTo>
                  <a:cubicBezTo>
                    <a:pt x="82480" y="121629"/>
                    <a:pt x="82709" y="121477"/>
                    <a:pt x="83013" y="121325"/>
                  </a:cubicBezTo>
                  <a:cubicBezTo>
                    <a:pt x="83471" y="120867"/>
                    <a:pt x="83699" y="121020"/>
                    <a:pt x="83699" y="121782"/>
                  </a:cubicBezTo>
                  <a:lnTo>
                    <a:pt x="83699" y="122468"/>
                  </a:lnTo>
                  <a:lnTo>
                    <a:pt x="83928" y="122468"/>
                  </a:lnTo>
                  <a:lnTo>
                    <a:pt x="84156" y="122468"/>
                  </a:lnTo>
                  <a:lnTo>
                    <a:pt x="84156" y="121325"/>
                  </a:lnTo>
                  <a:cubicBezTo>
                    <a:pt x="84156" y="120410"/>
                    <a:pt x="84004" y="119953"/>
                    <a:pt x="83699" y="119953"/>
                  </a:cubicBezTo>
                  <a:cubicBezTo>
                    <a:pt x="83090" y="119953"/>
                    <a:pt x="82747" y="119762"/>
                    <a:pt x="82671" y="119381"/>
                  </a:cubicBezTo>
                  <a:cubicBezTo>
                    <a:pt x="82594" y="119000"/>
                    <a:pt x="82480" y="118505"/>
                    <a:pt x="82328" y="117896"/>
                  </a:cubicBezTo>
                  <a:cubicBezTo>
                    <a:pt x="82023" y="117134"/>
                    <a:pt x="81870" y="116600"/>
                    <a:pt x="81870" y="116295"/>
                  </a:cubicBezTo>
                  <a:cubicBezTo>
                    <a:pt x="81870" y="115991"/>
                    <a:pt x="81718" y="115610"/>
                    <a:pt x="81413" y="115152"/>
                  </a:cubicBezTo>
                  <a:cubicBezTo>
                    <a:pt x="80956" y="114543"/>
                    <a:pt x="80499" y="114047"/>
                    <a:pt x="80042" y="113666"/>
                  </a:cubicBezTo>
                  <a:cubicBezTo>
                    <a:pt x="79584" y="113285"/>
                    <a:pt x="79737" y="113019"/>
                    <a:pt x="80499" y="112866"/>
                  </a:cubicBezTo>
                  <a:cubicBezTo>
                    <a:pt x="81261" y="112714"/>
                    <a:pt x="82023" y="112447"/>
                    <a:pt x="82785" y="112066"/>
                  </a:cubicBezTo>
                  <a:cubicBezTo>
                    <a:pt x="83547" y="111685"/>
                    <a:pt x="83852" y="111800"/>
                    <a:pt x="83699" y="112409"/>
                  </a:cubicBezTo>
                  <a:cubicBezTo>
                    <a:pt x="83547" y="112714"/>
                    <a:pt x="83471" y="113019"/>
                    <a:pt x="83471" y="113324"/>
                  </a:cubicBezTo>
                  <a:lnTo>
                    <a:pt x="83471" y="113552"/>
                  </a:lnTo>
                  <a:cubicBezTo>
                    <a:pt x="83623" y="113095"/>
                    <a:pt x="83852" y="112638"/>
                    <a:pt x="84156" y="112181"/>
                  </a:cubicBezTo>
                  <a:cubicBezTo>
                    <a:pt x="84918" y="111419"/>
                    <a:pt x="85833" y="111342"/>
                    <a:pt x="86900" y="111952"/>
                  </a:cubicBezTo>
                  <a:cubicBezTo>
                    <a:pt x="88271" y="112409"/>
                    <a:pt x="88995" y="112866"/>
                    <a:pt x="89071" y="113324"/>
                  </a:cubicBezTo>
                  <a:cubicBezTo>
                    <a:pt x="89148" y="113781"/>
                    <a:pt x="89338" y="114162"/>
                    <a:pt x="89643" y="114467"/>
                  </a:cubicBezTo>
                  <a:cubicBezTo>
                    <a:pt x="89643" y="114467"/>
                    <a:pt x="89948" y="114467"/>
                    <a:pt x="90557" y="114467"/>
                  </a:cubicBezTo>
                  <a:lnTo>
                    <a:pt x="91472" y="114467"/>
                  </a:lnTo>
                  <a:cubicBezTo>
                    <a:pt x="91624" y="114009"/>
                    <a:pt x="91700" y="113552"/>
                    <a:pt x="91700" y="113095"/>
                  </a:cubicBezTo>
                  <a:cubicBezTo>
                    <a:pt x="91700" y="112333"/>
                    <a:pt x="91472" y="111723"/>
                    <a:pt x="91014" y="111266"/>
                  </a:cubicBezTo>
                  <a:cubicBezTo>
                    <a:pt x="90252" y="110961"/>
                    <a:pt x="89186" y="110847"/>
                    <a:pt x="87814" y="110923"/>
                  </a:cubicBezTo>
                  <a:cubicBezTo>
                    <a:pt x="86442" y="110999"/>
                    <a:pt x="85909" y="110885"/>
                    <a:pt x="86214" y="110580"/>
                  </a:cubicBezTo>
                  <a:cubicBezTo>
                    <a:pt x="86214" y="110428"/>
                    <a:pt x="85985" y="110199"/>
                    <a:pt x="85528" y="109895"/>
                  </a:cubicBezTo>
                  <a:cubicBezTo>
                    <a:pt x="85223" y="109742"/>
                    <a:pt x="84995" y="109666"/>
                    <a:pt x="84842" y="109666"/>
                  </a:cubicBezTo>
                  <a:cubicBezTo>
                    <a:pt x="84690" y="109514"/>
                    <a:pt x="84766" y="109285"/>
                    <a:pt x="85071" y="108980"/>
                  </a:cubicBezTo>
                  <a:cubicBezTo>
                    <a:pt x="85528" y="108523"/>
                    <a:pt x="86595" y="108294"/>
                    <a:pt x="88271" y="108294"/>
                  </a:cubicBezTo>
                  <a:cubicBezTo>
                    <a:pt x="87814" y="108142"/>
                    <a:pt x="87204" y="108066"/>
                    <a:pt x="86442" y="108066"/>
                  </a:cubicBezTo>
                  <a:close/>
                  <a:moveTo>
                    <a:pt x="28149" y="105094"/>
                  </a:moveTo>
                  <a:cubicBezTo>
                    <a:pt x="27540" y="105246"/>
                    <a:pt x="27006" y="105323"/>
                    <a:pt x="26549" y="105323"/>
                  </a:cubicBezTo>
                  <a:cubicBezTo>
                    <a:pt x="26092" y="105323"/>
                    <a:pt x="25711" y="105361"/>
                    <a:pt x="25406" y="105437"/>
                  </a:cubicBezTo>
                  <a:cubicBezTo>
                    <a:pt x="25101" y="105513"/>
                    <a:pt x="24797" y="105551"/>
                    <a:pt x="24492" y="105551"/>
                  </a:cubicBezTo>
                  <a:cubicBezTo>
                    <a:pt x="24187" y="105704"/>
                    <a:pt x="23844" y="106008"/>
                    <a:pt x="23463" y="106466"/>
                  </a:cubicBezTo>
                  <a:cubicBezTo>
                    <a:pt x="23082" y="106923"/>
                    <a:pt x="22663" y="107456"/>
                    <a:pt x="22206" y="108066"/>
                  </a:cubicBezTo>
                  <a:lnTo>
                    <a:pt x="20377" y="110352"/>
                  </a:lnTo>
                  <a:cubicBezTo>
                    <a:pt x="20682" y="110809"/>
                    <a:pt x="21063" y="110809"/>
                    <a:pt x="21520" y="110352"/>
                  </a:cubicBezTo>
                  <a:cubicBezTo>
                    <a:pt x="21977" y="109895"/>
                    <a:pt x="22587" y="109590"/>
                    <a:pt x="23349" y="109437"/>
                  </a:cubicBezTo>
                  <a:cubicBezTo>
                    <a:pt x="24111" y="109285"/>
                    <a:pt x="24530" y="109285"/>
                    <a:pt x="24606" y="109437"/>
                  </a:cubicBezTo>
                  <a:cubicBezTo>
                    <a:pt x="24682" y="109590"/>
                    <a:pt x="24949" y="109514"/>
                    <a:pt x="25406" y="109209"/>
                  </a:cubicBezTo>
                  <a:cubicBezTo>
                    <a:pt x="25711" y="108752"/>
                    <a:pt x="25825" y="108713"/>
                    <a:pt x="25749" y="109094"/>
                  </a:cubicBezTo>
                  <a:cubicBezTo>
                    <a:pt x="25673" y="109475"/>
                    <a:pt x="25787" y="109666"/>
                    <a:pt x="26092" y="109666"/>
                  </a:cubicBezTo>
                  <a:cubicBezTo>
                    <a:pt x="26397" y="109818"/>
                    <a:pt x="26473" y="109475"/>
                    <a:pt x="26321" y="108637"/>
                  </a:cubicBezTo>
                  <a:cubicBezTo>
                    <a:pt x="26168" y="107799"/>
                    <a:pt x="26168" y="107151"/>
                    <a:pt x="26321" y="106694"/>
                  </a:cubicBezTo>
                  <a:cubicBezTo>
                    <a:pt x="26321" y="106237"/>
                    <a:pt x="26625" y="105856"/>
                    <a:pt x="27235" y="105551"/>
                  </a:cubicBezTo>
                  <a:close/>
                  <a:moveTo>
                    <a:pt x="52152" y="95950"/>
                  </a:moveTo>
                  <a:cubicBezTo>
                    <a:pt x="52000" y="95645"/>
                    <a:pt x="51695" y="95683"/>
                    <a:pt x="51238" y="96064"/>
                  </a:cubicBezTo>
                  <a:cubicBezTo>
                    <a:pt x="50781" y="96445"/>
                    <a:pt x="50400" y="96712"/>
                    <a:pt x="50095" y="96864"/>
                  </a:cubicBezTo>
                  <a:cubicBezTo>
                    <a:pt x="49638" y="97017"/>
                    <a:pt x="49333" y="97169"/>
                    <a:pt x="49181" y="97322"/>
                  </a:cubicBezTo>
                  <a:cubicBezTo>
                    <a:pt x="49028" y="97474"/>
                    <a:pt x="48723" y="97703"/>
                    <a:pt x="48266" y="98007"/>
                  </a:cubicBezTo>
                  <a:cubicBezTo>
                    <a:pt x="47809" y="98465"/>
                    <a:pt x="47580" y="98769"/>
                    <a:pt x="47580" y="98922"/>
                  </a:cubicBezTo>
                  <a:cubicBezTo>
                    <a:pt x="47580" y="99074"/>
                    <a:pt x="47276" y="99379"/>
                    <a:pt x="46666" y="99836"/>
                  </a:cubicBezTo>
                  <a:cubicBezTo>
                    <a:pt x="46056" y="99989"/>
                    <a:pt x="45904" y="100217"/>
                    <a:pt x="46209" y="100522"/>
                  </a:cubicBezTo>
                  <a:cubicBezTo>
                    <a:pt x="46361" y="100674"/>
                    <a:pt x="46514" y="100751"/>
                    <a:pt x="46666" y="100751"/>
                  </a:cubicBezTo>
                  <a:cubicBezTo>
                    <a:pt x="46971" y="101360"/>
                    <a:pt x="47504" y="101436"/>
                    <a:pt x="48266" y="100979"/>
                  </a:cubicBezTo>
                  <a:cubicBezTo>
                    <a:pt x="49028" y="100522"/>
                    <a:pt x="49562" y="100217"/>
                    <a:pt x="49866" y="100065"/>
                  </a:cubicBezTo>
                  <a:cubicBezTo>
                    <a:pt x="50324" y="99912"/>
                    <a:pt x="50628" y="99684"/>
                    <a:pt x="50781" y="99379"/>
                  </a:cubicBezTo>
                  <a:cubicBezTo>
                    <a:pt x="50933" y="99074"/>
                    <a:pt x="51162" y="98769"/>
                    <a:pt x="51467" y="98465"/>
                  </a:cubicBezTo>
                  <a:cubicBezTo>
                    <a:pt x="51771" y="97855"/>
                    <a:pt x="52038" y="97360"/>
                    <a:pt x="52267" y="96979"/>
                  </a:cubicBezTo>
                  <a:cubicBezTo>
                    <a:pt x="52495" y="96598"/>
                    <a:pt x="52457" y="96255"/>
                    <a:pt x="52152" y="95950"/>
                  </a:cubicBezTo>
                  <a:close/>
                  <a:moveTo>
                    <a:pt x="32950" y="90692"/>
                  </a:moveTo>
                  <a:cubicBezTo>
                    <a:pt x="32645" y="92064"/>
                    <a:pt x="32264" y="93207"/>
                    <a:pt x="31807" y="94121"/>
                  </a:cubicBezTo>
                  <a:cubicBezTo>
                    <a:pt x="31502" y="95036"/>
                    <a:pt x="31159" y="95836"/>
                    <a:pt x="30778" y="96521"/>
                  </a:cubicBezTo>
                  <a:cubicBezTo>
                    <a:pt x="30397" y="97207"/>
                    <a:pt x="30131" y="97703"/>
                    <a:pt x="29978" y="98007"/>
                  </a:cubicBezTo>
                  <a:lnTo>
                    <a:pt x="30435" y="98922"/>
                  </a:lnTo>
                  <a:cubicBezTo>
                    <a:pt x="30740" y="99379"/>
                    <a:pt x="31121" y="99379"/>
                    <a:pt x="31578" y="98922"/>
                  </a:cubicBezTo>
                  <a:cubicBezTo>
                    <a:pt x="32493" y="98160"/>
                    <a:pt x="33026" y="97626"/>
                    <a:pt x="33179" y="97322"/>
                  </a:cubicBezTo>
                  <a:cubicBezTo>
                    <a:pt x="33331" y="97017"/>
                    <a:pt x="33560" y="97017"/>
                    <a:pt x="33864" y="97322"/>
                  </a:cubicBezTo>
                  <a:cubicBezTo>
                    <a:pt x="34169" y="97474"/>
                    <a:pt x="34398" y="97703"/>
                    <a:pt x="34550" y="98007"/>
                  </a:cubicBezTo>
                  <a:cubicBezTo>
                    <a:pt x="34703" y="98312"/>
                    <a:pt x="34855" y="98160"/>
                    <a:pt x="35007" y="97550"/>
                  </a:cubicBezTo>
                  <a:cubicBezTo>
                    <a:pt x="35007" y="97245"/>
                    <a:pt x="34893" y="96902"/>
                    <a:pt x="34665" y="96521"/>
                  </a:cubicBezTo>
                  <a:cubicBezTo>
                    <a:pt x="34436" y="96140"/>
                    <a:pt x="34169" y="95798"/>
                    <a:pt x="33864" y="95493"/>
                  </a:cubicBezTo>
                  <a:cubicBezTo>
                    <a:pt x="33560" y="95188"/>
                    <a:pt x="33141" y="94959"/>
                    <a:pt x="32607" y="94807"/>
                  </a:cubicBezTo>
                  <a:cubicBezTo>
                    <a:pt x="32074" y="94655"/>
                    <a:pt x="31959" y="94350"/>
                    <a:pt x="32264" y="93893"/>
                  </a:cubicBezTo>
                  <a:cubicBezTo>
                    <a:pt x="32569" y="93588"/>
                    <a:pt x="32912" y="93397"/>
                    <a:pt x="33293" y="93321"/>
                  </a:cubicBezTo>
                  <a:cubicBezTo>
                    <a:pt x="33674" y="93245"/>
                    <a:pt x="33864" y="92902"/>
                    <a:pt x="33864" y="92292"/>
                  </a:cubicBezTo>
                  <a:cubicBezTo>
                    <a:pt x="33864" y="91835"/>
                    <a:pt x="33712" y="91454"/>
                    <a:pt x="33407" y="91149"/>
                  </a:cubicBezTo>
                  <a:close/>
                  <a:moveTo>
                    <a:pt x="26778" y="85892"/>
                  </a:moveTo>
                  <a:lnTo>
                    <a:pt x="26778" y="87035"/>
                  </a:lnTo>
                  <a:cubicBezTo>
                    <a:pt x="27083" y="87339"/>
                    <a:pt x="27540" y="87492"/>
                    <a:pt x="28149" y="87492"/>
                  </a:cubicBezTo>
                  <a:cubicBezTo>
                    <a:pt x="29064" y="87797"/>
                    <a:pt x="30359" y="87568"/>
                    <a:pt x="32036" y="86806"/>
                  </a:cubicBezTo>
                  <a:lnTo>
                    <a:pt x="31350" y="86349"/>
                  </a:lnTo>
                  <a:close/>
                  <a:moveTo>
                    <a:pt x="49638" y="83606"/>
                  </a:moveTo>
                  <a:cubicBezTo>
                    <a:pt x="49181" y="83758"/>
                    <a:pt x="48723" y="83834"/>
                    <a:pt x="48266" y="83834"/>
                  </a:cubicBezTo>
                  <a:cubicBezTo>
                    <a:pt x="47961" y="83834"/>
                    <a:pt x="47619" y="83872"/>
                    <a:pt x="47238" y="83948"/>
                  </a:cubicBezTo>
                  <a:cubicBezTo>
                    <a:pt x="46857" y="84025"/>
                    <a:pt x="46590" y="84063"/>
                    <a:pt x="46437" y="84063"/>
                  </a:cubicBezTo>
                  <a:cubicBezTo>
                    <a:pt x="45371" y="84063"/>
                    <a:pt x="44761" y="84596"/>
                    <a:pt x="44609" y="85663"/>
                  </a:cubicBezTo>
                  <a:cubicBezTo>
                    <a:pt x="44456" y="85968"/>
                    <a:pt x="44380" y="86234"/>
                    <a:pt x="44380" y="86463"/>
                  </a:cubicBezTo>
                  <a:cubicBezTo>
                    <a:pt x="44380" y="86692"/>
                    <a:pt x="44304" y="86958"/>
                    <a:pt x="44151" y="87263"/>
                  </a:cubicBezTo>
                  <a:lnTo>
                    <a:pt x="43694" y="88178"/>
                  </a:lnTo>
                  <a:cubicBezTo>
                    <a:pt x="43542" y="88635"/>
                    <a:pt x="43466" y="88940"/>
                    <a:pt x="43466" y="89092"/>
                  </a:cubicBezTo>
                  <a:cubicBezTo>
                    <a:pt x="43466" y="89549"/>
                    <a:pt x="43923" y="89321"/>
                    <a:pt x="44837" y="88406"/>
                  </a:cubicBezTo>
                  <a:cubicBezTo>
                    <a:pt x="45904" y="87492"/>
                    <a:pt x="46476" y="87454"/>
                    <a:pt x="46552" y="88292"/>
                  </a:cubicBezTo>
                  <a:cubicBezTo>
                    <a:pt x="46628" y="89130"/>
                    <a:pt x="46514" y="89930"/>
                    <a:pt x="46209" y="90692"/>
                  </a:cubicBezTo>
                  <a:cubicBezTo>
                    <a:pt x="45904" y="91454"/>
                    <a:pt x="45942" y="91607"/>
                    <a:pt x="46323" y="91149"/>
                  </a:cubicBezTo>
                  <a:cubicBezTo>
                    <a:pt x="46704" y="90692"/>
                    <a:pt x="47047" y="90159"/>
                    <a:pt x="47352" y="89549"/>
                  </a:cubicBezTo>
                  <a:cubicBezTo>
                    <a:pt x="47657" y="89092"/>
                    <a:pt x="48038" y="89321"/>
                    <a:pt x="48495" y="90235"/>
                  </a:cubicBezTo>
                  <a:cubicBezTo>
                    <a:pt x="48800" y="90845"/>
                    <a:pt x="49028" y="90921"/>
                    <a:pt x="49181" y="90464"/>
                  </a:cubicBezTo>
                  <a:cubicBezTo>
                    <a:pt x="49333" y="90006"/>
                    <a:pt x="49562" y="89930"/>
                    <a:pt x="49866" y="90235"/>
                  </a:cubicBezTo>
                  <a:cubicBezTo>
                    <a:pt x="50171" y="90692"/>
                    <a:pt x="50705" y="90845"/>
                    <a:pt x="51467" y="90692"/>
                  </a:cubicBezTo>
                  <a:cubicBezTo>
                    <a:pt x="52229" y="90387"/>
                    <a:pt x="52229" y="89968"/>
                    <a:pt x="51467" y="89435"/>
                  </a:cubicBezTo>
                  <a:cubicBezTo>
                    <a:pt x="50705" y="88901"/>
                    <a:pt x="50171" y="88482"/>
                    <a:pt x="49866" y="88178"/>
                  </a:cubicBezTo>
                  <a:cubicBezTo>
                    <a:pt x="49714" y="87873"/>
                    <a:pt x="49790" y="87568"/>
                    <a:pt x="50095" y="87263"/>
                  </a:cubicBezTo>
                  <a:cubicBezTo>
                    <a:pt x="50247" y="87111"/>
                    <a:pt x="50324" y="86958"/>
                    <a:pt x="50324" y="86806"/>
                  </a:cubicBezTo>
                  <a:cubicBezTo>
                    <a:pt x="50476" y="86958"/>
                    <a:pt x="50705" y="87035"/>
                    <a:pt x="51009" y="87035"/>
                  </a:cubicBezTo>
                  <a:cubicBezTo>
                    <a:pt x="51467" y="87035"/>
                    <a:pt x="51771" y="86882"/>
                    <a:pt x="51924" y="86577"/>
                  </a:cubicBezTo>
                  <a:cubicBezTo>
                    <a:pt x="52229" y="86273"/>
                    <a:pt x="52686" y="86730"/>
                    <a:pt x="53295" y="87949"/>
                  </a:cubicBezTo>
                  <a:cubicBezTo>
                    <a:pt x="53600" y="88559"/>
                    <a:pt x="53905" y="89244"/>
                    <a:pt x="54210" y="90006"/>
                  </a:cubicBezTo>
                  <a:cubicBezTo>
                    <a:pt x="54210" y="89549"/>
                    <a:pt x="54286" y="89016"/>
                    <a:pt x="54438" y="88406"/>
                  </a:cubicBezTo>
                  <a:cubicBezTo>
                    <a:pt x="54438" y="88101"/>
                    <a:pt x="54477" y="87758"/>
                    <a:pt x="54553" y="87377"/>
                  </a:cubicBezTo>
                  <a:cubicBezTo>
                    <a:pt x="54629" y="86996"/>
                    <a:pt x="54667" y="86730"/>
                    <a:pt x="54667" y="86577"/>
                  </a:cubicBezTo>
                  <a:cubicBezTo>
                    <a:pt x="54667" y="86273"/>
                    <a:pt x="54438" y="85968"/>
                    <a:pt x="53981" y="85663"/>
                  </a:cubicBezTo>
                  <a:cubicBezTo>
                    <a:pt x="53524" y="85358"/>
                    <a:pt x="53143" y="85053"/>
                    <a:pt x="52838" y="84749"/>
                  </a:cubicBezTo>
                  <a:cubicBezTo>
                    <a:pt x="52381" y="84749"/>
                    <a:pt x="51695" y="84596"/>
                    <a:pt x="50781" y="84291"/>
                  </a:cubicBezTo>
                  <a:cubicBezTo>
                    <a:pt x="50324" y="84139"/>
                    <a:pt x="49943" y="83910"/>
                    <a:pt x="49638" y="83606"/>
                  </a:cubicBezTo>
                  <a:close/>
                  <a:moveTo>
                    <a:pt x="43923" y="78576"/>
                  </a:moveTo>
                  <a:cubicBezTo>
                    <a:pt x="43618" y="79338"/>
                    <a:pt x="43008" y="80329"/>
                    <a:pt x="42094" y="81548"/>
                  </a:cubicBezTo>
                  <a:cubicBezTo>
                    <a:pt x="41484" y="82158"/>
                    <a:pt x="40951" y="82844"/>
                    <a:pt x="40494" y="83606"/>
                  </a:cubicBezTo>
                  <a:cubicBezTo>
                    <a:pt x="41103" y="82844"/>
                    <a:pt x="41980" y="82386"/>
                    <a:pt x="43123" y="82234"/>
                  </a:cubicBezTo>
                  <a:cubicBezTo>
                    <a:pt x="44266" y="82082"/>
                    <a:pt x="44837" y="81853"/>
                    <a:pt x="44837" y="81548"/>
                  </a:cubicBezTo>
                  <a:cubicBezTo>
                    <a:pt x="44837" y="81243"/>
                    <a:pt x="44685" y="80634"/>
                    <a:pt x="44380" y="79719"/>
                  </a:cubicBezTo>
                  <a:cubicBezTo>
                    <a:pt x="44228" y="79262"/>
                    <a:pt x="44075" y="78881"/>
                    <a:pt x="43923" y="78576"/>
                  </a:cubicBezTo>
                  <a:close/>
                  <a:moveTo>
                    <a:pt x="39808" y="78576"/>
                  </a:moveTo>
                  <a:cubicBezTo>
                    <a:pt x="38284" y="79796"/>
                    <a:pt x="37141" y="80824"/>
                    <a:pt x="36379" y="81662"/>
                  </a:cubicBezTo>
                  <a:cubicBezTo>
                    <a:pt x="35617" y="82501"/>
                    <a:pt x="35084" y="83225"/>
                    <a:pt x="34779" y="83834"/>
                  </a:cubicBezTo>
                  <a:cubicBezTo>
                    <a:pt x="34322" y="84444"/>
                    <a:pt x="34169" y="84977"/>
                    <a:pt x="34322" y="85434"/>
                  </a:cubicBezTo>
                  <a:cubicBezTo>
                    <a:pt x="35541" y="85130"/>
                    <a:pt x="36455" y="84634"/>
                    <a:pt x="37065" y="83948"/>
                  </a:cubicBezTo>
                  <a:cubicBezTo>
                    <a:pt x="37674" y="83263"/>
                    <a:pt x="38208" y="82539"/>
                    <a:pt x="38665" y="81777"/>
                  </a:cubicBezTo>
                  <a:cubicBezTo>
                    <a:pt x="39122" y="80862"/>
                    <a:pt x="39503" y="79796"/>
                    <a:pt x="39808" y="78576"/>
                  </a:cubicBezTo>
                  <a:close/>
                  <a:moveTo>
                    <a:pt x="23806" y="71718"/>
                  </a:moveTo>
                  <a:lnTo>
                    <a:pt x="22892" y="74462"/>
                  </a:lnTo>
                  <a:cubicBezTo>
                    <a:pt x="22587" y="75224"/>
                    <a:pt x="22358" y="75871"/>
                    <a:pt x="22206" y="76405"/>
                  </a:cubicBezTo>
                  <a:cubicBezTo>
                    <a:pt x="22053" y="76938"/>
                    <a:pt x="21977" y="77357"/>
                    <a:pt x="21977" y="77662"/>
                  </a:cubicBezTo>
                  <a:cubicBezTo>
                    <a:pt x="22130" y="77510"/>
                    <a:pt x="22358" y="77357"/>
                    <a:pt x="22663" y="77205"/>
                  </a:cubicBezTo>
                  <a:cubicBezTo>
                    <a:pt x="23273" y="76900"/>
                    <a:pt x="23730" y="76595"/>
                    <a:pt x="24035" y="76290"/>
                  </a:cubicBezTo>
                  <a:cubicBezTo>
                    <a:pt x="24339" y="75986"/>
                    <a:pt x="24949" y="75681"/>
                    <a:pt x="25863" y="75376"/>
                  </a:cubicBezTo>
                  <a:cubicBezTo>
                    <a:pt x="26321" y="75224"/>
                    <a:pt x="26702" y="75071"/>
                    <a:pt x="27006" y="74919"/>
                  </a:cubicBezTo>
                  <a:lnTo>
                    <a:pt x="27006" y="74233"/>
                  </a:lnTo>
                  <a:cubicBezTo>
                    <a:pt x="27006" y="73928"/>
                    <a:pt x="27311" y="73700"/>
                    <a:pt x="27921" y="73547"/>
                  </a:cubicBezTo>
                  <a:cubicBezTo>
                    <a:pt x="28226" y="73547"/>
                    <a:pt x="28530" y="73585"/>
                    <a:pt x="28835" y="73661"/>
                  </a:cubicBezTo>
                  <a:cubicBezTo>
                    <a:pt x="29140" y="73738"/>
                    <a:pt x="29445" y="73776"/>
                    <a:pt x="29750" y="73776"/>
                  </a:cubicBezTo>
                  <a:lnTo>
                    <a:pt x="30664" y="73776"/>
                  </a:lnTo>
                  <a:lnTo>
                    <a:pt x="30664" y="72861"/>
                  </a:lnTo>
                  <a:lnTo>
                    <a:pt x="27921" y="72404"/>
                  </a:lnTo>
                  <a:cubicBezTo>
                    <a:pt x="27159" y="72252"/>
                    <a:pt x="26397" y="72099"/>
                    <a:pt x="25635" y="71947"/>
                  </a:cubicBezTo>
                  <a:cubicBezTo>
                    <a:pt x="24873" y="71795"/>
                    <a:pt x="24263" y="71718"/>
                    <a:pt x="23806" y="71718"/>
                  </a:cubicBezTo>
                  <a:close/>
                  <a:moveTo>
                    <a:pt x="16719" y="70804"/>
                  </a:moveTo>
                  <a:lnTo>
                    <a:pt x="17862" y="73776"/>
                  </a:lnTo>
                  <a:lnTo>
                    <a:pt x="19463" y="71033"/>
                  </a:lnTo>
                  <a:close/>
                  <a:moveTo>
                    <a:pt x="28835" y="69432"/>
                  </a:moveTo>
                  <a:cubicBezTo>
                    <a:pt x="28530" y="70194"/>
                    <a:pt x="28683" y="70842"/>
                    <a:pt x="29292" y="71375"/>
                  </a:cubicBezTo>
                  <a:cubicBezTo>
                    <a:pt x="29902" y="71909"/>
                    <a:pt x="30588" y="72328"/>
                    <a:pt x="31350" y="72633"/>
                  </a:cubicBezTo>
                  <a:cubicBezTo>
                    <a:pt x="32264" y="73090"/>
                    <a:pt x="33407" y="73395"/>
                    <a:pt x="34779" y="73547"/>
                  </a:cubicBezTo>
                  <a:close/>
                  <a:moveTo>
                    <a:pt x="37522" y="68061"/>
                  </a:moveTo>
                  <a:cubicBezTo>
                    <a:pt x="37370" y="68213"/>
                    <a:pt x="37293" y="68442"/>
                    <a:pt x="37293" y="68747"/>
                  </a:cubicBezTo>
                  <a:cubicBezTo>
                    <a:pt x="37293" y="69051"/>
                    <a:pt x="37255" y="69280"/>
                    <a:pt x="37179" y="69432"/>
                  </a:cubicBezTo>
                  <a:cubicBezTo>
                    <a:pt x="37103" y="69585"/>
                    <a:pt x="37141" y="69813"/>
                    <a:pt x="37293" y="70118"/>
                  </a:cubicBezTo>
                  <a:cubicBezTo>
                    <a:pt x="37598" y="70575"/>
                    <a:pt x="37674" y="71185"/>
                    <a:pt x="37522" y="71947"/>
                  </a:cubicBezTo>
                  <a:cubicBezTo>
                    <a:pt x="37370" y="72709"/>
                    <a:pt x="37827" y="72861"/>
                    <a:pt x="38894" y="72404"/>
                  </a:cubicBezTo>
                  <a:cubicBezTo>
                    <a:pt x="39656" y="71795"/>
                    <a:pt x="40037" y="71299"/>
                    <a:pt x="40037" y="70918"/>
                  </a:cubicBezTo>
                  <a:cubicBezTo>
                    <a:pt x="40037" y="70537"/>
                    <a:pt x="40189" y="70652"/>
                    <a:pt x="40494" y="71261"/>
                  </a:cubicBezTo>
                  <a:cubicBezTo>
                    <a:pt x="40799" y="71871"/>
                    <a:pt x="40837" y="72366"/>
                    <a:pt x="40608" y="72747"/>
                  </a:cubicBezTo>
                  <a:cubicBezTo>
                    <a:pt x="40380" y="73128"/>
                    <a:pt x="40646" y="73166"/>
                    <a:pt x="41408" y="72861"/>
                  </a:cubicBezTo>
                  <a:cubicBezTo>
                    <a:pt x="42475" y="72404"/>
                    <a:pt x="43237" y="72176"/>
                    <a:pt x="43694" y="72176"/>
                  </a:cubicBezTo>
                  <a:cubicBezTo>
                    <a:pt x="43847" y="72176"/>
                    <a:pt x="44151" y="71985"/>
                    <a:pt x="44609" y="71604"/>
                  </a:cubicBezTo>
                  <a:cubicBezTo>
                    <a:pt x="45066" y="71223"/>
                    <a:pt x="44913" y="70728"/>
                    <a:pt x="44151" y="70118"/>
                  </a:cubicBezTo>
                  <a:close/>
                  <a:moveTo>
                    <a:pt x="35007" y="64860"/>
                  </a:moveTo>
                  <a:lnTo>
                    <a:pt x="31578" y="65089"/>
                  </a:lnTo>
                  <a:lnTo>
                    <a:pt x="31121" y="66003"/>
                  </a:lnTo>
                  <a:cubicBezTo>
                    <a:pt x="30969" y="66308"/>
                    <a:pt x="30778" y="66537"/>
                    <a:pt x="30550" y="66689"/>
                  </a:cubicBezTo>
                  <a:cubicBezTo>
                    <a:pt x="30321" y="66842"/>
                    <a:pt x="30131" y="66765"/>
                    <a:pt x="29978" y="66461"/>
                  </a:cubicBezTo>
                  <a:cubicBezTo>
                    <a:pt x="29826" y="66308"/>
                    <a:pt x="29597" y="66232"/>
                    <a:pt x="29292" y="66232"/>
                  </a:cubicBezTo>
                  <a:lnTo>
                    <a:pt x="29064" y="66232"/>
                  </a:lnTo>
                  <a:lnTo>
                    <a:pt x="27692" y="67375"/>
                  </a:lnTo>
                  <a:lnTo>
                    <a:pt x="30435" y="68975"/>
                  </a:lnTo>
                  <a:cubicBezTo>
                    <a:pt x="30283" y="68061"/>
                    <a:pt x="30283" y="67451"/>
                    <a:pt x="30435" y="67146"/>
                  </a:cubicBezTo>
                  <a:cubicBezTo>
                    <a:pt x="30588" y="66842"/>
                    <a:pt x="30893" y="66918"/>
                    <a:pt x="31350" y="67375"/>
                  </a:cubicBezTo>
                  <a:cubicBezTo>
                    <a:pt x="31807" y="67832"/>
                    <a:pt x="32493" y="68975"/>
                    <a:pt x="33407" y="70804"/>
                  </a:cubicBezTo>
                  <a:cubicBezTo>
                    <a:pt x="33407" y="70194"/>
                    <a:pt x="33483" y="69661"/>
                    <a:pt x="33636" y="69204"/>
                  </a:cubicBezTo>
                  <a:cubicBezTo>
                    <a:pt x="33941" y="68289"/>
                    <a:pt x="34398" y="67908"/>
                    <a:pt x="35007" y="68061"/>
                  </a:cubicBezTo>
                  <a:cubicBezTo>
                    <a:pt x="34398" y="67908"/>
                    <a:pt x="33941" y="67604"/>
                    <a:pt x="33636" y="67146"/>
                  </a:cubicBezTo>
                  <a:cubicBezTo>
                    <a:pt x="33026" y="66384"/>
                    <a:pt x="33483" y="65622"/>
                    <a:pt x="35007" y="64860"/>
                  </a:cubicBezTo>
                  <a:close/>
                  <a:moveTo>
                    <a:pt x="48266" y="63032"/>
                  </a:moveTo>
                  <a:lnTo>
                    <a:pt x="46895" y="63489"/>
                  </a:lnTo>
                  <a:cubicBezTo>
                    <a:pt x="45980" y="63794"/>
                    <a:pt x="45447" y="64098"/>
                    <a:pt x="45294" y="64403"/>
                  </a:cubicBezTo>
                  <a:cubicBezTo>
                    <a:pt x="44990" y="64708"/>
                    <a:pt x="44075" y="65013"/>
                    <a:pt x="42551" y="65318"/>
                  </a:cubicBezTo>
                  <a:cubicBezTo>
                    <a:pt x="41942" y="65470"/>
                    <a:pt x="41256" y="65546"/>
                    <a:pt x="40494" y="65546"/>
                  </a:cubicBezTo>
                  <a:cubicBezTo>
                    <a:pt x="41103" y="66003"/>
                    <a:pt x="41713" y="66384"/>
                    <a:pt x="42323" y="66689"/>
                  </a:cubicBezTo>
                  <a:cubicBezTo>
                    <a:pt x="43542" y="67299"/>
                    <a:pt x="44380" y="67604"/>
                    <a:pt x="44837" y="67604"/>
                  </a:cubicBezTo>
                  <a:cubicBezTo>
                    <a:pt x="45294" y="67756"/>
                    <a:pt x="45485" y="67604"/>
                    <a:pt x="45409" y="67146"/>
                  </a:cubicBezTo>
                  <a:cubicBezTo>
                    <a:pt x="45333" y="66689"/>
                    <a:pt x="45371" y="66308"/>
                    <a:pt x="45523" y="66003"/>
                  </a:cubicBezTo>
                  <a:cubicBezTo>
                    <a:pt x="45523" y="65546"/>
                    <a:pt x="46133" y="65470"/>
                    <a:pt x="47352" y="65775"/>
                  </a:cubicBezTo>
                  <a:lnTo>
                    <a:pt x="49181" y="66232"/>
                  </a:lnTo>
                  <a:lnTo>
                    <a:pt x="50095" y="64860"/>
                  </a:lnTo>
                  <a:close/>
                  <a:moveTo>
                    <a:pt x="77298" y="59260"/>
                  </a:moveTo>
                  <a:cubicBezTo>
                    <a:pt x="76841" y="58574"/>
                    <a:pt x="76460" y="58612"/>
                    <a:pt x="76155" y="59374"/>
                  </a:cubicBezTo>
                  <a:cubicBezTo>
                    <a:pt x="75851" y="59984"/>
                    <a:pt x="75622" y="60326"/>
                    <a:pt x="75470" y="60403"/>
                  </a:cubicBezTo>
                  <a:cubicBezTo>
                    <a:pt x="75317" y="60479"/>
                    <a:pt x="75089" y="61127"/>
                    <a:pt x="74784" y="62346"/>
                  </a:cubicBezTo>
                  <a:cubicBezTo>
                    <a:pt x="74631" y="63260"/>
                    <a:pt x="74555" y="64213"/>
                    <a:pt x="74555" y="65203"/>
                  </a:cubicBezTo>
                  <a:cubicBezTo>
                    <a:pt x="74555" y="66194"/>
                    <a:pt x="74403" y="66842"/>
                    <a:pt x="74098" y="67146"/>
                  </a:cubicBezTo>
                  <a:cubicBezTo>
                    <a:pt x="73946" y="67451"/>
                    <a:pt x="73869" y="67794"/>
                    <a:pt x="73869" y="68175"/>
                  </a:cubicBezTo>
                  <a:cubicBezTo>
                    <a:pt x="73869" y="68556"/>
                    <a:pt x="73793" y="68975"/>
                    <a:pt x="73641" y="69432"/>
                  </a:cubicBezTo>
                  <a:cubicBezTo>
                    <a:pt x="73488" y="70042"/>
                    <a:pt x="73412" y="70575"/>
                    <a:pt x="73412" y="71033"/>
                  </a:cubicBezTo>
                  <a:lnTo>
                    <a:pt x="76613" y="70118"/>
                  </a:lnTo>
                  <a:cubicBezTo>
                    <a:pt x="76155" y="69966"/>
                    <a:pt x="75774" y="69737"/>
                    <a:pt x="75470" y="69432"/>
                  </a:cubicBezTo>
                  <a:cubicBezTo>
                    <a:pt x="74708" y="68670"/>
                    <a:pt x="74479" y="68061"/>
                    <a:pt x="74784" y="67604"/>
                  </a:cubicBezTo>
                  <a:cubicBezTo>
                    <a:pt x="75241" y="66994"/>
                    <a:pt x="76003" y="66842"/>
                    <a:pt x="77070" y="67146"/>
                  </a:cubicBezTo>
                  <a:cubicBezTo>
                    <a:pt x="77679" y="67299"/>
                    <a:pt x="78213" y="67527"/>
                    <a:pt x="78670" y="67832"/>
                  </a:cubicBezTo>
                  <a:cubicBezTo>
                    <a:pt x="78365" y="67527"/>
                    <a:pt x="78137" y="67146"/>
                    <a:pt x="77984" y="66689"/>
                  </a:cubicBezTo>
                  <a:cubicBezTo>
                    <a:pt x="77679" y="65775"/>
                    <a:pt x="77832" y="65089"/>
                    <a:pt x="78441" y="64632"/>
                  </a:cubicBezTo>
                  <a:cubicBezTo>
                    <a:pt x="78746" y="64327"/>
                    <a:pt x="79432" y="64479"/>
                    <a:pt x="80499" y="65089"/>
                  </a:cubicBezTo>
                  <a:cubicBezTo>
                    <a:pt x="80956" y="65394"/>
                    <a:pt x="81413" y="65775"/>
                    <a:pt x="81870" y="66232"/>
                  </a:cubicBezTo>
                  <a:cubicBezTo>
                    <a:pt x="81413" y="65622"/>
                    <a:pt x="81108" y="65089"/>
                    <a:pt x="80956" y="64632"/>
                  </a:cubicBezTo>
                  <a:cubicBezTo>
                    <a:pt x="80651" y="63870"/>
                    <a:pt x="81413" y="63794"/>
                    <a:pt x="83242" y="64403"/>
                  </a:cubicBezTo>
                  <a:cubicBezTo>
                    <a:pt x="83090" y="63641"/>
                    <a:pt x="82861" y="62955"/>
                    <a:pt x="82556" y="62346"/>
                  </a:cubicBezTo>
                  <a:cubicBezTo>
                    <a:pt x="82251" y="61889"/>
                    <a:pt x="81870" y="61431"/>
                    <a:pt x="81413" y="60974"/>
                  </a:cubicBezTo>
                  <a:cubicBezTo>
                    <a:pt x="80956" y="60517"/>
                    <a:pt x="80423" y="60288"/>
                    <a:pt x="79813" y="60288"/>
                  </a:cubicBezTo>
                  <a:cubicBezTo>
                    <a:pt x="78594" y="60288"/>
                    <a:pt x="77756" y="59945"/>
                    <a:pt x="77298" y="59260"/>
                  </a:cubicBezTo>
                  <a:close/>
                  <a:moveTo>
                    <a:pt x="52938" y="55031"/>
                  </a:moveTo>
                  <a:cubicBezTo>
                    <a:pt x="50805" y="55640"/>
                    <a:pt x="49204" y="56478"/>
                    <a:pt x="48138" y="57545"/>
                  </a:cubicBezTo>
                  <a:cubicBezTo>
                    <a:pt x="47528" y="58155"/>
                    <a:pt x="47147" y="58688"/>
                    <a:pt x="46995" y="59145"/>
                  </a:cubicBezTo>
                  <a:cubicBezTo>
                    <a:pt x="47604" y="59298"/>
                    <a:pt x="48214" y="59526"/>
                    <a:pt x="48823" y="59831"/>
                  </a:cubicBezTo>
                  <a:cubicBezTo>
                    <a:pt x="50043" y="60441"/>
                    <a:pt x="51033" y="60746"/>
                    <a:pt x="51795" y="60746"/>
                  </a:cubicBezTo>
                  <a:cubicBezTo>
                    <a:pt x="52557" y="60746"/>
                    <a:pt x="52900" y="60517"/>
                    <a:pt x="52824" y="60060"/>
                  </a:cubicBezTo>
                  <a:cubicBezTo>
                    <a:pt x="52748" y="59603"/>
                    <a:pt x="52786" y="59069"/>
                    <a:pt x="52938" y="58460"/>
                  </a:cubicBezTo>
                  <a:lnTo>
                    <a:pt x="52938" y="56402"/>
                  </a:lnTo>
                  <a:close/>
                  <a:moveTo>
                    <a:pt x="17748" y="54688"/>
                  </a:moveTo>
                  <a:cubicBezTo>
                    <a:pt x="17367" y="54459"/>
                    <a:pt x="17253" y="54573"/>
                    <a:pt x="17405" y="55031"/>
                  </a:cubicBezTo>
                  <a:cubicBezTo>
                    <a:pt x="17405" y="55183"/>
                    <a:pt x="17481" y="55335"/>
                    <a:pt x="17634" y="55488"/>
                  </a:cubicBezTo>
                  <a:cubicBezTo>
                    <a:pt x="17634" y="55793"/>
                    <a:pt x="17672" y="56059"/>
                    <a:pt x="17748" y="56288"/>
                  </a:cubicBezTo>
                  <a:cubicBezTo>
                    <a:pt x="17824" y="56516"/>
                    <a:pt x="17862" y="56783"/>
                    <a:pt x="17862" y="57088"/>
                  </a:cubicBezTo>
                  <a:cubicBezTo>
                    <a:pt x="18015" y="57545"/>
                    <a:pt x="18091" y="58002"/>
                    <a:pt x="18091" y="58460"/>
                  </a:cubicBezTo>
                  <a:cubicBezTo>
                    <a:pt x="18091" y="58917"/>
                    <a:pt x="18472" y="59145"/>
                    <a:pt x="19234" y="59145"/>
                  </a:cubicBezTo>
                  <a:cubicBezTo>
                    <a:pt x="19844" y="59298"/>
                    <a:pt x="20606" y="59374"/>
                    <a:pt x="21520" y="59374"/>
                  </a:cubicBezTo>
                  <a:cubicBezTo>
                    <a:pt x="22434" y="59374"/>
                    <a:pt x="23044" y="59450"/>
                    <a:pt x="23349" y="59603"/>
                  </a:cubicBezTo>
                  <a:cubicBezTo>
                    <a:pt x="23501" y="59755"/>
                    <a:pt x="23882" y="59831"/>
                    <a:pt x="24492" y="59831"/>
                  </a:cubicBezTo>
                  <a:cubicBezTo>
                    <a:pt x="24797" y="59831"/>
                    <a:pt x="25025" y="59907"/>
                    <a:pt x="25178" y="60060"/>
                  </a:cubicBezTo>
                  <a:lnTo>
                    <a:pt x="24035" y="58917"/>
                  </a:lnTo>
                  <a:cubicBezTo>
                    <a:pt x="23425" y="58307"/>
                    <a:pt x="22663" y="57698"/>
                    <a:pt x="21749" y="57088"/>
                  </a:cubicBezTo>
                  <a:cubicBezTo>
                    <a:pt x="20987" y="56783"/>
                    <a:pt x="20263" y="56478"/>
                    <a:pt x="19577" y="56174"/>
                  </a:cubicBezTo>
                  <a:cubicBezTo>
                    <a:pt x="18891" y="55869"/>
                    <a:pt x="18472" y="55564"/>
                    <a:pt x="18320" y="55259"/>
                  </a:cubicBezTo>
                  <a:cubicBezTo>
                    <a:pt x="18320" y="55107"/>
                    <a:pt x="18129" y="54916"/>
                    <a:pt x="17748" y="54688"/>
                  </a:cubicBezTo>
                  <a:close/>
                  <a:moveTo>
                    <a:pt x="44630" y="54116"/>
                  </a:moveTo>
                  <a:lnTo>
                    <a:pt x="42569" y="54573"/>
                  </a:lnTo>
                  <a:cubicBezTo>
                    <a:pt x="43331" y="54878"/>
                    <a:pt x="43865" y="55412"/>
                    <a:pt x="44169" y="56174"/>
                  </a:cubicBezTo>
                  <a:cubicBezTo>
                    <a:pt x="44322" y="56631"/>
                    <a:pt x="44398" y="57088"/>
                    <a:pt x="44398" y="57545"/>
                  </a:cubicBezTo>
                  <a:close/>
                  <a:moveTo>
                    <a:pt x="56953" y="43601"/>
                  </a:moveTo>
                  <a:cubicBezTo>
                    <a:pt x="56953" y="42839"/>
                    <a:pt x="56724" y="42953"/>
                    <a:pt x="56267" y="43943"/>
                  </a:cubicBezTo>
                  <a:cubicBezTo>
                    <a:pt x="55810" y="44934"/>
                    <a:pt x="55505" y="45658"/>
                    <a:pt x="55353" y="46115"/>
                  </a:cubicBezTo>
                  <a:cubicBezTo>
                    <a:pt x="55353" y="46420"/>
                    <a:pt x="55353" y="46763"/>
                    <a:pt x="55353" y="47144"/>
                  </a:cubicBezTo>
                  <a:cubicBezTo>
                    <a:pt x="55353" y="47525"/>
                    <a:pt x="55429" y="47868"/>
                    <a:pt x="55581" y="48173"/>
                  </a:cubicBezTo>
                  <a:cubicBezTo>
                    <a:pt x="55581" y="48630"/>
                    <a:pt x="55658" y="49087"/>
                    <a:pt x="55810" y="49544"/>
                  </a:cubicBezTo>
                  <a:cubicBezTo>
                    <a:pt x="56115" y="49392"/>
                    <a:pt x="56458" y="49163"/>
                    <a:pt x="56839" y="48858"/>
                  </a:cubicBezTo>
                  <a:cubicBezTo>
                    <a:pt x="57220" y="48554"/>
                    <a:pt x="57486" y="48249"/>
                    <a:pt x="57639" y="47944"/>
                  </a:cubicBezTo>
                  <a:cubicBezTo>
                    <a:pt x="57791" y="47792"/>
                    <a:pt x="57715" y="47182"/>
                    <a:pt x="57410" y="46115"/>
                  </a:cubicBezTo>
                  <a:cubicBezTo>
                    <a:pt x="57105" y="45048"/>
                    <a:pt x="56953" y="44210"/>
                    <a:pt x="56953" y="43601"/>
                  </a:cubicBezTo>
                  <a:close/>
                  <a:moveTo>
                    <a:pt x="70440" y="41315"/>
                  </a:moveTo>
                  <a:lnTo>
                    <a:pt x="70212" y="44744"/>
                  </a:lnTo>
                  <a:lnTo>
                    <a:pt x="70212" y="46344"/>
                  </a:lnTo>
                  <a:cubicBezTo>
                    <a:pt x="70212" y="46649"/>
                    <a:pt x="70250" y="46953"/>
                    <a:pt x="70326" y="47258"/>
                  </a:cubicBezTo>
                  <a:cubicBezTo>
                    <a:pt x="70402" y="47563"/>
                    <a:pt x="70517" y="47563"/>
                    <a:pt x="70669" y="47258"/>
                  </a:cubicBezTo>
                  <a:cubicBezTo>
                    <a:pt x="70974" y="46649"/>
                    <a:pt x="71126" y="45582"/>
                    <a:pt x="71126" y="44058"/>
                  </a:cubicBezTo>
                  <a:cubicBezTo>
                    <a:pt x="71126" y="43296"/>
                    <a:pt x="71126" y="42458"/>
                    <a:pt x="71126" y="41543"/>
                  </a:cubicBezTo>
                  <a:cubicBezTo>
                    <a:pt x="71126" y="40629"/>
                    <a:pt x="70898" y="40553"/>
                    <a:pt x="70440" y="41315"/>
                  </a:cubicBezTo>
                  <a:close/>
                  <a:moveTo>
                    <a:pt x="84385" y="41086"/>
                  </a:moveTo>
                  <a:cubicBezTo>
                    <a:pt x="84233" y="41391"/>
                    <a:pt x="84156" y="41772"/>
                    <a:pt x="84156" y="42229"/>
                  </a:cubicBezTo>
                  <a:cubicBezTo>
                    <a:pt x="84004" y="42534"/>
                    <a:pt x="83852" y="42724"/>
                    <a:pt x="83699" y="42800"/>
                  </a:cubicBezTo>
                  <a:cubicBezTo>
                    <a:pt x="83547" y="42877"/>
                    <a:pt x="83166" y="43296"/>
                    <a:pt x="82556" y="44058"/>
                  </a:cubicBezTo>
                  <a:cubicBezTo>
                    <a:pt x="82099" y="44667"/>
                    <a:pt x="81870" y="45353"/>
                    <a:pt x="81870" y="46115"/>
                  </a:cubicBezTo>
                  <a:cubicBezTo>
                    <a:pt x="81870" y="46420"/>
                    <a:pt x="81947" y="46649"/>
                    <a:pt x="82099" y="46801"/>
                  </a:cubicBezTo>
                  <a:cubicBezTo>
                    <a:pt x="82404" y="46039"/>
                    <a:pt x="82747" y="45848"/>
                    <a:pt x="83128" y="46229"/>
                  </a:cubicBezTo>
                  <a:cubicBezTo>
                    <a:pt x="83509" y="46610"/>
                    <a:pt x="83852" y="46649"/>
                    <a:pt x="84156" y="46344"/>
                  </a:cubicBezTo>
                  <a:cubicBezTo>
                    <a:pt x="84461" y="46039"/>
                    <a:pt x="84690" y="46077"/>
                    <a:pt x="84842" y="46458"/>
                  </a:cubicBezTo>
                  <a:cubicBezTo>
                    <a:pt x="84995" y="46839"/>
                    <a:pt x="85223" y="47106"/>
                    <a:pt x="85528" y="47258"/>
                  </a:cubicBezTo>
                  <a:cubicBezTo>
                    <a:pt x="85985" y="47411"/>
                    <a:pt x="86061" y="47144"/>
                    <a:pt x="85757" y="46458"/>
                  </a:cubicBezTo>
                  <a:cubicBezTo>
                    <a:pt x="85452" y="45772"/>
                    <a:pt x="85604" y="45048"/>
                    <a:pt x="86214" y="44286"/>
                  </a:cubicBezTo>
                  <a:cubicBezTo>
                    <a:pt x="86519" y="43829"/>
                    <a:pt x="86633" y="44058"/>
                    <a:pt x="86557" y="44972"/>
                  </a:cubicBezTo>
                  <a:cubicBezTo>
                    <a:pt x="86481" y="45887"/>
                    <a:pt x="86519" y="46496"/>
                    <a:pt x="86671" y="46801"/>
                  </a:cubicBezTo>
                  <a:cubicBezTo>
                    <a:pt x="86823" y="47106"/>
                    <a:pt x="86976" y="47144"/>
                    <a:pt x="87128" y="46915"/>
                  </a:cubicBezTo>
                  <a:cubicBezTo>
                    <a:pt x="87281" y="46687"/>
                    <a:pt x="87281" y="46420"/>
                    <a:pt x="87128" y="46115"/>
                  </a:cubicBezTo>
                  <a:cubicBezTo>
                    <a:pt x="86976" y="45810"/>
                    <a:pt x="86900" y="45315"/>
                    <a:pt x="86900" y="44629"/>
                  </a:cubicBezTo>
                  <a:cubicBezTo>
                    <a:pt x="86900" y="43943"/>
                    <a:pt x="86823" y="43524"/>
                    <a:pt x="86671" y="43372"/>
                  </a:cubicBezTo>
                  <a:cubicBezTo>
                    <a:pt x="86671" y="43220"/>
                    <a:pt x="86481" y="42877"/>
                    <a:pt x="86100" y="42343"/>
                  </a:cubicBezTo>
                  <a:cubicBezTo>
                    <a:pt x="85719" y="41810"/>
                    <a:pt x="85376" y="41391"/>
                    <a:pt x="85071" y="41086"/>
                  </a:cubicBezTo>
                  <a:cubicBezTo>
                    <a:pt x="84766" y="40781"/>
                    <a:pt x="84537" y="40781"/>
                    <a:pt x="84385" y="41086"/>
                  </a:cubicBezTo>
                  <a:close/>
                  <a:moveTo>
                    <a:pt x="77070" y="39943"/>
                  </a:moveTo>
                  <a:cubicBezTo>
                    <a:pt x="76460" y="39943"/>
                    <a:pt x="75851" y="40095"/>
                    <a:pt x="75241" y="40400"/>
                  </a:cubicBezTo>
                  <a:cubicBezTo>
                    <a:pt x="74631" y="41162"/>
                    <a:pt x="74898" y="41657"/>
                    <a:pt x="76041" y="41886"/>
                  </a:cubicBezTo>
                  <a:cubicBezTo>
                    <a:pt x="77184" y="42115"/>
                    <a:pt x="78060" y="42305"/>
                    <a:pt x="78670" y="42458"/>
                  </a:cubicBezTo>
                  <a:cubicBezTo>
                    <a:pt x="78975" y="42458"/>
                    <a:pt x="79127" y="42724"/>
                    <a:pt x="79127" y="43258"/>
                  </a:cubicBezTo>
                  <a:cubicBezTo>
                    <a:pt x="79127" y="43791"/>
                    <a:pt x="79127" y="44210"/>
                    <a:pt x="79127" y="44515"/>
                  </a:cubicBezTo>
                  <a:cubicBezTo>
                    <a:pt x="79127" y="44820"/>
                    <a:pt x="79165" y="45277"/>
                    <a:pt x="79242" y="45887"/>
                  </a:cubicBezTo>
                  <a:cubicBezTo>
                    <a:pt x="79318" y="46496"/>
                    <a:pt x="79508" y="46801"/>
                    <a:pt x="79813" y="46801"/>
                  </a:cubicBezTo>
                  <a:cubicBezTo>
                    <a:pt x="80118" y="46496"/>
                    <a:pt x="80194" y="46115"/>
                    <a:pt x="80042" y="45658"/>
                  </a:cubicBezTo>
                  <a:cubicBezTo>
                    <a:pt x="79889" y="45201"/>
                    <a:pt x="79737" y="44591"/>
                    <a:pt x="79584" y="43829"/>
                  </a:cubicBezTo>
                  <a:cubicBezTo>
                    <a:pt x="79584" y="43220"/>
                    <a:pt x="79737" y="42762"/>
                    <a:pt x="80042" y="42458"/>
                  </a:cubicBezTo>
                  <a:cubicBezTo>
                    <a:pt x="80194" y="42305"/>
                    <a:pt x="80423" y="42229"/>
                    <a:pt x="80727" y="42229"/>
                  </a:cubicBezTo>
                  <a:cubicBezTo>
                    <a:pt x="79813" y="40705"/>
                    <a:pt x="78594" y="39943"/>
                    <a:pt x="77070" y="39943"/>
                  </a:cubicBezTo>
                  <a:close/>
                  <a:moveTo>
                    <a:pt x="50667" y="39600"/>
                  </a:moveTo>
                  <a:cubicBezTo>
                    <a:pt x="49981" y="39676"/>
                    <a:pt x="49562" y="39943"/>
                    <a:pt x="49409" y="40400"/>
                  </a:cubicBezTo>
                  <a:cubicBezTo>
                    <a:pt x="49257" y="40705"/>
                    <a:pt x="49219" y="40934"/>
                    <a:pt x="49295" y="41086"/>
                  </a:cubicBezTo>
                  <a:cubicBezTo>
                    <a:pt x="49371" y="41238"/>
                    <a:pt x="49409" y="41391"/>
                    <a:pt x="49409" y="41543"/>
                  </a:cubicBezTo>
                  <a:cubicBezTo>
                    <a:pt x="49409" y="41696"/>
                    <a:pt x="49485" y="41848"/>
                    <a:pt x="49638" y="42000"/>
                  </a:cubicBezTo>
                  <a:cubicBezTo>
                    <a:pt x="50247" y="41696"/>
                    <a:pt x="50628" y="41848"/>
                    <a:pt x="50781" y="42458"/>
                  </a:cubicBezTo>
                  <a:cubicBezTo>
                    <a:pt x="50933" y="43067"/>
                    <a:pt x="51162" y="43524"/>
                    <a:pt x="51467" y="43829"/>
                  </a:cubicBezTo>
                  <a:cubicBezTo>
                    <a:pt x="51619" y="44134"/>
                    <a:pt x="51848" y="44096"/>
                    <a:pt x="52152" y="43715"/>
                  </a:cubicBezTo>
                  <a:cubicBezTo>
                    <a:pt x="52457" y="43334"/>
                    <a:pt x="52762" y="42915"/>
                    <a:pt x="53067" y="42458"/>
                  </a:cubicBezTo>
                  <a:cubicBezTo>
                    <a:pt x="53219" y="41848"/>
                    <a:pt x="53029" y="41391"/>
                    <a:pt x="52495" y="41086"/>
                  </a:cubicBezTo>
                  <a:cubicBezTo>
                    <a:pt x="51962" y="40781"/>
                    <a:pt x="51695" y="40400"/>
                    <a:pt x="51695" y="39943"/>
                  </a:cubicBezTo>
                  <a:cubicBezTo>
                    <a:pt x="51695" y="39638"/>
                    <a:pt x="51352" y="39524"/>
                    <a:pt x="50667" y="39600"/>
                  </a:cubicBezTo>
                  <a:close/>
                  <a:moveTo>
                    <a:pt x="52838" y="26684"/>
                  </a:moveTo>
                  <a:cubicBezTo>
                    <a:pt x="52229" y="26532"/>
                    <a:pt x="51810" y="26608"/>
                    <a:pt x="51581" y="26913"/>
                  </a:cubicBezTo>
                  <a:cubicBezTo>
                    <a:pt x="51352" y="27218"/>
                    <a:pt x="50933" y="27522"/>
                    <a:pt x="50324" y="27827"/>
                  </a:cubicBezTo>
                  <a:cubicBezTo>
                    <a:pt x="49714" y="28132"/>
                    <a:pt x="49714" y="28284"/>
                    <a:pt x="50324" y="28284"/>
                  </a:cubicBezTo>
                  <a:lnTo>
                    <a:pt x="50781" y="28284"/>
                  </a:lnTo>
                  <a:cubicBezTo>
                    <a:pt x="51238" y="28437"/>
                    <a:pt x="51314" y="28627"/>
                    <a:pt x="51009" y="28856"/>
                  </a:cubicBezTo>
                  <a:cubicBezTo>
                    <a:pt x="50705" y="29084"/>
                    <a:pt x="50247" y="29199"/>
                    <a:pt x="49638" y="29199"/>
                  </a:cubicBezTo>
                  <a:cubicBezTo>
                    <a:pt x="49028" y="29199"/>
                    <a:pt x="48723" y="29275"/>
                    <a:pt x="48723" y="29427"/>
                  </a:cubicBezTo>
                  <a:cubicBezTo>
                    <a:pt x="48723" y="29580"/>
                    <a:pt x="48495" y="29961"/>
                    <a:pt x="48038" y="30570"/>
                  </a:cubicBezTo>
                  <a:cubicBezTo>
                    <a:pt x="47733" y="31180"/>
                    <a:pt x="47657" y="31790"/>
                    <a:pt x="47809" y="32399"/>
                  </a:cubicBezTo>
                  <a:cubicBezTo>
                    <a:pt x="47961" y="33009"/>
                    <a:pt x="48114" y="33466"/>
                    <a:pt x="48266" y="33771"/>
                  </a:cubicBezTo>
                  <a:cubicBezTo>
                    <a:pt x="48571" y="34076"/>
                    <a:pt x="48800" y="33809"/>
                    <a:pt x="48952" y="32971"/>
                  </a:cubicBezTo>
                  <a:cubicBezTo>
                    <a:pt x="49104" y="32132"/>
                    <a:pt x="49181" y="31332"/>
                    <a:pt x="49181" y="30570"/>
                  </a:cubicBezTo>
                  <a:cubicBezTo>
                    <a:pt x="49333" y="29656"/>
                    <a:pt x="49524" y="29465"/>
                    <a:pt x="49752" y="29999"/>
                  </a:cubicBezTo>
                  <a:cubicBezTo>
                    <a:pt x="49981" y="30532"/>
                    <a:pt x="50247" y="30951"/>
                    <a:pt x="50552" y="31256"/>
                  </a:cubicBezTo>
                  <a:cubicBezTo>
                    <a:pt x="51009" y="31561"/>
                    <a:pt x="51200" y="31599"/>
                    <a:pt x="51124" y="31370"/>
                  </a:cubicBezTo>
                  <a:cubicBezTo>
                    <a:pt x="51048" y="31142"/>
                    <a:pt x="51314" y="30799"/>
                    <a:pt x="51924" y="30342"/>
                  </a:cubicBezTo>
                  <a:cubicBezTo>
                    <a:pt x="52381" y="29732"/>
                    <a:pt x="52724" y="29656"/>
                    <a:pt x="52953" y="30113"/>
                  </a:cubicBezTo>
                  <a:cubicBezTo>
                    <a:pt x="53181" y="30570"/>
                    <a:pt x="53676" y="30570"/>
                    <a:pt x="54438" y="30113"/>
                  </a:cubicBezTo>
                  <a:cubicBezTo>
                    <a:pt x="54896" y="29656"/>
                    <a:pt x="55086" y="29275"/>
                    <a:pt x="55010" y="28970"/>
                  </a:cubicBezTo>
                  <a:cubicBezTo>
                    <a:pt x="54934" y="28665"/>
                    <a:pt x="54896" y="28284"/>
                    <a:pt x="54896" y="27827"/>
                  </a:cubicBezTo>
                  <a:cubicBezTo>
                    <a:pt x="54743" y="27065"/>
                    <a:pt x="54553" y="26684"/>
                    <a:pt x="54324" y="26684"/>
                  </a:cubicBezTo>
                  <a:cubicBezTo>
                    <a:pt x="54096" y="26684"/>
                    <a:pt x="53600" y="26684"/>
                    <a:pt x="52838" y="26684"/>
                  </a:cubicBezTo>
                  <a:close/>
                  <a:moveTo>
                    <a:pt x="70669" y="52"/>
                  </a:moveTo>
                  <a:cubicBezTo>
                    <a:pt x="70821" y="-24"/>
                    <a:pt x="70898" y="90"/>
                    <a:pt x="70898" y="395"/>
                  </a:cubicBezTo>
                  <a:cubicBezTo>
                    <a:pt x="70898" y="700"/>
                    <a:pt x="70860" y="1576"/>
                    <a:pt x="70783" y="3024"/>
                  </a:cubicBezTo>
                  <a:cubicBezTo>
                    <a:pt x="70707" y="4472"/>
                    <a:pt x="70593" y="5958"/>
                    <a:pt x="70440" y="7482"/>
                  </a:cubicBezTo>
                  <a:cubicBezTo>
                    <a:pt x="70288" y="9311"/>
                    <a:pt x="70059" y="11292"/>
                    <a:pt x="69755" y="13425"/>
                  </a:cubicBezTo>
                  <a:lnTo>
                    <a:pt x="70669" y="12968"/>
                  </a:lnTo>
                  <a:cubicBezTo>
                    <a:pt x="71279" y="12663"/>
                    <a:pt x="71812" y="12740"/>
                    <a:pt x="72269" y="13197"/>
                  </a:cubicBezTo>
                  <a:cubicBezTo>
                    <a:pt x="73184" y="14416"/>
                    <a:pt x="73260" y="15178"/>
                    <a:pt x="72498" y="15483"/>
                  </a:cubicBezTo>
                  <a:cubicBezTo>
                    <a:pt x="72193" y="15635"/>
                    <a:pt x="71660" y="16092"/>
                    <a:pt x="70898" y="16854"/>
                  </a:cubicBezTo>
                  <a:cubicBezTo>
                    <a:pt x="70593" y="17312"/>
                    <a:pt x="70364" y="17693"/>
                    <a:pt x="70212" y="17997"/>
                  </a:cubicBezTo>
                  <a:cubicBezTo>
                    <a:pt x="70669" y="17997"/>
                    <a:pt x="71126" y="18074"/>
                    <a:pt x="71583" y="18226"/>
                  </a:cubicBezTo>
                  <a:cubicBezTo>
                    <a:pt x="71888" y="18531"/>
                    <a:pt x="72193" y="18874"/>
                    <a:pt x="72498" y="19255"/>
                  </a:cubicBezTo>
                  <a:cubicBezTo>
                    <a:pt x="72803" y="19636"/>
                    <a:pt x="72955" y="20283"/>
                    <a:pt x="72955" y="21198"/>
                  </a:cubicBezTo>
                  <a:cubicBezTo>
                    <a:pt x="74022" y="20588"/>
                    <a:pt x="74860" y="20207"/>
                    <a:pt x="75470" y="20055"/>
                  </a:cubicBezTo>
                  <a:cubicBezTo>
                    <a:pt x="75927" y="19902"/>
                    <a:pt x="76194" y="19940"/>
                    <a:pt x="76270" y="20169"/>
                  </a:cubicBezTo>
                  <a:cubicBezTo>
                    <a:pt x="76346" y="20398"/>
                    <a:pt x="75774" y="21122"/>
                    <a:pt x="74555" y="22341"/>
                  </a:cubicBezTo>
                  <a:cubicBezTo>
                    <a:pt x="75012" y="22036"/>
                    <a:pt x="75546" y="21731"/>
                    <a:pt x="76155" y="21426"/>
                  </a:cubicBezTo>
                  <a:cubicBezTo>
                    <a:pt x="77375" y="21122"/>
                    <a:pt x="78060" y="21274"/>
                    <a:pt x="78213" y="21884"/>
                  </a:cubicBezTo>
                  <a:cubicBezTo>
                    <a:pt x="78213" y="22493"/>
                    <a:pt x="78365" y="22950"/>
                    <a:pt x="78670" y="23255"/>
                  </a:cubicBezTo>
                  <a:cubicBezTo>
                    <a:pt x="78822" y="23408"/>
                    <a:pt x="78899" y="23408"/>
                    <a:pt x="78899" y="23255"/>
                  </a:cubicBezTo>
                  <a:cubicBezTo>
                    <a:pt x="79508" y="22646"/>
                    <a:pt x="80042" y="22265"/>
                    <a:pt x="80499" y="22112"/>
                  </a:cubicBezTo>
                  <a:cubicBezTo>
                    <a:pt x="81413" y="21807"/>
                    <a:pt x="81566" y="22798"/>
                    <a:pt x="80956" y="25084"/>
                  </a:cubicBezTo>
                  <a:cubicBezTo>
                    <a:pt x="82023" y="24322"/>
                    <a:pt x="82861" y="23712"/>
                    <a:pt x="83471" y="23255"/>
                  </a:cubicBezTo>
                  <a:cubicBezTo>
                    <a:pt x="84080" y="22950"/>
                    <a:pt x="84614" y="22912"/>
                    <a:pt x="85071" y="23141"/>
                  </a:cubicBezTo>
                  <a:cubicBezTo>
                    <a:pt x="85528" y="23369"/>
                    <a:pt x="85604" y="24170"/>
                    <a:pt x="85299" y="25541"/>
                  </a:cubicBezTo>
                  <a:cubicBezTo>
                    <a:pt x="86061" y="25694"/>
                    <a:pt x="86747" y="25846"/>
                    <a:pt x="87357" y="25998"/>
                  </a:cubicBezTo>
                  <a:cubicBezTo>
                    <a:pt x="88576" y="26303"/>
                    <a:pt x="88652" y="26684"/>
                    <a:pt x="87585" y="27141"/>
                  </a:cubicBezTo>
                  <a:cubicBezTo>
                    <a:pt x="86976" y="27446"/>
                    <a:pt x="86481" y="27637"/>
                    <a:pt x="86100" y="27713"/>
                  </a:cubicBezTo>
                  <a:cubicBezTo>
                    <a:pt x="85719" y="27789"/>
                    <a:pt x="85376" y="27903"/>
                    <a:pt x="85071" y="28056"/>
                  </a:cubicBezTo>
                  <a:cubicBezTo>
                    <a:pt x="84766" y="28208"/>
                    <a:pt x="84537" y="28284"/>
                    <a:pt x="84385" y="28284"/>
                  </a:cubicBezTo>
                  <a:lnTo>
                    <a:pt x="84156" y="30570"/>
                  </a:lnTo>
                  <a:lnTo>
                    <a:pt x="85071" y="30570"/>
                  </a:lnTo>
                  <a:cubicBezTo>
                    <a:pt x="84918" y="31180"/>
                    <a:pt x="84690" y="31713"/>
                    <a:pt x="84385" y="32171"/>
                  </a:cubicBezTo>
                  <a:cubicBezTo>
                    <a:pt x="84080" y="32475"/>
                    <a:pt x="83775" y="32818"/>
                    <a:pt x="83471" y="33199"/>
                  </a:cubicBezTo>
                  <a:cubicBezTo>
                    <a:pt x="83166" y="33580"/>
                    <a:pt x="82861" y="33771"/>
                    <a:pt x="82556" y="33771"/>
                  </a:cubicBezTo>
                  <a:cubicBezTo>
                    <a:pt x="82099" y="33771"/>
                    <a:pt x="81718" y="33923"/>
                    <a:pt x="81413" y="34228"/>
                  </a:cubicBezTo>
                  <a:cubicBezTo>
                    <a:pt x="81261" y="34380"/>
                    <a:pt x="81185" y="34533"/>
                    <a:pt x="81185" y="34685"/>
                  </a:cubicBezTo>
                  <a:cubicBezTo>
                    <a:pt x="81642" y="34533"/>
                    <a:pt x="82023" y="34533"/>
                    <a:pt x="82328" y="34685"/>
                  </a:cubicBezTo>
                  <a:cubicBezTo>
                    <a:pt x="82937" y="34990"/>
                    <a:pt x="83013" y="35828"/>
                    <a:pt x="82556" y="37200"/>
                  </a:cubicBezTo>
                  <a:cubicBezTo>
                    <a:pt x="82861" y="36743"/>
                    <a:pt x="83242" y="36362"/>
                    <a:pt x="83699" y="36057"/>
                  </a:cubicBezTo>
                  <a:cubicBezTo>
                    <a:pt x="84004" y="35752"/>
                    <a:pt x="84423" y="35523"/>
                    <a:pt x="84957" y="35371"/>
                  </a:cubicBezTo>
                  <a:cubicBezTo>
                    <a:pt x="85490" y="35219"/>
                    <a:pt x="85985" y="35295"/>
                    <a:pt x="86442" y="35600"/>
                  </a:cubicBezTo>
                  <a:cubicBezTo>
                    <a:pt x="86747" y="35904"/>
                    <a:pt x="87052" y="36019"/>
                    <a:pt x="87357" y="35942"/>
                  </a:cubicBezTo>
                  <a:cubicBezTo>
                    <a:pt x="87662" y="35866"/>
                    <a:pt x="87890" y="35828"/>
                    <a:pt x="88043" y="35828"/>
                  </a:cubicBezTo>
                  <a:cubicBezTo>
                    <a:pt x="88195" y="35828"/>
                    <a:pt x="88347" y="35752"/>
                    <a:pt x="88500" y="35600"/>
                  </a:cubicBezTo>
                  <a:cubicBezTo>
                    <a:pt x="88652" y="35295"/>
                    <a:pt x="88805" y="34914"/>
                    <a:pt x="88957" y="34457"/>
                  </a:cubicBezTo>
                  <a:cubicBezTo>
                    <a:pt x="89109" y="34152"/>
                    <a:pt x="89262" y="33771"/>
                    <a:pt x="89414" y="33314"/>
                  </a:cubicBezTo>
                  <a:cubicBezTo>
                    <a:pt x="89567" y="32856"/>
                    <a:pt x="89719" y="32399"/>
                    <a:pt x="89871" y="31942"/>
                  </a:cubicBezTo>
                  <a:cubicBezTo>
                    <a:pt x="90024" y="31332"/>
                    <a:pt x="90367" y="30647"/>
                    <a:pt x="90900" y="29885"/>
                  </a:cubicBezTo>
                  <a:cubicBezTo>
                    <a:pt x="91434" y="29123"/>
                    <a:pt x="92081" y="28742"/>
                    <a:pt x="92843" y="28742"/>
                  </a:cubicBezTo>
                  <a:cubicBezTo>
                    <a:pt x="93605" y="28742"/>
                    <a:pt x="94139" y="29046"/>
                    <a:pt x="94443" y="29656"/>
                  </a:cubicBezTo>
                  <a:cubicBezTo>
                    <a:pt x="94596" y="29961"/>
                    <a:pt x="94672" y="30266"/>
                    <a:pt x="94672" y="30570"/>
                  </a:cubicBezTo>
                  <a:cubicBezTo>
                    <a:pt x="95129" y="30266"/>
                    <a:pt x="95663" y="30037"/>
                    <a:pt x="96272" y="29885"/>
                  </a:cubicBezTo>
                  <a:cubicBezTo>
                    <a:pt x="97339" y="29580"/>
                    <a:pt x="97872" y="29580"/>
                    <a:pt x="97872" y="29885"/>
                  </a:cubicBezTo>
                  <a:lnTo>
                    <a:pt x="97415" y="31713"/>
                  </a:lnTo>
                  <a:lnTo>
                    <a:pt x="96958" y="34228"/>
                  </a:lnTo>
                  <a:cubicBezTo>
                    <a:pt x="97720" y="33771"/>
                    <a:pt x="98406" y="33390"/>
                    <a:pt x="99015" y="33085"/>
                  </a:cubicBezTo>
                  <a:cubicBezTo>
                    <a:pt x="99473" y="32780"/>
                    <a:pt x="99930" y="32628"/>
                    <a:pt x="100387" y="32628"/>
                  </a:cubicBezTo>
                  <a:cubicBezTo>
                    <a:pt x="100844" y="32628"/>
                    <a:pt x="101073" y="32780"/>
                    <a:pt x="101073" y="33085"/>
                  </a:cubicBezTo>
                  <a:cubicBezTo>
                    <a:pt x="100768" y="33847"/>
                    <a:pt x="100616" y="34228"/>
                    <a:pt x="100616" y="34228"/>
                  </a:cubicBezTo>
                  <a:lnTo>
                    <a:pt x="100158" y="34685"/>
                  </a:lnTo>
                  <a:cubicBezTo>
                    <a:pt x="99396" y="34990"/>
                    <a:pt x="98711" y="35219"/>
                    <a:pt x="98101" y="35371"/>
                  </a:cubicBezTo>
                  <a:cubicBezTo>
                    <a:pt x="97491" y="35523"/>
                    <a:pt x="96844" y="35676"/>
                    <a:pt x="96158" y="35828"/>
                  </a:cubicBezTo>
                  <a:cubicBezTo>
                    <a:pt x="95472" y="35981"/>
                    <a:pt x="94748" y="36057"/>
                    <a:pt x="93986" y="36057"/>
                  </a:cubicBezTo>
                  <a:cubicBezTo>
                    <a:pt x="93377" y="36057"/>
                    <a:pt x="92691" y="36133"/>
                    <a:pt x="91929" y="36285"/>
                  </a:cubicBezTo>
                  <a:cubicBezTo>
                    <a:pt x="91167" y="36438"/>
                    <a:pt x="90405" y="36590"/>
                    <a:pt x="89643" y="36743"/>
                  </a:cubicBezTo>
                  <a:cubicBezTo>
                    <a:pt x="88881" y="37047"/>
                    <a:pt x="88043" y="37276"/>
                    <a:pt x="87128" y="37428"/>
                  </a:cubicBezTo>
                  <a:lnTo>
                    <a:pt x="87357" y="40400"/>
                  </a:lnTo>
                  <a:cubicBezTo>
                    <a:pt x="87509" y="39791"/>
                    <a:pt x="87738" y="39410"/>
                    <a:pt x="88043" y="39257"/>
                  </a:cubicBezTo>
                  <a:cubicBezTo>
                    <a:pt x="88347" y="39105"/>
                    <a:pt x="88576" y="39219"/>
                    <a:pt x="88728" y="39600"/>
                  </a:cubicBezTo>
                  <a:cubicBezTo>
                    <a:pt x="88881" y="39981"/>
                    <a:pt x="88957" y="40857"/>
                    <a:pt x="88957" y="42229"/>
                  </a:cubicBezTo>
                  <a:cubicBezTo>
                    <a:pt x="89414" y="42229"/>
                    <a:pt x="89871" y="42305"/>
                    <a:pt x="90329" y="42458"/>
                  </a:cubicBezTo>
                  <a:cubicBezTo>
                    <a:pt x="91091" y="42762"/>
                    <a:pt x="91472" y="43143"/>
                    <a:pt x="91472" y="43601"/>
                  </a:cubicBezTo>
                  <a:cubicBezTo>
                    <a:pt x="91167" y="44210"/>
                    <a:pt x="90938" y="44591"/>
                    <a:pt x="90786" y="44744"/>
                  </a:cubicBezTo>
                  <a:cubicBezTo>
                    <a:pt x="90633" y="44896"/>
                    <a:pt x="90405" y="44972"/>
                    <a:pt x="90100" y="44972"/>
                  </a:cubicBezTo>
                  <a:lnTo>
                    <a:pt x="91700" y="45658"/>
                  </a:lnTo>
                  <a:lnTo>
                    <a:pt x="91472" y="46801"/>
                  </a:lnTo>
                  <a:lnTo>
                    <a:pt x="92157" y="44972"/>
                  </a:lnTo>
                  <a:lnTo>
                    <a:pt x="92386" y="45658"/>
                  </a:lnTo>
                  <a:lnTo>
                    <a:pt x="93758" y="44515"/>
                  </a:lnTo>
                  <a:lnTo>
                    <a:pt x="93758" y="45887"/>
                  </a:lnTo>
                  <a:lnTo>
                    <a:pt x="92157" y="47715"/>
                  </a:lnTo>
                  <a:lnTo>
                    <a:pt x="92157" y="48401"/>
                  </a:lnTo>
                  <a:cubicBezTo>
                    <a:pt x="92615" y="48249"/>
                    <a:pt x="93148" y="48173"/>
                    <a:pt x="93758" y="48173"/>
                  </a:cubicBezTo>
                  <a:cubicBezTo>
                    <a:pt x="94215" y="48325"/>
                    <a:pt x="94596" y="48554"/>
                    <a:pt x="94901" y="48858"/>
                  </a:cubicBezTo>
                  <a:cubicBezTo>
                    <a:pt x="95205" y="49163"/>
                    <a:pt x="95434" y="49849"/>
                    <a:pt x="95586" y="50916"/>
                  </a:cubicBezTo>
                  <a:cubicBezTo>
                    <a:pt x="95891" y="50763"/>
                    <a:pt x="96120" y="50535"/>
                    <a:pt x="96272" y="50230"/>
                  </a:cubicBezTo>
                  <a:cubicBezTo>
                    <a:pt x="96425" y="49925"/>
                    <a:pt x="96539" y="49658"/>
                    <a:pt x="96615" y="49430"/>
                  </a:cubicBezTo>
                  <a:cubicBezTo>
                    <a:pt x="96691" y="49201"/>
                    <a:pt x="96806" y="48935"/>
                    <a:pt x="96958" y="48630"/>
                  </a:cubicBezTo>
                  <a:cubicBezTo>
                    <a:pt x="96958" y="48325"/>
                    <a:pt x="97187" y="47944"/>
                    <a:pt x="97644" y="47487"/>
                  </a:cubicBezTo>
                  <a:cubicBezTo>
                    <a:pt x="97796" y="47334"/>
                    <a:pt x="97949" y="47258"/>
                    <a:pt x="98101" y="47258"/>
                  </a:cubicBezTo>
                  <a:lnTo>
                    <a:pt x="98101" y="48401"/>
                  </a:lnTo>
                  <a:lnTo>
                    <a:pt x="99244" y="47715"/>
                  </a:lnTo>
                  <a:lnTo>
                    <a:pt x="99473" y="48858"/>
                  </a:lnTo>
                  <a:lnTo>
                    <a:pt x="99473" y="49544"/>
                  </a:lnTo>
                  <a:cubicBezTo>
                    <a:pt x="99015" y="50154"/>
                    <a:pt x="98482" y="50687"/>
                    <a:pt x="97872" y="51144"/>
                  </a:cubicBezTo>
                  <a:cubicBezTo>
                    <a:pt x="96806" y="52211"/>
                    <a:pt x="96044" y="52745"/>
                    <a:pt x="95586" y="52745"/>
                  </a:cubicBezTo>
                  <a:lnTo>
                    <a:pt x="95358" y="52745"/>
                  </a:lnTo>
                  <a:cubicBezTo>
                    <a:pt x="95510" y="53049"/>
                    <a:pt x="95739" y="53354"/>
                    <a:pt x="96044" y="53659"/>
                  </a:cubicBezTo>
                  <a:cubicBezTo>
                    <a:pt x="96501" y="54421"/>
                    <a:pt x="96653" y="54878"/>
                    <a:pt x="96501" y="55031"/>
                  </a:cubicBezTo>
                  <a:cubicBezTo>
                    <a:pt x="96653" y="55183"/>
                    <a:pt x="96806" y="55412"/>
                    <a:pt x="96958" y="55716"/>
                  </a:cubicBezTo>
                  <a:cubicBezTo>
                    <a:pt x="97263" y="56174"/>
                    <a:pt x="97263" y="56555"/>
                    <a:pt x="96958" y="56859"/>
                  </a:cubicBezTo>
                  <a:cubicBezTo>
                    <a:pt x="96806" y="57012"/>
                    <a:pt x="96425" y="57240"/>
                    <a:pt x="95815" y="57545"/>
                  </a:cubicBezTo>
                  <a:lnTo>
                    <a:pt x="94901" y="58002"/>
                  </a:lnTo>
                  <a:lnTo>
                    <a:pt x="93300" y="59374"/>
                  </a:lnTo>
                  <a:lnTo>
                    <a:pt x="94672" y="58917"/>
                  </a:lnTo>
                  <a:cubicBezTo>
                    <a:pt x="95739" y="58612"/>
                    <a:pt x="96044" y="58764"/>
                    <a:pt x="95586" y="59374"/>
                  </a:cubicBezTo>
                  <a:cubicBezTo>
                    <a:pt x="95434" y="60136"/>
                    <a:pt x="95129" y="60669"/>
                    <a:pt x="94672" y="60974"/>
                  </a:cubicBezTo>
                  <a:cubicBezTo>
                    <a:pt x="94215" y="61279"/>
                    <a:pt x="94139" y="61660"/>
                    <a:pt x="94443" y="62117"/>
                  </a:cubicBezTo>
                  <a:cubicBezTo>
                    <a:pt x="94748" y="62422"/>
                    <a:pt x="95053" y="62612"/>
                    <a:pt x="95358" y="62689"/>
                  </a:cubicBezTo>
                  <a:cubicBezTo>
                    <a:pt x="95663" y="62765"/>
                    <a:pt x="95663" y="62955"/>
                    <a:pt x="95358" y="63260"/>
                  </a:cubicBezTo>
                  <a:cubicBezTo>
                    <a:pt x="95053" y="63413"/>
                    <a:pt x="94672" y="63717"/>
                    <a:pt x="94215" y="64175"/>
                  </a:cubicBezTo>
                  <a:lnTo>
                    <a:pt x="93758" y="64632"/>
                  </a:lnTo>
                  <a:lnTo>
                    <a:pt x="93758" y="65089"/>
                  </a:lnTo>
                  <a:lnTo>
                    <a:pt x="94672" y="65089"/>
                  </a:lnTo>
                  <a:lnTo>
                    <a:pt x="94443" y="66461"/>
                  </a:lnTo>
                  <a:lnTo>
                    <a:pt x="94672" y="67146"/>
                  </a:lnTo>
                  <a:lnTo>
                    <a:pt x="93986" y="68289"/>
                  </a:lnTo>
                  <a:lnTo>
                    <a:pt x="94901" y="68747"/>
                  </a:lnTo>
                  <a:cubicBezTo>
                    <a:pt x="95358" y="69051"/>
                    <a:pt x="95891" y="68975"/>
                    <a:pt x="96501" y="68518"/>
                  </a:cubicBezTo>
                  <a:cubicBezTo>
                    <a:pt x="96806" y="68061"/>
                    <a:pt x="96920" y="67794"/>
                    <a:pt x="96844" y="67718"/>
                  </a:cubicBezTo>
                  <a:cubicBezTo>
                    <a:pt x="96768" y="67642"/>
                    <a:pt x="96653" y="67451"/>
                    <a:pt x="96501" y="67146"/>
                  </a:cubicBezTo>
                  <a:cubicBezTo>
                    <a:pt x="96501" y="66842"/>
                    <a:pt x="96539" y="66422"/>
                    <a:pt x="96615" y="65889"/>
                  </a:cubicBezTo>
                  <a:cubicBezTo>
                    <a:pt x="96691" y="65356"/>
                    <a:pt x="96653" y="65013"/>
                    <a:pt x="96501" y="64860"/>
                  </a:cubicBezTo>
                  <a:cubicBezTo>
                    <a:pt x="96501" y="64556"/>
                    <a:pt x="96501" y="64175"/>
                    <a:pt x="96501" y="63717"/>
                  </a:cubicBezTo>
                  <a:cubicBezTo>
                    <a:pt x="96501" y="63260"/>
                    <a:pt x="96653" y="63184"/>
                    <a:pt x="96958" y="63489"/>
                  </a:cubicBezTo>
                  <a:cubicBezTo>
                    <a:pt x="97110" y="63794"/>
                    <a:pt x="97301" y="64022"/>
                    <a:pt x="97530" y="64175"/>
                  </a:cubicBezTo>
                  <a:cubicBezTo>
                    <a:pt x="97758" y="64327"/>
                    <a:pt x="97949" y="64479"/>
                    <a:pt x="98101" y="64632"/>
                  </a:cubicBezTo>
                  <a:cubicBezTo>
                    <a:pt x="98253" y="64784"/>
                    <a:pt x="98406" y="64860"/>
                    <a:pt x="98558" y="64860"/>
                  </a:cubicBezTo>
                  <a:cubicBezTo>
                    <a:pt x="98406" y="64556"/>
                    <a:pt x="98330" y="64098"/>
                    <a:pt x="98330" y="63489"/>
                  </a:cubicBezTo>
                  <a:cubicBezTo>
                    <a:pt x="98330" y="63032"/>
                    <a:pt x="98292" y="62574"/>
                    <a:pt x="98215" y="62117"/>
                  </a:cubicBezTo>
                  <a:cubicBezTo>
                    <a:pt x="98139" y="61660"/>
                    <a:pt x="98101" y="61203"/>
                    <a:pt x="98101" y="60746"/>
                  </a:cubicBezTo>
                  <a:cubicBezTo>
                    <a:pt x="97796" y="60136"/>
                    <a:pt x="97606" y="59488"/>
                    <a:pt x="97530" y="58802"/>
                  </a:cubicBezTo>
                  <a:cubicBezTo>
                    <a:pt x="97453" y="58117"/>
                    <a:pt x="97568" y="57621"/>
                    <a:pt x="97872" y="57317"/>
                  </a:cubicBezTo>
                  <a:cubicBezTo>
                    <a:pt x="98330" y="56859"/>
                    <a:pt x="98787" y="56936"/>
                    <a:pt x="99244" y="57545"/>
                  </a:cubicBezTo>
                  <a:cubicBezTo>
                    <a:pt x="99244" y="57850"/>
                    <a:pt x="99282" y="58079"/>
                    <a:pt x="99358" y="58231"/>
                  </a:cubicBezTo>
                  <a:cubicBezTo>
                    <a:pt x="99435" y="58383"/>
                    <a:pt x="99473" y="58612"/>
                    <a:pt x="99473" y="58917"/>
                  </a:cubicBezTo>
                  <a:lnTo>
                    <a:pt x="99473" y="59603"/>
                  </a:lnTo>
                  <a:lnTo>
                    <a:pt x="100844" y="57088"/>
                  </a:lnTo>
                  <a:lnTo>
                    <a:pt x="101759" y="58460"/>
                  </a:lnTo>
                  <a:lnTo>
                    <a:pt x="101301" y="60288"/>
                  </a:lnTo>
                  <a:lnTo>
                    <a:pt x="103130" y="60288"/>
                  </a:lnTo>
                  <a:cubicBezTo>
                    <a:pt x="103283" y="60288"/>
                    <a:pt x="103435" y="60365"/>
                    <a:pt x="103587" y="60517"/>
                  </a:cubicBezTo>
                  <a:lnTo>
                    <a:pt x="103587" y="60746"/>
                  </a:lnTo>
                  <a:lnTo>
                    <a:pt x="104045" y="60288"/>
                  </a:lnTo>
                  <a:cubicBezTo>
                    <a:pt x="104349" y="59984"/>
                    <a:pt x="104578" y="59907"/>
                    <a:pt x="104730" y="60060"/>
                  </a:cubicBezTo>
                  <a:cubicBezTo>
                    <a:pt x="105035" y="60212"/>
                    <a:pt x="105340" y="60441"/>
                    <a:pt x="105645" y="60746"/>
                  </a:cubicBezTo>
                  <a:cubicBezTo>
                    <a:pt x="105797" y="60898"/>
                    <a:pt x="105873" y="61050"/>
                    <a:pt x="105873" y="61203"/>
                  </a:cubicBezTo>
                  <a:cubicBezTo>
                    <a:pt x="105873" y="60898"/>
                    <a:pt x="105950" y="60593"/>
                    <a:pt x="106102" y="60288"/>
                  </a:cubicBezTo>
                  <a:cubicBezTo>
                    <a:pt x="106407" y="59831"/>
                    <a:pt x="106788" y="59679"/>
                    <a:pt x="107245" y="59831"/>
                  </a:cubicBezTo>
                  <a:cubicBezTo>
                    <a:pt x="107550" y="59984"/>
                    <a:pt x="107740" y="60212"/>
                    <a:pt x="107817" y="60517"/>
                  </a:cubicBezTo>
                  <a:cubicBezTo>
                    <a:pt x="107893" y="60822"/>
                    <a:pt x="108083" y="61127"/>
                    <a:pt x="108388" y="61431"/>
                  </a:cubicBezTo>
                  <a:cubicBezTo>
                    <a:pt x="108540" y="61889"/>
                    <a:pt x="108769" y="62346"/>
                    <a:pt x="109074" y="62803"/>
                  </a:cubicBezTo>
                  <a:cubicBezTo>
                    <a:pt x="108921" y="62346"/>
                    <a:pt x="108845" y="61812"/>
                    <a:pt x="108845" y="61203"/>
                  </a:cubicBezTo>
                  <a:cubicBezTo>
                    <a:pt x="108845" y="59984"/>
                    <a:pt x="109074" y="59374"/>
                    <a:pt x="109531" y="59374"/>
                  </a:cubicBezTo>
                  <a:lnTo>
                    <a:pt x="110674" y="59374"/>
                  </a:lnTo>
                  <a:cubicBezTo>
                    <a:pt x="110826" y="59374"/>
                    <a:pt x="110979" y="59450"/>
                    <a:pt x="111131" y="59603"/>
                  </a:cubicBezTo>
                  <a:cubicBezTo>
                    <a:pt x="111436" y="59298"/>
                    <a:pt x="111741" y="59069"/>
                    <a:pt x="112046" y="58917"/>
                  </a:cubicBezTo>
                  <a:cubicBezTo>
                    <a:pt x="112808" y="58612"/>
                    <a:pt x="113189" y="58688"/>
                    <a:pt x="113189" y="59145"/>
                  </a:cubicBezTo>
                  <a:cubicBezTo>
                    <a:pt x="113189" y="59603"/>
                    <a:pt x="112731" y="60441"/>
                    <a:pt x="111817" y="61660"/>
                  </a:cubicBezTo>
                  <a:cubicBezTo>
                    <a:pt x="111360" y="62270"/>
                    <a:pt x="110903" y="62803"/>
                    <a:pt x="110445" y="63260"/>
                  </a:cubicBezTo>
                  <a:lnTo>
                    <a:pt x="110903" y="64632"/>
                  </a:lnTo>
                  <a:cubicBezTo>
                    <a:pt x="111207" y="65546"/>
                    <a:pt x="111284" y="66156"/>
                    <a:pt x="111131" y="66461"/>
                  </a:cubicBezTo>
                  <a:cubicBezTo>
                    <a:pt x="110979" y="66765"/>
                    <a:pt x="110826" y="67032"/>
                    <a:pt x="110674" y="67261"/>
                  </a:cubicBezTo>
                  <a:cubicBezTo>
                    <a:pt x="110522" y="67489"/>
                    <a:pt x="110369" y="67756"/>
                    <a:pt x="110217" y="68061"/>
                  </a:cubicBezTo>
                  <a:lnTo>
                    <a:pt x="109760" y="68975"/>
                  </a:lnTo>
                  <a:lnTo>
                    <a:pt x="109531" y="70804"/>
                  </a:lnTo>
                  <a:cubicBezTo>
                    <a:pt x="109683" y="70652"/>
                    <a:pt x="109912" y="70499"/>
                    <a:pt x="110217" y="70347"/>
                  </a:cubicBezTo>
                  <a:cubicBezTo>
                    <a:pt x="110826" y="70347"/>
                    <a:pt x="111207" y="70652"/>
                    <a:pt x="111360" y="71261"/>
                  </a:cubicBezTo>
                  <a:lnTo>
                    <a:pt x="111360" y="69204"/>
                  </a:lnTo>
                  <a:cubicBezTo>
                    <a:pt x="111360" y="67985"/>
                    <a:pt x="111512" y="67070"/>
                    <a:pt x="111817" y="66461"/>
                  </a:cubicBezTo>
                  <a:cubicBezTo>
                    <a:pt x="112122" y="66156"/>
                    <a:pt x="112427" y="66384"/>
                    <a:pt x="112731" y="67146"/>
                  </a:cubicBezTo>
                  <a:cubicBezTo>
                    <a:pt x="112884" y="67451"/>
                    <a:pt x="113036" y="67832"/>
                    <a:pt x="113189" y="68289"/>
                  </a:cubicBezTo>
                  <a:lnTo>
                    <a:pt x="113646" y="68289"/>
                  </a:lnTo>
                  <a:cubicBezTo>
                    <a:pt x="113951" y="68289"/>
                    <a:pt x="114103" y="68518"/>
                    <a:pt x="114103" y="68975"/>
                  </a:cubicBezTo>
                  <a:cubicBezTo>
                    <a:pt x="114103" y="69280"/>
                    <a:pt x="114065" y="69547"/>
                    <a:pt x="113989" y="69775"/>
                  </a:cubicBezTo>
                  <a:cubicBezTo>
                    <a:pt x="113913" y="70004"/>
                    <a:pt x="113874" y="70194"/>
                    <a:pt x="113874" y="70347"/>
                  </a:cubicBezTo>
                  <a:lnTo>
                    <a:pt x="113874" y="70804"/>
                  </a:lnTo>
                  <a:lnTo>
                    <a:pt x="115475" y="71261"/>
                  </a:lnTo>
                  <a:cubicBezTo>
                    <a:pt x="115627" y="70804"/>
                    <a:pt x="115779" y="70423"/>
                    <a:pt x="115932" y="70118"/>
                  </a:cubicBezTo>
                  <a:cubicBezTo>
                    <a:pt x="116237" y="69509"/>
                    <a:pt x="116465" y="69509"/>
                    <a:pt x="116618" y="70118"/>
                  </a:cubicBezTo>
                  <a:cubicBezTo>
                    <a:pt x="116618" y="70880"/>
                    <a:pt x="116541" y="71490"/>
                    <a:pt x="116389" y="71947"/>
                  </a:cubicBezTo>
                  <a:cubicBezTo>
                    <a:pt x="116237" y="72404"/>
                    <a:pt x="116160" y="72785"/>
                    <a:pt x="116160" y="73090"/>
                  </a:cubicBezTo>
                  <a:cubicBezTo>
                    <a:pt x="116618" y="72938"/>
                    <a:pt x="116999" y="72861"/>
                    <a:pt x="117303" y="72861"/>
                  </a:cubicBezTo>
                  <a:cubicBezTo>
                    <a:pt x="117913" y="72861"/>
                    <a:pt x="118142" y="73090"/>
                    <a:pt x="117989" y="73547"/>
                  </a:cubicBezTo>
                  <a:cubicBezTo>
                    <a:pt x="117684" y="74004"/>
                    <a:pt x="117380" y="74423"/>
                    <a:pt x="117075" y="74804"/>
                  </a:cubicBezTo>
                  <a:cubicBezTo>
                    <a:pt x="116770" y="75185"/>
                    <a:pt x="116465" y="75528"/>
                    <a:pt x="116160" y="75833"/>
                  </a:cubicBezTo>
                  <a:cubicBezTo>
                    <a:pt x="115703" y="76290"/>
                    <a:pt x="115398" y="76671"/>
                    <a:pt x="115246" y="76976"/>
                  </a:cubicBezTo>
                  <a:lnTo>
                    <a:pt x="115932" y="77891"/>
                  </a:lnTo>
                  <a:cubicBezTo>
                    <a:pt x="116389" y="77891"/>
                    <a:pt x="116846" y="77814"/>
                    <a:pt x="117303" y="77662"/>
                  </a:cubicBezTo>
                  <a:cubicBezTo>
                    <a:pt x="118218" y="77357"/>
                    <a:pt x="118751" y="77052"/>
                    <a:pt x="118904" y="76748"/>
                  </a:cubicBezTo>
                  <a:cubicBezTo>
                    <a:pt x="119208" y="76443"/>
                    <a:pt x="119589" y="76214"/>
                    <a:pt x="120047" y="76062"/>
                  </a:cubicBezTo>
                  <a:cubicBezTo>
                    <a:pt x="120504" y="75909"/>
                    <a:pt x="120656" y="75986"/>
                    <a:pt x="120504" y="76290"/>
                  </a:cubicBezTo>
                  <a:lnTo>
                    <a:pt x="119589" y="76976"/>
                  </a:lnTo>
                  <a:lnTo>
                    <a:pt x="120275" y="78119"/>
                  </a:lnTo>
                  <a:lnTo>
                    <a:pt x="117989" y="78576"/>
                  </a:lnTo>
                  <a:cubicBezTo>
                    <a:pt x="116465" y="78881"/>
                    <a:pt x="115551" y="78957"/>
                    <a:pt x="115246" y="78805"/>
                  </a:cubicBezTo>
                  <a:cubicBezTo>
                    <a:pt x="114941" y="78805"/>
                    <a:pt x="114751" y="78881"/>
                    <a:pt x="114675" y="79034"/>
                  </a:cubicBezTo>
                  <a:cubicBezTo>
                    <a:pt x="114598" y="79186"/>
                    <a:pt x="114560" y="79415"/>
                    <a:pt x="114560" y="79719"/>
                  </a:cubicBezTo>
                  <a:cubicBezTo>
                    <a:pt x="114560" y="80024"/>
                    <a:pt x="114560" y="80291"/>
                    <a:pt x="114560" y="80519"/>
                  </a:cubicBezTo>
                  <a:cubicBezTo>
                    <a:pt x="114560" y="80748"/>
                    <a:pt x="114332" y="80862"/>
                    <a:pt x="113874" y="80862"/>
                  </a:cubicBezTo>
                  <a:cubicBezTo>
                    <a:pt x="113112" y="80862"/>
                    <a:pt x="112503" y="80481"/>
                    <a:pt x="112046" y="79719"/>
                  </a:cubicBezTo>
                  <a:cubicBezTo>
                    <a:pt x="111588" y="79415"/>
                    <a:pt x="111284" y="79034"/>
                    <a:pt x="111131" y="78576"/>
                  </a:cubicBezTo>
                  <a:lnTo>
                    <a:pt x="109988" y="79262"/>
                  </a:lnTo>
                  <a:lnTo>
                    <a:pt x="108617" y="77662"/>
                  </a:lnTo>
                  <a:lnTo>
                    <a:pt x="108159" y="77891"/>
                  </a:lnTo>
                  <a:lnTo>
                    <a:pt x="108617" y="78576"/>
                  </a:lnTo>
                  <a:cubicBezTo>
                    <a:pt x="107702" y="78576"/>
                    <a:pt x="106712" y="78424"/>
                    <a:pt x="105645" y="78119"/>
                  </a:cubicBezTo>
                  <a:cubicBezTo>
                    <a:pt x="103206" y="77662"/>
                    <a:pt x="100463" y="76367"/>
                    <a:pt x="97415" y="74233"/>
                  </a:cubicBezTo>
                  <a:lnTo>
                    <a:pt x="95358" y="74233"/>
                  </a:lnTo>
                  <a:cubicBezTo>
                    <a:pt x="93834" y="74233"/>
                    <a:pt x="92919" y="74385"/>
                    <a:pt x="92615" y="74690"/>
                  </a:cubicBezTo>
                  <a:cubicBezTo>
                    <a:pt x="92157" y="75300"/>
                    <a:pt x="91891" y="75643"/>
                    <a:pt x="91815" y="75719"/>
                  </a:cubicBezTo>
                  <a:cubicBezTo>
                    <a:pt x="91738" y="75795"/>
                    <a:pt x="91548" y="75757"/>
                    <a:pt x="91243" y="75605"/>
                  </a:cubicBezTo>
                  <a:cubicBezTo>
                    <a:pt x="90633" y="75300"/>
                    <a:pt x="89795" y="75185"/>
                    <a:pt x="88728" y="75262"/>
                  </a:cubicBezTo>
                  <a:cubicBezTo>
                    <a:pt x="87662" y="75338"/>
                    <a:pt x="87281" y="75224"/>
                    <a:pt x="87585" y="74919"/>
                  </a:cubicBezTo>
                  <a:cubicBezTo>
                    <a:pt x="87890" y="74309"/>
                    <a:pt x="88195" y="73928"/>
                    <a:pt x="88500" y="73776"/>
                  </a:cubicBezTo>
                  <a:cubicBezTo>
                    <a:pt x="88652" y="73623"/>
                    <a:pt x="88881" y="73471"/>
                    <a:pt x="89186" y="73319"/>
                  </a:cubicBezTo>
                  <a:cubicBezTo>
                    <a:pt x="87814" y="72404"/>
                    <a:pt x="86823" y="71642"/>
                    <a:pt x="86214" y="71033"/>
                  </a:cubicBezTo>
                  <a:cubicBezTo>
                    <a:pt x="85604" y="70423"/>
                    <a:pt x="85223" y="69928"/>
                    <a:pt x="85071" y="69547"/>
                  </a:cubicBezTo>
                  <a:cubicBezTo>
                    <a:pt x="84918" y="69166"/>
                    <a:pt x="85452" y="69128"/>
                    <a:pt x="86671" y="69432"/>
                  </a:cubicBezTo>
                  <a:lnTo>
                    <a:pt x="87814" y="67604"/>
                  </a:lnTo>
                  <a:cubicBezTo>
                    <a:pt x="87204" y="67908"/>
                    <a:pt x="86671" y="68137"/>
                    <a:pt x="86214" y="68289"/>
                  </a:cubicBezTo>
                  <a:cubicBezTo>
                    <a:pt x="85299" y="68594"/>
                    <a:pt x="84842" y="68442"/>
                    <a:pt x="84842" y="67832"/>
                  </a:cubicBezTo>
                  <a:cubicBezTo>
                    <a:pt x="84537" y="68289"/>
                    <a:pt x="84080" y="68594"/>
                    <a:pt x="83471" y="68747"/>
                  </a:cubicBezTo>
                  <a:cubicBezTo>
                    <a:pt x="83013" y="68899"/>
                    <a:pt x="82518" y="68975"/>
                    <a:pt x="81985" y="68975"/>
                  </a:cubicBezTo>
                  <a:cubicBezTo>
                    <a:pt x="81451" y="68975"/>
                    <a:pt x="81032" y="68747"/>
                    <a:pt x="80727" y="68289"/>
                  </a:cubicBezTo>
                  <a:cubicBezTo>
                    <a:pt x="79813" y="69051"/>
                    <a:pt x="78899" y="69737"/>
                    <a:pt x="77984" y="70347"/>
                  </a:cubicBezTo>
                  <a:cubicBezTo>
                    <a:pt x="77222" y="70956"/>
                    <a:pt x="76422" y="71642"/>
                    <a:pt x="75584" y="72404"/>
                  </a:cubicBezTo>
                  <a:cubicBezTo>
                    <a:pt x="74746" y="73166"/>
                    <a:pt x="73946" y="74004"/>
                    <a:pt x="73184" y="74919"/>
                  </a:cubicBezTo>
                  <a:cubicBezTo>
                    <a:pt x="73641" y="74919"/>
                    <a:pt x="74022" y="74995"/>
                    <a:pt x="74327" y="75147"/>
                  </a:cubicBezTo>
                  <a:cubicBezTo>
                    <a:pt x="74936" y="75452"/>
                    <a:pt x="75165" y="75757"/>
                    <a:pt x="75012" y="76062"/>
                  </a:cubicBezTo>
                  <a:cubicBezTo>
                    <a:pt x="74860" y="76367"/>
                    <a:pt x="74708" y="76557"/>
                    <a:pt x="74555" y="76633"/>
                  </a:cubicBezTo>
                  <a:cubicBezTo>
                    <a:pt x="74403" y="76709"/>
                    <a:pt x="74250" y="76824"/>
                    <a:pt x="74098" y="76976"/>
                  </a:cubicBezTo>
                  <a:lnTo>
                    <a:pt x="73641" y="77433"/>
                  </a:lnTo>
                  <a:lnTo>
                    <a:pt x="73641" y="78805"/>
                  </a:lnTo>
                  <a:cubicBezTo>
                    <a:pt x="73641" y="78653"/>
                    <a:pt x="73717" y="78576"/>
                    <a:pt x="73869" y="78576"/>
                  </a:cubicBezTo>
                  <a:cubicBezTo>
                    <a:pt x="74022" y="78576"/>
                    <a:pt x="74327" y="78653"/>
                    <a:pt x="74784" y="78805"/>
                  </a:cubicBezTo>
                  <a:lnTo>
                    <a:pt x="76155" y="79262"/>
                  </a:lnTo>
                  <a:lnTo>
                    <a:pt x="77527" y="78348"/>
                  </a:lnTo>
                  <a:cubicBezTo>
                    <a:pt x="78594" y="77738"/>
                    <a:pt x="79203" y="77586"/>
                    <a:pt x="79356" y="77891"/>
                  </a:cubicBezTo>
                  <a:cubicBezTo>
                    <a:pt x="79661" y="78500"/>
                    <a:pt x="79813" y="78881"/>
                    <a:pt x="79813" y="79034"/>
                  </a:cubicBezTo>
                  <a:lnTo>
                    <a:pt x="79813" y="79262"/>
                  </a:lnTo>
                  <a:cubicBezTo>
                    <a:pt x="79965" y="78957"/>
                    <a:pt x="80194" y="78729"/>
                    <a:pt x="80499" y="78576"/>
                  </a:cubicBezTo>
                  <a:cubicBezTo>
                    <a:pt x="81108" y="78272"/>
                    <a:pt x="81566" y="78272"/>
                    <a:pt x="81870" y="78576"/>
                  </a:cubicBezTo>
                  <a:lnTo>
                    <a:pt x="82328" y="79262"/>
                  </a:lnTo>
                  <a:lnTo>
                    <a:pt x="83013" y="79262"/>
                  </a:lnTo>
                  <a:cubicBezTo>
                    <a:pt x="83623" y="79262"/>
                    <a:pt x="83928" y="79491"/>
                    <a:pt x="83928" y="79948"/>
                  </a:cubicBezTo>
                  <a:cubicBezTo>
                    <a:pt x="83928" y="80558"/>
                    <a:pt x="83775" y="81015"/>
                    <a:pt x="83471" y="81320"/>
                  </a:cubicBezTo>
                  <a:cubicBezTo>
                    <a:pt x="83318" y="81472"/>
                    <a:pt x="83242" y="81624"/>
                    <a:pt x="83242" y="81777"/>
                  </a:cubicBezTo>
                  <a:lnTo>
                    <a:pt x="85071" y="81777"/>
                  </a:lnTo>
                  <a:cubicBezTo>
                    <a:pt x="85528" y="81777"/>
                    <a:pt x="85985" y="81777"/>
                    <a:pt x="86442" y="81777"/>
                  </a:cubicBezTo>
                  <a:cubicBezTo>
                    <a:pt x="86900" y="81777"/>
                    <a:pt x="87128" y="81929"/>
                    <a:pt x="87128" y="82234"/>
                  </a:cubicBezTo>
                  <a:cubicBezTo>
                    <a:pt x="86823" y="82996"/>
                    <a:pt x="86595" y="83453"/>
                    <a:pt x="86442" y="83606"/>
                  </a:cubicBezTo>
                  <a:cubicBezTo>
                    <a:pt x="86290" y="83758"/>
                    <a:pt x="86061" y="83910"/>
                    <a:pt x="85757" y="84063"/>
                  </a:cubicBezTo>
                  <a:lnTo>
                    <a:pt x="84614" y="84063"/>
                  </a:lnTo>
                  <a:cubicBezTo>
                    <a:pt x="83852" y="84063"/>
                    <a:pt x="82709" y="83834"/>
                    <a:pt x="81185" y="83377"/>
                  </a:cubicBezTo>
                  <a:cubicBezTo>
                    <a:pt x="80423" y="83225"/>
                    <a:pt x="79661" y="83072"/>
                    <a:pt x="78899" y="82920"/>
                  </a:cubicBezTo>
                  <a:cubicBezTo>
                    <a:pt x="78137" y="82767"/>
                    <a:pt x="77375" y="82615"/>
                    <a:pt x="76613" y="82463"/>
                  </a:cubicBezTo>
                  <a:cubicBezTo>
                    <a:pt x="75851" y="82310"/>
                    <a:pt x="75089" y="82158"/>
                    <a:pt x="74327" y="82005"/>
                  </a:cubicBezTo>
                  <a:lnTo>
                    <a:pt x="74327" y="89092"/>
                  </a:lnTo>
                  <a:lnTo>
                    <a:pt x="75470" y="91149"/>
                  </a:lnTo>
                  <a:cubicBezTo>
                    <a:pt x="75470" y="90692"/>
                    <a:pt x="75622" y="90235"/>
                    <a:pt x="75927" y="89778"/>
                  </a:cubicBezTo>
                  <a:cubicBezTo>
                    <a:pt x="76232" y="88863"/>
                    <a:pt x="76689" y="88559"/>
                    <a:pt x="77298" y="88863"/>
                  </a:cubicBezTo>
                  <a:cubicBezTo>
                    <a:pt x="77603" y="89016"/>
                    <a:pt x="77908" y="89244"/>
                    <a:pt x="78213" y="89549"/>
                  </a:cubicBezTo>
                  <a:cubicBezTo>
                    <a:pt x="78365" y="89702"/>
                    <a:pt x="78441" y="89854"/>
                    <a:pt x="78441" y="90006"/>
                  </a:cubicBezTo>
                  <a:lnTo>
                    <a:pt x="79813" y="89092"/>
                  </a:lnTo>
                  <a:cubicBezTo>
                    <a:pt x="80575" y="88635"/>
                    <a:pt x="81261" y="88559"/>
                    <a:pt x="81870" y="88863"/>
                  </a:cubicBezTo>
                  <a:cubicBezTo>
                    <a:pt x="82023" y="89321"/>
                    <a:pt x="81794" y="90159"/>
                    <a:pt x="81185" y="91378"/>
                  </a:cubicBezTo>
                  <a:cubicBezTo>
                    <a:pt x="80880" y="91988"/>
                    <a:pt x="80499" y="92597"/>
                    <a:pt x="80042" y="93207"/>
                  </a:cubicBezTo>
                  <a:cubicBezTo>
                    <a:pt x="80804" y="92750"/>
                    <a:pt x="81489" y="92445"/>
                    <a:pt x="82099" y="92292"/>
                  </a:cubicBezTo>
                  <a:cubicBezTo>
                    <a:pt x="82556" y="92140"/>
                    <a:pt x="83013" y="92102"/>
                    <a:pt x="83471" y="92178"/>
                  </a:cubicBezTo>
                  <a:cubicBezTo>
                    <a:pt x="83928" y="92254"/>
                    <a:pt x="84233" y="92673"/>
                    <a:pt x="84385" y="93435"/>
                  </a:cubicBezTo>
                  <a:cubicBezTo>
                    <a:pt x="84690" y="93283"/>
                    <a:pt x="84995" y="93207"/>
                    <a:pt x="85299" y="93207"/>
                  </a:cubicBezTo>
                  <a:cubicBezTo>
                    <a:pt x="85757" y="93207"/>
                    <a:pt x="86290" y="93740"/>
                    <a:pt x="86900" y="94807"/>
                  </a:cubicBezTo>
                  <a:cubicBezTo>
                    <a:pt x="86900" y="93435"/>
                    <a:pt x="86976" y="92369"/>
                    <a:pt x="87128" y="91607"/>
                  </a:cubicBezTo>
                  <a:cubicBezTo>
                    <a:pt x="87281" y="90997"/>
                    <a:pt x="87509" y="90654"/>
                    <a:pt x="87814" y="90578"/>
                  </a:cubicBezTo>
                  <a:cubicBezTo>
                    <a:pt x="88119" y="90502"/>
                    <a:pt x="88652" y="91073"/>
                    <a:pt x="89414" y="92292"/>
                  </a:cubicBezTo>
                  <a:lnTo>
                    <a:pt x="89186" y="95950"/>
                  </a:lnTo>
                  <a:lnTo>
                    <a:pt x="90100" y="96179"/>
                  </a:lnTo>
                  <a:lnTo>
                    <a:pt x="90100" y="96864"/>
                  </a:lnTo>
                  <a:lnTo>
                    <a:pt x="88728" y="97550"/>
                  </a:lnTo>
                  <a:lnTo>
                    <a:pt x="87128" y="99608"/>
                  </a:lnTo>
                  <a:lnTo>
                    <a:pt x="87357" y="100293"/>
                  </a:lnTo>
                  <a:lnTo>
                    <a:pt x="86671" y="100751"/>
                  </a:lnTo>
                  <a:lnTo>
                    <a:pt x="87585" y="101208"/>
                  </a:lnTo>
                  <a:cubicBezTo>
                    <a:pt x="87585" y="101360"/>
                    <a:pt x="87509" y="101513"/>
                    <a:pt x="87357" y="101665"/>
                  </a:cubicBezTo>
                  <a:cubicBezTo>
                    <a:pt x="87204" y="101817"/>
                    <a:pt x="87052" y="101932"/>
                    <a:pt x="86900" y="102008"/>
                  </a:cubicBezTo>
                  <a:cubicBezTo>
                    <a:pt x="86747" y="102084"/>
                    <a:pt x="86595" y="102198"/>
                    <a:pt x="86442" y="102351"/>
                  </a:cubicBezTo>
                  <a:cubicBezTo>
                    <a:pt x="85833" y="102656"/>
                    <a:pt x="85223" y="102998"/>
                    <a:pt x="84614" y="103379"/>
                  </a:cubicBezTo>
                  <a:cubicBezTo>
                    <a:pt x="84004" y="103760"/>
                    <a:pt x="83699" y="104103"/>
                    <a:pt x="83699" y="104408"/>
                  </a:cubicBezTo>
                  <a:cubicBezTo>
                    <a:pt x="83547" y="104561"/>
                    <a:pt x="83471" y="104789"/>
                    <a:pt x="83471" y="105094"/>
                  </a:cubicBezTo>
                  <a:lnTo>
                    <a:pt x="83471" y="105551"/>
                  </a:lnTo>
                  <a:cubicBezTo>
                    <a:pt x="84233" y="105551"/>
                    <a:pt x="84995" y="105475"/>
                    <a:pt x="85757" y="105323"/>
                  </a:cubicBezTo>
                  <a:cubicBezTo>
                    <a:pt x="86519" y="105323"/>
                    <a:pt x="87243" y="105284"/>
                    <a:pt x="87928" y="105208"/>
                  </a:cubicBezTo>
                  <a:cubicBezTo>
                    <a:pt x="88614" y="105132"/>
                    <a:pt x="89338" y="105246"/>
                    <a:pt x="90100" y="105551"/>
                  </a:cubicBezTo>
                  <a:cubicBezTo>
                    <a:pt x="89948" y="104942"/>
                    <a:pt x="89871" y="104332"/>
                    <a:pt x="89871" y="103722"/>
                  </a:cubicBezTo>
                  <a:cubicBezTo>
                    <a:pt x="89567" y="102808"/>
                    <a:pt x="89567" y="102198"/>
                    <a:pt x="89871" y="101894"/>
                  </a:cubicBezTo>
                  <a:cubicBezTo>
                    <a:pt x="90024" y="101894"/>
                    <a:pt x="90176" y="101932"/>
                    <a:pt x="90329" y="102008"/>
                  </a:cubicBezTo>
                  <a:cubicBezTo>
                    <a:pt x="90481" y="102084"/>
                    <a:pt x="90633" y="102122"/>
                    <a:pt x="90786" y="102122"/>
                  </a:cubicBezTo>
                  <a:cubicBezTo>
                    <a:pt x="90938" y="102275"/>
                    <a:pt x="91091" y="102351"/>
                    <a:pt x="91243" y="102351"/>
                  </a:cubicBezTo>
                  <a:lnTo>
                    <a:pt x="91243" y="98922"/>
                  </a:lnTo>
                  <a:cubicBezTo>
                    <a:pt x="91395" y="98160"/>
                    <a:pt x="91548" y="97664"/>
                    <a:pt x="91700" y="97436"/>
                  </a:cubicBezTo>
                  <a:cubicBezTo>
                    <a:pt x="91853" y="97207"/>
                    <a:pt x="91776" y="96864"/>
                    <a:pt x="91472" y="96407"/>
                  </a:cubicBezTo>
                  <a:cubicBezTo>
                    <a:pt x="91319" y="95645"/>
                    <a:pt x="91091" y="94997"/>
                    <a:pt x="90786" y="94464"/>
                  </a:cubicBezTo>
                  <a:cubicBezTo>
                    <a:pt x="90481" y="93931"/>
                    <a:pt x="90710" y="93664"/>
                    <a:pt x="91472" y="93664"/>
                  </a:cubicBezTo>
                  <a:cubicBezTo>
                    <a:pt x="91776" y="93816"/>
                    <a:pt x="92005" y="93893"/>
                    <a:pt x="92157" y="93893"/>
                  </a:cubicBezTo>
                  <a:cubicBezTo>
                    <a:pt x="92310" y="93893"/>
                    <a:pt x="92462" y="93969"/>
                    <a:pt x="92615" y="94121"/>
                  </a:cubicBezTo>
                  <a:cubicBezTo>
                    <a:pt x="92767" y="94274"/>
                    <a:pt x="92919" y="94350"/>
                    <a:pt x="93072" y="94350"/>
                  </a:cubicBezTo>
                  <a:lnTo>
                    <a:pt x="94901" y="94807"/>
                  </a:lnTo>
                  <a:cubicBezTo>
                    <a:pt x="94901" y="94045"/>
                    <a:pt x="94824" y="93359"/>
                    <a:pt x="94672" y="92750"/>
                  </a:cubicBezTo>
                  <a:cubicBezTo>
                    <a:pt x="94367" y="91378"/>
                    <a:pt x="94291" y="90464"/>
                    <a:pt x="94443" y="90006"/>
                  </a:cubicBezTo>
                  <a:cubicBezTo>
                    <a:pt x="94443" y="89244"/>
                    <a:pt x="94596" y="88673"/>
                    <a:pt x="94901" y="88292"/>
                  </a:cubicBezTo>
                  <a:cubicBezTo>
                    <a:pt x="95205" y="87911"/>
                    <a:pt x="95358" y="87949"/>
                    <a:pt x="95358" y="88406"/>
                  </a:cubicBezTo>
                  <a:lnTo>
                    <a:pt x="95358" y="90235"/>
                  </a:lnTo>
                  <a:cubicBezTo>
                    <a:pt x="95358" y="90692"/>
                    <a:pt x="95434" y="90997"/>
                    <a:pt x="95586" y="91149"/>
                  </a:cubicBezTo>
                  <a:cubicBezTo>
                    <a:pt x="96044" y="90692"/>
                    <a:pt x="96501" y="90387"/>
                    <a:pt x="96958" y="90235"/>
                  </a:cubicBezTo>
                  <a:cubicBezTo>
                    <a:pt x="97872" y="89930"/>
                    <a:pt x="98330" y="90083"/>
                    <a:pt x="98330" y="90692"/>
                  </a:cubicBezTo>
                  <a:cubicBezTo>
                    <a:pt x="98177" y="90997"/>
                    <a:pt x="98063" y="91226"/>
                    <a:pt x="97987" y="91378"/>
                  </a:cubicBezTo>
                  <a:cubicBezTo>
                    <a:pt x="97911" y="91530"/>
                    <a:pt x="97796" y="91759"/>
                    <a:pt x="97644" y="92064"/>
                  </a:cubicBezTo>
                  <a:cubicBezTo>
                    <a:pt x="97491" y="92369"/>
                    <a:pt x="97415" y="92597"/>
                    <a:pt x="97415" y="92750"/>
                  </a:cubicBezTo>
                  <a:lnTo>
                    <a:pt x="96958" y="93893"/>
                  </a:lnTo>
                  <a:cubicBezTo>
                    <a:pt x="97263" y="93435"/>
                    <a:pt x="97644" y="92978"/>
                    <a:pt x="98101" y="92521"/>
                  </a:cubicBezTo>
                  <a:cubicBezTo>
                    <a:pt x="99015" y="91607"/>
                    <a:pt x="99473" y="91302"/>
                    <a:pt x="99473" y="91607"/>
                  </a:cubicBezTo>
                  <a:cubicBezTo>
                    <a:pt x="99473" y="91911"/>
                    <a:pt x="99320" y="92216"/>
                    <a:pt x="99015" y="92521"/>
                  </a:cubicBezTo>
                  <a:cubicBezTo>
                    <a:pt x="98863" y="92826"/>
                    <a:pt x="98711" y="93054"/>
                    <a:pt x="98558" y="93207"/>
                  </a:cubicBezTo>
                  <a:lnTo>
                    <a:pt x="97872" y="94350"/>
                  </a:lnTo>
                  <a:lnTo>
                    <a:pt x="99244" y="96636"/>
                  </a:lnTo>
                  <a:cubicBezTo>
                    <a:pt x="99244" y="96179"/>
                    <a:pt x="99320" y="95721"/>
                    <a:pt x="99473" y="95264"/>
                  </a:cubicBezTo>
                  <a:cubicBezTo>
                    <a:pt x="99777" y="94197"/>
                    <a:pt x="100235" y="93664"/>
                    <a:pt x="100844" y="93664"/>
                  </a:cubicBezTo>
                  <a:cubicBezTo>
                    <a:pt x="101301" y="93664"/>
                    <a:pt x="101682" y="94045"/>
                    <a:pt x="101987" y="94807"/>
                  </a:cubicBezTo>
                  <a:lnTo>
                    <a:pt x="101987" y="95950"/>
                  </a:lnTo>
                  <a:lnTo>
                    <a:pt x="102902" y="96636"/>
                  </a:lnTo>
                  <a:cubicBezTo>
                    <a:pt x="102749" y="96483"/>
                    <a:pt x="102749" y="96407"/>
                    <a:pt x="102902" y="96407"/>
                  </a:cubicBezTo>
                  <a:cubicBezTo>
                    <a:pt x="103206" y="96407"/>
                    <a:pt x="103664" y="96560"/>
                    <a:pt x="104273" y="96864"/>
                  </a:cubicBezTo>
                  <a:lnTo>
                    <a:pt x="105873" y="97550"/>
                  </a:lnTo>
                  <a:cubicBezTo>
                    <a:pt x="105873" y="97093"/>
                    <a:pt x="105950" y="96636"/>
                    <a:pt x="106102" y="96179"/>
                  </a:cubicBezTo>
                  <a:cubicBezTo>
                    <a:pt x="106102" y="95874"/>
                    <a:pt x="106140" y="95531"/>
                    <a:pt x="106216" y="95150"/>
                  </a:cubicBezTo>
                  <a:cubicBezTo>
                    <a:pt x="106293" y="94769"/>
                    <a:pt x="106254" y="94426"/>
                    <a:pt x="106102" y="94121"/>
                  </a:cubicBezTo>
                  <a:cubicBezTo>
                    <a:pt x="105950" y="93664"/>
                    <a:pt x="105950" y="93245"/>
                    <a:pt x="106102" y="92864"/>
                  </a:cubicBezTo>
                  <a:cubicBezTo>
                    <a:pt x="106254" y="92483"/>
                    <a:pt x="106635" y="92445"/>
                    <a:pt x="107245" y="92750"/>
                  </a:cubicBezTo>
                  <a:cubicBezTo>
                    <a:pt x="107550" y="93054"/>
                    <a:pt x="107931" y="93131"/>
                    <a:pt x="108388" y="92978"/>
                  </a:cubicBezTo>
                  <a:cubicBezTo>
                    <a:pt x="108845" y="92826"/>
                    <a:pt x="109074" y="93131"/>
                    <a:pt x="109074" y="93893"/>
                  </a:cubicBezTo>
                  <a:cubicBezTo>
                    <a:pt x="109074" y="94502"/>
                    <a:pt x="108921" y="95264"/>
                    <a:pt x="108617" y="96179"/>
                  </a:cubicBezTo>
                  <a:cubicBezTo>
                    <a:pt x="108464" y="96636"/>
                    <a:pt x="108388" y="97093"/>
                    <a:pt x="108388" y="97550"/>
                  </a:cubicBezTo>
                  <a:lnTo>
                    <a:pt x="109760" y="96179"/>
                  </a:lnTo>
                  <a:cubicBezTo>
                    <a:pt x="110522" y="95417"/>
                    <a:pt x="111055" y="95188"/>
                    <a:pt x="111360" y="95493"/>
                  </a:cubicBezTo>
                  <a:cubicBezTo>
                    <a:pt x="111512" y="95798"/>
                    <a:pt x="111588" y="96102"/>
                    <a:pt x="111588" y="96407"/>
                  </a:cubicBezTo>
                  <a:cubicBezTo>
                    <a:pt x="111588" y="96560"/>
                    <a:pt x="111512" y="96636"/>
                    <a:pt x="111360" y="96636"/>
                  </a:cubicBezTo>
                  <a:cubicBezTo>
                    <a:pt x="111665" y="96483"/>
                    <a:pt x="111969" y="96407"/>
                    <a:pt x="112274" y="96407"/>
                  </a:cubicBezTo>
                  <a:cubicBezTo>
                    <a:pt x="112731" y="96407"/>
                    <a:pt x="113036" y="96483"/>
                    <a:pt x="113189" y="96636"/>
                  </a:cubicBezTo>
                  <a:lnTo>
                    <a:pt x="113189" y="97322"/>
                  </a:lnTo>
                  <a:lnTo>
                    <a:pt x="113189" y="97550"/>
                  </a:lnTo>
                  <a:cubicBezTo>
                    <a:pt x="113493" y="97093"/>
                    <a:pt x="113874" y="96712"/>
                    <a:pt x="114332" y="96407"/>
                  </a:cubicBezTo>
                  <a:cubicBezTo>
                    <a:pt x="115246" y="95798"/>
                    <a:pt x="115779" y="95645"/>
                    <a:pt x="115932" y="95950"/>
                  </a:cubicBezTo>
                  <a:cubicBezTo>
                    <a:pt x="115932" y="96560"/>
                    <a:pt x="115094" y="97550"/>
                    <a:pt x="113417" y="98922"/>
                  </a:cubicBezTo>
                  <a:cubicBezTo>
                    <a:pt x="112655" y="99531"/>
                    <a:pt x="111817" y="100293"/>
                    <a:pt x="110903" y="101208"/>
                  </a:cubicBezTo>
                  <a:lnTo>
                    <a:pt x="111360" y="102808"/>
                  </a:lnTo>
                  <a:lnTo>
                    <a:pt x="112960" y="102579"/>
                  </a:lnTo>
                  <a:cubicBezTo>
                    <a:pt x="113265" y="101970"/>
                    <a:pt x="113646" y="101436"/>
                    <a:pt x="114103" y="100979"/>
                  </a:cubicBezTo>
                  <a:cubicBezTo>
                    <a:pt x="115017" y="100065"/>
                    <a:pt x="115475" y="100370"/>
                    <a:pt x="115475" y="101894"/>
                  </a:cubicBezTo>
                  <a:lnTo>
                    <a:pt x="116160" y="101894"/>
                  </a:lnTo>
                  <a:cubicBezTo>
                    <a:pt x="116618" y="101894"/>
                    <a:pt x="117075" y="102122"/>
                    <a:pt x="117532" y="102579"/>
                  </a:cubicBezTo>
                  <a:cubicBezTo>
                    <a:pt x="117532" y="101817"/>
                    <a:pt x="118065" y="101665"/>
                    <a:pt x="119132" y="102122"/>
                  </a:cubicBezTo>
                  <a:cubicBezTo>
                    <a:pt x="120504" y="102732"/>
                    <a:pt x="120885" y="103456"/>
                    <a:pt x="120275" y="104294"/>
                  </a:cubicBezTo>
                  <a:cubicBezTo>
                    <a:pt x="119666" y="105132"/>
                    <a:pt x="119056" y="105627"/>
                    <a:pt x="118446" y="105780"/>
                  </a:cubicBezTo>
                  <a:cubicBezTo>
                    <a:pt x="118142" y="105932"/>
                    <a:pt x="117837" y="106008"/>
                    <a:pt x="117532" y="106008"/>
                  </a:cubicBezTo>
                  <a:cubicBezTo>
                    <a:pt x="117227" y="106008"/>
                    <a:pt x="116999" y="106085"/>
                    <a:pt x="116846" y="106237"/>
                  </a:cubicBezTo>
                  <a:cubicBezTo>
                    <a:pt x="116541" y="106389"/>
                    <a:pt x="116389" y="106542"/>
                    <a:pt x="116389" y="106694"/>
                  </a:cubicBezTo>
                  <a:lnTo>
                    <a:pt x="116160" y="107609"/>
                  </a:lnTo>
                  <a:lnTo>
                    <a:pt x="116846" y="108523"/>
                  </a:lnTo>
                  <a:lnTo>
                    <a:pt x="116160" y="109666"/>
                  </a:lnTo>
                  <a:lnTo>
                    <a:pt x="115246" y="110123"/>
                  </a:lnTo>
                  <a:cubicBezTo>
                    <a:pt x="114941" y="110276"/>
                    <a:pt x="114675" y="110428"/>
                    <a:pt x="114446" y="110580"/>
                  </a:cubicBezTo>
                  <a:cubicBezTo>
                    <a:pt x="114217" y="110733"/>
                    <a:pt x="113951" y="110733"/>
                    <a:pt x="113646" y="110580"/>
                  </a:cubicBezTo>
                  <a:cubicBezTo>
                    <a:pt x="113189" y="110428"/>
                    <a:pt x="112617" y="110466"/>
                    <a:pt x="111931" y="110695"/>
                  </a:cubicBezTo>
                  <a:cubicBezTo>
                    <a:pt x="111246" y="110923"/>
                    <a:pt x="110750" y="111038"/>
                    <a:pt x="110445" y="111038"/>
                  </a:cubicBezTo>
                  <a:cubicBezTo>
                    <a:pt x="110750" y="111800"/>
                    <a:pt x="111055" y="112485"/>
                    <a:pt x="111360" y="113095"/>
                  </a:cubicBezTo>
                  <a:cubicBezTo>
                    <a:pt x="111665" y="114314"/>
                    <a:pt x="111588" y="114924"/>
                    <a:pt x="111131" y="114924"/>
                  </a:cubicBezTo>
                  <a:cubicBezTo>
                    <a:pt x="110826" y="115686"/>
                    <a:pt x="110445" y="116295"/>
                    <a:pt x="109988" y="116753"/>
                  </a:cubicBezTo>
                  <a:cubicBezTo>
                    <a:pt x="109683" y="117057"/>
                    <a:pt x="109226" y="117248"/>
                    <a:pt x="108617" y="117324"/>
                  </a:cubicBezTo>
                  <a:cubicBezTo>
                    <a:pt x="108007" y="117400"/>
                    <a:pt x="107321" y="116905"/>
                    <a:pt x="106559" y="115838"/>
                  </a:cubicBezTo>
                  <a:cubicBezTo>
                    <a:pt x="106102" y="116448"/>
                    <a:pt x="105645" y="116905"/>
                    <a:pt x="105188" y="117210"/>
                  </a:cubicBezTo>
                  <a:cubicBezTo>
                    <a:pt x="104883" y="117515"/>
                    <a:pt x="104502" y="117591"/>
                    <a:pt x="104045" y="117438"/>
                  </a:cubicBezTo>
                  <a:cubicBezTo>
                    <a:pt x="103587" y="117286"/>
                    <a:pt x="103283" y="116753"/>
                    <a:pt x="103130" y="115838"/>
                  </a:cubicBezTo>
                  <a:lnTo>
                    <a:pt x="100844" y="114467"/>
                  </a:lnTo>
                  <a:lnTo>
                    <a:pt x="100387" y="115152"/>
                  </a:lnTo>
                  <a:lnTo>
                    <a:pt x="101759" y="115610"/>
                  </a:lnTo>
                  <a:lnTo>
                    <a:pt x="101073" y="116067"/>
                  </a:lnTo>
                  <a:lnTo>
                    <a:pt x="102444" y="116981"/>
                  </a:lnTo>
                  <a:cubicBezTo>
                    <a:pt x="101225" y="116981"/>
                    <a:pt x="100235" y="116905"/>
                    <a:pt x="99473" y="116753"/>
                  </a:cubicBezTo>
                  <a:cubicBezTo>
                    <a:pt x="98711" y="116600"/>
                    <a:pt x="98063" y="116410"/>
                    <a:pt x="97530" y="116181"/>
                  </a:cubicBezTo>
                  <a:cubicBezTo>
                    <a:pt x="96996" y="115952"/>
                    <a:pt x="96882" y="115610"/>
                    <a:pt x="97187" y="115152"/>
                  </a:cubicBezTo>
                  <a:lnTo>
                    <a:pt x="95129" y="116524"/>
                  </a:lnTo>
                  <a:cubicBezTo>
                    <a:pt x="94367" y="116981"/>
                    <a:pt x="93567" y="117553"/>
                    <a:pt x="92729" y="118238"/>
                  </a:cubicBezTo>
                  <a:cubicBezTo>
                    <a:pt x="91891" y="118924"/>
                    <a:pt x="91014" y="119724"/>
                    <a:pt x="90100" y="120639"/>
                  </a:cubicBezTo>
                  <a:cubicBezTo>
                    <a:pt x="90252" y="120791"/>
                    <a:pt x="90405" y="120867"/>
                    <a:pt x="90557" y="120867"/>
                  </a:cubicBezTo>
                  <a:cubicBezTo>
                    <a:pt x="90710" y="121172"/>
                    <a:pt x="91167" y="121172"/>
                    <a:pt x="91929" y="120867"/>
                  </a:cubicBezTo>
                  <a:cubicBezTo>
                    <a:pt x="92081" y="120715"/>
                    <a:pt x="92386" y="120639"/>
                    <a:pt x="92843" y="120639"/>
                  </a:cubicBezTo>
                  <a:lnTo>
                    <a:pt x="93072" y="120639"/>
                  </a:lnTo>
                  <a:lnTo>
                    <a:pt x="94215" y="119496"/>
                  </a:lnTo>
                  <a:cubicBezTo>
                    <a:pt x="94824" y="118886"/>
                    <a:pt x="95205" y="118810"/>
                    <a:pt x="95358" y="119267"/>
                  </a:cubicBezTo>
                  <a:cubicBezTo>
                    <a:pt x="95510" y="120182"/>
                    <a:pt x="95205" y="120944"/>
                    <a:pt x="94443" y="121553"/>
                  </a:cubicBezTo>
                  <a:cubicBezTo>
                    <a:pt x="93986" y="121858"/>
                    <a:pt x="93377" y="122391"/>
                    <a:pt x="92615" y="123153"/>
                  </a:cubicBezTo>
                  <a:lnTo>
                    <a:pt x="91700" y="124068"/>
                  </a:lnTo>
                  <a:lnTo>
                    <a:pt x="92157" y="125439"/>
                  </a:lnTo>
                  <a:cubicBezTo>
                    <a:pt x="92462" y="124830"/>
                    <a:pt x="92767" y="124373"/>
                    <a:pt x="93072" y="124068"/>
                  </a:cubicBezTo>
                  <a:cubicBezTo>
                    <a:pt x="93681" y="123458"/>
                    <a:pt x="94215" y="123458"/>
                    <a:pt x="94672" y="124068"/>
                  </a:cubicBezTo>
                  <a:cubicBezTo>
                    <a:pt x="94977" y="124373"/>
                    <a:pt x="95091" y="124639"/>
                    <a:pt x="95015" y="124868"/>
                  </a:cubicBezTo>
                  <a:cubicBezTo>
                    <a:pt x="94939" y="125096"/>
                    <a:pt x="94901" y="125287"/>
                    <a:pt x="94901" y="125439"/>
                  </a:cubicBezTo>
                  <a:cubicBezTo>
                    <a:pt x="94748" y="125592"/>
                    <a:pt x="94672" y="125744"/>
                    <a:pt x="94672" y="125897"/>
                  </a:cubicBezTo>
                  <a:lnTo>
                    <a:pt x="96501" y="126811"/>
                  </a:lnTo>
                  <a:cubicBezTo>
                    <a:pt x="96958" y="127573"/>
                    <a:pt x="97187" y="128106"/>
                    <a:pt x="97187" y="128411"/>
                  </a:cubicBezTo>
                  <a:lnTo>
                    <a:pt x="97187" y="129097"/>
                  </a:lnTo>
                  <a:cubicBezTo>
                    <a:pt x="97187" y="129249"/>
                    <a:pt x="97339" y="129402"/>
                    <a:pt x="97644" y="129554"/>
                  </a:cubicBezTo>
                  <a:cubicBezTo>
                    <a:pt x="98253" y="129859"/>
                    <a:pt x="98863" y="130011"/>
                    <a:pt x="99473" y="130011"/>
                  </a:cubicBezTo>
                  <a:cubicBezTo>
                    <a:pt x="100235" y="130011"/>
                    <a:pt x="100844" y="129859"/>
                    <a:pt x="101301" y="129554"/>
                  </a:cubicBezTo>
                  <a:cubicBezTo>
                    <a:pt x="101759" y="129249"/>
                    <a:pt x="102063" y="129402"/>
                    <a:pt x="102216" y="130011"/>
                  </a:cubicBezTo>
                  <a:cubicBezTo>
                    <a:pt x="102216" y="130316"/>
                    <a:pt x="102254" y="130507"/>
                    <a:pt x="102330" y="130583"/>
                  </a:cubicBezTo>
                  <a:cubicBezTo>
                    <a:pt x="102406" y="130659"/>
                    <a:pt x="102444" y="130773"/>
                    <a:pt x="102444" y="130926"/>
                  </a:cubicBezTo>
                  <a:lnTo>
                    <a:pt x="102444" y="131383"/>
                  </a:lnTo>
                  <a:cubicBezTo>
                    <a:pt x="102597" y="131231"/>
                    <a:pt x="102825" y="131078"/>
                    <a:pt x="103130" y="130926"/>
                  </a:cubicBezTo>
                  <a:cubicBezTo>
                    <a:pt x="103587" y="130621"/>
                    <a:pt x="103968" y="130621"/>
                    <a:pt x="104273" y="130926"/>
                  </a:cubicBezTo>
                  <a:cubicBezTo>
                    <a:pt x="104426" y="131231"/>
                    <a:pt x="104502" y="131612"/>
                    <a:pt x="104502" y="132069"/>
                  </a:cubicBezTo>
                  <a:lnTo>
                    <a:pt x="104502" y="132526"/>
                  </a:lnTo>
                  <a:cubicBezTo>
                    <a:pt x="104502" y="132221"/>
                    <a:pt x="104578" y="131993"/>
                    <a:pt x="104730" y="131840"/>
                  </a:cubicBezTo>
                  <a:cubicBezTo>
                    <a:pt x="104883" y="131688"/>
                    <a:pt x="105264" y="131688"/>
                    <a:pt x="105873" y="131840"/>
                  </a:cubicBezTo>
                  <a:cubicBezTo>
                    <a:pt x="106178" y="132450"/>
                    <a:pt x="106483" y="132907"/>
                    <a:pt x="106788" y="133212"/>
                  </a:cubicBezTo>
                  <a:lnTo>
                    <a:pt x="107016" y="133669"/>
                  </a:lnTo>
                  <a:lnTo>
                    <a:pt x="105873" y="134126"/>
                  </a:lnTo>
                  <a:lnTo>
                    <a:pt x="106331" y="135498"/>
                  </a:lnTo>
                  <a:lnTo>
                    <a:pt x="107931" y="134583"/>
                  </a:lnTo>
                  <a:cubicBezTo>
                    <a:pt x="107778" y="134431"/>
                    <a:pt x="107702" y="134202"/>
                    <a:pt x="107702" y="133898"/>
                  </a:cubicBezTo>
                  <a:lnTo>
                    <a:pt x="107702" y="132069"/>
                  </a:lnTo>
                  <a:cubicBezTo>
                    <a:pt x="107550" y="131459"/>
                    <a:pt x="107626" y="130850"/>
                    <a:pt x="107931" y="130240"/>
                  </a:cubicBezTo>
                  <a:cubicBezTo>
                    <a:pt x="108083" y="129783"/>
                    <a:pt x="108312" y="129707"/>
                    <a:pt x="108617" y="130011"/>
                  </a:cubicBezTo>
                  <a:cubicBezTo>
                    <a:pt x="108769" y="130164"/>
                    <a:pt x="108845" y="130392"/>
                    <a:pt x="108845" y="130697"/>
                  </a:cubicBezTo>
                  <a:cubicBezTo>
                    <a:pt x="109302" y="130545"/>
                    <a:pt x="109683" y="130392"/>
                    <a:pt x="109988" y="130240"/>
                  </a:cubicBezTo>
                  <a:cubicBezTo>
                    <a:pt x="110598" y="129935"/>
                    <a:pt x="110979" y="130011"/>
                    <a:pt x="111131" y="130469"/>
                  </a:cubicBezTo>
                  <a:cubicBezTo>
                    <a:pt x="111131" y="130621"/>
                    <a:pt x="111169" y="130735"/>
                    <a:pt x="111246" y="130811"/>
                  </a:cubicBezTo>
                  <a:cubicBezTo>
                    <a:pt x="111322" y="130888"/>
                    <a:pt x="111360" y="131002"/>
                    <a:pt x="111360" y="131154"/>
                  </a:cubicBezTo>
                  <a:lnTo>
                    <a:pt x="111360" y="131612"/>
                  </a:lnTo>
                  <a:cubicBezTo>
                    <a:pt x="111817" y="131154"/>
                    <a:pt x="112274" y="130773"/>
                    <a:pt x="112731" y="130469"/>
                  </a:cubicBezTo>
                  <a:cubicBezTo>
                    <a:pt x="113493" y="130011"/>
                    <a:pt x="113951" y="130164"/>
                    <a:pt x="114103" y="130926"/>
                  </a:cubicBezTo>
                  <a:cubicBezTo>
                    <a:pt x="114255" y="131688"/>
                    <a:pt x="114179" y="132297"/>
                    <a:pt x="113874" y="132755"/>
                  </a:cubicBezTo>
                  <a:cubicBezTo>
                    <a:pt x="113570" y="133212"/>
                    <a:pt x="113265" y="133669"/>
                    <a:pt x="112960" y="134126"/>
                  </a:cubicBezTo>
                  <a:cubicBezTo>
                    <a:pt x="112503" y="134736"/>
                    <a:pt x="111969" y="135193"/>
                    <a:pt x="111360" y="135498"/>
                  </a:cubicBezTo>
                  <a:lnTo>
                    <a:pt x="111588" y="136869"/>
                  </a:lnTo>
                  <a:cubicBezTo>
                    <a:pt x="111588" y="136565"/>
                    <a:pt x="111665" y="136336"/>
                    <a:pt x="111817" y="136184"/>
                  </a:cubicBezTo>
                  <a:cubicBezTo>
                    <a:pt x="112122" y="135879"/>
                    <a:pt x="112655" y="135726"/>
                    <a:pt x="113417" y="135726"/>
                  </a:cubicBezTo>
                  <a:cubicBezTo>
                    <a:pt x="115398" y="135879"/>
                    <a:pt x="116084" y="136260"/>
                    <a:pt x="115475" y="136869"/>
                  </a:cubicBezTo>
                  <a:cubicBezTo>
                    <a:pt x="114865" y="137174"/>
                    <a:pt x="114408" y="137479"/>
                    <a:pt x="114103" y="137784"/>
                  </a:cubicBezTo>
                  <a:lnTo>
                    <a:pt x="113417" y="138470"/>
                  </a:lnTo>
                  <a:lnTo>
                    <a:pt x="115246" y="138012"/>
                  </a:lnTo>
                  <a:lnTo>
                    <a:pt x="114103" y="139613"/>
                  </a:lnTo>
                  <a:lnTo>
                    <a:pt x="112731" y="141441"/>
                  </a:lnTo>
                  <a:lnTo>
                    <a:pt x="112960" y="141899"/>
                  </a:lnTo>
                  <a:lnTo>
                    <a:pt x="114332" y="140984"/>
                  </a:lnTo>
                  <a:lnTo>
                    <a:pt x="114789" y="141670"/>
                  </a:lnTo>
                  <a:cubicBezTo>
                    <a:pt x="115094" y="141060"/>
                    <a:pt x="115475" y="140527"/>
                    <a:pt x="115932" y="140070"/>
                  </a:cubicBezTo>
                  <a:cubicBezTo>
                    <a:pt x="116694" y="139308"/>
                    <a:pt x="117608" y="139232"/>
                    <a:pt x="118675" y="139841"/>
                  </a:cubicBezTo>
                  <a:cubicBezTo>
                    <a:pt x="118218" y="139079"/>
                    <a:pt x="117837" y="138393"/>
                    <a:pt x="117532" y="137784"/>
                  </a:cubicBezTo>
                  <a:cubicBezTo>
                    <a:pt x="116922" y="136260"/>
                    <a:pt x="117075" y="135498"/>
                    <a:pt x="117989" y="135498"/>
                  </a:cubicBezTo>
                  <a:cubicBezTo>
                    <a:pt x="118751" y="135498"/>
                    <a:pt x="119475" y="135688"/>
                    <a:pt x="120161" y="136069"/>
                  </a:cubicBezTo>
                  <a:cubicBezTo>
                    <a:pt x="120847" y="136450"/>
                    <a:pt x="121113" y="136793"/>
                    <a:pt x="120961" y="137098"/>
                  </a:cubicBezTo>
                  <a:cubicBezTo>
                    <a:pt x="120809" y="137708"/>
                    <a:pt x="120694" y="138089"/>
                    <a:pt x="120618" y="138241"/>
                  </a:cubicBezTo>
                  <a:cubicBezTo>
                    <a:pt x="120542" y="138393"/>
                    <a:pt x="120504" y="138546"/>
                    <a:pt x="120504" y="138698"/>
                  </a:cubicBezTo>
                  <a:cubicBezTo>
                    <a:pt x="120656" y="138393"/>
                    <a:pt x="120961" y="138089"/>
                    <a:pt x="121418" y="137784"/>
                  </a:cubicBezTo>
                  <a:cubicBezTo>
                    <a:pt x="121875" y="137479"/>
                    <a:pt x="122485" y="138012"/>
                    <a:pt x="123247" y="139384"/>
                  </a:cubicBezTo>
                  <a:cubicBezTo>
                    <a:pt x="123857" y="139079"/>
                    <a:pt x="124466" y="138851"/>
                    <a:pt x="125076" y="138698"/>
                  </a:cubicBezTo>
                  <a:cubicBezTo>
                    <a:pt x="126143" y="138393"/>
                    <a:pt x="126752" y="138622"/>
                    <a:pt x="126905" y="139384"/>
                  </a:cubicBezTo>
                  <a:cubicBezTo>
                    <a:pt x="126905" y="139841"/>
                    <a:pt x="126638" y="140298"/>
                    <a:pt x="126105" y="140756"/>
                  </a:cubicBezTo>
                  <a:cubicBezTo>
                    <a:pt x="125571" y="141213"/>
                    <a:pt x="125000" y="141594"/>
                    <a:pt x="124390" y="141899"/>
                  </a:cubicBezTo>
                  <a:cubicBezTo>
                    <a:pt x="123780" y="142356"/>
                    <a:pt x="123018" y="142661"/>
                    <a:pt x="122104" y="142813"/>
                  </a:cubicBezTo>
                  <a:cubicBezTo>
                    <a:pt x="122561" y="142661"/>
                    <a:pt x="123018" y="142584"/>
                    <a:pt x="123476" y="142584"/>
                  </a:cubicBezTo>
                  <a:cubicBezTo>
                    <a:pt x="124542" y="142584"/>
                    <a:pt x="125076" y="142889"/>
                    <a:pt x="125076" y="143499"/>
                  </a:cubicBezTo>
                  <a:lnTo>
                    <a:pt x="125076" y="144642"/>
                  </a:lnTo>
                  <a:cubicBezTo>
                    <a:pt x="125076" y="144185"/>
                    <a:pt x="125228" y="143727"/>
                    <a:pt x="125533" y="143270"/>
                  </a:cubicBezTo>
                  <a:cubicBezTo>
                    <a:pt x="125990" y="142508"/>
                    <a:pt x="126828" y="142203"/>
                    <a:pt x="128048" y="142356"/>
                  </a:cubicBezTo>
                  <a:cubicBezTo>
                    <a:pt x="129267" y="142508"/>
                    <a:pt x="129876" y="142813"/>
                    <a:pt x="129876" y="143270"/>
                  </a:cubicBezTo>
                  <a:cubicBezTo>
                    <a:pt x="129876" y="143575"/>
                    <a:pt x="129800" y="143804"/>
                    <a:pt x="129648" y="143956"/>
                  </a:cubicBezTo>
                  <a:cubicBezTo>
                    <a:pt x="129800" y="144108"/>
                    <a:pt x="130029" y="144185"/>
                    <a:pt x="130334" y="144185"/>
                  </a:cubicBezTo>
                  <a:cubicBezTo>
                    <a:pt x="131096" y="144489"/>
                    <a:pt x="131477" y="144718"/>
                    <a:pt x="131477" y="144870"/>
                  </a:cubicBezTo>
                  <a:cubicBezTo>
                    <a:pt x="131629" y="145175"/>
                    <a:pt x="131781" y="145404"/>
                    <a:pt x="131934" y="145556"/>
                  </a:cubicBezTo>
                  <a:cubicBezTo>
                    <a:pt x="132086" y="145709"/>
                    <a:pt x="132239" y="145861"/>
                    <a:pt x="132391" y="146013"/>
                  </a:cubicBezTo>
                  <a:cubicBezTo>
                    <a:pt x="132543" y="146166"/>
                    <a:pt x="132696" y="146242"/>
                    <a:pt x="132848" y="146242"/>
                  </a:cubicBezTo>
                  <a:cubicBezTo>
                    <a:pt x="132543" y="145785"/>
                    <a:pt x="132315" y="145328"/>
                    <a:pt x="132162" y="144870"/>
                  </a:cubicBezTo>
                  <a:cubicBezTo>
                    <a:pt x="131858" y="143956"/>
                    <a:pt x="131781" y="143423"/>
                    <a:pt x="131934" y="143270"/>
                  </a:cubicBezTo>
                  <a:cubicBezTo>
                    <a:pt x="132239" y="142813"/>
                    <a:pt x="132848" y="143194"/>
                    <a:pt x="133763" y="144413"/>
                  </a:cubicBezTo>
                  <a:lnTo>
                    <a:pt x="135134" y="146242"/>
                  </a:lnTo>
                  <a:cubicBezTo>
                    <a:pt x="135287" y="145480"/>
                    <a:pt x="135515" y="144794"/>
                    <a:pt x="135820" y="144185"/>
                  </a:cubicBezTo>
                  <a:cubicBezTo>
                    <a:pt x="136430" y="143118"/>
                    <a:pt x="136887" y="142813"/>
                    <a:pt x="137192" y="143270"/>
                  </a:cubicBezTo>
                  <a:cubicBezTo>
                    <a:pt x="137496" y="143727"/>
                    <a:pt x="137801" y="144413"/>
                    <a:pt x="138106" y="145328"/>
                  </a:cubicBezTo>
                  <a:lnTo>
                    <a:pt x="138563" y="146699"/>
                  </a:lnTo>
                  <a:cubicBezTo>
                    <a:pt x="138868" y="146394"/>
                    <a:pt x="139173" y="146242"/>
                    <a:pt x="139478" y="146242"/>
                  </a:cubicBezTo>
                  <a:cubicBezTo>
                    <a:pt x="140087" y="146242"/>
                    <a:pt x="140392" y="146699"/>
                    <a:pt x="140392" y="147614"/>
                  </a:cubicBezTo>
                  <a:cubicBezTo>
                    <a:pt x="140544" y="147614"/>
                    <a:pt x="140697" y="147537"/>
                    <a:pt x="140849" y="147385"/>
                  </a:cubicBezTo>
                  <a:cubicBezTo>
                    <a:pt x="141306" y="146928"/>
                    <a:pt x="141611" y="146547"/>
                    <a:pt x="141764" y="146242"/>
                  </a:cubicBezTo>
                  <a:cubicBezTo>
                    <a:pt x="142068" y="145632"/>
                    <a:pt x="142335" y="145137"/>
                    <a:pt x="142564" y="144756"/>
                  </a:cubicBezTo>
                  <a:cubicBezTo>
                    <a:pt x="142792" y="144375"/>
                    <a:pt x="142907" y="144337"/>
                    <a:pt x="142907" y="144642"/>
                  </a:cubicBezTo>
                  <a:cubicBezTo>
                    <a:pt x="142754" y="145251"/>
                    <a:pt x="142449" y="145975"/>
                    <a:pt x="141992" y="146813"/>
                  </a:cubicBezTo>
                  <a:cubicBezTo>
                    <a:pt x="141535" y="147652"/>
                    <a:pt x="141154" y="148223"/>
                    <a:pt x="140849" y="148528"/>
                  </a:cubicBezTo>
                  <a:cubicBezTo>
                    <a:pt x="140697" y="148680"/>
                    <a:pt x="140621" y="148909"/>
                    <a:pt x="140621" y="149214"/>
                  </a:cubicBezTo>
                  <a:lnTo>
                    <a:pt x="140621" y="149671"/>
                  </a:lnTo>
                  <a:lnTo>
                    <a:pt x="140849" y="151271"/>
                  </a:lnTo>
                  <a:lnTo>
                    <a:pt x="142221" y="151043"/>
                  </a:lnTo>
                  <a:cubicBezTo>
                    <a:pt x="142678" y="150281"/>
                    <a:pt x="143211" y="149671"/>
                    <a:pt x="143821" y="149214"/>
                  </a:cubicBezTo>
                  <a:cubicBezTo>
                    <a:pt x="145040" y="148299"/>
                    <a:pt x="145802" y="148604"/>
                    <a:pt x="146107" y="150128"/>
                  </a:cubicBezTo>
                  <a:cubicBezTo>
                    <a:pt x="146259" y="150128"/>
                    <a:pt x="146488" y="150052"/>
                    <a:pt x="146793" y="149900"/>
                  </a:cubicBezTo>
                  <a:cubicBezTo>
                    <a:pt x="147402" y="149900"/>
                    <a:pt x="147783" y="149976"/>
                    <a:pt x="147936" y="150128"/>
                  </a:cubicBezTo>
                  <a:cubicBezTo>
                    <a:pt x="147936" y="150433"/>
                    <a:pt x="148088" y="150433"/>
                    <a:pt x="148393" y="150128"/>
                  </a:cubicBezTo>
                  <a:cubicBezTo>
                    <a:pt x="148698" y="149823"/>
                    <a:pt x="149041" y="149480"/>
                    <a:pt x="149422" y="149099"/>
                  </a:cubicBezTo>
                  <a:cubicBezTo>
                    <a:pt x="149803" y="148718"/>
                    <a:pt x="150146" y="148414"/>
                    <a:pt x="150450" y="148185"/>
                  </a:cubicBezTo>
                  <a:cubicBezTo>
                    <a:pt x="150755" y="147956"/>
                    <a:pt x="150908" y="148071"/>
                    <a:pt x="150908" y="148528"/>
                  </a:cubicBezTo>
                  <a:cubicBezTo>
                    <a:pt x="150908" y="149138"/>
                    <a:pt x="151212" y="149138"/>
                    <a:pt x="151822" y="148528"/>
                  </a:cubicBezTo>
                  <a:cubicBezTo>
                    <a:pt x="152127" y="148223"/>
                    <a:pt x="152508" y="147918"/>
                    <a:pt x="152965" y="147614"/>
                  </a:cubicBezTo>
                  <a:lnTo>
                    <a:pt x="153651" y="148528"/>
                  </a:lnTo>
                  <a:lnTo>
                    <a:pt x="152279" y="149900"/>
                  </a:lnTo>
                  <a:cubicBezTo>
                    <a:pt x="152432" y="149595"/>
                    <a:pt x="152698" y="149404"/>
                    <a:pt x="153079" y="149328"/>
                  </a:cubicBezTo>
                  <a:cubicBezTo>
                    <a:pt x="153460" y="149252"/>
                    <a:pt x="153727" y="149519"/>
                    <a:pt x="153879" y="150128"/>
                  </a:cubicBezTo>
                  <a:cubicBezTo>
                    <a:pt x="154184" y="149823"/>
                    <a:pt x="154489" y="149595"/>
                    <a:pt x="154794" y="149442"/>
                  </a:cubicBezTo>
                  <a:cubicBezTo>
                    <a:pt x="155403" y="149138"/>
                    <a:pt x="155784" y="149290"/>
                    <a:pt x="155937" y="149900"/>
                  </a:cubicBezTo>
                  <a:cubicBezTo>
                    <a:pt x="156089" y="149747"/>
                    <a:pt x="156318" y="149595"/>
                    <a:pt x="156623" y="149442"/>
                  </a:cubicBezTo>
                  <a:cubicBezTo>
                    <a:pt x="157080" y="148985"/>
                    <a:pt x="157308" y="148985"/>
                    <a:pt x="157308" y="149442"/>
                  </a:cubicBezTo>
                  <a:cubicBezTo>
                    <a:pt x="157308" y="149747"/>
                    <a:pt x="157347" y="149976"/>
                    <a:pt x="157423" y="150128"/>
                  </a:cubicBezTo>
                  <a:cubicBezTo>
                    <a:pt x="157499" y="150281"/>
                    <a:pt x="157537" y="150433"/>
                    <a:pt x="157537" y="150585"/>
                  </a:cubicBezTo>
                  <a:lnTo>
                    <a:pt x="157537" y="151043"/>
                  </a:lnTo>
                  <a:cubicBezTo>
                    <a:pt x="157842" y="150890"/>
                    <a:pt x="158147" y="150662"/>
                    <a:pt x="158451" y="150357"/>
                  </a:cubicBezTo>
                  <a:cubicBezTo>
                    <a:pt x="159213" y="150052"/>
                    <a:pt x="159671" y="149900"/>
                    <a:pt x="159823" y="149900"/>
                  </a:cubicBezTo>
                  <a:cubicBezTo>
                    <a:pt x="160128" y="150509"/>
                    <a:pt x="159899" y="150966"/>
                    <a:pt x="159137" y="151271"/>
                  </a:cubicBezTo>
                  <a:cubicBezTo>
                    <a:pt x="158985" y="151424"/>
                    <a:pt x="158718" y="151576"/>
                    <a:pt x="158337" y="151728"/>
                  </a:cubicBezTo>
                  <a:cubicBezTo>
                    <a:pt x="157956" y="151881"/>
                    <a:pt x="157613" y="152109"/>
                    <a:pt x="157308" y="152414"/>
                  </a:cubicBezTo>
                  <a:cubicBezTo>
                    <a:pt x="156546" y="152871"/>
                    <a:pt x="156242" y="153176"/>
                    <a:pt x="156394" y="153329"/>
                  </a:cubicBezTo>
                  <a:cubicBezTo>
                    <a:pt x="157004" y="153786"/>
                    <a:pt x="157385" y="153710"/>
                    <a:pt x="157537" y="153100"/>
                  </a:cubicBezTo>
                  <a:cubicBezTo>
                    <a:pt x="157842" y="152795"/>
                    <a:pt x="158147" y="152528"/>
                    <a:pt x="158451" y="152300"/>
                  </a:cubicBezTo>
                  <a:cubicBezTo>
                    <a:pt x="158756" y="152071"/>
                    <a:pt x="158985" y="152109"/>
                    <a:pt x="159137" y="152414"/>
                  </a:cubicBezTo>
                  <a:cubicBezTo>
                    <a:pt x="159137" y="152719"/>
                    <a:pt x="159175" y="152909"/>
                    <a:pt x="159252" y="152986"/>
                  </a:cubicBezTo>
                  <a:cubicBezTo>
                    <a:pt x="159328" y="153062"/>
                    <a:pt x="159213" y="153329"/>
                    <a:pt x="158909" y="153786"/>
                  </a:cubicBezTo>
                  <a:cubicBezTo>
                    <a:pt x="158756" y="154091"/>
                    <a:pt x="158375" y="154472"/>
                    <a:pt x="157766" y="154929"/>
                  </a:cubicBezTo>
                  <a:cubicBezTo>
                    <a:pt x="157156" y="155386"/>
                    <a:pt x="156470" y="155919"/>
                    <a:pt x="155708" y="156529"/>
                  </a:cubicBezTo>
                  <a:cubicBezTo>
                    <a:pt x="154794" y="157139"/>
                    <a:pt x="153803" y="157824"/>
                    <a:pt x="152736" y="158586"/>
                  </a:cubicBezTo>
                  <a:lnTo>
                    <a:pt x="152965" y="158815"/>
                  </a:lnTo>
                  <a:cubicBezTo>
                    <a:pt x="152965" y="158967"/>
                    <a:pt x="153003" y="159082"/>
                    <a:pt x="153079" y="159158"/>
                  </a:cubicBezTo>
                  <a:cubicBezTo>
                    <a:pt x="153156" y="159234"/>
                    <a:pt x="153194" y="159348"/>
                    <a:pt x="153194" y="159501"/>
                  </a:cubicBezTo>
                  <a:cubicBezTo>
                    <a:pt x="153194" y="159806"/>
                    <a:pt x="153117" y="160034"/>
                    <a:pt x="152965" y="160187"/>
                  </a:cubicBezTo>
                  <a:cubicBezTo>
                    <a:pt x="152813" y="160339"/>
                    <a:pt x="152889" y="160415"/>
                    <a:pt x="153194" y="160415"/>
                  </a:cubicBezTo>
                  <a:cubicBezTo>
                    <a:pt x="154260" y="160720"/>
                    <a:pt x="154794" y="160872"/>
                    <a:pt x="154794" y="160872"/>
                  </a:cubicBezTo>
                  <a:cubicBezTo>
                    <a:pt x="154641" y="161177"/>
                    <a:pt x="154146" y="161520"/>
                    <a:pt x="153308" y="161901"/>
                  </a:cubicBezTo>
                  <a:cubicBezTo>
                    <a:pt x="152470" y="162282"/>
                    <a:pt x="151822" y="162396"/>
                    <a:pt x="151365" y="162244"/>
                  </a:cubicBezTo>
                  <a:cubicBezTo>
                    <a:pt x="151060" y="162092"/>
                    <a:pt x="150641" y="161939"/>
                    <a:pt x="150108" y="161787"/>
                  </a:cubicBezTo>
                  <a:cubicBezTo>
                    <a:pt x="149574" y="161634"/>
                    <a:pt x="149307" y="161711"/>
                    <a:pt x="149307" y="162015"/>
                  </a:cubicBezTo>
                  <a:cubicBezTo>
                    <a:pt x="149003" y="162320"/>
                    <a:pt x="148698" y="162663"/>
                    <a:pt x="148393" y="163044"/>
                  </a:cubicBezTo>
                  <a:cubicBezTo>
                    <a:pt x="148088" y="163425"/>
                    <a:pt x="147783" y="163844"/>
                    <a:pt x="147479" y="164301"/>
                  </a:cubicBezTo>
                  <a:cubicBezTo>
                    <a:pt x="147326" y="164606"/>
                    <a:pt x="147212" y="164759"/>
                    <a:pt x="147136" y="164759"/>
                  </a:cubicBezTo>
                  <a:cubicBezTo>
                    <a:pt x="147060" y="164759"/>
                    <a:pt x="147021" y="164911"/>
                    <a:pt x="147021" y="165216"/>
                  </a:cubicBezTo>
                  <a:cubicBezTo>
                    <a:pt x="147021" y="165521"/>
                    <a:pt x="147098" y="165787"/>
                    <a:pt x="147250" y="166016"/>
                  </a:cubicBezTo>
                  <a:cubicBezTo>
                    <a:pt x="147402" y="166244"/>
                    <a:pt x="147326" y="166359"/>
                    <a:pt x="147021" y="166359"/>
                  </a:cubicBezTo>
                  <a:cubicBezTo>
                    <a:pt x="146869" y="166359"/>
                    <a:pt x="146412" y="165978"/>
                    <a:pt x="145650" y="165216"/>
                  </a:cubicBezTo>
                  <a:cubicBezTo>
                    <a:pt x="145497" y="164911"/>
                    <a:pt x="145383" y="164682"/>
                    <a:pt x="145307" y="164530"/>
                  </a:cubicBezTo>
                  <a:cubicBezTo>
                    <a:pt x="145231" y="164378"/>
                    <a:pt x="145040" y="164454"/>
                    <a:pt x="144735" y="164759"/>
                  </a:cubicBezTo>
                  <a:cubicBezTo>
                    <a:pt x="144431" y="165063"/>
                    <a:pt x="144088" y="165178"/>
                    <a:pt x="143707" y="165101"/>
                  </a:cubicBezTo>
                  <a:cubicBezTo>
                    <a:pt x="143326" y="165025"/>
                    <a:pt x="143211" y="164911"/>
                    <a:pt x="143364" y="164759"/>
                  </a:cubicBezTo>
                  <a:cubicBezTo>
                    <a:pt x="143364" y="164454"/>
                    <a:pt x="143554" y="164263"/>
                    <a:pt x="143935" y="164187"/>
                  </a:cubicBezTo>
                  <a:cubicBezTo>
                    <a:pt x="144316" y="164111"/>
                    <a:pt x="144354" y="163920"/>
                    <a:pt x="144050" y="163616"/>
                  </a:cubicBezTo>
                  <a:cubicBezTo>
                    <a:pt x="143745" y="163311"/>
                    <a:pt x="143288" y="163006"/>
                    <a:pt x="142678" y="162701"/>
                  </a:cubicBezTo>
                  <a:cubicBezTo>
                    <a:pt x="142068" y="162396"/>
                    <a:pt x="141611" y="162320"/>
                    <a:pt x="141306" y="162473"/>
                  </a:cubicBezTo>
                  <a:cubicBezTo>
                    <a:pt x="140544" y="162930"/>
                    <a:pt x="140240" y="163235"/>
                    <a:pt x="140392" y="163387"/>
                  </a:cubicBezTo>
                  <a:cubicBezTo>
                    <a:pt x="140697" y="163539"/>
                    <a:pt x="141040" y="163654"/>
                    <a:pt x="141421" y="163730"/>
                  </a:cubicBezTo>
                  <a:cubicBezTo>
                    <a:pt x="141802" y="163806"/>
                    <a:pt x="141916" y="163997"/>
                    <a:pt x="141764" y="164301"/>
                  </a:cubicBezTo>
                  <a:cubicBezTo>
                    <a:pt x="141764" y="164606"/>
                    <a:pt x="141459" y="164759"/>
                    <a:pt x="140849" y="164759"/>
                  </a:cubicBezTo>
                  <a:cubicBezTo>
                    <a:pt x="140544" y="164911"/>
                    <a:pt x="140354" y="165025"/>
                    <a:pt x="140278" y="165101"/>
                  </a:cubicBezTo>
                  <a:cubicBezTo>
                    <a:pt x="140202" y="165178"/>
                    <a:pt x="140011" y="165292"/>
                    <a:pt x="139706" y="165444"/>
                  </a:cubicBezTo>
                  <a:lnTo>
                    <a:pt x="133305" y="165444"/>
                  </a:lnTo>
                  <a:cubicBezTo>
                    <a:pt x="132848" y="165444"/>
                    <a:pt x="132543" y="165559"/>
                    <a:pt x="132391" y="165787"/>
                  </a:cubicBezTo>
                  <a:cubicBezTo>
                    <a:pt x="132239" y="166016"/>
                    <a:pt x="131934" y="166206"/>
                    <a:pt x="131477" y="166359"/>
                  </a:cubicBezTo>
                  <a:cubicBezTo>
                    <a:pt x="130867" y="166664"/>
                    <a:pt x="130334" y="166740"/>
                    <a:pt x="129876" y="166587"/>
                  </a:cubicBezTo>
                  <a:cubicBezTo>
                    <a:pt x="129419" y="166435"/>
                    <a:pt x="129114" y="166359"/>
                    <a:pt x="128962" y="166359"/>
                  </a:cubicBezTo>
                  <a:lnTo>
                    <a:pt x="128505" y="166359"/>
                  </a:lnTo>
                  <a:lnTo>
                    <a:pt x="128733" y="166587"/>
                  </a:lnTo>
                  <a:lnTo>
                    <a:pt x="128733" y="167273"/>
                  </a:lnTo>
                  <a:cubicBezTo>
                    <a:pt x="128429" y="167578"/>
                    <a:pt x="128276" y="167807"/>
                    <a:pt x="128276" y="167959"/>
                  </a:cubicBezTo>
                  <a:cubicBezTo>
                    <a:pt x="128276" y="168111"/>
                    <a:pt x="128352" y="168264"/>
                    <a:pt x="128505" y="168416"/>
                  </a:cubicBezTo>
                  <a:cubicBezTo>
                    <a:pt x="128657" y="168569"/>
                    <a:pt x="128581" y="168721"/>
                    <a:pt x="128276" y="168873"/>
                  </a:cubicBezTo>
                  <a:cubicBezTo>
                    <a:pt x="127971" y="169026"/>
                    <a:pt x="127857" y="169216"/>
                    <a:pt x="127933" y="169445"/>
                  </a:cubicBezTo>
                  <a:cubicBezTo>
                    <a:pt x="128010" y="169673"/>
                    <a:pt x="127895" y="169788"/>
                    <a:pt x="127590" y="169788"/>
                  </a:cubicBezTo>
                  <a:cubicBezTo>
                    <a:pt x="127286" y="169788"/>
                    <a:pt x="126943" y="169635"/>
                    <a:pt x="126562" y="169331"/>
                  </a:cubicBezTo>
                  <a:cubicBezTo>
                    <a:pt x="126181" y="169026"/>
                    <a:pt x="125914" y="168721"/>
                    <a:pt x="125762" y="168416"/>
                  </a:cubicBezTo>
                  <a:cubicBezTo>
                    <a:pt x="125609" y="168264"/>
                    <a:pt x="125533" y="168149"/>
                    <a:pt x="125533" y="168073"/>
                  </a:cubicBezTo>
                  <a:cubicBezTo>
                    <a:pt x="125533" y="167997"/>
                    <a:pt x="125381" y="167959"/>
                    <a:pt x="125076" y="167959"/>
                  </a:cubicBezTo>
                  <a:cubicBezTo>
                    <a:pt x="124619" y="167959"/>
                    <a:pt x="124123" y="167845"/>
                    <a:pt x="123590" y="167616"/>
                  </a:cubicBezTo>
                  <a:cubicBezTo>
                    <a:pt x="123057" y="167387"/>
                    <a:pt x="122637" y="167197"/>
                    <a:pt x="122333" y="167045"/>
                  </a:cubicBezTo>
                  <a:cubicBezTo>
                    <a:pt x="121875" y="166283"/>
                    <a:pt x="121266" y="165902"/>
                    <a:pt x="120504" y="165902"/>
                  </a:cubicBezTo>
                  <a:cubicBezTo>
                    <a:pt x="119589" y="165749"/>
                    <a:pt x="119132" y="165368"/>
                    <a:pt x="119132" y="164759"/>
                  </a:cubicBezTo>
                  <a:lnTo>
                    <a:pt x="118675" y="163844"/>
                  </a:lnTo>
                  <a:cubicBezTo>
                    <a:pt x="118370" y="163539"/>
                    <a:pt x="118218" y="163311"/>
                    <a:pt x="118218" y="163158"/>
                  </a:cubicBezTo>
                  <a:cubicBezTo>
                    <a:pt x="118218" y="163006"/>
                    <a:pt x="117837" y="162930"/>
                    <a:pt x="117075" y="162930"/>
                  </a:cubicBezTo>
                  <a:cubicBezTo>
                    <a:pt x="115856" y="162777"/>
                    <a:pt x="115246" y="162473"/>
                    <a:pt x="115246" y="162015"/>
                  </a:cubicBezTo>
                  <a:cubicBezTo>
                    <a:pt x="115246" y="161558"/>
                    <a:pt x="115246" y="161291"/>
                    <a:pt x="115246" y="161215"/>
                  </a:cubicBezTo>
                  <a:cubicBezTo>
                    <a:pt x="115246" y="161139"/>
                    <a:pt x="114941" y="161025"/>
                    <a:pt x="114332" y="160872"/>
                  </a:cubicBezTo>
                  <a:cubicBezTo>
                    <a:pt x="113874" y="160720"/>
                    <a:pt x="113417" y="160453"/>
                    <a:pt x="112960" y="160072"/>
                  </a:cubicBezTo>
                  <a:cubicBezTo>
                    <a:pt x="112503" y="159691"/>
                    <a:pt x="112731" y="159348"/>
                    <a:pt x="113646" y="159044"/>
                  </a:cubicBezTo>
                  <a:lnTo>
                    <a:pt x="112731" y="158129"/>
                  </a:lnTo>
                  <a:cubicBezTo>
                    <a:pt x="112122" y="157520"/>
                    <a:pt x="111436" y="157215"/>
                    <a:pt x="110674" y="157215"/>
                  </a:cubicBezTo>
                  <a:cubicBezTo>
                    <a:pt x="109912" y="157215"/>
                    <a:pt x="109112" y="157024"/>
                    <a:pt x="108274" y="156643"/>
                  </a:cubicBezTo>
                  <a:cubicBezTo>
                    <a:pt x="107436" y="156262"/>
                    <a:pt x="106635" y="155919"/>
                    <a:pt x="105873" y="155615"/>
                  </a:cubicBezTo>
                  <a:cubicBezTo>
                    <a:pt x="105873" y="156224"/>
                    <a:pt x="105721" y="156681"/>
                    <a:pt x="105416" y="156986"/>
                  </a:cubicBezTo>
                  <a:cubicBezTo>
                    <a:pt x="104959" y="157748"/>
                    <a:pt x="104121" y="157901"/>
                    <a:pt x="102902" y="157443"/>
                  </a:cubicBezTo>
                  <a:cubicBezTo>
                    <a:pt x="102749" y="157748"/>
                    <a:pt x="102521" y="158053"/>
                    <a:pt x="102216" y="158358"/>
                  </a:cubicBezTo>
                  <a:cubicBezTo>
                    <a:pt x="101606" y="158967"/>
                    <a:pt x="100844" y="159044"/>
                    <a:pt x="99930" y="158586"/>
                  </a:cubicBezTo>
                  <a:cubicBezTo>
                    <a:pt x="99015" y="158129"/>
                    <a:pt x="98482" y="157862"/>
                    <a:pt x="98330" y="157786"/>
                  </a:cubicBezTo>
                  <a:cubicBezTo>
                    <a:pt x="98177" y="157710"/>
                    <a:pt x="98177" y="157520"/>
                    <a:pt x="98330" y="157215"/>
                  </a:cubicBezTo>
                  <a:cubicBezTo>
                    <a:pt x="98482" y="156910"/>
                    <a:pt x="98634" y="156681"/>
                    <a:pt x="98787" y="156529"/>
                  </a:cubicBezTo>
                  <a:cubicBezTo>
                    <a:pt x="98939" y="156377"/>
                    <a:pt x="98863" y="156148"/>
                    <a:pt x="98558" y="155843"/>
                  </a:cubicBezTo>
                  <a:cubicBezTo>
                    <a:pt x="98406" y="155538"/>
                    <a:pt x="98406" y="155195"/>
                    <a:pt x="98558" y="154814"/>
                  </a:cubicBezTo>
                  <a:cubicBezTo>
                    <a:pt x="98711" y="154433"/>
                    <a:pt x="99092" y="154319"/>
                    <a:pt x="99701" y="154472"/>
                  </a:cubicBezTo>
                  <a:cubicBezTo>
                    <a:pt x="99854" y="154472"/>
                    <a:pt x="100044" y="154510"/>
                    <a:pt x="100273" y="154586"/>
                  </a:cubicBezTo>
                  <a:cubicBezTo>
                    <a:pt x="100501" y="154662"/>
                    <a:pt x="100768" y="154700"/>
                    <a:pt x="101073" y="154700"/>
                  </a:cubicBezTo>
                  <a:lnTo>
                    <a:pt x="101987" y="154700"/>
                  </a:lnTo>
                  <a:lnTo>
                    <a:pt x="101301" y="153786"/>
                  </a:lnTo>
                  <a:lnTo>
                    <a:pt x="100616" y="153786"/>
                  </a:lnTo>
                  <a:cubicBezTo>
                    <a:pt x="100006" y="153786"/>
                    <a:pt x="99701" y="153557"/>
                    <a:pt x="99701" y="153100"/>
                  </a:cubicBezTo>
                  <a:cubicBezTo>
                    <a:pt x="99549" y="153100"/>
                    <a:pt x="99396" y="153024"/>
                    <a:pt x="99244" y="152871"/>
                  </a:cubicBezTo>
                  <a:cubicBezTo>
                    <a:pt x="99092" y="152871"/>
                    <a:pt x="99015" y="152795"/>
                    <a:pt x="99015" y="152643"/>
                  </a:cubicBezTo>
                  <a:lnTo>
                    <a:pt x="98101" y="153557"/>
                  </a:lnTo>
                  <a:cubicBezTo>
                    <a:pt x="97491" y="154167"/>
                    <a:pt x="97034" y="154243"/>
                    <a:pt x="96729" y="153786"/>
                  </a:cubicBezTo>
                  <a:lnTo>
                    <a:pt x="96729" y="155157"/>
                  </a:lnTo>
                  <a:cubicBezTo>
                    <a:pt x="96729" y="155462"/>
                    <a:pt x="96691" y="155653"/>
                    <a:pt x="96615" y="155729"/>
                  </a:cubicBezTo>
                  <a:cubicBezTo>
                    <a:pt x="96539" y="155805"/>
                    <a:pt x="96501" y="155919"/>
                    <a:pt x="96501" y="156072"/>
                  </a:cubicBezTo>
                  <a:lnTo>
                    <a:pt x="96501" y="156300"/>
                  </a:lnTo>
                  <a:cubicBezTo>
                    <a:pt x="95586" y="156453"/>
                    <a:pt x="95053" y="156453"/>
                    <a:pt x="94901" y="156300"/>
                  </a:cubicBezTo>
                  <a:cubicBezTo>
                    <a:pt x="94748" y="155996"/>
                    <a:pt x="94558" y="155919"/>
                    <a:pt x="94329" y="156072"/>
                  </a:cubicBezTo>
                  <a:cubicBezTo>
                    <a:pt x="94101" y="156224"/>
                    <a:pt x="93986" y="156148"/>
                    <a:pt x="93986" y="155843"/>
                  </a:cubicBezTo>
                  <a:cubicBezTo>
                    <a:pt x="93834" y="155538"/>
                    <a:pt x="93681" y="155234"/>
                    <a:pt x="93529" y="154929"/>
                  </a:cubicBezTo>
                  <a:cubicBezTo>
                    <a:pt x="93377" y="154624"/>
                    <a:pt x="93453" y="154395"/>
                    <a:pt x="93758" y="154243"/>
                  </a:cubicBezTo>
                  <a:cubicBezTo>
                    <a:pt x="94062" y="154243"/>
                    <a:pt x="94367" y="154091"/>
                    <a:pt x="94672" y="153786"/>
                  </a:cubicBezTo>
                  <a:lnTo>
                    <a:pt x="95129" y="153329"/>
                  </a:lnTo>
                  <a:lnTo>
                    <a:pt x="95358" y="151500"/>
                  </a:lnTo>
                  <a:lnTo>
                    <a:pt x="94901" y="151500"/>
                  </a:lnTo>
                  <a:cubicBezTo>
                    <a:pt x="94748" y="151957"/>
                    <a:pt x="94596" y="152262"/>
                    <a:pt x="94443" y="152414"/>
                  </a:cubicBezTo>
                  <a:cubicBezTo>
                    <a:pt x="93986" y="152871"/>
                    <a:pt x="93453" y="152643"/>
                    <a:pt x="92843" y="151728"/>
                  </a:cubicBezTo>
                  <a:cubicBezTo>
                    <a:pt x="92538" y="151881"/>
                    <a:pt x="92310" y="151957"/>
                    <a:pt x="92157" y="151957"/>
                  </a:cubicBezTo>
                  <a:cubicBezTo>
                    <a:pt x="91700" y="152262"/>
                    <a:pt x="91472" y="152414"/>
                    <a:pt x="91472" y="152414"/>
                  </a:cubicBezTo>
                  <a:cubicBezTo>
                    <a:pt x="91472" y="152414"/>
                    <a:pt x="91510" y="152681"/>
                    <a:pt x="91586" y="153214"/>
                  </a:cubicBezTo>
                  <a:cubicBezTo>
                    <a:pt x="91662" y="153748"/>
                    <a:pt x="91700" y="154281"/>
                    <a:pt x="91700" y="154814"/>
                  </a:cubicBezTo>
                  <a:cubicBezTo>
                    <a:pt x="91700" y="155348"/>
                    <a:pt x="91548" y="155805"/>
                    <a:pt x="91243" y="156186"/>
                  </a:cubicBezTo>
                  <a:cubicBezTo>
                    <a:pt x="90938" y="156567"/>
                    <a:pt x="90405" y="156605"/>
                    <a:pt x="89643" y="156300"/>
                  </a:cubicBezTo>
                  <a:cubicBezTo>
                    <a:pt x="89338" y="156453"/>
                    <a:pt x="89033" y="156681"/>
                    <a:pt x="88728" y="156986"/>
                  </a:cubicBezTo>
                  <a:cubicBezTo>
                    <a:pt x="88271" y="157443"/>
                    <a:pt x="88043" y="157824"/>
                    <a:pt x="88043" y="158129"/>
                  </a:cubicBezTo>
                  <a:cubicBezTo>
                    <a:pt x="87738" y="159196"/>
                    <a:pt x="87433" y="159882"/>
                    <a:pt x="87128" y="160187"/>
                  </a:cubicBezTo>
                  <a:cubicBezTo>
                    <a:pt x="86823" y="160491"/>
                    <a:pt x="86557" y="160644"/>
                    <a:pt x="86328" y="160644"/>
                  </a:cubicBezTo>
                  <a:cubicBezTo>
                    <a:pt x="86100" y="160644"/>
                    <a:pt x="85985" y="160949"/>
                    <a:pt x="85985" y="161558"/>
                  </a:cubicBezTo>
                  <a:cubicBezTo>
                    <a:pt x="85985" y="162320"/>
                    <a:pt x="85947" y="163349"/>
                    <a:pt x="85871" y="164644"/>
                  </a:cubicBezTo>
                  <a:cubicBezTo>
                    <a:pt x="85795" y="165940"/>
                    <a:pt x="85833" y="166968"/>
                    <a:pt x="85985" y="167730"/>
                  </a:cubicBezTo>
                  <a:cubicBezTo>
                    <a:pt x="86290" y="168188"/>
                    <a:pt x="86595" y="168683"/>
                    <a:pt x="86900" y="169216"/>
                  </a:cubicBezTo>
                  <a:cubicBezTo>
                    <a:pt x="87204" y="169750"/>
                    <a:pt x="87281" y="170169"/>
                    <a:pt x="87128" y="170474"/>
                  </a:cubicBezTo>
                  <a:cubicBezTo>
                    <a:pt x="87128" y="170778"/>
                    <a:pt x="87090" y="171007"/>
                    <a:pt x="87014" y="171159"/>
                  </a:cubicBezTo>
                  <a:cubicBezTo>
                    <a:pt x="86938" y="171312"/>
                    <a:pt x="86976" y="171769"/>
                    <a:pt x="87128" y="172531"/>
                  </a:cubicBezTo>
                  <a:cubicBezTo>
                    <a:pt x="87128" y="172988"/>
                    <a:pt x="87128" y="173674"/>
                    <a:pt x="87128" y="174588"/>
                  </a:cubicBezTo>
                  <a:cubicBezTo>
                    <a:pt x="87128" y="175503"/>
                    <a:pt x="87204" y="176112"/>
                    <a:pt x="87357" y="176417"/>
                  </a:cubicBezTo>
                  <a:cubicBezTo>
                    <a:pt x="87509" y="176722"/>
                    <a:pt x="87624" y="176951"/>
                    <a:pt x="87700" y="177103"/>
                  </a:cubicBezTo>
                  <a:cubicBezTo>
                    <a:pt x="87776" y="177255"/>
                    <a:pt x="87738" y="177560"/>
                    <a:pt x="87585" y="178017"/>
                  </a:cubicBezTo>
                  <a:cubicBezTo>
                    <a:pt x="87433" y="178322"/>
                    <a:pt x="87585" y="178665"/>
                    <a:pt x="88043" y="179046"/>
                  </a:cubicBezTo>
                  <a:cubicBezTo>
                    <a:pt x="88500" y="179427"/>
                    <a:pt x="88652" y="179846"/>
                    <a:pt x="88500" y="180303"/>
                  </a:cubicBezTo>
                  <a:cubicBezTo>
                    <a:pt x="88195" y="180608"/>
                    <a:pt x="88119" y="181142"/>
                    <a:pt x="88271" y="181904"/>
                  </a:cubicBezTo>
                  <a:cubicBezTo>
                    <a:pt x="88424" y="182666"/>
                    <a:pt x="88347" y="183428"/>
                    <a:pt x="88043" y="184190"/>
                  </a:cubicBezTo>
                  <a:cubicBezTo>
                    <a:pt x="87890" y="185104"/>
                    <a:pt x="87852" y="185942"/>
                    <a:pt x="87928" y="186704"/>
                  </a:cubicBezTo>
                  <a:cubicBezTo>
                    <a:pt x="88005" y="187466"/>
                    <a:pt x="88043" y="188000"/>
                    <a:pt x="88043" y="188304"/>
                  </a:cubicBezTo>
                  <a:cubicBezTo>
                    <a:pt x="88043" y="188457"/>
                    <a:pt x="88081" y="188914"/>
                    <a:pt x="88157" y="189676"/>
                  </a:cubicBezTo>
                  <a:cubicBezTo>
                    <a:pt x="88233" y="190438"/>
                    <a:pt x="88347" y="191276"/>
                    <a:pt x="88500" y="192191"/>
                  </a:cubicBezTo>
                  <a:cubicBezTo>
                    <a:pt x="88652" y="193105"/>
                    <a:pt x="88767" y="193981"/>
                    <a:pt x="88843" y="194819"/>
                  </a:cubicBezTo>
                  <a:cubicBezTo>
                    <a:pt x="88919" y="195658"/>
                    <a:pt x="88957" y="196305"/>
                    <a:pt x="88957" y="196763"/>
                  </a:cubicBezTo>
                  <a:cubicBezTo>
                    <a:pt x="88957" y="198287"/>
                    <a:pt x="88881" y="199277"/>
                    <a:pt x="88728" y="199734"/>
                  </a:cubicBezTo>
                  <a:cubicBezTo>
                    <a:pt x="88576" y="200344"/>
                    <a:pt x="88500" y="201030"/>
                    <a:pt x="88500" y="201792"/>
                  </a:cubicBezTo>
                  <a:cubicBezTo>
                    <a:pt x="88652" y="202097"/>
                    <a:pt x="88805" y="202782"/>
                    <a:pt x="88957" y="203849"/>
                  </a:cubicBezTo>
                  <a:cubicBezTo>
                    <a:pt x="89109" y="204916"/>
                    <a:pt x="89109" y="205678"/>
                    <a:pt x="88957" y="206135"/>
                  </a:cubicBezTo>
                  <a:cubicBezTo>
                    <a:pt x="88957" y="206897"/>
                    <a:pt x="88881" y="207659"/>
                    <a:pt x="88728" y="208421"/>
                  </a:cubicBezTo>
                  <a:cubicBezTo>
                    <a:pt x="88576" y="209183"/>
                    <a:pt x="88576" y="209945"/>
                    <a:pt x="88728" y="210707"/>
                  </a:cubicBezTo>
                  <a:cubicBezTo>
                    <a:pt x="88881" y="211469"/>
                    <a:pt x="89033" y="212041"/>
                    <a:pt x="89186" y="212422"/>
                  </a:cubicBezTo>
                  <a:cubicBezTo>
                    <a:pt x="89338" y="212803"/>
                    <a:pt x="89414" y="213146"/>
                    <a:pt x="89414" y="213450"/>
                  </a:cubicBezTo>
                  <a:lnTo>
                    <a:pt x="89414" y="215051"/>
                  </a:lnTo>
                  <a:cubicBezTo>
                    <a:pt x="89567" y="216117"/>
                    <a:pt x="89681" y="217413"/>
                    <a:pt x="89757" y="218937"/>
                  </a:cubicBezTo>
                  <a:cubicBezTo>
                    <a:pt x="89833" y="220461"/>
                    <a:pt x="89948" y="221451"/>
                    <a:pt x="90100" y="221909"/>
                  </a:cubicBezTo>
                  <a:cubicBezTo>
                    <a:pt x="91014" y="222823"/>
                    <a:pt x="91472" y="223661"/>
                    <a:pt x="91472" y="224423"/>
                  </a:cubicBezTo>
                  <a:cubicBezTo>
                    <a:pt x="91472" y="224880"/>
                    <a:pt x="91510" y="225642"/>
                    <a:pt x="91586" y="226709"/>
                  </a:cubicBezTo>
                  <a:cubicBezTo>
                    <a:pt x="91662" y="227776"/>
                    <a:pt x="91776" y="228386"/>
                    <a:pt x="91929" y="228538"/>
                  </a:cubicBezTo>
                  <a:cubicBezTo>
                    <a:pt x="91929" y="228843"/>
                    <a:pt x="92005" y="229071"/>
                    <a:pt x="92157" y="229224"/>
                  </a:cubicBezTo>
                  <a:cubicBezTo>
                    <a:pt x="92157" y="229376"/>
                    <a:pt x="92234" y="229452"/>
                    <a:pt x="92386" y="229452"/>
                  </a:cubicBezTo>
                  <a:lnTo>
                    <a:pt x="93986" y="229452"/>
                  </a:lnTo>
                  <a:cubicBezTo>
                    <a:pt x="94443" y="229452"/>
                    <a:pt x="94901" y="229414"/>
                    <a:pt x="95358" y="229338"/>
                  </a:cubicBezTo>
                  <a:cubicBezTo>
                    <a:pt x="95815" y="229262"/>
                    <a:pt x="96196" y="229224"/>
                    <a:pt x="96501" y="229224"/>
                  </a:cubicBezTo>
                  <a:cubicBezTo>
                    <a:pt x="96806" y="229376"/>
                    <a:pt x="97568" y="229300"/>
                    <a:pt x="98787" y="228995"/>
                  </a:cubicBezTo>
                  <a:cubicBezTo>
                    <a:pt x="100006" y="228690"/>
                    <a:pt x="100768" y="228538"/>
                    <a:pt x="101073" y="228538"/>
                  </a:cubicBezTo>
                  <a:cubicBezTo>
                    <a:pt x="101225" y="228386"/>
                    <a:pt x="101949" y="228271"/>
                    <a:pt x="103245" y="228195"/>
                  </a:cubicBezTo>
                  <a:cubicBezTo>
                    <a:pt x="104540" y="228119"/>
                    <a:pt x="105340" y="227928"/>
                    <a:pt x="105645" y="227624"/>
                  </a:cubicBezTo>
                  <a:cubicBezTo>
                    <a:pt x="106254" y="227014"/>
                    <a:pt x="107169" y="226709"/>
                    <a:pt x="108388" y="226709"/>
                  </a:cubicBezTo>
                  <a:cubicBezTo>
                    <a:pt x="109302" y="226862"/>
                    <a:pt x="110293" y="226785"/>
                    <a:pt x="111360" y="226481"/>
                  </a:cubicBezTo>
                  <a:cubicBezTo>
                    <a:pt x="111817" y="226481"/>
                    <a:pt x="112350" y="226595"/>
                    <a:pt x="112960" y="226823"/>
                  </a:cubicBezTo>
                  <a:cubicBezTo>
                    <a:pt x="113570" y="227052"/>
                    <a:pt x="113951" y="227395"/>
                    <a:pt x="114103" y="227852"/>
                  </a:cubicBezTo>
                  <a:cubicBezTo>
                    <a:pt x="114255" y="228309"/>
                    <a:pt x="114294" y="228767"/>
                    <a:pt x="114217" y="229224"/>
                  </a:cubicBezTo>
                  <a:cubicBezTo>
                    <a:pt x="114141" y="229681"/>
                    <a:pt x="114103" y="230062"/>
                    <a:pt x="114103" y="230367"/>
                  </a:cubicBezTo>
                  <a:lnTo>
                    <a:pt x="114103" y="230824"/>
                  </a:lnTo>
                  <a:cubicBezTo>
                    <a:pt x="113646" y="231434"/>
                    <a:pt x="113112" y="231967"/>
                    <a:pt x="112503" y="232424"/>
                  </a:cubicBezTo>
                  <a:cubicBezTo>
                    <a:pt x="111893" y="232881"/>
                    <a:pt x="110674" y="233034"/>
                    <a:pt x="108845" y="232881"/>
                  </a:cubicBezTo>
                  <a:cubicBezTo>
                    <a:pt x="106864" y="232729"/>
                    <a:pt x="105035" y="233034"/>
                    <a:pt x="103359" y="233796"/>
                  </a:cubicBezTo>
                  <a:cubicBezTo>
                    <a:pt x="102597" y="234253"/>
                    <a:pt x="101835" y="234710"/>
                    <a:pt x="101073" y="235167"/>
                  </a:cubicBezTo>
                  <a:lnTo>
                    <a:pt x="102444" y="237453"/>
                  </a:lnTo>
                  <a:cubicBezTo>
                    <a:pt x="102749" y="238063"/>
                    <a:pt x="103511" y="238520"/>
                    <a:pt x="104730" y="238825"/>
                  </a:cubicBezTo>
                  <a:cubicBezTo>
                    <a:pt x="105950" y="239130"/>
                    <a:pt x="107283" y="239358"/>
                    <a:pt x="108731" y="239511"/>
                  </a:cubicBezTo>
                  <a:cubicBezTo>
                    <a:pt x="110179" y="239663"/>
                    <a:pt x="111588" y="239777"/>
                    <a:pt x="112960" y="239854"/>
                  </a:cubicBezTo>
                  <a:cubicBezTo>
                    <a:pt x="114332" y="239930"/>
                    <a:pt x="115398" y="240044"/>
                    <a:pt x="116160" y="240197"/>
                  </a:cubicBezTo>
                  <a:cubicBezTo>
                    <a:pt x="117380" y="240501"/>
                    <a:pt x="117761" y="240882"/>
                    <a:pt x="117303" y="241340"/>
                  </a:cubicBezTo>
                  <a:cubicBezTo>
                    <a:pt x="116846" y="241797"/>
                    <a:pt x="116541" y="242635"/>
                    <a:pt x="116389" y="243854"/>
                  </a:cubicBezTo>
                  <a:cubicBezTo>
                    <a:pt x="116237" y="244769"/>
                    <a:pt x="115551" y="245264"/>
                    <a:pt x="114332" y="245340"/>
                  </a:cubicBezTo>
                  <a:cubicBezTo>
                    <a:pt x="113112" y="245416"/>
                    <a:pt x="111893" y="245302"/>
                    <a:pt x="110674" y="244997"/>
                  </a:cubicBezTo>
                  <a:cubicBezTo>
                    <a:pt x="109150" y="244540"/>
                    <a:pt x="107283" y="243778"/>
                    <a:pt x="105073" y="242711"/>
                  </a:cubicBezTo>
                  <a:cubicBezTo>
                    <a:pt x="102864" y="241644"/>
                    <a:pt x="101073" y="240730"/>
                    <a:pt x="99701" y="239968"/>
                  </a:cubicBezTo>
                  <a:cubicBezTo>
                    <a:pt x="98330" y="239206"/>
                    <a:pt x="96044" y="238139"/>
                    <a:pt x="92843" y="236768"/>
                  </a:cubicBezTo>
                  <a:cubicBezTo>
                    <a:pt x="89643" y="235396"/>
                    <a:pt x="86595" y="234710"/>
                    <a:pt x="83699" y="234710"/>
                  </a:cubicBezTo>
                  <a:cubicBezTo>
                    <a:pt x="82175" y="234710"/>
                    <a:pt x="81108" y="234863"/>
                    <a:pt x="80499" y="235167"/>
                  </a:cubicBezTo>
                  <a:cubicBezTo>
                    <a:pt x="79889" y="235472"/>
                    <a:pt x="79432" y="235891"/>
                    <a:pt x="79127" y="236425"/>
                  </a:cubicBezTo>
                  <a:cubicBezTo>
                    <a:pt x="78822" y="236958"/>
                    <a:pt x="78480" y="237568"/>
                    <a:pt x="78099" y="238253"/>
                  </a:cubicBezTo>
                  <a:cubicBezTo>
                    <a:pt x="77718" y="238939"/>
                    <a:pt x="77070" y="239663"/>
                    <a:pt x="76155" y="240425"/>
                  </a:cubicBezTo>
                  <a:cubicBezTo>
                    <a:pt x="75241" y="241340"/>
                    <a:pt x="74555" y="241949"/>
                    <a:pt x="74098" y="242254"/>
                  </a:cubicBezTo>
                  <a:cubicBezTo>
                    <a:pt x="73641" y="242559"/>
                    <a:pt x="73184" y="242749"/>
                    <a:pt x="72726" y="242825"/>
                  </a:cubicBezTo>
                  <a:cubicBezTo>
                    <a:pt x="72269" y="242902"/>
                    <a:pt x="71774" y="243016"/>
                    <a:pt x="71241" y="243168"/>
                  </a:cubicBezTo>
                  <a:cubicBezTo>
                    <a:pt x="70707" y="243321"/>
                    <a:pt x="69831" y="243626"/>
                    <a:pt x="68612" y="244083"/>
                  </a:cubicBezTo>
                  <a:cubicBezTo>
                    <a:pt x="66326" y="244845"/>
                    <a:pt x="64878" y="245531"/>
                    <a:pt x="64268" y="246140"/>
                  </a:cubicBezTo>
                  <a:cubicBezTo>
                    <a:pt x="63659" y="246750"/>
                    <a:pt x="62439" y="247817"/>
                    <a:pt x="60611" y="249341"/>
                  </a:cubicBezTo>
                  <a:cubicBezTo>
                    <a:pt x="58782" y="250560"/>
                    <a:pt x="57144" y="251246"/>
                    <a:pt x="55696" y="251398"/>
                  </a:cubicBezTo>
                  <a:cubicBezTo>
                    <a:pt x="54248" y="251550"/>
                    <a:pt x="53372" y="251017"/>
                    <a:pt x="53067" y="249798"/>
                  </a:cubicBezTo>
                  <a:cubicBezTo>
                    <a:pt x="52762" y="249188"/>
                    <a:pt x="52991" y="248388"/>
                    <a:pt x="53753" y="247397"/>
                  </a:cubicBezTo>
                  <a:cubicBezTo>
                    <a:pt x="54515" y="246407"/>
                    <a:pt x="55505" y="245340"/>
                    <a:pt x="56724" y="244197"/>
                  </a:cubicBezTo>
                  <a:cubicBezTo>
                    <a:pt x="57944" y="243054"/>
                    <a:pt x="59239" y="241949"/>
                    <a:pt x="60611" y="240882"/>
                  </a:cubicBezTo>
                  <a:cubicBezTo>
                    <a:pt x="61982" y="239816"/>
                    <a:pt x="63201" y="238901"/>
                    <a:pt x="64268" y="238139"/>
                  </a:cubicBezTo>
                  <a:cubicBezTo>
                    <a:pt x="66249" y="236768"/>
                    <a:pt x="67545" y="235625"/>
                    <a:pt x="68154" y="234710"/>
                  </a:cubicBezTo>
                  <a:cubicBezTo>
                    <a:pt x="68459" y="234253"/>
                    <a:pt x="68535" y="234024"/>
                    <a:pt x="68383" y="234024"/>
                  </a:cubicBezTo>
                  <a:lnTo>
                    <a:pt x="66326" y="233110"/>
                  </a:lnTo>
                  <a:lnTo>
                    <a:pt x="65404" y="233110"/>
                  </a:lnTo>
                  <a:cubicBezTo>
                    <a:pt x="65095" y="233110"/>
                    <a:pt x="64555" y="233148"/>
                    <a:pt x="63786" y="233224"/>
                  </a:cubicBezTo>
                  <a:cubicBezTo>
                    <a:pt x="63017" y="233300"/>
                    <a:pt x="62094" y="233262"/>
                    <a:pt x="61018" y="233110"/>
                  </a:cubicBezTo>
                  <a:cubicBezTo>
                    <a:pt x="58863" y="232958"/>
                    <a:pt x="56594" y="233186"/>
                    <a:pt x="54212" y="233796"/>
                  </a:cubicBezTo>
                  <a:cubicBezTo>
                    <a:pt x="51829" y="234405"/>
                    <a:pt x="49038" y="235244"/>
                    <a:pt x="45837" y="236310"/>
                  </a:cubicBezTo>
                  <a:cubicBezTo>
                    <a:pt x="42637" y="237377"/>
                    <a:pt x="39284" y="238063"/>
                    <a:pt x="35779" y="238368"/>
                  </a:cubicBezTo>
                  <a:cubicBezTo>
                    <a:pt x="32274" y="238673"/>
                    <a:pt x="29150" y="238825"/>
                    <a:pt x="26406" y="238825"/>
                  </a:cubicBezTo>
                  <a:cubicBezTo>
                    <a:pt x="23663" y="238825"/>
                    <a:pt x="20882" y="238977"/>
                    <a:pt x="18062" y="239282"/>
                  </a:cubicBezTo>
                  <a:cubicBezTo>
                    <a:pt x="15243" y="239587"/>
                    <a:pt x="12767" y="240120"/>
                    <a:pt x="10633" y="240882"/>
                  </a:cubicBezTo>
                  <a:cubicBezTo>
                    <a:pt x="9414" y="241187"/>
                    <a:pt x="8461" y="241568"/>
                    <a:pt x="7775" y="242025"/>
                  </a:cubicBezTo>
                  <a:cubicBezTo>
                    <a:pt x="7090" y="242483"/>
                    <a:pt x="6442" y="242902"/>
                    <a:pt x="5832" y="243283"/>
                  </a:cubicBezTo>
                  <a:cubicBezTo>
                    <a:pt x="5223" y="243664"/>
                    <a:pt x="4613" y="243854"/>
                    <a:pt x="4004" y="243854"/>
                  </a:cubicBezTo>
                  <a:cubicBezTo>
                    <a:pt x="3394" y="243854"/>
                    <a:pt x="2632" y="243549"/>
                    <a:pt x="1718" y="242940"/>
                  </a:cubicBezTo>
                  <a:cubicBezTo>
                    <a:pt x="-264" y="241873"/>
                    <a:pt x="-530" y="240730"/>
                    <a:pt x="917" y="239511"/>
                  </a:cubicBezTo>
                  <a:cubicBezTo>
                    <a:pt x="2365" y="238292"/>
                    <a:pt x="3927" y="237225"/>
                    <a:pt x="5604" y="236310"/>
                  </a:cubicBezTo>
                  <a:cubicBezTo>
                    <a:pt x="6366" y="235853"/>
                    <a:pt x="7471" y="235510"/>
                    <a:pt x="8918" y="235282"/>
                  </a:cubicBezTo>
                  <a:cubicBezTo>
                    <a:pt x="10366" y="235053"/>
                    <a:pt x="11928" y="234901"/>
                    <a:pt x="13605" y="234824"/>
                  </a:cubicBezTo>
                  <a:cubicBezTo>
                    <a:pt x="15281" y="234748"/>
                    <a:pt x="16919" y="234710"/>
                    <a:pt x="18520" y="234710"/>
                  </a:cubicBezTo>
                  <a:cubicBezTo>
                    <a:pt x="20120" y="234710"/>
                    <a:pt x="21453" y="234710"/>
                    <a:pt x="22520" y="234710"/>
                  </a:cubicBezTo>
                  <a:cubicBezTo>
                    <a:pt x="24654" y="234558"/>
                    <a:pt x="26444" y="234443"/>
                    <a:pt x="27892" y="234367"/>
                  </a:cubicBezTo>
                  <a:cubicBezTo>
                    <a:pt x="29340" y="234291"/>
                    <a:pt x="30597" y="233948"/>
                    <a:pt x="31664" y="233339"/>
                  </a:cubicBezTo>
                  <a:cubicBezTo>
                    <a:pt x="32121" y="233186"/>
                    <a:pt x="32540" y="232919"/>
                    <a:pt x="32921" y="232538"/>
                  </a:cubicBezTo>
                  <a:cubicBezTo>
                    <a:pt x="33302" y="232157"/>
                    <a:pt x="33493" y="231815"/>
                    <a:pt x="33493" y="231510"/>
                  </a:cubicBezTo>
                  <a:cubicBezTo>
                    <a:pt x="34560" y="231510"/>
                    <a:pt x="35169" y="231281"/>
                    <a:pt x="35322" y="230824"/>
                  </a:cubicBezTo>
                  <a:cubicBezTo>
                    <a:pt x="35627" y="230214"/>
                    <a:pt x="36008" y="229757"/>
                    <a:pt x="36465" y="229452"/>
                  </a:cubicBezTo>
                  <a:cubicBezTo>
                    <a:pt x="36922" y="229148"/>
                    <a:pt x="37303" y="229224"/>
                    <a:pt x="37608" y="229681"/>
                  </a:cubicBezTo>
                  <a:cubicBezTo>
                    <a:pt x="38065" y="230291"/>
                    <a:pt x="38675" y="230672"/>
                    <a:pt x="39437" y="230824"/>
                  </a:cubicBezTo>
                  <a:cubicBezTo>
                    <a:pt x="39894" y="230976"/>
                    <a:pt x="40275" y="231053"/>
                    <a:pt x="40580" y="231053"/>
                  </a:cubicBezTo>
                  <a:cubicBezTo>
                    <a:pt x="41189" y="231053"/>
                    <a:pt x="41951" y="230900"/>
                    <a:pt x="42866" y="230595"/>
                  </a:cubicBezTo>
                  <a:cubicBezTo>
                    <a:pt x="44694" y="230138"/>
                    <a:pt x="46980" y="228919"/>
                    <a:pt x="49724" y="226938"/>
                  </a:cubicBezTo>
                  <a:cubicBezTo>
                    <a:pt x="49876" y="226328"/>
                    <a:pt x="50028" y="225719"/>
                    <a:pt x="50181" y="225109"/>
                  </a:cubicBezTo>
                  <a:cubicBezTo>
                    <a:pt x="50486" y="223890"/>
                    <a:pt x="50943" y="222823"/>
                    <a:pt x="51552" y="221909"/>
                  </a:cubicBezTo>
                  <a:cubicBezTo>
                    <a:pt x="51707" y="221604"/>
                    <a:pt x="51861" y="221147"/>
                    <a:pt x="52015" y="220537"/>
                  </a:cubicBezTo>
                  <a:cubicBezTo>
                    <a:pt x="52169" y="219927"/>
                    <a:pt x="52399" y="219318"/>
                    <a:pt x="52706" y="218708"/>
                  </a:cubicBezTo>
                  <a:cubicBezTo>
                    <a:pt x="53013" y="218099"/>
                    <a:pt x="53244" y="217337"/>
                    <a:pt x="53399" y="216422"/>
                  </a:cubicBezTo>
                  <a:lnTo>
                    <a:pt x="52938" y="215965"/>
                  </a:lnTo>
                  <a:lnTo>
                    <a:pt x="53399" y="213908"/>
                  </a:lnTo>
                  <a:lnTo>
                    <a:pt x="53399" y="213222"/>
                  </a:lnTo>
                  <a:cubicBezTo>
                    <a:pt x="53706" y="213222"/>
                    <a:pt x="54015" y="213146"/>
                    <a:pt x="54324" y="212993"/>
                  </a:cubicBezTo>
                  <a:cubicBezTo>
                    <a:pt x="54939" y="212688"/>
                    <a:pt x="55246" y="212079"/>
                    <a:pt x="55246" y="211164"/>
                  </a:cubicBezTo>
                  <a:cubicBezTo>
                    <a:pt x="55246" y="209640"/>
                    <a:pt x="55630" y="207964"/>
                    <a:pt x="56399" y="206135"/>
                  </a:cubicBezTo>
                  <a:cubicBezTo>
                    <a:pt x="56707" y="205221"/>
                    <a:pt x="57091" y="204230"/>
                    <a:pt x="57553" y="203163"/>
                  </a:cubicBezTo>
                  <a:cubicBezTo>
                    <a:pt x="57246" y="202249"/>
                    <a:pt x="57015" y="201411"/>
                    <a:pt x="56860" y="200649"/>
                  </a:cubicBezTo>
                  <a:cubicBezTo>
                    <a:pt x="56708" y="199887"/>
                    <a:pt x="56555" y="199163"/>
                    <a:pt x="56401" y="198477"/>
                  </a:cubicBezTo>
                  <a:cubicBezTo>
                    <a:pt x="56248" y="197791"/>
                    <a:pt x="56171" y="197144"/>
                    <a:pt x="56171" y="196534"/>
                  </a:cubicBezTo>
                  <a:cubicBezTo>
                    <a:pt x="56016" y="195315"/>
                    <a:pt x="56015" y="194019"/>
                    <a:pt x="56169" y="192648"/>
                  </a:cubicBezTo>
                  <a:cubicBezTo>
                    <a:pt x="56323" y="191276"/>
                    <a:pt x="56553" y="190286"/>
                    <a:pt x="56860" y="189676"/>
                  </a:cubicBezTo>
                  <a:cubicBezTo>
                    <a:pt x="56860" y="189371"/>
                    <a:pt x="56899" y="189143"/>
                    <a:pt x="56976" y="188990"/>
                  </a:cubicBezTo>
                  <a:cubicBezTo>
                    <a:pt x="57054" y="188838"/>
                    <a:pt x="57092" y="188609"/>
                    <a:pt x="57092" y="188304"/>
                  </a:cubicBezTo>
                  <a:lnTo>
                    <a:pt x="57092" y="187619"/>
                  </a:lnTo>
                  <a:lnTo>
                    <a:pt x="56632" y="187161"/>
                  </a:lnTo>
                  <a:cubicBezTo>
                    <a:pt x="56170" y="186704"/>
                    <a:pt x="56016" y="186323"/>
                    <a:pt x="56171" y="186018"/>
                  </a:cubicBezTo>
                  <a:cubicBezTo>
                    <a:pt x="56323" y="185256"/>
                    <a:pt x="56630" y="184647"/>
                    <a:pt x="57092" y="184190"/>
                  </a:cubicBezTo>
                  <a:cubicBezTo>
                    <a:pt x="57554" y="183732"/>
                    <a:pt x="57939" y="183351"/>
                    <a:pt x="58246" y="183047"/>
                  </a:cubicBezTo>
                  <a:cubicBezTo>
                    <a:pt x="58708" y="182589"/>
                    <a:pt x="58939" y="181980"/>
                    <a:pt x="58939" y="181218"/>
                  </a:cubicBezTo>
                  <a:lnTo>
                    <a:pt x="58939" y="180075"/>
                  </a:lnTo>
                  <a:cubicBezTo>
                    <a:pt x="58784" y="179922"/>
                    <a:pt x="58707" y="179770"/>
                    <a:pt x="58707" y="179618"/>
                  </a:cubicBezTo>
                  <a:cubicBezTo>
                    <a:pt x="58554" y="179465"/>
                    <a:pt x="58478" y="179160"/>
                    <a:pt x="58478" y="178703"/>
                  </a:cubicBezTo>
                  <a:cubicBezTo>
                    <a:pt x="58478" y="178246"/>
                    <a:pt x="58709" y="177522"/>
                    <a:pt x="59171" y="176531"/>
                  </a:cubicBezTo>
                  <a:cubicBezTo>
                    <a:pt x="59633" y="175541"/>
                    <a:pt x="60018" y="174741"/>
                    <a:pt x="60325" y="174131"/>
                  </a:cubicBezTo>
                  <a:cubicBezTo>
                    <a:pt x="60632" y="173674"/>
                    <a:pt x="60862" y="172874"/>
                    <a:pt x="61016" y="171731"/>
                  </a:cubicBezTo>
                  <a:cubicBezTo>
                    <a:pt x="61170" y="170588"/>
                    <a:pt x="61093" y="169712"/>
                    <a:pt x="60786" y="169102"/>
                  </a:cubicBezTo>
                  <a:cubicBezTo>
                    <a:pt x="60478" y="168492"/>
                    <a:pt x="60171" y="168035"/>
                    <a:pt x="59862" y="167730"/>
                  </a:cubicBezTo>
                  <a:cubicBezTo>
                    <a:pt x="59554" y="167426"/>
                    <a:pt x="59631" y="166968"/>
                    <a:pt x="60093" y="166359"/>
                  </a:cubicBezTo>
                  <a:cubicBezTo>
                    <a:pt x="60400" y="166054"/>
                    <a:pt x="60669" y="165330"/>
                    <a:pt x="60900" y="164187"/>
                  </a:cubicBezTo>
                  <a:cubicBezTo>
                    <a:pt x="61131" y="163044"/>
                    <a:pt x="61401" y="161558"/>
                    <a:pt x="61711" y="159729"/>
                  </a:cubicBezTo>
                  <a:cubicBezTo>
                    <a:pt x="62170" y="157748"/>
                    <a:pt x="62516" y="156262"/>
                    <a:pt x="62747" y="155272"/>
                  </a:cubicBezTo>
                  <a:cubicBezTo>
                    <a:pt x="62978" y="154281"/>
                    <a:pt x="63093" y="153405"/>
                    <a:pt x="63093" y="152643"/>
                  </a:cubicBezTo>
                  <a:cubicBezTo>
                    <a:pt x="63093" y="151881"/>
                    <a:pt x="63055" y="151385"/>
                    <a:pt x="62979" y="151157"/>
                  </a:cubicBezTo>
                  <a:cubicBezTo>
                    <a:pt x="62903" y="150928"/>
                    <a:pt x="61864" y="150128"/>
                    <a:pt x="59864" y="148757"/>
                  </a:cubicBezTo>
                  <a:cubicBezTo>
                    <a:pt x="58785" y="147995"/>
                    <a:pt x="57746" y="147309"/>
                    <a:pt x="56746" y="146699"/>
                  </a:cubicBezTo>
                  <a:cubicBezTo>
                    <a:pt x="55746" y="146090"/>
                    <a:pt x="54861" y="145556"/>
                    <a:pt x="54092" y="145099"/>
                  </a:cubicBezTo>
                  <a:cubicBezTo>
                    <a:pt x="53168" y="144489"/>
                    <a:pt x="52322" y="144032"/>
                    <a:pt x="51552" y="143727"/>
                  </a:cubicBezTo>
                  <a:lnTo>
                    <a:pt x="53399" y="145785"/>
                  </a:lnTo>
                  <a:lnTo>
                    <a:pt x="50166" y="144185"/>
                  </a:lnTo>
                  <a:cubicBezTo>
                    <a:pt x="50166" y="144337"/>
                    <a:pt x="50090" y="144489"/>
                    <a:pt x="49938" y="144642"/>
                  </a:cubicBezTo>
                  <a:cubicBezTo>
                    <a:pt x="49631" y="144947"/>
                    <a:pt x="49400" y="144870"/>
                    <a:pt x="49245" y="144413"/>
                  </a:cubicBezTo>
                  <a:cubicBezTo>
                    <a:pt x="49090" y="144261"/>
                    <a:pt x="48859" y="143956"/>
                    <a:pt x="48552" y="143499"/>
                  </a:cubicBezTo>
                  <a:cubicBezTo>
                    <a:pt x="48397" y="143346"/>
                    <a:pt x="48320" y="143118"/>
                    <a:pt x="48320" y="142813"/>
                  </a:cubicBezTo>
                  <a:cubicBezTo>
                    <a:pt x="48320" y="143118"/>
                    <a:pt x="48244" y="143346"/>
                    <a:pt x="48091" y="143499"/>
                  </a:cubicBezTo>
                  <a:cubicBezTo>
                    <a:pt x="47784" y="143804"/>
                    <a:pt x="47322" y="143956"/>
                    <a:pt x="46705" y="143956"/>
                  </a:cubicBezTo>
                  <a:cubicBezTo>
                    <a:pt x="45936" y="144261"/>
                    <a:pt x="45398" y="144185"/>
                    <a:pt x="45091" y="143727"/>
                  </a:cubicBezTo>
                  <a:lnTo>
                    <a:pt x="44630" y="143499"/>
                  </a:lnTo>
                  <a:lnTo>
                    <a:pt x="42323" y="143956"/>
                  </a:lnTo>
                  <a:cubicBezTo>
                    <a:pt x="42475" y="144261"/>
                    <a:pt x="42551" y="144489"/>
                    <a:pt x="42551" y="144642"/>
                  </a:cubicBezTo>
                  <a:cubicBezTo>
                    <a:pt x="42551" y="144947"/>
                    <a:pt x="42399" y="145099"/>
                    <a:pt x="42094" y="145099"/>
                  </a:cubicBezTo>
                  <a:cubicBezTo>
                    <a:pt x="41637" y="145099"/>
                    <a:pt x="41332" y="145023"/>
                    <a:pt x="41180" y="144870"/>
                  </a:cubicBezTo>
                  <a:cubicBezTo>
                    <a:pt x="41027" y="144870"/>
                    <a:pt x="40951" y="144794"/>
                    <a:pt x="40951" y="144642"/>
                  </a:cubicBezTo>
                  <a:lnTo>
                    <a:pt x="38894" y="145099"/>
                  </a:lnTo>
                  <a:lnTo>
                    <a:pt x="39808" y="146471"/>
                  </a:lnTo>
                  <a:cubicBezTo>
                    <a:pt x="40418" y="147385"/>
                    <a:pt x="40494" y="147842"/>
                    <a:pt x="40037" y="147842"/>
                  </a:cubicBezTo>
                  <a:cubicBezTo>
                    <a:pt x="39732" y="147842"/>
                    <a:pt x="39351" y="147690"/>
                    <a:pt x="38894" y="147385"/>
                  </a:cubicBezTo>
                  <a:cubicBezTo>
                    <a:pt x="38436" y="147080"/>
                    <a:pt x="38055" y="146775"/>
                    <a:pt x="37751" y="146471"/>
                  </a:cubicBezTo>
                  <a:cubicBezTo>
                    <a:pt x="37751" y="146166"/>
                    <a:pt x="37598" y="145861"/>
                    <a:pt x="37293" y="145556"/>
                  </a:cubicBezTo>
                  <a:lnTo>
                    <a:pt x="36836" y="145099"/>
                  </a:lnTo>
                  <a:cubicBezTo>
                    <a:pt x="36684" y="144947"/>
                    <a:pt x="36531" y="144642"/>
                    <a:pt x="36379" y="144185"/>
                  </a:cubicBezTo>
                  <a:cubicBezTo>
                    <a:pt x="36227" y="143880"/>
                    <a:pt x="36074" y="143575"/>
                    <a:pt x="35922" y="143270"/>
                  </a:cubicBezTo>
                  <a:cubicBezTo>
                    <a:pt x="35769" y="142965"/>
                    <a:pt x="35693" y="142661"/>
                    <a:pt x="35693" y="142356"/>
                  </a:cubicBezTo>
                  <a:cubicBezTo>
                    <a:pt x="35693" y="142051"/>
                    <a:pt x="35541" y="141899"/>
                    <a:pt x="35236" y="141899"/>
                  </a:cubicBezTo>
                  <a:lnTo>
                    <a:pt x="34779" y="141899"/>
                  </a:lnTo>
                  <a:lnTo>
                    <a:pt x="34550" y="143727"/>
                  </a:lnTo>
                  <a:lnTo>
                    <a:pt x="34093" y="143727"/>
                  </a:lnTo>
                  <a:cubicBezTo>
                    <a:pt x="33941" y="143727"/>
                    <a:pt x="33826" y="143689"/>
                    <a:pt x="33750" y="143613"/>
                  </a:cubicBezTo>
                  <a:cubicBezTo>
                    <a:pt x="33674" y="143537"/>
                    <a:pt x="33560" y="143499"/>
                    <a:pt x="33407" y="143499"/>
                  </a:cubicBezTo>
                  <a:lnTo>
                    <a:pt x="32036" y="143499"/>
                  </a:lnTo>
                  <a:cubicBezTo>
                    <a:pt x="31883" y="143499"/>
                    <a:pt x="31731" y="143575"/>
                    <a:pt x="31578" y="143727"/>
                  </a:cubicBezTo>
                  <a:cubicBezTo>
                    <a:pt x="31883" y="143880"/>
                    <a:pt x="32264" y="144108"/>
                    <a:pt x="32721" y="144413"/>
                  </a:cubicBezTo>
                  <a:cubicBezTo>
                    <a:pt x="33483" y="144870"/>
                    <a:pt x="34093" y="145480"/>
                    <a:pt x="34550" y="146242"/>
                  </a:cubicBezTo>
                  <a:cubicBezTo>
                    <a:pt x="34703" y="145937"/>
                    <a:pt x="34855" y="145709"/>
                    <a:pt x="35007" y="145556"/>
                  </a:cubicBezTo>
                  <a:cubicBezTo>
                    <a:pt x="35465" y="145099"/>
                    <a:pt x="35693" y="145480"/>
                    <a:pt x="35693" y="146699"/>
                  </a:cubicBezTo>
                  <a:cubicBezTo>
                    <a:pt x="36455" y="147156"/>
                    <a:pt x="37141" y="147614"/>
                    <a:pt x="37751" y="148071"/>
                  </a:cubicBezTo>
                  <a:cubicBezTo>
                    <a:pt x="38970" y="148985"/>
                    <a:pt x="39427" y="149747"/>
                    <a:pt x="39122" y="150357"/>
                  </a:cubicBezTo>
                  <a:lnTo>
                    <a:pt x="36150" y="149442"/>
                  </a:lnTo>
                  <a:lnTo>
                    <a:pt x="37522" y="150814"/>
                  </a:lnTo>
                  <a:cubicBezTo>
                    <a:pt x="38436" y="151728"/>
                    <a:pt x="38741" y="152414"/>
                    <a:pt x="38436" y="152871"/>
                  </a:cubicBezTo>
                  <a:cubicBezTo>
                    <a:pt x="37827" y="153176"/>
                    <a:pt x="37141" y="152909"/>
                    <a:pt x="36379" y="152071"/>
                  </a:cubicBezTo>
                  <a:cubicBezTo>
                    <a:pt x="35617" y="151233"/>
                    <a:pt x="35236" y="150204"/>
                    <a:pt x="35236" y="148985"/>
                  </a:cubicBezTo>
                  <a:cubicBezTo>
                    <a:pt x="34931" y="148223"/>
                    <a:pt x="34550" y="147537"/>
                    <a:pt x="34093" y="146928"/>
                  </a:cubicBezTo>
                  <a:cubicBezTo>
                    <a:pt x="33179" y="145556"/>
                    <a:pt x="32112" y="144642"/>
                    <a:pt x="30893" y="144185"/>
                  </a:cubicBezTo>
                  <a:cubicBezTo>
                    <a:pt x="30740" y="144337"/>
                    <a:pt x="30664" y="144489"/>
                    <a:pt x="30664" y="144642"/>
                  </a:cubicBezTo>
                  <a:lnTo>
                    <a:pt x="30664" y="145785"/>
                  </a:lnTo>
                  <a:cubicBezTo>
                    <a:pt x="30664" y="146090"/>
                    <a:pt x="30778" y="146699"/>
                    <a:pt x="31007" y="147614"/>
                  </a:cubicBezTo>
                  <a:cubicBezTo>
                    <a:pt x="31236" y="148528"/>
                    <a:pt x="31121" y="149061"/>
                    <a:pt x="30664" y="149214"/>
                  </a:cubicBezTo>
                  <a:cubicBezTo>
                    <a:pt x="30207" y="149366"/>
                    <a:pt x="29826" y="149290"/>
                    <a:pt x="29521" y="148985"/>
                  </a:cubicBezTo>
                  <a:lnTo>
                    <a:pt x="29292" y="148757"/>
                  </a:lnTo>
                  <a:cubicBezTo>
                    <a:pt x="29292" y="149214"/>
                    <a:pt x="29216" y="149595"/>
                    <a:pt x="29064" y="149900"/>
                  </a:cubicBezTo>
                  <a:cubicBezTo>
                    <a:pt x="28759" y="150357"/>
                    <a:pt x="28454" y="150433"/>
                    <a:pt x="28149" y="150128"/>
                  </a:cubicBezTo>
                  <a:cubicBezTo>
                    <a:pt x="27845" y="149823"/>
                    <a:pt x="27692" y="149557"/>
                    <a:pt x="27692" y="149328"/>
                  </a:cubicBezTo>
                  <a:cubicBezTo>
                    <a:pt x="27692" y="149099"/>
                    <a:pt x="27692" y="148833"/>
                    <a:pt x="27692" y="148528"/>
                  </a:cubicBezTo>
                  <a:cubicBezTo>
                    <a:pt x="27692" y="148223"/>
                    <a:pt x="27768" y="147918"/>
                    <a:pt x="27921" y="147614"/>
                  </a:cubicBezTo>
                  <a:lnTo>
                    <a:pt x="27006" y="147614"/>
                  </a:lnTo>
                  <a:cubicBezTo>
                    <a:pt x="26397" y="147614"/>
                    <a:pt x="26168" y="147233"/>
                    <a:pt x="26321" y="146471"/>
                  </a:cubicBezTo>
                  <a:cubicBezTo>
                    <a:pt x="26473" y="146013"/>
                    <a:pt x="26778" y="145556"/>
                    <a:pt x="27235" y="145099"/>
                  </a:cubicBezTo>
                  <a:cubicBezTo>
                    <a:pt x="27387" y="144947"/>
                    <a:pt x="27540" y="144870"/>
                    <a:pt x="27692" y="144870"/>
                  </a:cubicBezTo>
                  <a:cubicBezTo>
                    <a:pt x="26473" y="144870"/>
                    <a:pt x="25406" y="144794"/>
                    <a:pt x="24492" y="144642"/>
                  </a:cubicBezTo>
                  <a:cubicBezTo>
                    <a:pt x="23730" y="144489"/>
                    <a:pt x="23006" y="144261"/>
                    <a:pt x="22320" y="143956"/>
                  </a:cubicBezTo>
                  <a:cubicBezTo>
                    <a:pt x="21634" y="143651"/>
                    <a:pt x="21368" y="143118"/>
                    <a:pt x="21520" y="142356"/>
                  </a:cubicBezTo>
                  <a:lnTo>
                    <a:pt x="20834" y="142356"/>
                  </a:lnTo>
                  <a:cubicBezTo>
                    <a:pt x="20987" y="142813"/>
                    <a:pt x="21063" y="143346"/>
                    <a:pt x="21063" y="143956"/>
                  </a:cubicBezTo>
                  <a:cubicBezTo>
                    <a:pt x="21063" y="145175"/>
                    <a:pt x="20910" y="145861"/>
                    <a:pt x="20606" y="146013"/>
                  </a:cubicBezTo>
                  <a:cubicBezTo>
                    <a:pt x="19996" y="146166"/>
                    <a:pt x="19539" y="146013"/>
                    <a:pt x="19234" y="145556"/>
                  </a:cubicBezTo>
                  <a:cubicBezTo>
                    <a:pt x="19082" y="145404"/>
                    <a:pt x="19005" y="145175"/>
                    <a:pt x="19005" y="144870"/>
                  </a:cubicBezTo>
                  <a:lnTo>
                    <a:pt x="17634" y="146699"/>
                  </a:lnTo>
                  <a:cubicBezTo>
                    <a:pt x="17329" y="147156"/>
                    <a:pt x="16986" y="147652"/>
                    <a:pt x="16605" y="148185"/>
                  </a:cubicBezTo>
                  <a:cubicBezTo>
                    <a:pt x="16224" y="148718"/>
                    <a:pt x="15957" y="149061"/>
                    <a:pt x="15805" y="149214"/>
                  </a:cubicBezTo>
                  <a:cubicBezTo>
                    <a:pt x="15348" y="149671"/>
                    <a:pt x="15157" y="150052"/>
                    <a:pt x="15234" y="150357"/>
                  </a:cubicBezTo>
                  <a:cubicBezTo>
                    <a:pt x="15310" y="150662"/>
                    <a:pt x="15195" y="150585"/>
                    <a:pt x="14891" y="150128"/>
                  </a:cubicBezTo>
                  <a:cubicBezTo>
                    <a:pt x="14586" y="149976"/>
                    <a:pt x="14472" y="149785"/>
                    <a:pt x="14548" y="149557"/>
                  </a:cubicBezTo>
                  <a:cubicBezTo>
                    <a:pt x="14624" y="149328"/>
                    <a:pt x="14662" y="149138"/>
                    <a:pt x="14662" y="148985"/>
                  </a:cubicBezTo>
                  <a:cubicBezTo>
                    <a:pt x="14662" y="148833"/>
                    <a:pt x="14738" y="148680"/>
                    <a:pt x="14891" y="148528"/>
                  </a:cubicBezTo>
                  <a:lnTo>
                    <a:pt x="13976" y="148985"/>
                  </a:lnTo>
                  <a:cubicBezTo>
                    <a:pt x="13214" y="149442"/>
                    <a:pt x="12681" y="149519"/>
                    <a:pt x="12376" y="149214"/>
                  </a:cubicBezTo>
                  <a:cubicBezTo>
                    <a:pt x="12071" y="149214"/>
                    <a:pt x="11614" y="149061"/>
                    <a:pt x="11004" y="148757"/>
                  </a:cubicBezTo>
                  <a:cubicBezTo>
                    <a:pt x="10700" y="148604"/>
                    <a:pt x="10471" y="148528"/>
                    <a:pt x="10319" y="148528"/>
                  </a:cubicBezTo>
                  <a:cubicBezTo>
                    <a:pt x="9861" y="149138"/>
                    <a:pt x="9328" y="149747"/>
                    <a:pt x="8718" y="150357"/>
                  </a:cubicBezTo>
                  <a:cubicBezTo>
                    <a:pt x="7652" y="151424"/>
                    <a:pt x="6737" y="151957"/>
                    <a:pt x="5975" y="151957"/>
                  </a:cubicBezTo>
                  <a:cubicBezTo>
                    <a:pt x="5366" y="152262"/>
                    <a:pt x="4680" y="152262"/>
                    <a:pt x="3918" y="151957"/>
                  </a:cubicBezTo>
                  <a:cubicBezTo>
                    <a:pt x="3156" y="151652"/>
                    <a:pt x="3156" y="151195"/>
                    <a:pt x="3918" y="150585"/>
                  </a:cubicBezTo>
                  <a:cubicBezTo>
                    <a:pt x="4223" y="150281"/>
                    <a:pt x="4642" y="150052"/>
                    <a:pt x="5175" y="149900"/>
                  </a:cubicBezTo>
                  <a:cubicBezTo>
                    <a:pt x="5709" y="149747"/>
                    <a:pt x="6128" y="149519"/>
                    <a:pt x="6432" y="149214"/>
                  </a:cubicBezTo>
                  <a:cubicBezTo>
                    <a:pt x="6890" y="148909"/>
                    <a:pt x="7347" y="148680"/>
                    <a:pt x="7804" y="148528"/>
                  </a:cubicBezTo>
                  <a:lnTo>
                    <a:pt x="3232" y="147156"/>
                  </a:lnTo>
                  <a:cubicBezTo>
                    <a:pt x="3232" y="146699"/>
                    <a:pt x="3384" y="146242"/>
                    <a:pt x="3689" y="145785"/>
                  </a:cubicBezTo>
                  <a:cubicBezTo>
                    <a:pt x="4146" y="145023"/>
                    <a:pt x="5137" y="144642"/>
                    <a:pt x="6661" y="144642"/>
                  </a:cubicBezTo>
                  <a:cubicBezTo>
                    <a:pt x="5899" y="144337"/>
                    <a:pt x="5213" y="143956"/>
                    <a:pt x="4604" y="143499"/>
                  </a:cubicBezTo>
                  <a:cubicBezTo>
                    <a:pt x="3384" y="142584"/>
                    <a:pt x="3156" y="141899"/>
                    <a:pt x="3918" y="141441"/>
                  </a:cubicBezTo>
                  <a:cubicBezTo>
                    <a:pt x="3461" y="141137"/>
                    <a:pt x="3080" y="140756"/>
                    <a:pt x="2775" y="140298"/>
                  </a:cubicBezTo>
                  <a:cubicBezTo>
                    <a:pt x="2165" y="139384"/>
                    <a:pt x="2013" y="138774"/>
                    <a:pt x="2318" y="138470"/>
                  </a:cubicBezTo>
                  <a:cubicBezTo>
                    <a:pt x="2470" y="138165"/>
                    <a:pt x="2775" y="138089"/>
                    <a:pt x="3232" y="138241"/>
                  </a:cubicBezTo>
                  <a:cubicBezTo>
                    <a:pt x="3689" y="138393"/>
                    <a:pt x="4070" y="138622"/>
                    <a:pt x="4375" y="138927"/>
                  </a:cubicBezTo>
                  <a:cubicBezTo>
                    <a:pt x="4832" y="139232"/>
                    <a:pt x="5289" y="139613"/>
                    <a:pt x="5747" y="140070"/>
                  </a:cubicBezTo>
                  <a:cubicBezTo>
                    <a:pt x="5594" y="139613"/>
                    <a:pt x="5442" y="139079"/>
                    <a:pt x="5289" y="138470"/>
                  </a:cubicBezTo>
                  <a:cubicBezTo>
                    <a:pt x="4985" y="137250"/>
                    <a:pt x="4908" y="136488"/>
                    <a:pt x="5061" y="136184"/>
                  </a:cubicBezTo>
                  <a:cubicBezTo>
                    <a:pt x="5061" y="136031"/>
                    <a:pt x="5289" y="135955"/>
                    <a:pt x="5747" y="135955"/>
                  </a:cubicBezTo>
                  <a:cubicBezTo>
                    <a:pt x="5899" y="136107"/>
                    <a:pt x="6051" y="136184"/>
                    <a:pt x="6204" y="136184"/>
                  </a:cubicBezTo>
                  <a:cubicBezTo>
                    <a:pt x="6356" y="135726"/>
                    <a:pt x="6585" y="135345"/>
                    <a:pt x="6890" y="135041"/>
                  </a:cubicBezTo>
                  <a:cubicBezTo>
                    <a:pt x="7194" y="134431"/>
                    <a:pt x="7499" y="134279"/>
                    <a:pt x="7804" y="134583"/>
                  </a:cubicBezTo>
                  <a:cubicBezTo>
                    <a:pt x="7956" y="135041"/>
                    <a:pt x="8033" y="136031"/>
                    <a:pt x="8033" y="137555"/>
                  </a:cubicBezTo>
                  <a:cubicBezTo>
                    <a:pt x="8033" y="138165"/>
                    <a:pt x="7956" y="138927"/>
                    <a:pt x="7804" y="139841"/>
                  </a:cubicBezTo>
                  <a:lnTo>
                    <a:pt x="8261" y="139384"/>
                  </a:lnTo>
                  <a:cubicBezTo>
                    <a:pt x="8566" y="139079"/>
                    <a:pt x="8947" y="139079"/>
                    <a:pt x="9404" y="139384"/>
                  </a:cubicBezTo>
                  <a:cubicBezTo>
                    <a:pt x="9557" y="139536"/>
                    <a:pt x="9633" y="139841"/>
                    <a:pt x="9633" y="140298"/>
                  </a:cubicBezTo>
                  <a:lnTo>
                    <a:pt x="9633" y="140984"/>
                  </a:lnTo>
                  <a:cubicBezTo>
                    <a:pt x="9785" y="140527"/>
                    <a:pt x="10014" y="140070"/>
                    <a:pt x="10319" y="139613"/>
                  </a:cubicBezTo>
                  <a:cubicBezTo>
                    <a:pt x="10776" y="138851"/>
                    <a:pt x="11309" y="138546"/>
                    <a:pt x="11919" y="138698"/>
                  </a:cubicBezTo>
                  <a:cubicBezTo>
                    <a:pt x="11766" y="138241"/>
                    <a:pt x="11766" y="137860"/>
                    <a:pt x="11919" y="137555"/>
                  </a:cubicBezTo>
                  <a:cubicBezTo>
                    <a:pt x="12071" y="137250"/>
                    <a:pt x="12224" y="137022"/>
                    <a:pt x="12376" y="136869"/>
                  </a:cubicBezTo>
                  <a:cubicBezTo>
                    <a:pt x="12528" y="136717"/>
                    <a:pt x="12986" y="136717"/>
                    <a:pt x="13748" y="136869"/>
                  </a:cubicBezTo>
                  <a:cubicBezTo>
                    <a:pt x="13595" y="136565"/>
                    <a:pt x="13443" y="136107"/>
                    <a:pt x="13290" y="135498"/>
                  </a:cubicBezTo>
                  <a:cubicBezTo>
                    <a:pt x="12986" y="134431"/>
                    <a:pt x="12909" y="133669"/>
                    <a:pt x="13062" y="133212"/>
                  </a:cubicBezTo>
                  <a:cubicBezTo>
                    <a:pt x="13062" y="132450"/>
                    <a:pt x="13290" y="132297"/>
                    <a:pt x="13748" y="132755"/>
                  </a:cubicBezTo>
                  <a:lnTo>
                    <a:pt x="14205" y="133212"/>
                  </a:lnTo>
                  <a:cubicBezTo>
                    <a:pt x="13900" y="132450"/>
                    <a:pt x="13824" y="131764"/>
                    <a:pt x="13976" y="131154"/>
                  </a:cubicBezTo>
                  <a:cubicBezTo>
                    <a:pt x="14281" y="130088"/>
                    <a:pt x="15424" y="130088"/>
                    <a:pt x="17405" y="131154"/>
                  </a:cubicBezTo>
                  <a:cubicBezTo>
                    <a:pt x="17253" y="130697"/>
                    <a:pt x="17253" y="130240"/>
                    <a:pt x="17405" y="129783"/>
                  </a:cubicBezTo>
                  <a:cubicBezTo>
                    <a:pt x="17405" y="128868"/>
                    <a:pt x="17786" y="128259"/>
                    <a:pt x="18548" y="127954"/>
                  </a:cubicBezTo>
                  <a:cubicBezTo>
                    <a:pt x="19310" y="127954"/>
                    <a:pt x="19996" y="128411"/>
                    <a:pt x="20606" y="129326"/>
                  </a:cubicBezTo>
                  <a:cubicBezTo>
                    <a:pt x="20910" y="129783"/>
                    <a:pt x="21139" y="130240"/>
                    <a:pt x="21291" y="130697"/>
                  </a:cubicBezTo>
                  <a:lnTo>
                    <a:pt x="21520" y="127268"/>
                  </a:lnTo>
                  <a:lnTo>
                    <a:pt x="20377" y="127268"/>
                  </a:lnTo>
                  <a:cubicBezTo>
                    <a:pt x="19615" y="127268"/>
                    <a:pt x="19005" y="127040"/>
                    <a:pt x="18548" y="126582"/>
                  </a:cubicBezTo>
                  <a:cubicBezTo>
                    <a:pt x="18243" y="126430"/>
                    <a:pt x="18167" y="126201"/>
                    <a:pt x="18320" y="125897"/>
                  </a:cubicBezTo>
                  <a:cubicBezTo>
                    <a:pt x="18472" y="125592"/>
                    <a:pt x="18624" y="125287"/>
                    <a:pt x="18777" y="124982"/>
                  </a:cubicBezTo>
                  <a:cubicBezTo>
                    <a:pt x="18929" y="124677"/>
                    <a:pt x="19158" y="124373"/>
                    <a:pt x="19463" y="124068"/>
                  </a:cubicBezTo>
                  <a:lnTo>
                    <a:pt x="17634" y="124525"/>
                  </a:lnTo>
                  <a:cubicBezTo>
                    <a:pt x="17177" y="124677"/>
                    <a:pt x="16681" y="124830"/>
                    <a:pt x="16148" y="124982"/>
                  </a:cubicBezTo>
                  <a:cubicBezTo>
                    <a:pt x="15615" y="125135"/>
                    <a:pt x="15272" y="125135"/>
                    <a:pt x="15119" y="124982"/>
                  </a:cubicBezTo>
                  <a:cubicBezTo>
                    <a:pt x="14357" y="124830"/>
                    <a:pt x="13824" y="124525"/>
                    <a:pt x="13519" y="124068"/>
                  </a:cubicBezTo>
                  <a:cubicBezTo>
                    <a:pt x="13214" y="123915"/>
                    <a:pt x="13062" y="123763"/>
                    <a:pt x="13062" y="123611"/>
                  </a:cubicBezTo>
                  <a:lnTo>
                    <a:pt x="13062" y="122239"/>
                  </a:lnTo>
                  <a:lnTo>
                    <a:pt x="9633" y="123839"/>
                  </a:lnTo>
                  <a:cubicBezTo>
                    <a:pt x="9480" y="123230"/>
                    <a:pt x="9480" y="122620"/>
                    <a:pt x="9633" y="122010"/>
                  </a:cubicBezTo>
                  <a:cubicBezTo>
                    <a:pt x="9938" y="120944"/>
                    <a:pt x="10928" y="120486"/>
                    <a:pt x="12605" y="120639"/>
                  </a:cubicBezTo>
                  <a:cubicBezTo>
                    <a:pt x="11690" y="120486"/>
                    <a:pt x="10928" y="120182"/>
                    <a:pt x="10319" y="119724"/>
                  </a:cubicBezTo>
                  <a:cubicBezTo>
                    <a:pt x="8795" y="119115"/>
                    <a:pt x="8109" y="118353"/>
                    <a:pt x="8261" y="117438"/>
                  </a:cubicBezTo>
                  <a:cubicBezTo>
                    <a:pt x="8566" y="116676"/>
                    <a:pt x="9176" y="116295"/>
                    <a:pt x="10090" y="116295"/>
                  </a:cubicBezTo>
                  <a:lnTo>
                    <a:pt x="11233" y="116295"/>
                  </a:lnTo>
                  <a:lnTo>
                    <a:pt x="13748" y="114695"/>
                  </a:lnTo>
                  <a:lnTo>
                    <a:pt x="13748" y="113324"/>
                  </a:lnTo>
                  <a:cubicBezTo>
                    <a:pt x="13443" y="113171"/>
                    <a:pt x="13214" y="112943"/>
                    <a:pt x="13062" y="112638"/>
                  </a:cubicBezTo>
                  <a:cubicBezTo>
                    <a:pt x="12757" y="112028"/>
                    <a:pt x="12757" y="111495"/>
                    <a:pt x="13062" y="111038"/>
                  </a:cubicBezTo>
                  <a:cubicBezTo>
                    <a:pt x="13214" y="110733"/>
                    <a:pt x="13671" y="110580"/>
                    <a:pt x="14433" y="110580"/>
                  </a:cubicBezTo>
                  <a:cubicBezTo>
                    <a:pt x="14738" y="110580"/>
                    <a:pt x="15043" y="110657"/>
                    <a:pt x="15348" y="110809"/>
                  </a:cubicBezTo>
                  <a:lnTo>
                    <a:pt x="15348" y="110123"/>
                  </a:lnTo>
                  <a:cubicBezTo>
                    <a:pt x="15348" y="109361"/>
                    <a:pt x="15500" y="108828"/>
                    <a:pt x="15805" y="108523"/>
                  </a:cubicBezTo>
                  <a:cubicBezTo>
                    <a:pt x="16262" y="108523"/>
                    <a:pt x="16796" y="108828"/>
                    <a:pt x="17405" y="109437"/>
                  </a:cubicBezTo>
                  <a:cubicBezTo>
                    <a:pt x="17710" y="109742"/>
                    <a:pt x="18015" y="110123"/>
                    <a:pt x="18320" y="110580"/>
                  </a:cubicBezTo>
                  <a:cubicBezTo>
                    <a:pt x="18320" y="110276"/>
                    <a:pt x="18396" y="109895"/>
                    <a:pt x="18548" y="109437"/>
                  </a:cubicBezTo>
                  <a:cubicBezTo>
                    <a:pt x="18853" y="108523"/>
                    <a:pt x="19463" y="108066"/>
                    <a:pt x="20377" y="108066"/>
                  </a:cubicBezTo>
                  <a:cubicBezTo>
                    <a:pt x="19920" y="108066"/>
                    <a:pt x="19463" y="107990"/>
                    <a:pt x="19005" y="107837"/>
                  </a:cubicBezTo>
                  <a:cubicBezTo>
                    <a:pt x="18091" y="107532"/>
                    <a:pt x="17710" y="107151"/>
                    <a:pt x="17862" y="106694"/>
                  </a:cubicBezTo>
                  <a:cubicBezTo>
                    <a:pt x="16491" y="107151"/>
                    <a:pt x="15348" y="107609"/>
                    <a:pt x="14433" y="108066"/>
                  </a:cubicBezTo>
                  <a:cubicBezTo>
                    <a:pt x="13519" y="108371"/>
                    <a:pt x="12719" y="108713"/>
                    <a:pt x="12033" y="109094"/>
                  </a:cubicBezTo>
                  <a:cubicBezTo>
                    <a:pt x="11347" y="109475"/>
                    <a:pt x="10852" y="109666"/>
                    <a:pt x="10547" y="109666"/>
                  </a:cubicBezTo>
                  <a:cubicBezTo>
                    <a:pt x="10242" y="109818"/>
                    <a:pt x="10395" y="109590"/>
                    <a:pt x="11004" y="108980"/>
                  </a:cubicBezTo>
                  <a:cubicBezTo>
                    <a:pt x="11309" y="108675"/>
                    <a:pt x="11690" y="108371"/>
                    <a:pt x="12147" y="108066"/>
                  </a:cubicBezTo>
                  <a:cubicBezTo>
                    <a:pt x="11538" y="107609"/>
                    <a:pt x="11157" y="107151"/>
                    <a:pt x="11004" y="106694"/>
                  </a:cubicBezTo>
                  <a:cubicBezTo>
                    <a:pt x="10700" y="105932"/>
                    <a:pt x="11614" y="105627"/>
                    <a:pt x="13748" y="105780"/>
                  </a:cubicBezTo>
                  <a:cubicBezTo>
                    <a:pt x="13138" y="105170"/>
                    <a:pt x="12833" y="104561"/>
                    <a:pt x="12833" y="103951"/>
                  </a:cubicBezTo>
                  <a:cubicBezTo>
                    <a:pt x="12528" y="102732"/>
                    <a:pt x="13595" y="102046"/>
                    <a:pt x="16034" y="101894"/>
                  </a:cubicBezTo>
                  <a:cubicBezTo>
                    <a:pt x="16338" y="101436"/>
                    <a:pt x="16796" y="100979"/>
                    <a:pt x="17405" y="100522"/>
                  </a:cubicBezTo>
                  <a:cubicBezTo>
                    <a:pt x="17862" y="100217"/>
                    <a:pt x="18472" y="100027"/>
                    <a:pt x="19234" y="99950"/>
                  </a:cubicBezTo>
                  <a:cubicBezTo>
                    <a:pt x="19996" y="99874"/>
                    <a:pt x="20834" y="100141"/>
                    <a:pt x="21749" y="100751"/>
                  </a:cubicBezTo>
                  <a:cubicBezTo>
                    <a:pt x="21901" y="100446"/>
                    <a:pt x="22130" y="100141"/>
                    <a:pt x="22434" y="99836"/>
                  </a:cubicBezTo>
                  <a:cubicBezTo>
                    <a:pt x="22892" y="99379"/>
                    <a:pt x="23577" y="99379"/>
                    <a:pt x="24492" y="99836"/>
                  </a:cubicBezTo>
                  <a:lnTo>
                    <a:pt x="24263" y="97093"/>
                  </a:lnTo>
                  <a:cubicBezTo>
                    <a:pt x="23958" y="96941"/>
                    <a:pt x="23577" y="96636"/>
                    <a:pt x="23120" y="96179"/>
                  </a:cubicBezTo>
                  <a:cubicBezTo>
                    <a:pt x="22206" y="95569"/>
                    <a:pt x="21596" y="94959"/>
                    <a:pt x="21291" y="94350"/>
                  </a:cubicBezTo>
                  <a:cubicBezTo>
                    <a:pt x="20987" y="94045"/>
                    <a:pt x="20949" y="93550"/>
                    <a:pt x="21177" y="92864"/>
                  </a:cubicBezTo>
                  <a:cubicBezTo>
                    <a:pt x="21406" y="92178"/>
                    <a:pt x="21672" y="92140"/>
                    <a:pt x="21977" y="92750"/>
                  </a:cubicBezTo>
                  <a:cubicBezTo>
                    <a:pt x="22282" y="93359"/>
                    <a:pt x="22663" y="93893"/>
                    <a:pt x="23120" y="94350"/>
                  </a:cubicBezTo>
                  <a:cubicBezTo>
                    <a:pt x="23273" y="94502"/>
                    <a:pt x="23349" y="94655"/>
                    <a:pt x="23349" y="94807"/>
                  </a:cubicBezTo>
                  <a:cubicBezTo>
                    <a:pt x="23501" y="94502"/>
                    <a:pt x="23730" y="94197"/>
                    <a:pt x="24035" y="93893"/>
                  </a:cubicBezTo>
                  <a:cubicBezTo>
                    <a:pt x="24339" y="93588"/>
                    <a:pt x="24568" y="93359"/>
                    <a:pt x="24720" y="93207"/>
                  </a:cubicBezTo>
                  <a:cubicBezTo>
                    <a:pt x="24873" y="93054"/>
                    <a:pt x="25101" y="92826"/>
                    <a:pt x="25406" y="92521"/>
                  </a:cubicBezTo>
                  <a:cubicBezTo>
                    <a:pt x="25863" y="92216"/>
                    <a:pt x="26359" y="91911"/>
                    <a:pt x="26892" y="91607"/>
                  </a:cubicBezTo>
                  <a:cubicBezTo>
                    <a:pt x="27426" y="91302"/>
                    <a:pt x="27692" y="91302"/>
                    <a:pt x="27692" y="91607"/>
                  </a:cubicBezTo>
                  <a:lnTo>
                    <a:pt x="27692" y="92521"/>
                  </a:lnTo>
                  <a:cubicBezTo>
                    <a:pt x="27692" y="92826"/>
                    <a:pt x="27768" y="93054"/>
                    <a:pt x="27921" y="93207"/>
                  </a:cubicBezTo>
                  <a:lnTo>
                    <a:pt x="28149" y="91835"/>
                  </a:lnTo>
                  <a:lnTo>
                    <a:pt x="27921" y="90006"/>
                  </a:lnTo>
                  <a:cubicBezTo>
                    <a:pt x="26549" y="90311"/>
                    <a:pt x="25406" y="90464"/>
                    <a:pt x="24492" y="90464"/>
                  </a:cubicBezTo>
                  <a:cubicBezTo>
                    <a:pt x="23730" y="90464"/>
                    <a:pt x="23044" y="90311"/>
                    <a:pt x="22434" y="90006"/>
                  </a:cubicBezTo>
                  <a:cubicBezTo>
                    <a:pt x="21825" y="89702"/>
                    <a:pt x="21672" y="89168"/>
                    <a:pt x="21977" y="88406"/>
                  </a:cubicBezTo>
                  <a:cubicBezTo>
                    <a:pt x="21825" y="88711"/>
                    <a:pt x="21672" y="88940"/>
                    <a:pt x="21520" y="89092"/>
                  </a:cubicBezTo>
                  <a:cubicBezTo>
                    <a:pt x="21215" y="89397"/>
                    <a:pt x="20910" y="89549"/>
                    <a:pt x="20606" y="89549"/>
                  </a:cubicBezTo>
                  <a:cubicBezTo>
                    <a:pt x="20148" y="89549"/>
                    <a:pt x="19844" y="89473"/>
                    <a:pt x="19691" y="89321"/>
                  </a:cubicBezTo>
                  <a:lnTo>
                    <a:pt x="19234" y="88863"/>
                  </a:lnTo>
                  <a:cubicBezTo>
                    <a:pt x="19234" y="89321"/>
                    <a:pt x="19158" y="89702"/>
                    <a:pt x="19005" y="90006"/>
                  </a:cubicBezTo>
                  <a:cubicBezTo>
                    <a:pt x="18548" y="90768"/>
                    <a:pt x="18167" y="91073"/>
                    <a:pt x="17862" y="90921"/>
                  </a:cubicBezTo>
                  <a:cubicBezTo>
                    <a:pt x="16491" y="90921"/>
                    <a:pt x="15957" y="90616"/>
                    <a:pt x="16262" y="90006"/>
                  </a:cubicBezTo>
                  <a:cubicBezTo>
                    <a:pt x="16567" y="89397"/>
                    <a:pt x="16796" y="89016"/>
                    <a:pt x="16948" y="88863"/>
                  </a:cubicBezTo>
                  <a:cubicBezTo>
                    <a:pt x="17100" y="88711"/>
                    <a:pt x="17177" y="88559"/>
                    <a:pt x="17177" y="88406"/>
                  </a:cubicBezTo>
                  <a:lnTo>
                    <a:pt x="16262" y="87492"/>
                  </a:lnTo>
                  <a:cubicBezTo>
                    <a:pt x="15653" y="87492"/>
                    <a:pt x="15043" y="87568"/>
                    <a:pt x="14433" y="87720"/>
                  </a:cubicBezTo>
                  <a:cubicBezTo>
                    <a:pt x="13214" y="88025"/>
                    <a:pt x="12452" y="88330"/>
                    <a:pt x="12147" y="88635"/>
                  </a:cubicBezTo>
                  <a:cubicBezTo>
                    <a:pt x="11843" y="88940"/>
                    <a:pt x="11385" y="89282"/>
                    <a:pt x="10776" y="89663"/>
                  </a:cubicBezTo>
                  <a:cubicBezTo>
                    <a:pt x="10166" y="90044"/>
                    <a:pt x="9861" y="90159"/>
                    <a:pt x="9861" y="90006"/>
                  </a:cubicBezTo>
                  <a:cubicBezTo>
                    <a:pt x="9861" y="89092"/>
                    <a:pt x="10242" y="88482"/>
                    <a:pt x="11004" y="88178"/>
                  </a:cubicBezTo>
                  <a:cubicBezTo>
                    <a:pt x="11157" y="88178"/>
                    <a:pt x="11462" y="88101"/>
                    <a:pt x="11919" y="87949"/>
                  </a:cubicBezTo>
                  <a:cubicBezTo>
                    <a:pt x="12376" y="87797"/>
                    <a:pt x="12833" y="87644"/>
                    <a:pt x="13290" y="87492"/>
                  </a:cubicBezTo>
                  <a:cubicBezTo>
                    <a:pt x="13900" y="87339"/>
                    <a:pt x="14510" y="87111"/>
                    <a:pt x="15119" y="86806"/>
                  </a:cubicBezTo>
                  <a:lnTo>
                    <a:pt x="14662" y="85892"/>
                  </a:lnTo>
                  <a:cubicBezTo>
                    <a:pt x="14357" y="85282"/>
                    <a:pt x="14510" y="84672"/>
                    <a:pt x="15119" y="84063"/>
                  </a:cubicBezTo>
                  <a:cubicBezTo>
                    <a:pt x="14052" y="84063"/>
                    <a:pt x="13062" y="83987"/>
                    <a:pt x="12147" y="83834"/>
                  </a:cubicBezTo>
                  <a:cubicBezTo>
                    <a:pt x="10166" y="83529"/>
                    <a:pt x="8795" y="83148"/>
                    <a:pt x="8033" y="82691"/>
                  </a:cubicBezTo>
                  <a:cubicBezTo>
                    <a:pt x="7575" y="82386"/>
                    <a:pt x="7347" y="81929"/>
                    <a:pt x="7347" y="81320"/>
                  </a:cubicBezTo>
                  <a:lnTo>
                    <a:pt x="7347" y="80862"/>
                  </a:lnTo>
                  <a:lnTo>
                    <a:pt x="6890" y="80405"/>
                  </a:lnTo>
                  <a:cubicBezTo>
                    <a:pt x="6737" y="80253"/>
                    <a:pt x="6661" y="79719"/>
                    <a:pt x="6661" y="78805"/>
                  </a:cubicBezTo>
                  <a:cubicBezTo>
                    <a:pt x="6661" y="78653"/>
                    <a:pt x="6813" y="78576"/>
                    <a:pt x="7118" y="78576"/>
                  </a:cubicBezTo>
                  <a:cubicBezTo>
                    <a:pt x="7271" y="78729"/>
                    <a:pt x="7499" y="78805"/>
                    <a:pt x="7804" y="78805"/>
                  </a:cubicBezTo>
                  <a:cubicBezTo>
                    <a:pt x="7652" y="78653"/>
                    <a:pt x="7575" y="78424"/>
                    <a:pt x="7575" y="78119"/>
                  </a:cubicBezTo>
                  <a:cubicBezTo>
                    <a:pt x="7575" y="77814"/>
                    <a:pt x="7880" y="77433"/>
                    <a:pt x="8490" y="76976"/>
                  </a:cubicBezTo>
                  <a:cubicBezTo>
                    <a:pt x="9252" y="76976"/>
                    <a:pt x="9785" y="77129"/>
                    <a:pt x="10090" y="77433"/>
                  </a:cubicBezTo>
                  <a:cubicBezTo>
                    <a:pt x="10242" y="77586"/>
                    <a:pt x="10319" y="77814"/>
                    <a:pt x="10319" y="78119"/>
                  </a:cubicBezTo>
                  <a:lnTo>
                    <a:pt x="11004" y="76062"/>
                  </a:lnTo>
                  <a:cubicBezTo>
                    <a:pt x="10547" y="76062"/>
                    <a:pt x="10014" y="75986"/>
                    <a:pt x="9404" y="75833"/>
                  </a:cubicBezTo>
                  <a:cubicBezTo>
                    <a:pt x="8947" y="75681"/>
                    <a:pt x="8528" y="75605"/>
                    <a:pt x="8147" y="75605"/>
                  </a:cubicBezTo>
                  <a:cubicBezTo>
                    <a:pt x="7766" y="75605"/>
                    <a:pt x="7499" y="75452"/>
                    <a:pt x="7347" y="75147"/>
                  </a:cubicBezTo>
                  <a:cubicBezTo>
                    <a:pt x="6585" y="74538"/>
                    <a:pt x="6509" y="73928"/>
                    <a:pt x="7118" y="73319"/>
                  </a:cubicBezTo>
                  <a:cubicBezTo>
                    <a:pt x="7423" y="73166"/>
                    <a:pt x="7690" y="72976"/>
                    <a:pt x="7918" y="72747"/>
                  </a:cubicBezTo>
                  <a:cubicBezTo>
                    <a:pt x="8147" y="72518"/>
                    <a:pt x="8642" y="72557"/>
                    <a:pt x="9404" y="72861"/>
                  </a:cubicBezTo>
                  <a:cubicBezTo>
                    <a:pt x="9709" y="73014"/>
                    <a:pt x="10090" y="73319"/>
                    <a:pt x="10547" y="73776"/>
                  </a:cubicBezTo>
                  <a:lnTo>
                    <a:pt x="11004" y="74233"/>
                  </a:lnTo>
                  <a:cubicBezTo>
                    <a:pt x="10852" y="73776"/>
                    <a:pt x="10776" y="73242"/>
                    <a:pt x="10776" y="72633"/>
                  </a:cubicBezTo>
                  <a:cubicBezTo>
                    <a:pt x="10776" y="71566"/>
                    <a:pt x="11233" y="70956"/>
                    <a:pt x="12147" y="70804"/>
                  </a:cubicBezTo>
                  <a:cubicBezTo>
                    <a:pt x="11081" y="71109"/>
                    <a:pt x="10090" y="71337"/>
                    <a:pt x="9176" y="71490"/>
                  </a:cubicBezTo>
                  <a:cubicBezTo>
                    <a:pt x="8414" y="71642"/>
                    <a:pt x="7690" y="71756"/>
                    <a:pt x="7004" y="71833"/>
                  </a:cubicBezTo>
                  <a:cubicBezTo>
                    <a:pt x="6318" y="71909"/>
                    <a:pt x="5823" y="71795"/>
                    <a:pt x="5518" y="71490"/>
                  </a:cubicBezTo>
                  <a:cubicBezTo>
                    <a:pt x="3994" y="70728"/>
                    <a:pt x="3537" y="70271"/>
                    <a:pt x="4146" y="70118"/>
                  </a:cubicBezTo>
                  <a:cubicBezTo>
                    <a:pt x="4756" y="69813"/>
                    <a:pt x="5442" y="69661"/>
                    <a:pt x="6204" y="69661"/>
                  </a:cubicBezTo>
                  <a:lnTo>
                    <a:pt x="7804" y="69661"/>
                  </a:lnTo>
                  <a:cubicBezTo>
                    <a:pt x="7347" y="69051"/>
                    <a:pt x="7042" y="68518"/>
                    <a:pt x="6890" y="68061"/>
                  </a:cubicBezTo>
                  <a:cubicBezTo>
                    <a:pt x="6585" y="67146"/>
                    <a:pt x="7042" y="66765"/>
                    <a:pt x="8261" y="66918"/>
                  </a:cubicBezTo>
                  <a:cubicBezTo>
                    <a:pt x="8414" y="66461"/>
                    <a:pt x="8642" y="66080"/>
                    <a:pt x="8947" y="65775"/>
                  </a:cubicBezTo>
                  <a:cubicBezTo>
                    <a:pt x="9557" y="65165"/>
                    <a:pt x="10090" y="65318"/>
                    <a:pt x="10547" y="66232"/>
                  </a:cubicBezTo>
                  <a:cubicBezTo>
                    <a:pt x="10547" y="65775"/>
                    <a:pt x="10700" y="65394"/>
                    <a:pt x="11004" y="65089"/>
                  </a:cubicBezTo>
                  <a:cubicBezTo>
                    <a:pt x="11309" y="64479"/>
                    <a:pt x="11919" y="64937"/>
                    <a:pt x="12833" y="66461"/>
                  </a:cubicBezTo>
                  <a:lnTo>
                    <a:pt x="14891" y="69661"/>
                  </a:lnTo>
                  <a:lnTo>
                    <a:pt x="17862" y="69890"/>
                  </a:lnTo>
                  <a:lnTo>
                    <a:pt x="18548" y="68518"/>
                  </a:lnTo>
                  <a:cubicBezTo>
                    <a:pt x="18243" y="68366"/>
                    <a:pt x="17939" y="68137"/>
                    <a:pt x="17634" y="67832"/>
                  </a:cubicBezTo>
                  <a:cubicBezTo>
                    <a:pt x="17329" y="67527"/>
                    <a:pt x="17024" y="67261"/>
                    <a:pt x="16719" y="67032"/>
                  </a:cubicBezTo>
                  <a:cubicBezTo>
                    <a:pt x="16415" y="66803"/>
                    <a:pt x="16186" y="66537"/>
                    <a:pt x="16034" y="66232"/>
                  </a:cubicBezTo>
                  <a:cubicBezTo>
                    <a:pt x="15881" y="65927"/>
                    <a:pt x="15653" y="65737"/>
                    <a:pt x="15348" y="65660"/>
                  </a:cubicBezTo>
                  <a:cubicBezTo>
                    <a:pt x="15043" y="65584"/>
                    <a:pt x="14738" y="65394"/>
                    <a:pt x="14433" y="65089"/>
                  </a:cubicBezTo>
                  <a:cubicBezTo>
                    <a:pt x="13976" y="64937"/>
                    <a:pt x="13519" y="64708"/>
                    <a:pt x="13062" y="64403"/>
                  </a:cubicBezTo>
                  <a:lnTo>
                    <a:pt x="12376" y="64175"/>
                  </a:lnTo>
                  <a:lnTo>
                    <a:pt x="13748" y="63260"/>
                  </a:lnTo>
                  <a:lnTo>
                    <a:pt x="11004" y="62346"/>
                  </a:lnTo>
                  <a:cubicBezTo>
                    <a:pt x="11004" y="61889"/>
                    <a:pt x="11157" y="61508"/>
                    <a:pt x="11462" y="61203"/>
                  </a:cubicBezTo>
                  <a:cubicBezTo>
                    <a:pt x="12071" y="60593"/>
                    <a:pt x="12833" y="60746"/>
                    <a:pt x="13748" y="61660"/>
                  </a:cubicBezTo>
                  <a:lnTo>
                    <a:pt x="14662" y="59831"/>
                  </a:lnTo>
                  <a:lnTo>
                    <a:pt x="8490" y="59831"/>
                  </a:lnTo>
                  <a:lnTo>
                    <a:pt x="9861" y="59145"/>
                  </a:lnTo>
                  <a:cubicBezTo>
                    <a:pt x="9557" y="58536"/>
                    <a:pt x="9404" y="58002"/>
                    <a:pt x="9404" y="57545"/>
                  </a:cubicBezTo>
                  <a:cubicBezTo>
                    <a:pt x="9404" y="56631"/>
                    <a:pt x="10014" y="56478"/>
                    <a:pt x="11233" y="57088"/>
                  </a:cubicBezTo>
                  <a:cubicBezTo>
                    <a:pt x="11995" y="57393"/>
                    <a:pt x="12605" y="57621"/>
                    <a:pt x="13062" y="57774"/>
                  </a:cubicBezTo>
                  <a:cubicBezTo>
                    <a:pt x="13519" y="57926"/>
                    <a:pt x="13900" y="58079"/>
                    <a:pt x="14205" y="58231"/>
                  </a:cubicBezTo>
                  <a:cubicBezTo>
                    <a:pt x="14510" y="58383"/>
                    <a:pt x="14738" y="58460"/>
                    <a:pt x="14891" y="58460"/>
                  </a:cubicBezTo>
                  <a:cubicBezTo>
                    <a:pt x="14586" y="57850"/>
                    <a:pt x="14281" y="57317"/>
                    <a:pt x="13976" y="56859"/>
                  </a:cubicBezTo>
                  <a:cubicBezTo>
                    <a:pt x="13367" y="55945"/>
                    <a:pt x="13214" y="55488"/>
                    <a:pt x="13519" y="55488"/>
                  </a:cubicBezTo>
                  <a:cubicBezTo>
                    <a:pt x="13519" y="55183"/>
                    <a:pt x="13595" y="54878"/>
                    <a:pt x="13748" y="54573"/>
                  </a:cubicBezTo>
                  <a:cubicBezTo>
                    <a:pt x="14052" y="53964"/>
                    <a:pt x="14586" y="54040"/>
                    <a:pt x="15348" y="54802"/>
                  </a:cubicBezTo>
                  <a:lnTo>
                    <a:pt x="15348" y="54116"/>
                  </a:lnTo>
                  <a:cubicBezTo>
                    <a:pt x="15348" y="53811"/>
                    <a:pt x="15653" y="53735"/>
                    <a:pt x="16262" y="53888"/>
                  </a:cubicBezTo>
                  <a:cubicBezTo>
                    <a:pt x="15348" y="53278"/>
                    <a:pt x="14662" y="52668"/>
                    <a:pt x="14205" y="52059"/>
                  </a:cubicBezTo>
                  <a:cubicBezTo>
                    <a:pt x="13900" y="51602"/>
                    <a:pt x="13710" y="51182"/>
                    <a:pt x="13633" y="50801"/>
                  </a:cubicBezTo>
                  <a:cubicBezTo>
                    <a:pt x="13557" y="50420"/>
                    <a:pt x="13976" y="50154"/>
                    <a:pt x="14891" y="50001"/>
                  </a:cubicBezTo>
                  <a:cubicBezTo>
                    <a:pt x="14738" y="49392"/>
                    <a:pt x="14738" y="48935"/>
                    <a:pt x="14891" y="48630"/>
                  </a:cubicBezTo>
                  <a:cubicBezTo>
                    <a:pt x="15043" y="48325"/>
                    <a:pt x="15195" y="48173"/>
                    <a:pt x="15348" y="48173"/>
                  </a:cubicBezTo>
                  <a:cubicBezTo>
                    <a:pt x="15500" y="48173"/>
                    <a:pt x="15957" y="48554"/>
                    <a:pt x="16719" y="49316"/>
                  </a:cubicBezTo>
                  <a:cubicBezTo>
                    <a:pt x="17024" y="47944"/>
                    <a:pt x="17405" y="46877"/>
                    <a:pt x="17862" y="46115"/>
                  </a:cubicBezTo>
                  <a:cubicBezTo>
                    <a:pt x="18167" y="45353"/>
                    <a:pt x="18548" y="44896"/>
                    <a:pt x="19005" y="44744"/>
                  </a:cubicBezTo>
                  <a:cubicBezTo>
                    <a:pt x="19463" y="44591"/>
                    <a:pt x="19996" y="45048"/>
                    <a:pt x="20606" y="46115"/>
                  </a:cubicBezTo>
                  <a:cubicBezTo>
                    <a:pt x="21368" y="45658"/>
                    <a:pt x="22053" y="45429"/>
                    <a:pt x="22663" y="45429"/>
                  </a:cubicBezTo>
                  <a:cubicBezTo>
                    <a:pt x="23120" y="45429"/>
                    <a:pt x="23577" y="45582"/>
                    <a:pt x="24035" y="45887"/>
                  </a:cubicBezTo>
                  <a:cubicBezTo>
                    <a:pt x="24492" y="46191"/>
                    <a:pt x="24568" y="46801"/>
                    <a:pt x="24263" y="47715"/>
                  </a:cubicBezTo>
                  <a:cubicBezTo>
                    <a:pt x="24568" y="48020"/>
                    <a:pt x="24797" y="48401"/>
                    <a:pt x="24949" y="48858"/>
                  </a:cubicBezTo>
                  <a:cubicBezTo>
                    <a:pt x="25254" y="49773"/>
                    <a:pt x="24949" y="50763"/>
                    <a:pt x="24035" y="51830"/>
                  </a:cubicBezTo>
                  <a:cubicBezTo>
                    <a:pt x="24187" y="51830"/>
                    <a:pt x="24416" y="51906"/>
                    <a:pt x="24720" y="52059"/>
                  </a:cubicBezTo>
                  <a:cubicBezTo>
                    <a:pt x="25330" y="52364"/>
                    <a:pt x="25787" y="52668"/>
                    <a:pt x="26092" y="52973"/>
                  </a:cubicBezTo>
                  <a:cubicBezTo>
                    <a:pt x="26397" y="53735"/>
                    <a:pt x="26778" y="54116"/>
                    <a:pt x="27235" y="54116"/>
                  </a:cubicBezTo>
                  <a:lnTo>
                    <a:pt x="27921" y="54116"/>
                  </a:lnTo>
                  <a:cubicBezTo>
                    <a:pt x="27311" y="53659"/>
                    <a:pt x="26854" y="53202"/>
                    <a:pt x="26549" y="52745"/>
                  </a:cubicBezTo>
                  <a:cubicBezTo>
                    <a:pt x="25940" y="51830"/>
                    <a:pt x="26092" y="51068"/>
                    <a:pt x="27006" y="50459"/>
                  </a:cubicBezTo>
                  <a:cubicBezTo>
                    <a:pt x="26549" y="50001"/>
                    <a:pt x="26168" y="49468"/>
                    <a:pt x="25863" y="48858"/>
                  </a:cubicBezTo>
                  <a:cubicBezTo>
                    <a:pt x="25559" y="48401"/>
                    <a:pt x="25292" y="47944"/>
                    <a:pt x="25063" y="47487"/>
                  </a:cubicBezTo>
                  <a:cubicBezTo>
                    <a:pt x="24835" y="47030"/>
                    <a:pt x="24873" y="46649"/>
                    <a:pt x="25178" y="46344"/>
                  </a:cubicBezTo>
                  <a:cubicBezTo>
                    <a:pt x="25178" y="46039"/>
                    <a:pt x="25254" y="45848"/>
                    <a:pt x="25406" y="45772"/>
                  </a:cubicBezTo>
                  <a:cubicBezTo>
                    <a:pt x="25559" y="45696"/>
                    <a:pt x="25711" y="45810"/>
                    <a:pt x="25863" y="46115"/>
                  </a:cubicBezTo>
                  <a:cubicBezTo>
                    <a:pt x="26016" y="46420"/>
                    <a:pt x="26244" y="46801"/>
                    <a:pt x="26549" y="47258"/>
                  </a:cubicBezTo>
                  <a:cubicBezTo>
                    <a:pt x="26854" y="46344"/>
                    <a:pt x="27159" y="45582"/>
                    <a:pt x="27464" y="44972"/>
                  </a:cubicBezTo>
                  <a:cubicBezTo>
                    <a:pt x="27768" y="44515"/>
                    <a:pt x="28073" y="44248"/>
                    <a:pt x="28378" y="44172"/>
                  </a:cubicBezTo>
                  <a:cubicBezTo>
                    <a:pt x="28683" y="44096"/>
                    <a:pt x="29140" y="44591"/>
                    <a:pt x="29750" y="45658"/>
                  </a:cubicBezTo>
                  <a:cubicBezTo>
                    <a:pt x="29597" y="44744"/>
                    <a:pt x="29597" y="43982"/>
                    <a:pt x="29750" y="43372"/>
                  </a:cubicBezTo>
                  <a:cubicBezTo>
                    <a:pt x="30054" y="42000"/>
                    <a:pt x="30588" y="41391"/>
                    <a:pt x="31350" y="41543"/>
                  </a:cubicBezTo>
                  <a:cubicBezTo>
                    <a:pt x="31807" y="41696"/>
                    <a:pt x="32074" y="42000"/>
                    <a:pt x="32150" y="42458"/>
                  </a:cubicBezTo>
                  <a:cubicBezTo>
                    <a:pt x="32226" y="42915"/>
                    <a:pt x="32188" y="43372"/>
                    <a:pt x="32036" y="43829"/>
                  </a:cubicBezTo>
                  <a:cubicBezTo>
                    <a:pt x="31883" y="44439"/>
                    <a:pt x="31655" y="45048"/>
                    <a:pt x="31350" y="45658"/>
                  </a:cubicBezTo>
                  <a:lnTo>
                    <a:pt x="34550" y="45201"/>
                  </a:lnTo>
                  <a:lnTo>
                    <a:pt x="34093" y="43372"/>
                  </a:lnTo>
                  <a:cubicBezTo>
                    <a:pt x="33941" y="42915"/>
                    <a:pt x="33826" y="42419"/>
                    <a:pt x="33750" y="41886"/>
                  </a:cubicBezTo>
                  <a:cubicBezTo>
                    <a:pt x="33674" y="41353"/>
                    <a:pt x="33712" y="40934"/>
                    <a:pt x="33864" y="40629"/>
                  </a:cubicBezTo>
                  <a:cubicBezTo>
                    <a:pt x="34169" y="40324"/>
                    <a:pt x="34322" y="40095"/>
                    <a:pt x="34322" y="39943"/>
                  </a:cubicBezTo>
                  <a:cubicBezTo>
                    <a:pt x="34779" y="39791"/>
                    <a:pt x="34779" y="39600"/>
                    <a:pt x="34322" y="39371"/>
                  </a:cubicBezTo>
                  <a:cubicBezTo>
                    <a:pt x="33864" y="39143"/>
                    <a:pt x="33331" y="38876"/>
                    <a:pt x="32721" y="38571"/>
                  </a:cubicBezTo>
                  <a:cubicBezTo>
                    <a:pt x="32112" y="38267"/>
                    <a:pt x="31540" y="37886"/>
                    <a:pt x="31007" y="37428"/>
                  </a:cubicBezTo>
                  <a:cubicBezTo>
                    <a:pt x="30474" y="36971"/>
                    <a:pt x="30283" y="36514"/>
                    <a:pt x="30435" y="36057"/>
                  </a:cubicBezTo>
                  <a:cubicBezTo>
                    <a:pt x="30588" y="35447"/>
                    <a:pt x="30969" y="35295"/>
                    <a:pt x="31578" y="35600"/>
                  </a:cubicBezTo>
                  <a:cubicBezTo>
                    <a:pt x="31883" y="35752"/>
                    <a:pt x="32188" y="35981"/>
                    <a:pt x="32493" y="36285"/>
                  </a:cubicBezTo>
                  <a:cubicBezTo>
                    <a:pt x="32798" y="35676"/>
                    <a:pt x="33179" y="35295"/>
                    <a:pt x="33636" y="35142"/>
                  </a:cubicBezTo>
                  <a:cubicBezTo>
                    <a:pt x="34398" y="34838"/>
                    <a:pt x="35084" y="35523"/>
                    <a:pt x="35693" y="37200"/>
                  </a:cubicBezTo>
                  <a:cubicBezTo>
                    <a:pt x="35846" y="36285"/>
                    <a:pt x="36150" y="35676"/>
                    <a:pt x="36608" y="35371"/>
                  </a:cubicBezTo>
                  <a:cubicBezTo>
                    <a:pt x="36912" y="35066"/>
                    <a:pt x="37255" y="35066"/>
                    <a:pt x="37636" y="35371"/>
                  </a:cubicBezTo>
                  <a:cubicBezTo>
                    <a:pt x="38017" y="35676"/>
                    <a:pt x="38436" y="36666"/>
                    <a:pt x="38894" y="38343"/>
                  </a:cubicBezTo>
                  <a:cubicBezTo>
                    <a:pt x="39351" y="37886"/>
                    <a:pt x="39808" y="37505"/>
                    <a:pt x="40265" y="37200"/>
                  </a:cubicBezTo>
                  <a:cubicBezTo>
                    <a:pt x="41180" y="36590"/>
                    <a:pt x="41637" y="36819"/>
                    <a:pt x="41637" y="37886"/>
                  </a:cubicBezTo>
                  <a:cubicBezTo>
                    <a:pt x="41637" y="40019"/>
                    <a:pt x="41789" y="41391"/>
                    <a:pt x="42094" y="42000"/>
                  </a:cubicBezTo>
                  <a:cubicBezTo>
                    <a:pt x="42399" y="42305"/>
                    <a:pt x="42780" y="42458"/>
                    <a:pt x="43237" y="42458"/>
                  </a:cubicBezTo>
                  <a:cubicBezTo>
                    <a:pt x="43542" y="42610"/>
                    <a:pt x="43847" y="42686"/>
                    <a:pt x="44151" y="42686"/>
                  </a:cubicBezTo>
                  <a:cubicBezTo>
                    <a:pt x="44306" y="41467"/>
                    <a:pt x="44537" y="40476"/>
                    <a:pt x="44844" y="39714"/>
                  </a:cubicBezTo>
                  <a:cubicBezTo>
                    <a:pt x="45154" y="38952"/>
                    <a:pt x="45540" y="38305"/>
                    <a:pt x="46002" y="37771"/>
                  </a:cubicBezTo>
                  <a:cubicBezTo>
                    <a:pt x="46464" y="37238"/>
                    <a:pt x="47080" y="37124"/>
                    <a:pt x="47852" y="37428"/>
                  </a:cubicBezTo>
                  <a:cubicBezTo>
                    <a:pt x="48007" y="37276"/>
                    <a:pt x="48007" y="36971"/>
                    <a:pt x="47852" y="36514"/>
                  </a:cubicBezTo>
                  <a:cubicBezTo>
                    <a:pt x="47697" y="36209"/>
                    <a:pt x="47389" y="35904"/>
                    <a:pt x="46927" y="35600"/>
                  </a:cubicBezTo>
                  <a:cubicBezTo>
                    <a:pt x="46465" y="35295"/>
                    <a:pt x="45617" y="34990"/>
                    <a:pt x="44384" y="34685"/>
                  </a:cubicBezTo>
                  <a:cubicBezTo>
                    <a:pt x="41790" y="34380"/>
                    <a:pt x="39999" y="33923"/>
                    <a:pt x="39008" y="33314"/>
                  </a:cubicBezTo>
                  <a:cubicBezTo>
                    <a:pt x="38017" y="32704"/>
                    <a:pt x="37522" y="32171"/>
                    <a:pt x="37522" y="31713"/>
                  </a:cubicBezTo>
                  <a:cubicBezTo>
                    <a:pt x="37522" y="31256"/>
                    <a:pt x="37827" y="31028"/>
                    <a:pt x="38436" y="31028"/>
                  </a:cubicBezTo>
                  <a:lnTo>
                    <a:pt x="39579" y="31028"/>
                  </a:lnTo>
                  <a:cubicBezTo>
                    <a:pt x="39275" y="30570"/>
                    <a:pt x="39122" y="30113"/>
                    <a:pt x="39122" y="29656"/>
                  </a:cubicBezTo>
                  <a:cubicBezTo>
                    <a:pt x="39122" y="28742"/>
                    <a:pt x="39427" y="28437"/>
                    <a:pt x="40037" y="28742"/>
                  </a:cubicBezTo>
                  <a:cubicBezTo>
                    <a:pt x="40494" y="29199"/>
                    <a:pt x="41103" y="29427"/>
                    <a:pt x="41865" y="29427"/>
                  </a:cubicBezTo>
                  <a:lnTo>
                    <a:pt x="42551" y="29427"/>
                  </a:lnTo>
                  <a:cubicBezTo>
                    <a:pt x="42246" y="29123"/>
                    <a:pt x="42094" y="28818"/>
                    <a:pt x="42094" y="28513"/>
                  </a:cubicBezTo>
                  <a:cubicBezTo>
                    <a:pt x="41942" y="28208"/>
                    <a:pt x="42094" y="27903"/>
                    <a:pt x="42551" y="27599"/>
                  </a:cubicBezTo>
                  <a:cubicBezTo>
                    <a:pt x="43313" y="27294"/>
                    <a:pt x="44194" y="27408"/>
                    <a:pt x="45194" y="27941"/>
                  </a:cubicBezTo>
                  <a:cubicBezTo>
                    <a:pt x="46195" y="28475"/>
                    <a:pt x="46849" y="28742"/>
                    <a:pt x="47159" y="28742"/>
                  </a:cubicBezTo>
                  <a:cubicBezTo>
                    <a:pt x="47311" y="28742"/>
                    <a:pt x="47272" y="28589"/>
                    <a:pt x="47041" y="28284"/>
                  </a:cubicBezTo>
                  <a:cubicBezTo>
                    <a:pt x="46810" y="27980"/>
                    <a:pt x="46502" y="27599"/>
                    <a:pt x="46116" y="27141"/>
                  </a:cubicBezTo>
                  <a:cubicBezTo>
                    <a:pt x="45730" y="26684"/>
                    <a:pt x="45461" y="26265"/>
                    <a:pt x="45307" y="25884"/>
                  </a:cubicBezTo>
                  <a:cubicBezTo>
                    <a:pt x="45153" y="25503"/>
                    <a:pt x="45308" y="25313"/>
                    <a:pt x="45769" y="25313"/>
                  </a:cubicBezTo>
                  <a:cubicBezTo>
                    <a:pt x="46231" y="25313"/>
                    <a:pt x="46733" y="25351"/>
                    <a:pt x="47273" y="25427"/>
                  </a:cubicBezTo>
                  <a:cubicBezTo>
                    <a:pt x="47814" y="25503"/>
                    <a:pt x="48315" y="25541"/>
                    <a:pt x="48777" y="25541"/>
                  </a:cubicBezTo>
                  <a:lnTo>
                    <a:pt x="50395" y="25541"/>
                  </a:lnTo>
                  <a:lnTo>
                    <a:pt x="51088" y="24170"/>
                  </a:lnTo>
                  <a:lnTo>
                    <a:pt x="48777" y="23255"/>
                  </a:lnTo>
                  <a:cubicBezTo>
                    <a:pt x="47234" y="22646"/>
                    <a:pt x="46540" y="21960"/>
                    <a:pt x="46695" y="21198"/>
                  </a:cubicBezTo>
                  <a:cubicBezTo>
                    <a:pt x="46849" y="20588"/>
                    <a:pt x="47466" y="20436"/>
                    <a:pt x="48545" y="20741"/>
                  </a:cubicBezTo>
                  <a:cubicBezTo>
                    <a:pt x="49007" y="20893"/>
                    <a:pt x="49546" y="21045"/>
                    <a:pt x="50163" y="21198"/>
                  </a:cubicBezTo>
                  <a:cubicBezTo>
                    <a:pt x="49856" y="20741"/>
                    <a:pt x="49778" y="20283"/>
                    <a:pt x="49931" y="19826"/>
                  </a:cubicBezTo>
                  <a:cubicBezTo>
                    <a:pt x="49931" y="18759"/>
                    <a:pt x="50625" y="18226"/>
                    <a:pt x="52013" y="18226"/>
                  </a:cubicBezTo>
                  <a:cubicBezTo>
                    <a:pt x="51251" y="17464"/>
                    <a:pt x="50565" y="16778"/>
                    <a:pt x="49956" y="16169"/>
                  </a:cubicBezTo>
                  <a:cubicBezTo>
                    <a:pt x="49499" y="15559"/>
                    <a:pt x="49156" y="14987"/>
                    <a:pt x="48927" y="14454"/>
                  </a:cubicBezTo>
                  <a:cubicBezTo>
                    <a:pt x="48698" y="13921"/>
                    <a:pt x="48813" y="13502"/>
                    <a:pt x="49270" y="13197"/>
                  </a:cubicBezTo>
                  <a:cubicBezTo>
                    <a:pt x="49880" y="12740"/>
                    <a:pt x="50565" y="12892"/>
                    <a:pt x="51327" y="13654"/>
                  </a:cubicBezTo>
                  <a:lnTo>
                    <a:pt x="52245" y="14568"/>
                  </a:lnTo>
                  <a:cubicBezTo>
                    <a:pt x="52552" y="14111"/>
                    <a:pt x="52937" y="13730"/>
                    <a:pt x="53399" y="13425"/>
                  </a:cubicBezTo>
                  <a:cubicBezTo>
                    <a:pt x="54168" y="12816"/>
                    <a:pt x="54784" y="13044"/>
                    <a:pt x="55246" y="14111"/>
                  </a:cubicBezTo>
                  <a:cubicBezTo>
                    <a:pt x="56167" y="13502"/>
                    <a:pt x="57014" y="13121"/>
                    <a:pt x="57785" y="12968"/>
                  </a:cubicBezTo>
                  <a:cubicBezTo>
                    <a:pt x="58554" y="12816"/>
                    <a:pt x="59208" y="12854"/>
                    <a:pt x="59746" y="13082"/>
                  </a:cubicBezTo>
                  <a:cubicBezTo>
                    <a:pt x="60284" y="13311"/>
                    <a:pt x="60553" y="13959"/>
                    <a:pt x="60553" y="15026"/>
                  </a:cubicBezTo>
                  <a:cubicBezTo>
                    <a:pt x="61015" y="14264"/>
                    <a:pt x="61477" y="13654"/>
                    <a:pt x="61939" y="13197"/>
                  </a:cubicBezTo>
                  <a:cubicBezTo>
                    <a:pt x="62247" y="12892"/>
                    <a:pt x="62631" y="12854"/>
                    <a:pt x="63093" y="13082"/>
                  </a:cubicBezTo>
                  <a:cubicBezTo>
                    <a:pt x="63555" y="13311"/>
                    <a:pt x="63940" y="14111"/>
                    <a:pt x="64247" y="15483"/>
                  </a:cubicBezTo>
                  <a:lnTo>
                    <a:pt x="64725" y="12740"/>
                  </a:lnTo>
                  <a:cubicBezTo>
                    <a:pt x="64878" y="11978"/>
                    <a:pt x="64992" y="11292"/>
                    <a:pt x="65068" y="10682"/>
                  </a:cubicBezTo>
                  <a:cubicBezTo>
                    <a:pt x="65145" y="10073"/>
                    <a:pt x="65259" y="9615"/>
                    <a:pt x="65411" y="9311"/>
                  </a:cubicBezTo>
                  <a:cubicBezTo>
                    <a:pt x="65411" y="7787"/>
                    <a:pt x="65564" y="6415"/>
                    <a:pt x="65868" y="5196"/>
                  </a:cubicBezTo>
                  <a:cubicBezTo>
                    <a:pt x="65868" y="4891"/>
                    <a:pt x="66021" y="4396"/>
                    <a:pt x="66326" y="3710"/>
                  </a:cubicBezTo>
                  <a:cubicBezTo>
                    <a:pt x="66630" y="3024"/>
                    <a:pt x="67164" y="2453"/>
                    <a:pt x="67926" y="1995"/>
                  </a:cubicBezTo>
                  <a:cubicBezTo>
                    <a:pt x="68231" y="1538"/>
                    <a:pt x="68497" y="1043"/>
                    <a:pt x="68726" y="509"/>
                  </a:cubicBezTo>
                  <a:cubicBezTo>
                    <a:pt x="68955" y="-24"/>
                    <a:pt x="69221" y="-138"/>
                    <a:pt x="69526" y="167"/>
                  </a:cubicBezTo>
                  <a:cubicBezTo>
                    <a:pt x="69526" y="471"/>
                    <a:pt x="69564" y="700"/>
                    <a:pt x="69640" y="852"/>
                  </a:cubicBezTo>
                  <a:cubicBezTo>
                    <a:pt x="69717" y="1005"/>
                    <a:pt x="69755" y="1157"/>
                    <a:pt x="69755" y="1310"/>
                  </a:cubicBezTo>
                  <a:lnTo>
                    <a:pt x="69755" y="1538"/>
                  </a:lnTo>
                  <a:lnTo>
                    <a:pt x="70212" y="624"/>
                  </a:lnTo>
                  <a:cubicBezTo>
                    <a:pt x="70364" y="319"/>
                    <a:pt x="70517" y="128"/>
                    <a:pt x="70669" y="52"/>
                  </a:cubicBezTo>
                  <a:close/>
                </a:path>
              </a:pathLst>
            </a:custGeom>
            <a:solidFill>
              <a:schemeClr val="tx1">
                <a:lumMod val="40000"/>
                <a:lumOff val="60000"/>
              </a:schemeClr>
            </a:solidFill>
            <a:ln>
              <a:noFill/>
            </a:ln>
            <a:effectLst/>
          </p:spPr>
          <p:txBody>
            <a:bodyPr anchor="ctr"/>
            <a:lstStyle/>
            <a:p>
              <a:pPr algn="ctr"/>
              <a:endParaRPr sz="2400"/>
            </a:p>
          </p:txBody>
        </p:sp>
        <p:sp>
          <p:nvSpPr>
            <p:cNvPr id="14" name="椭圆 13"/>
            <p:cNvSpPr/>
            <p:nvPr/>
          </p:nvSpPr>
          <p:spPr>
            <a:xfrm>
              <a:off x="7870609" y="993808"/>
              <a:ext cx="459017" cy="459017"/>
            </a:xfrm>
            <a:prstGeom prst="ellipse">
              <a:avLst/>
            </a:prstGeom>
            <a:solidFill>
              <a:srgbClr val="4B4A4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5" name="椭圆 14"/>
            <p:cNvSpPr/>
            <p:nvPr/>
          </p:nvSpPr>
          <p:spPr>
            <a:xfrm>
              <a:off x="8592395" y="394186"/>
              <a:ext cx="356822" cy="356822"/>
            </a:xfrm>
            <a:prstGeom prst="ellipse">
              <a:avLst/>
            </a:prstGeom>
            <a:solidFill>
              <a:srgbClr val="4B4A4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6" name="椭圆 15"/>
            <p:cNvSpPr/>
            <p:nvPr/>
          </p:nvSpPr>
          <p:spPr>
            <a:xfrm>
              <a:off x="8649508" y="1819834"/>
              <a:ext cx="344790" cy="344790"/>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7" name="椭圆 16"/>
            <p:cNvSpPr/>
            <p:nvPr/>
          </p:nvSpPr>
          <p:spPr>
            <a:xfrm>
              <a:off x="8592395" y="3159975"/>
              <a:ext cx="344790" cy="344790"/>
            </a:xfrm>
            <a:prstGeom prst="ellipse">
              <a:avLst/>
            </a:prstGeom>
            <a:solidFill>
              <a:srgbClr val="95A5A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8" name="椭圆 17"/>
            <p:cNvSpPr/>
            <p:nvPr/>
          </p:nvSpPr>
          <p:spPr>
            <a:xfrm>
              <a:off x="8994298" y="3004471"/>
              <a:ext cx="503401" cy="503401"/>
            </a:xfrm>
            <a:prstGeom prst="ellipse">
              <a:avLst/>
            </a:prstGeom>
            <a:solidFill>
              <a:schemeClr val="accent1">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9" name="椭圆 18"/>
            <p:cNvSpPr/>
            <p:nvPr/>
          </p:nvSpPr>
          <p:spPr>
            <a:xfrm>
              <a:off x="9874853" y="1904049"/>
              <a:ext cx="219395" cy="219395"/>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0" name="椭圆 19"/>
            <p:cNvSpPr/>
            <p:nvPr/>
          </p:nvSpPr>
          <p:spPr>
            <a:xfrm>
              <a:off x="9448668" y="1432564"/>
              <a:ext cx="621807" cy="621807"/>
            </a:xfrm>
            <a:prstGeom prst="ellipse">
              <a:avLst/>
            </a:prstGeom>
            <a:solidFill>
              <a:schemeClr val="accent3">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1" name="椭圆 20"/>
            <p:cNvSpPr/>
            <p:nvPr/>
          </p:nvSpPr>
          <p:spPr>
            <a:xfrm>
              <a:off x="8003666" y="976879"/>
              <a:ext cx="902307" cy="902307"/>
            </a:xfrm>
            <a:prstGeom prst="ellipse">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2" name="椭圆 21"/>
            <p:cNvSpPr/>
            <p:nvPr/>
          </p:nvSpPr>
          <p:spPr>
            <a:xfrm>
              <a:off x="9861660" y="718700"/>
              <a:ext cx="356822" cy="356822"/>
            </a:xfrm>
            <a:prstGeom prst="ellipse">
              <a:avLst/>
            </a:prstGeom>
            <a:solidFill>
              <a:srgbClr val="4B4A4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3" name="椭圆 22"/>
            <p:cNvSpPr/>
            <p:nvPr/>
          </p:nvSpPr>
          <p:spPr>
            <a:xfrm>
              <a:off x="10157882" y="647535"/>
              <a:ext cx="185609" cy="185609"/>
            </a:xfrm>
            <a:prstGeom prst="ellipse">
              <a:avLst/>
            </a:prstGeom>
            <a:solidFill>
              <a:schemeClr val="accent5">
                <a:lumMod val="40000"/>
                <a:lumOff val="6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4" name="椭圆 23"/>
            <p:cNvSpPr/>
            <p:nvPr/>
          </p:nvSpPr>
          <p:spPr>
            <a:xfrm>
              <a:off x="10593242" y="1044905"/>
              <a:ext cx="356822" cy="356822"/>
            </a:xfrm>
            <a:prstGeom prst="ellipse">
              <a:avLst/>
            </a:prstGeom>
            <a:solidFill>
              <a:srgbClr val="95A5A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5" name="椭圆 24"/>
            <p:cNvSpPr/>
            <p:nvPr/>
          </p:nvSpPr>
          <p:spPr>
            <a:xfrm>
              <a:off x="10430765" y="1334740"/>
              <a:ext cx="227250" cy="227250"/>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6" name="椭圆 25"/>
            <p:cNvSpPr/>
            <p:nvPr/>
          </p:nvSpPr>
          <p:spPr>
            <a:xfrm>
              <a:off x="9045798" y="1619210"/>
              <a:ext cx="401247" cy="401247"/>
            </a:xfrm>
            <a:prstGeom prst="ellipse">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7" name="椭圆 26"/>
            <p:cNvSpPr/>
            <p:nvPr/>
          </p:nvSpPr>
          <p:spPr>
            <a:xfrm>
              <a:off x="8654839" y="726946"/>
              <a:ext cx="858273" cy="858273"/>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lang="zh-CN" altLang="en-US" sz="1050" b="0" i="0" u="none" strike="noStrike" kern="1200" baseline="0">
                  <a:solidFill>
                    <a:schemeClr val="tx1">
                      <a:lumMod val="60000"/>
                      <a:lumOff val="40000"/>
                    </a:schemeClr>
                  </a:solidFill>
                  <a:latin typeface="Impact" panose="020B0806030902050204" pitchFamily="34" charset="0"/>
                </a:defRPr>
              </a:pPr>
              <a:r>
                <a:rPr lang="en-US" sz="3200">
                  <a:solidFill>
                    <a:schemeClr val="bg1">
                      <a:lumMod val="100000"/>
                    </a:schemeClr>
                  </a:solidFill>
                  <a:latin typeface="Impact" panose="020B0806030902050204" pitchFamily="34" charset="0"/>
                </a:rPr>
                <a:t>55</a:t>
              </a:r>
            </a:p>
          </p:txBody>
        </p:sp>
        <p:sp>
          <p:nvSpPr>
            <p:cNvPr id="28" name="椭圆 27"/>
            <p:cNvSpPr/>
            <p:nvPr/>
          </p:nvSpPr>
          <p:spPr>
            <a:xfrm>
              <a:off x="9756814" y="1142070"/>
              <a:ext cx="761978" cy="761978"/>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a:defRPr lang="zh-CN" altLang="en-US" sz="1050" b="0" i="0" u="none" strike="noStrike" kern="1200" baseline="0">
                  <a:solidFill>
                    <a:schemeClr val="tx1">
                      <a:lumMod val="60000"/>
                      <a:lumOff val="40000"/>
                    </a:schemeClr>
                  </a:solidFill>
                  <a:latin typeface="Impact" panose="020B0806030902050204" pitchFamily="34" charset="0"/>
                </a:defRPr>
              </a:pPr>
              <a:r>
                <a:rPr lang="en-US" sz="3200">
                  <a:solidFill>
                    <a:schemeClr val="bg1">
                      <a:lumMod val="100000"/>
                    </a:schemeClr>
                  </a:solidFill>
                  <a:latin typeface="Impact" panose="020B0806030902050204" pitchFamily="34" charset="0"/>
                </a:rPr>
                <a:t>40</a:t>
              </a:r>
            </a:p>
          </p:txBody>
        </p:sp>
        <p:sp>
          <p:nvSpPr>
            <p:cNvPr id="29" name="椭圆 28"/>
            <p:cNvSpPr/>
            <p:nvPr/>
          </p:nvSpPr>
          <p:spPr>
            <a:xfrm>
              <a:off x="10071716" y="2198917"/>
              <a:ext cx="878348" cy="878348"/>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lang="zh-CN" altLang="en-US" sz="1050" b="0" i="0" u="none" strike="noStrike" kern="1200" baseline="0">
                  <a:solidFill>
                    <a:schemeClr val="tx1">
                      <a:lumMod val="60000"/>
                      <a:lumOff val="40000"/>
                    </a:schemeClr>
                  </a:solidFill>
                  <a:latin typeface="Impact" panose="020B0806030902050204" pitchFamily="34" charset="0"/>
                </a:defRPr>
              </a:pPr>
              <a:r>
                <a:rPr lang="en-US" sz="3200">
                  <a:solidFill>
                    <a:schemeClr val="bg1">
                      <a:lumMod val="100000"/>
                    </a:schemeClr>
                  </a:solidFill>
                  <a:latin typeface="Impact" panose="020B0806030902050204" pitchFamily="34" charset="0"/>
                </a:rPr>
                <a:t>43</a:t>
              </a:r>
            </a:p>
          </p:txBody>
        </p:sp>
        <p:sp>
          <p:nvSpPr>
            <p:cNvPr id="30" name="椭圆 29"/>
            <p:cNvSpPr/>
            <p:nvPr/>
          </p:nvSpPr>
          <p:spPr>
            <a:xfrm>
              <a:off x="8122049" y="1662384"/>
              <a:ext cx="1176406" cy="1176406"/>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lang="zh-CN" altLang="en-US" sz="1050" b="0" i="0" u="none" strike="noStrike" kern="1200" baseline="0">
                  <a:solidFill>
                    <a:schemeClr val="tx1">
                      <a:lumMod val="60000"/>
                      <a:lumOff val="40000"/>
                    </a:schemeClr>
                  </a:solidFill>
                  <a:latin typeface="Impact" panose="020B0806030902050204" pitchFamily="34" charset="0"/>
                </a:defRPr>
              </a:pPr>
              <a:r>
                <a:rPr lang="en-US" sz="3200">
                  <a:solidFill>
                    <a:schemeClr val="bg1">
                      <a:lumMod val="100000"/>
                    </a:schemeClr>
                  </a:solidFill>
                  <a:latin typeface="Impact" panose="020B0806030902050204" pitchFamily="34" charset="0"/>
                </a:rPr>
                <a:t>64</a:t>
              </a:r>
            </a:p>
          </p:txBody>
        </p:sp>
        <p:sp>
          <p:nvSpPr>
            <p:cNvPr id="31" name="椭圆 30"/>
            <p:cNvSpPr/>
            <p:nvPr/>
          </p:nvSpPr>
          <p:spPr>
            <a:xfrm>
              <a:off x="9687797" y="3372134"/>
              <a:ext cx="470085" cy="470085"/>
            </a:xfrm>
            <a:prstGeom prst="ellipse">
              <a:avLst/>
            </a:prstGeom>
            <a:solidFill>
              <a:srgbClr val="95A5A6">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sp>
        <p:nvSpPr>
          <p:cNvPr id="48" name="矩形: 圆角 47">
            <a:extLst>
              <a:ext uri="{FF2B5EF4-FFF2-40B4-BE49-F238E27FC236}">
                <a16:creationId xmlns:a16="http://schemas.microsoft.com/office/drawing/2014/main" id="{7BAE69BC-D8D4-4505-800A-6567E0FFBF28}"/>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id="{FA69B28C-1035-4123-B01C-3373BB2D7D37}"/>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3964459387"/>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500"/>
                                        <p:tgtEl>
                                          <p:spTgt spid="5"/>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wipe(left)">
                                      <p:cBhvr>
                                        <p:cTn id="44"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
          <p:cNvGrpSpPr/>
          <p:nvPr/>
        </p:nvGrpSpPr>
        <p:grpSpPr>
          <a:xfrm>
            <a:off x="-12553" y="5235193"/>
            <a:ext cx="11276520" cy="786096"/>
            <a:chOff x="-10829" y="3621878"/>
            <a:chExt cx="8460000" cy="720080"/>
          </a:xfrm>
        </p:grpSpPr>
        <p:sp>
          <p:nvSpPr>
            <p:cNvPr id="18" name="矩形 17"/>
            <p:cNvSpPr/>
            <p:nvPr/>
          </p:nvSpPr>
          <p:spPr>
            <a:xfrm>
              <a:off x="-10829" y="3621878"/>
              <a:ext cx="8460000" cy="720080"/>
            </a:xfrm>
            <a:prstGeom prst="rect">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9" name="TextBox 6"/>
            <p:cNvSpPr txBox="1">
              <a:spLocks noChangeArrowheads="1"/>
            </p:cNvSpPr>
            <p:nvPr/>
          </p:nvSpPr>
          <p:spPr bwMode="auto">
            <a:xfrm>
              <a:off x="7092280" y="3761407"/>
              <a:ext cx="773527" cy="460544"/>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2667" b="1" dirty="0">
                  <a:solidFill>
                    <a:srgbClr val="F2EBE3"/>
                  </a:solidFill>
                  <a:latin typeface="微软雅黑" panose="020B0503020204020204" pitchFamily="34" charset="-122"/>
                  <a:ea typeface="微软雅黑" panose="020B0503020204020204" pitchFamily="34" charset="-122"/>
                </a:rPr>
                <a:t>2018</a:t>
              </a:r>
              <a:endParaRPr lang="zh-CN" altLang="en-US" sz="2667" b="1" dirty="0">
                <a:solidFill>
                  <a:srgbClr val="F2EBE3"/>
                </a:solidFill>
                <a:latin typeface="微软雅黑" panose="020B0503020204020204" pitchFamily="34" charset="-122"/>
                <a:ea typeface="微软雅黑" panose="020B0503020204020204" pitchFamily="34" charset="-122"/>
              </a:endParaRPr>
            </a:p>
          </p:txBody>
        </p:sp>
        <p:sp>
          <p:nvSpPr>
            <p:cNvPr id="20" name="圆角矩形 42"/>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
        <p:nvSpPr>
          <p:cNvPr id="21" name="TextBox 77"/>
          <p:cNvSpPr txBox="1">
            <a:spLocks noChangeArrowheads="1"/>
          </p:cNvSpPr>
          <p:nvPr/>
        </p:nvSpPr>
        <p:spPr bwMode="auto">
          <a:xfrm>
            <a:off x="3145069" y="1835638"/>
            <a:ext cx="3910743"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30000"/>
              </a:lnSpc>
            </a:pPr>
            <a:r>
              <a:rPr lang="zh-CN" altLang="en-US" sz="1400" kern="3000" spc="3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400" kern="3000" spc="3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400" kern="3000" spc="3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单击此处添加文本内容，文字内容需概括精炼</a:t>
            </a:r>
            <a:endParaRPr lang="en-US" altLang="zh-CN" sz="1400" kern="3000" spc="3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TextBox 77"/>
          <p:cNvSpPr txBox="1">
            <a:spLocks noChangeArrowheads="1"/>
          </p:cNvSpPr>
          <p:nvPr/>
        </p:nvSpPr>
        <p:spPr bwMode="auto">
          <a:xfrm>
            <a:off x="4818190" y="2939618"/>
            <a:ext cx="3965281"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30000"/>
              </a:lnSpc>
            </a:pPr>
            <a:r>
              <a:rPr lang="zh-CN" altLang="en-US" sz="1400" kern="3000" spc="3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单击此处添加文本内容，文字需概括精炼</a:t>
            </a:r>
            <a:endParaRPr lang="en-US" altLang="zh-CN" sz="1400" kern="3000" spc="3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400" kern="3000" spc="3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单击此处添加文本内容，文字需概括精炼</a:t>
            </a:r>
            <a:endParaRPr lang="en-US" altLang="zh-CN" sz="1400" kern="3000" spc="3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77"/>
          <p:cNvSpPr txBox="1">
            <a:spLocks noChangeArrowheads="1"/>
          </p:cNvSpPr>
          <p:nvPr/>
        </p:nvSpPr>
        <p:spPr bwMode="auto">
          <a:xfrm>
            <a:off x="6479882" y="4074476"/>
            <a:ext cx="3777463"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30000"/>
              </a:lnSpc>
            </a:pPr>
            <a:r>
              <a:rPr lang="zh-CN" altLang="en-US" sz="1400" kern="3000" spc="3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单击此处添加文本内容，文字需精炼</a:t>
            </a:r>
            <a:endParaRPr lang="en-US" altLang="zh-CN" sz="1400" kern="3000" spc="3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400" kern="3000" spc="31"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单击此处添加文本内容，文字需精炼</a:t>
            </a:r>
            <a:endParaRPr lang="en-US" altLang="zh-CN" sz="1400" kern="3000" spc="3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TextBox 77"/>
          <p:cNvSpPr txBox="1">
            <a:spLocks noChangeArrowheads="1"/>
          </p:cNvSpPr>
          <p:nvPr/>
        </p:nvSpPr>
        <p:spPr bwMode="auto">
          <a:xfrm>
            <a:off x="1009006" y="5288623"/>
            <a:ext cx="8158388"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30000"/>
              </a:lnSpc>
            </a:pPr>
            <a:r>
              <a:rPr lang="zh-CN" altLang="en-US" sz="1400" kern="3000" spc="31" dirty="0">
                <a:solidFill>
                  <a:schemeClr val="bg1"/>
                </a:solidFill>
                <a:latin typeface="微软雅黑" panose="020B0503020204020204" pitchFamily="34" charset="-122"/>
                <a:ea typeface="微软雅黑" panose="020B0503020204020204" pitchFamily="34" charset="-122"/>
              </a:rPr>
              <a:t>单击此处添加文本内容，文字内容需概括精炼  单击此处添加文本内容，文字内容需概括精炼</a:t>
            </a:r>
            <a:endParaRPr lang="en-US" altLang="zh-CN" sz="1400" kern="3000" spc="31"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sz="1400" kern="3000" spc="31" dirty="0">
                <a:solidFill>
                  <a:schemeClr val="bg1"/>
                </a:solidFill>
                <a:latin typeface="微软雅黑" panose="020B0503020204020204" pitchFamily="34" charset="-122"/>
                <a:ea typeface="微软雅黑" panose="020B0503020204020204" pitchFamily="34" charset="-122"/>
              </a:rPr>
              <a:t>单击此处添加文本内容，文字内容需概括精炼</a:t>
            </a:r>
            <a:r>
              <a:rPr lang="en-US" altLang="zh-CN" sz="1400" kern="3000" spc="31" dirty="0">
                <a:solidFill>
                  <a:schemeClr val="bg1"/>
                </a:solidFill>
                <a:latin typeface="微软雅黑" panose="020B0503020204020204" pitchFamily="34" charset="-122"/>
                <a:ea typeface="微软雅黑" panose="020B0503020204020204" pitchFamily="34" charset="-122"/>
              </a:rPr>
              <a:t>  </a:t>
            </a:r>
            <a:r>
              <a:rPr lang="zh-CN" altLang="en-US" sz="1400" kern="3000" spc="31" dirty="0">
                <a:solidFill>
                  <a:schemeClr val="bg1"/>
                </a:solidFill>
                <a:latin typeface="微软雅黑" panose="020B0503020204020204" pitchFamily="34" charset="-122"/>
                <a:ea typeface="微软雅黑" panose="020B0503020204020204" pitchFamily="34" charset="-122"/>
              </a:rPr>
              <a:t>单击此处添加文本内容，文字内容需概括精炼</a:t>
            </a:r>
            <a:endParaRPr lang="en-US" altLang="zh-CN" sz="1400" kern="3000" spc="31" dirty="0">
              <a:solidFill>
                <a:schemeClr val="bg1"/>
              </a:solidFill>
              <a:latin typeface="微软雅黑" panose="020B0503020204020204" pitchFamily="34" charset="-122"/>
              <a:ea typeface="微软雅黑" panose="020B0503020204020204" pitchFamily="34" charset="-122"/>
            </a:endParaRPr>
          </a:p>
        </p:txBody>
      </p:sp>
      <p:grpSp>
        <p:nvGrpSpPr>
          <p:cNvPr id="3" name="组合 24"/>
          <p:cNvGrpSpPr/>
          <p:nvPr/>
        </p:nvGrpSpPr>
        <p:grpSpPr>
          <a:xfrm>
            <a:off x="1881" y="4052877"/>
            <a:ext cx="6478000" cy="622274"/>
            <a:chOff x="0" y="2787774"/>
            <a:chExt cx="4860000" cy="759164"/>
          </a:xfrm>
        </p:grpSpPr>
        <p:sp>
          <p:nvSpPr>
            <p:cNvPr id="26" name="矩形 25"/>
            <p:cNvSpPr/>
            <p:nvPr/>
          </p:nvSpPr>
          <p:spPr>
            <a:xfrm>
              <a:off x="0" y="2787774"/>
              <a:ext cx="4860000" cy="720080"/>
            </a:xfrm>
            <a:prstGeom prst="rect">
              <a:avLst/>
            </a:prstGeom>
            <a:solidFill>
              <a:schemeClr val="accent4"/>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67" dirty="0">
                <a:latin typeface="微软雅黑" panose="020B0503020204020204" pitchFamily="34" charset="-122"/>
                <a:ea typeface="微软雅黑" panose="020B0503020204020204" pitchFamily="34" charset="-122"/>
              </a:endParaRPr>
            </a:p>
          </p:txBody>
        </p:sp>
        <p:sp>
          <p:nvSpPr>
            <p:cNvPr id="27" name="TextBox 26"/>
            <p:cNvSpPr txBox="1">
              <a:spLocks noChangeArrowheads="1"/>
            </p:cNvSpPr>
            <p:nvPr/>
          </p:nvSpPr>
          <p:spPr bwMode="auto">
            <a:xfrm>
              <a:off x="3563888" y="2933572"/>
              <a:ext cx="773527" cy="613366"/>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2667" b="1" dirty="0">
                  <a:solidFill>
                    <a:srgbClr val="F2EBE3"/>
                  </a:solidFill>
                  <a:latin typeface="微软雅黑" panose="020B0503020204020204" pitchFamily="34" charset="-122"/>
                  <a:ea typeface="微软雅黑" panose="020B0503020204020204" pitchFamily="34" charset="-122"/>
                </a:rPr>
                <a:t>2019</a:t>
              </a:r>
              <a:endParaRPr lang="zh-CN" altLang="en-US" sz="2667" b="1" dirty="0">
                <a:solidFill>
                  <a:srgbClr val="F2EBE3"/>
                </a:solidFill>
                <a:latin typeface="微软雅黑" panose="020B0503020204020204" pitchFamily="34" charset="-122"/>
                <a:ea typeface="微软雅黑" panose="020B0503020204020204" pitchFamily="34" charset="-122"/>
              </a:endParaRPr>
            </a:p>
          </p:txBody>
        </p:sp>
        <p:sp>
          <p:nvSpPr>
            <p:cNvPr id="28" name="椭圆 7"/>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latin typeface="微软雅黑" panose="020B0503020204020204" pitchFamily="34" charset="-122"/>
                <a:ea typeface="微软雅黑" panose="020B0503020204020204" pitchFamily="34" charset="-122"/>
              </a:endParaRPr>
            </a:p>
          </p:txBody>
        </p:sp>
      </p:grpSp>
      <p:grpSp>
        <p:nvGrpSpPr>
          <p:cNvPr id="4" name="组合 28"/>
          <p:cNvGrpSpPr/>
          <p:nvPr/>
        </p:nvGrpSpPr>
        <p:grpSpPr>
          <a:xfrm>
            <a:off x="1881" y="2085264"/>
            <a:ext cx="3118707" cy="608804"/>
            <a:chOff x="0" y="1112540"/>
            <a:chExt cx="2339752" cy="742731"/>
          </a:xfrm>
        </p:grpSpPr>
        <p:sp>
          <p:nvSpPr>
            <p:cNvPr id="30" name="矩形 29"/>
            <p:cNvSpPr/>
            <p:nvPr/>
          </p:nvSpPr>
          <p:spPr>
            <a:xfrm>
              <a:off x="0" y="1112540"/>
              <a:ext cx="2339752" cy="720080"/>
            </a:xfrm>
            <a:prstGeom prst="rect">
              <a:avLst/>
            </a:prstGeom>
            <a:solidFill>
              <a:schemeClr val="accent4"/>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67">
                <a:latin typeface="微软雅黑" panose="020B0503020204020204" pitchFamily="34" charset="-122"/>
                <a:ea typeface="微软雅黑" panose="020B0503020204020204" pitchFamily="34" charset="-122"/>
              </a:endParaRPr>
            </a:p>
          </p:txBody>
        </p:sp>
        <p:sp>
          <p:nvSpPr>
            <p:cNvPr id="31" name="TextBox 6"/>
            <p:cNvSpPr txBox="1">
              <a:spLocks noChangeArrowheads="1"/>
            </p:cNvSpPr>
            <p:nvPr/>
          </p:nvSpPr>
          <p:spPr bwMode="auto">
            <a:xfrm>
              <a:off x="1124253" y="1241905"/>
              <a:ext cx="773527" cy="613366"/>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2667" b="1" dirty="0">
                  <a:solidFill>
                    <a:srgbClr val="F2EBE3"/>
                  </a:solidFill>
                  <a:latin typeface="微软雅黑" panose="020B0503020204020204" pitchFamily="34" charset="-122"/>
                  <a:ea typeface="微软雅黑" panose="020B0503020204020204" pitchFamily="34" charset="-122"/>
                </a:rPr>
                <a:t>2017</a:t>
              </a:r>
              <a:endParaRPr lang="zh-CN" altLang="en-US" sz="2667" b="1" dirty="0">
                <a:solidFill>
                  <a:srgbClr val="F2EBE3"/>
                </a:solidFill>
                <a:latin typeface="微软雅黑" panose="020B0503020204020204" pitchFamily="34" charset="-122"/>
                <a:ea typeface="微软雅黑" panose="020B0503020204020204" pitchFamily="34" charset="-122"/>
              </a:endParaRPr>
            </a:p>
          </p:txBody>
        </p:sp>
        <p:sp>
          <p:nvSpPr>
            <p:cNvPr id="32" name="饼形 4"/>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latin typeface="微软雅黑" panose="020B0503020204020204" pitchFamily="34" charset="-122"/>
                <a:ea typeface="微软雅黑" panose="020B0503020204020204" pitchFamily="34" charset="-122"/>
              </a:endParaRPr>
            </a:p>
          </p:txBody>
        </p:sp>
      </p:grpSp>
      <p:grpSp>
        <p:nvGrpSpPr>
          <p:cNvPr id="5" name="组合 32"/>
          <p:cNvGrpSpPr/>
          <p:nvPr/>
        </p:nvGrpSpPr>
        <p:grpSpPr>
          <a:xfrm>
            <a:off x="1883" y="3045081"/>
            <a:ext cx="4798519" cy="606877"/>
            <a:chOff x="0" y="1942728"/>
            <a:chExt cx="3600000" cy="740380"/>
          </a:xfrm>
        </p:grpSpPr>
        <p:sp>
          <p:nvSpPr>
            <p:cNvPr id="34" name="矩形 33"/>
            <p:cNvSpPr/>
            <p:nvPr/>
          </p:nvSpPr>
          <p:spPr>
            <a:xfrm>
              <a:off x="0" y="1942728"/>
              <a:ext cx="3600000" cy="720080"/>
            </a:xfrm>
            <a:prstGeom prst="rect">
              <a:avLst/>
            </a:prstGeom>
            <a:solidFill>
              <a:schemeClr val="accent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67">
                <a:latin typeface="微软雅黑" panose="020B0503020204020204" pitchFamily="34" charset="-122"/>
                <a:ea typeface="微软雅黑" panose="020B0503020204020204" pitchFamily="34" charset="-122"/>
              </a:endParaRPr>
            </a:p>
          </p:txBody>
        </p:sp>
        <p:sp>
          <p:nvSpPr>
            <p:cNvPr id="35" name="TextBox 6"/>
            <p:cNvSpPr txBox="1">
              <a:spLocks noChangeArrowheads="1"/>
            </p:cNvSpPr>
            <p:nvPr/>
          </p:nvSpPr>
          <p:spPr bwMode="auto">
            <a:xfrm>
              <a:off x="2384392" y="2069741"/>
              <a:ext cx="773527" cy="613367"/>
            </a:xfrm>
            <a:prstGeom prst="rect">
              <a:avLst/>
            </a:prstGeom>
            <a:effectLst/>
          </p:spPr>
          <p:txBody>
            <a:bodyPr wrap="none">
              <a:spAutoFit/>
            </a:bodyPr>
            <a:lstStyle>
              <a:defPPr>
                <a:defRPr lang="zh-CN"/>
              </a:defPPr>
              <a:lvl1pPr lvl="0" algn="r">
                <a:defRPr sz="1200">
                  <a:solidFill>
                    <a:srgbClr val="DB9557"/>
                  </a:solidFill>
                  <a:latin typeface="Broadway" pitchFamily="82" charset="0"/>
                </a:defRPr>
              </a:lvl1pPr>
            </a:lstStyle>
            <a:p>
              <a:pPr algn="l"/>
              <a:r>
                <a:rPr lang="en-US" altLang="zh-CN" sz="2667" b="1" dirty="0">
                  <a:solidFill>
                    <a:srgbClr val="F2EBE3"/>
                  </a:solidFill>
                  <a:latin typeface="微软雅黑" panose="020B0503020204020204" pitchFamily="34" charset="-122"/>
                  <a:ea typeface="微软雅黑" panose="020B0503020204020204" pitchFamily="34" charset="-122"/>
                </a:rPr>
                <a:t>2018</a:t>
              </a:r>
              <a:endParaRPr lang="zh-CN" altLang="en-US" sz="2667" b="1" dirty="0">
                <a:solidFill>
                  <a:srgbClr val="F2EBE3"/>
                </a:solidFill>
                <a:latin typeface="微软雅黑" panose="020B0503020204020204" pitchFamily="34" charset="-122"/>
                <a:ea typeface="微软雅黑" panose="020B0503020204020204" pitchFamily="34" charset="-122"/>
              </a:endParaRPr>
            </a:p>
          </p:txBody>
        </p:sp>
        <p:sp>
          <p:nvSpPr>
            <p:cNvPr id="36" name="椭圆 32"/>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7">
                <a:latin typeface="微软雅黑" panose="020B0503020204020204" pitchFamily="34" charset="-122"/>
                <a:ea typeface="微软雅黑" panose="020B0503020204020204" pitchFamily="34" charset="-122"/>
              </a:endParaRPr>
            </a:p>
          </p:txBody>
        </p:sp>
      </p:grpSp>
      <p:sp>
        <p:nvSpPr>
          <p:cNvPr id="37" name="圆角矩形 2"/>
          <p:cNvSpPr/>
          <p:nvPr/>
        </p:nvSpPr>
        <p:spPr>
          <a:xfrm>
            <a:off x="9406774" y="2766395"/>
            <a:ext cx="1719293" cy="2051235"/>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微软雅黑" panose="020B0503020204020204" pitchFamily="34" charset="-122"/>
              <a:ea typeface="微软雅黑" panose="020B0503020204020204" pitchFamily="34" charset="-122"/>
            </a:endParaRPr>
          </a:p>
        </p:txBody>
      </p:sp>
      <p:grpSp>
        <p:nvGrpSpPr>
          <p:cNvPr id="6" name="组合 37"/>
          <p:cNvGrpSpPr/>
          <p:nvPr/>
        </p:nvGrpSpPr>
        <p:grpSpPr>
          <a:xfrm>
            <a:off x="9559597" y="1353370"/>
            <a:ext cx="1623401" cy="1237689"/>
            <a:chOff x="7134225" y="1194073"/>
            <a:chExt cx="1217927" cy="928267"/>
          </a:xfrm>
          <a:solidFill>
            <a:srgbClr val="08A810"/>
          </a:solidFill>
        </p:grpSpPr>
        <p:sp>
          <p:nvSpPr>
            <p:cNvPr id="39" name="圆角矩形 4"/>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40" name="TextBox 77"/>
            <p:cNvSpPr txBox="1">
              <a:spLocks noChangeArrowheads="1"/>
            </p:cNvSpPr>
            <p:nvPr/>
          </p:nvSpPr>
          <p:spPr bwMode="auto">
            <a:xfrm>
              <a:off x="7213179" y="1356864"/>
              <a:ext cx="1138973" cy="3093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nSpc>
                  <a:spcPct val="130000"/>
                </a:lnSpc>
              </a:pPr>
              <a:r>
                <a:rPr lang="zh-CN" altLang="en-US" sz="1600" kern="3000" spc="31" dirty="0">
                  <a:solidFill>
                    <a:schemeClr val="bg1"/>
                  </a:solidFill>
                  <a:latin typeface="微软雅黑" panose="020B0503020204020204" pitchFamily="34" charset="-122"/>
                  <a:ea typeface="微软雅黑" panose="020B0503020204020204" pitchFamily="34" charset="-122"/>
                </a:rPr>
                <a:t>填加标题</a:t>
              </a:r>
              <a:endParaRPr lang="en-US" altLang="zh-CN" sz="1600" kern="3000" spc="31" dirty="0">
                <a:solidFill>
                  <a:schemeClr val="bg1"/>
                </a:solidFill>
                <a:latin typeface="微软雅黑" panose="020B0503020204020204" pitchFamily="34" charset="-122"/>
                <a:ea typeface="微软雅黑" panose="020B0503020204020204" pitchFamily="34" charset="-122"/>
              </a:endParaRPr>
            </a:p>
          </p:txBody>
        </p:sp>
      </p:grpSp>
      <p:sp>
        <p:nvSpPr>
          <p:cNvPr id="29" name="矩形: 圆角 28">
            <a:extLst>
              <a:ext uri="{FF2B5EF4-FFF2-40B4-BE49-F238E27FC236}">
                <a16:creationId xmlns:a16="http://schemas.microsoft.com/office/drawing/2014/main" id="{FA3738B4-C96D-4A17-B997-F9DC2DF6077A}"/>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EDF2B47B-44CD-4A61-83B6-A875CF9833C6}"/>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124272626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anim calcmode="lin" valueType="num">
                                      <p:cBhvr>
                                        <p:cTn id="40" dur="500" fill="hold"/>
                                        <p:tgtEl>
                                          <p:spTgt spid="37"/>
                                        </p:tgtEl>
                                        <p:attrNameLst>
                                          <p:attrName>ppt_x</p:attrName>
                                        </p:attrNameLst>
                                      </p:cBhvr>
                                      <p:tavLst>
                                        <p:tav tm="0">
                                          <p:val>
                                            <p:strVal val="#ppt_x"/>
                                          </p:val>
                                        </p:tav>
                                        <p:tav tm="100000">
                                          <p:val>
                                            <p:strVal val="#ppt_x"/>
                                          </p:val>
                                        </p:tav>
                                      </p:tavLst>
                                    </p:anim>
                                    <p:anim calcmode="lin" valueType="num">
                                      <p:cBhvr>
                                        <p:cTn id="41" dur="500" fill="hold"/>
                                        <p:tgtEl>
                                          <p:spTgt spid="37"/>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 presetClass="entr" presetSubtype="1" decel="100000"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ppt_x"/>
                                          </p:val>
                                        </p:tav>
                                        <p:tav tm="100000">
                                          <p:val>
                                            <p:strVal val="#ppt_x"/>
                                          </p:val>
                                        </p:tav>
                                      </p:tavLst>
                                    </p:anim>
                                    <p:anim calcmode="lin" valueType="num">
                                      <p:cBhvr additive="base">
                                        <p:cTn id="46" dur="500" fill="hold"/>
                                        <p:tgtEl>
                                          <p:spTgt spid="6"/>
                                        </p:tgtEl>
                                        <p:attrNameLst>
                                          <p:attrName>ppt_y</p:attrName>
                                        </p:attrNameLst>
                                      </p:cBhvr>
                                      <p:tavLst>
                                        <p:tav tm="0">
                                          <p:val>
                                            <p:strVal val="0-#ppt_h/2"/>
                                          </p:val>
                                        </p:tav>
                                        <p:tav tm="100000">
                                          <p:val>
                                            <p:strVal val="#ppt_y"/>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7" grpId="0" animBg="1"/>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93D1B3-9730-4012-9E4C-1D6FA08860B3}"/>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CA4B4997-6779-46D6-A06F-F677100925FC}"/>
              </a:ext>
            </a:extLst>
          </p:cNvPr>
          <p:cNvSpPr>
            <a:spLocks noGrp="1"/>
          </p:cNvSpPr>
          <p:nvPr>
            <p:ph idx="1"/>
          </p:nvPr>
        </p:nvSpPr>
        <p:spPr/>
        <p:txBody>
          <a:bodyPr/>
          <a:lstStyle/>
          <a:p>
            <a:endParaRPr lang="zh-CN" altLang="en-US"/>
          </a:p>
        </p:txBody>
      </p:sp>
      <p:pic>
        <p:nvPicPr>
          <p:cNvPr id="4" name="内容占位符 4">
            <a:extLst>
              <a:ext uri="{FF2B5EF4-FFF2-40B4-BE49-F238E27FC236}">
                <a16:creationId xmlns:a16="http://schemas.microsoft.com/office/drawing/2014/main" id="{4B4DC55A-C818-4B24-BB93-12B36AEC7D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4711700"/>
          </a:xfrm>
          <a:prstGeom prst="rect">
            <a:avLst/>
          </a:prstGeom>
        </p:spPr>
      </p:pic>
      <p:grpSp>
        <p:nvGrpSpPr>
          <p:cNvPr id="5" name="组合 4">
            <a:extLst>
              <a:ext uri="{FF2B5EF4-FFF2-40B4-BE49-F238E27FC236}">
                <a16:creationId xmlns:a16="http://schemas.microsoft.com/office/drawing/2014/main" id="{8DE71F40-3A41-4BB6-8C17-1F7310838009}"/>
              </a:ext>
            </a:extLst>
          </p:cNvPr>
          <p:cNvGrpSpPr/>
          <p:nvPr/>
        </p:nvGrpSpPr>
        <p:grpSpPr>
          <a:xfrm>
            <a:off x="2558183" y="5020825"/>
            <a:ext cx="6833562" cy="1015663"/>
            <a:chOff x="2674620" y="3828611"/>
            <a:chExt cx="6833562" cy="1015663"/>
          </a:xfrm>
        </p:grpSpPr>
        <p:sp>
          <p:nvSpPr>
            <p:cNvPr id="6" name="矩形 5">
              <a:extLst>
                <a:ext uri="{FF2B5EF4-FFF2-40B4-BE49-F238E27FC236}">
                  <a16:creationId xmlns:a16="http://schemas.microsoft.com/office/drawing/2014/main" id="{ED29052F-580D-4214-BDCC-04E7072537BA}"/>
                </a:ext>
              </a:extLst>
            </p:cNvPr>
            <p:cNvSpPr/>
            <p:nvPr/>
          </p:nvSpPr>
          <p:spPr>
            <a:xfrm>
              <a:off x="2674620" y="3958792"/>
              <a:ext cx="6833562" cy="830921"/>
            </a:xfrm>
            <a:prstGeom prst="rect">
              <a:avLst/>
            </a:prstGeom>
            <a:solidFill>
              <a:srgbClr val="00A6BC">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endParaRPr>
            </a:p>
          </p:txBody>
        </p:sp>
        <p:sp>
          <p:nvSpPr>
            <p:cNvPr id="7" name="矩形 6">
              <a:extLst>
                <a:ext uri="{FF2B5EF4-FFF2-40B4-BE49-F238E27FC236}">
                  <a16:creationId xmlns:a16="http://schemas.microsoft.com/office/drawing/2014/main" id="{DCBF4CC8-494A-4C85-A937-D45FDF213508}"/>
                </a:ext>
              </a:extLst>
            </p:cNvPr>
            <p:cNvSpPr/>
            <p:nvPr/>
          </p:nvSpPr>
          <p:spPr>
            <a:xfrm>
              <a:off x="3640905" y="3828611"/>
              <a:ext cx="4801314" cy="1015663"/>
            </a:xfrm>
            <a:prstGeom prst="rect">
              <a:avLst/>
            </a:prstGeom>
          </p:spPr>
          <p:txBody>
            <a:bodyPr wrap="none">
              <a:spAutoFit/>
            </a:bodyPr>
            <a:lstStyle/>
            <a:p>
              <a:r>
                <a:rPr lang="zh-CN" altLang="en-US" sz="6000" b="1" dirty="0">
                  <a:solidFill>
                    <a:srgbClr val="FFFFFF"/>
                  </a:solidFill>
                  <a:latin typeface="Droid Sans" panose="020B0606030804020204" pitchFamily="34" charset="0"/>
                  <a:cs typeface="Droid Sans" panose="020B0606030804020204" pitchFamily="34" charset="0"/>
                </a:rPr>
                <a:t>感谢您的观看</a:t>
              </a:r>
            </a:p>
          </p:txBody>
        </p:sp>
      </p:grpSp>
      <p:grpSp>
        <p:nvGrpSpPr>
          <p:cNvPr id="8" name="组合 7">
            <a:extLst>
              <a:ext uri="{FF2B5EF4-FFF2-40B4-BE49-F238E27FC236}">
                <a16:creationId xmlns:a16="http://schemas.microsoft.com/office/drawing/2014/main" id="{7E6E9061-66AE-4908-A80D-4FE40240635F}"/>
              </a:ext>
            </a:extLst>
          </p:cNvPr>
          <p:cNvGrpSpPr/>
          <p:nvPr/>
        </p:nvGrpSpPr>
        <p:grpSpPr>
          <a:xfrm>
            <a:off x="3796571" y="3062011"/>
            <a:ext cx="4653894" cy="486361"/>
            <a:chOff x="4336464" y="3468410"/>
            <a:chExt cx="3518912" cy="486361"/>
          </a:xfrm>
        </p:grpSpPr>
        <p:sp>
          <p:nvSpPr>
            <p:cNvPr id="9" name="矩形 8">
              <a:extLst>
                <a:ext uri="{FF2B5EF4-FFF2-40B4-BE49-F238E27FC236}">
                  <a16:creationId xmlns:a16="http://schemas.microsoft.com/office/drawing/2014/main" id="{150AE6BB-C20E-4C6E-937A-DD892937B834}"/>
                </a:ext>
              </a:extLst>
            </p:cNvPr>
            <p:cNvSpPr/>
            <p:nvPr/>
          </p:nvSpPr>
          <p:spPr>
            <a:xfrm>
              <a:off x="4336464" y="3468410"/>
              <a:ext cx="3518912" cy="486361"/>
            </a:xfrm>
            <a:prstGeom prst="rect">
              <a:avLst/>
            </a:prstGeom>
            <a:solidFill>
              <a:srgbClr val="90D1F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endParaRPr>
            </a:p>
          </p:txBody>
        </p:sp>
        <p:sp>
          <p:nvSpPr>
            <p:cNvPr id="10" name="矩形 9">
              <a:extLst>
                <a:ext uri="{FF2B5EF4-FFF2-40B4-BE49-F238E27FC236}">
                  <a16:creationId xmlns:a16="http://schemas.microsoft.com/office/drawing/2014/main" id="{0060BB47-B2F0-48D2-86CB-4DDAEC6278C5}"/>
                </a:ext>
              </a:extLst>
            </p:cNvPr>
            <p:cNvSpPr/>
            <p:nvPr/>
          </p:nvSpPr>
          <p:spPr>
            <a:xfrm>
              <a:off x="4802136" y="3511535"/>
              <a:ext cx="184731" cy="400110"/>
            </a:xfrm>
            <a:prstGeom prst="rect">
              <a:avLst/>
            </a:prstGeom>
          </p:spPr>
          <p:txBody>
            <a:bodyPr wrap="none">
              <a:spAutoFit/>
            </a:bodyPr>
            <a:lstStyle/>
            <a:p>
              <a:endParaRPr lang="zh-CN" altLang="en-US" sz="2000" dirty="0">
                <a:solidFill>
                  <a:srgbClr val="FFFFFF"/>
                </a:solidFill>
                <a:latin typeface="方正正纤黑简体" panose="02000000000000000000" pitchFamily="2" charset="-122"/>
                <a:ea typeface="方正正纤黑简体" panose="02000000000000000000" pitchFamily="2" charset="-122"/>
              </a:endParaRPr>
            </a:p>
          </p:txBody>
        </p:sp>
      </p:grpSp>
      <p:sp>
        <p:nvSpPr>
          <p:cNvPr id="11" name="文本框 10">
            <a:extLst>
              <a:ext uri="{FF2B5EF4-FFF2-40B4-BE49-F238E27FC236}">
                <a16:creationId xmlns:a16="http://schemas.microsoft.com/office/drawing/2014/main" id="{17CDA00C-429D-4C7B-A5D9-4EAFD563E40F}"/>
              </a:ext>
            </a:extLst>
          </p:cNvPr>
          <p:cNvSpPr txBox="1"/>
          <p:nvPr/>
        </p:nvSpPr>
        <p:spPr>
          <a:xfrm>
            <a:off x="5040335" y="6308209"/>
            <a:ext cx="1797267" cy="369332"/>
          </a:xfrm>
          <a:prstGeom prst="rect">
            <a:avLst/>
          </a:prstGeom>
          <a:solidFill>
            <a:srgbClr val="F48480"/>
          </a:solidFill>
        </p:spPr>
        <p:txBody>
          <a:bodyPr wrap="square" rtlCol="0">
            <a:spAutoFit/>
          </a:bodyPr>
          <a:lstStyle/>
          <a:p>
            <a:r>
              <a:rPr lang="zh-CN" altLang="en-US" dirty="0">
                <a:solidFill>
                  <a:srgbClr val="FFFFFF"/>
                </a:solidFill>
                <a:latin typeface="方正正纤黑简体" panose="02000000000000000000" pitchFamily="2" charset="-122"/>
                <a:ea typeface="方正正纤黑简体" panose="02000000000000000000" pitchFamily="2" charset="-122"/>
              </a:rPr>
              <a:t>主讲人：</a:t>
            </a:r>
            <a:r>
              <a:rPr lang="en-US" altLang="zh-CN" dirty="0">
                <a:solidFill>
                  <a:srgbClr val="FFFFFF"/>
                </a:solidFill>
                <a:latin typeface="方正正纤黑简体" panose="02000000000000000000" pitchFamily="2" charset="-122"/>
                <a:ea typeface="方正正纤黑简体" panose="02000000000000000000" pitchFamily="2" charset="-122"/>
              </a:rPr>
              <a:t>XXX</a:t>
            </a:r>
            <a:endParaRPr lang="zh-CN" altLang="en-US" dirty="0">
              <a:solidFill>
                <a:srgbClr val="FFFFFF"/>
              </a:solidFill>
              <a:latin typeface="方正正纤黑简体" panose="02000000000000000000" pitchFamily="2" charset="-122"/>
              <a:ea typeface="方正正纤黑简体" panose="02000000000000000000" pitchFamily="2" charset="-122"/>
            </a:endParaRPr>
          </a:p>
        </p:txBody>
      </p:sp>
      <p:grpSp>
        <p:nvGrpSpPr>
          <p:cNvPr id="12" name="组合 11">
            <a:extLst>
              <a:ext uri="{FF2B5EF4-FFF2-40B4-BE49-F238E27FC236}">
                <a16:creationId xmlns:a16="http://schemas.microsoft.com/office/drawing/2014/main" id="{4F344571-F617-4678-ADCC-6BAA509B7901}"/>
              </a:ext>
            </a:extLst>
          </p:cNvPr>
          <p:cNvGrpSpPr/>
          <p:nvPr/>
        </p:nvGrpSpPr>
        <p:grpSpPr>
          <a:xfrm>
            <a:off x="5384167" y="1291533"/>
            <a:ext cx="1423666" cy="1320172"/>
            <a:chOff x="5384167" y="1291533"/>
            <a:chExt cx="1423666" cy="1320172"/>
          </a:xfrm>
        </p:grpSpPr>
        <p:sp>
          <p:nvSpPr>
            <p:cNvPr id="13" name="椭圆 12">
              <a:extLst>
                <a:ext uri="{FF2B5EF4-FFF2-40B4-BE49-F238E27FC236}">
                  <a16:creationId xmlns:a16="http://schemas.microsoft.com/office/drawing/2014/main" id="{AA766F06-3151-44A4-B65E-BE0602A26050}"/>
                </a:ext>
              </a:extLst>
            </p:cNvPr>
            <p:cNvSpPr/>
            <p:nvPr/>
          </p:nvSpPr>
          <p:spPr>
            <a:xfrm>
              <a:off x="5384167" y="1778836"/>
              <a:ext cx="832869" cy="832869"/>
            </a:xfrm>
            <a:prstGeom prst="ellipse">
              <a:avLst/>
            </a:prstGeom>
            <a:solidFill>
              <a:srgbClr val="20BA7C">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椭圆 13">
              <a:extLst>
                <a:ext uri="{FF2B5EF4-FFF2-40B4-BE49-F238E27FC236}">
                  <a16:creationId xmlns:a16="http://schemas.microsoft.com/office/drawing/2014/main" id="{90893817-C029-473F-A08F-B839C4BAA4AB}"/>
                </a:ext>
              </a:extLst>
            </p:cNvPr>
            <p:cNvSpPr/>
            <p:nvPr/>
          </p:nvSpPr>
          <p:spPr>
            <a:xfrm>
              <a:off x="5974964" y="1778836"/>
              <a:ext cx="832869" cy="832869"/>
            </a:xfrm>
            <a:prstGeom prst="ellipse">
              <a:avLst/>
            </a:prstGeom>
            <a:solidFill>
              <a:srgbClr val="FFC000">
                <a:alpha val="9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rgbClr val="FFFFFF"/>
                </a:solidFill>
              </a:endParaRPr>
            </a:p>
          </p:txBody>
        </p:sp>
        <p:sp>
          <p:nvSpPr>
            <p:cNvPr id="15" name="椭圆 14">
              <a:extLst>
                <a:ext uri="{FF2B5EF4-FFF2-40B4-BE49-F238E27FC236}">
                  <a16:creationId xmlns:a16="http://schemas.microsoft.com/office/drawing/2014/main" id="{20F60416-6191-4C5D-A7BF-E80EC35E27C4}"/>
                </a:ext>
              </a:extLst>
            </p:cNvPr>
            <p:cNvSpPr/>
            <p:nvPr/>
          </p:nvSpPr>
          <p:spPr>
            <a:xfrm>
              <a:off x="5671442" y="1291533"/>
              <a:ext cx="832869" cy="832869"/>
            </a:xfrm>
            <a:prstGeom prst="ellipse">
              <a:avLst/>
            </a:prstGeom>
            <a:solidFill>
              <a:srgbClr val="00A6BC">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nvGrpSpPr>
            <p:cNvPr id="16" name="组合 15">
              <a:extLst>
                <a:ext uri="{FF2B5EF4-FFF2-40B4-BE49-F238E27FC236}">
                  <a16:creationId xmlns:a16="http://schemas.microsoft.com/office/drawing/2014/main" id="{3CD9E849-EFFB-422E-88F0-C8793A96404C}"/>
                </a:ext>
              </a:extLst>
            </p:cNvPr>
            <p:cNvGrpSpPr/>
            <p:nvPr/>
          </p:nvGrpSpPr>
          <p:grpSpPr>
            <a:xfrm>
              <a:off x="5759617" y="1669703"/>
              <a:ext cx="560450" cy="672750"/>
              <a:chOff x="10768191" y="3367088"/>
              <a:chExt cx="847725" cy="1017587"/>
            </a:xfrm>
            <a:solidFill>
              <a:schemeClr val="bg1"/>
            </a:solidFill>
          </p:grpSpPr>
          <p:sp>
            <p:nvSpPr>
              <p:cNvPr id="17" name="Freeform 5">
                <a:extLst>
                  <a:ext uri="{FF2B5EF4-FFF2-40B4-BE49-F238E27FC236}">
                    <a16:creationId xmlns:a16="http://schemas.microsoft.com/office/drawing/2014/main" id="{5355F13B-82CD-4AE5-A851-B8DCC86C3070}"/>
                  </a:ext>
                </a:extLst>
              </p:cNvPr>
              <p:cNvSpPr>
                <a:spLocks noEditPoints="1"/>
              </p:cNvSpPr>
              <p:nvPr/>
            </p:nvSpPr>
            <p:spPr bwMode="auto">
              <a:xfrm>
                <a:off x="10768191" y="3367088"/>
                <a:ext cx="847725" cy="968375"/>
              </a:xfrm>
              <a:custGeom>
                <a:avLst/>
                <a:gdLst>
                  <a:gd name="T0" fmla="*/ 246 w 325"/>
                  <a:gd name="T1" fmla="*/ 219 h 372"/>
                  <a:gd name="T2" fmla="*/ 310 w 325"/>
                  <a:gd name="T3" fmla="*/ 113 h 372"/>
                  <a:gd name="T4" fmla="*/ 310 w 325"/>
                  <a:gd name="T5" fmla="*/ 113 h 372"/>
                  <a:gd name="T6" fmla="*/ 318 w 325"/>
                  <a:gd name="T7" fmla="*/ 84 h 372"/>
                  <a:gd name="T8" fmla="*/ 318 w 325"/>
                  <a:gd name="T9" fmla="*/ 81 h 372"/>
                  <a:gd name="T10" fmla="*/ 319 w 325"/>
                  <a:gd name="T11" fmla="*/ 76 h 372"/>
                  <a:gd name="T12" fmla="*/ 320 w 325"/>
                  <a:gd name="T13" fmla="*/ 19 h 372"/>
                  <a:gd name="T14" fmla="*/ 322 w 325"/>
                  <a:gd name="T15" fmla="*/ 17 h 372"/>
                  <a:gd name="T16" fmla="*/ 324 w 325"/>
                  <a:gd name="T17" fmla="*/ 10 h 372"/>
                  <a:gd name="T18" fmla="*/ 323 w 325"/>
                  <a:gd name="T19" fmla="*/ 10 h 372"/>
                  <a:gd name="T20" fmla="*/ 325 w 325"/>
                  <a:gd name="T21" fmla="*/ 0 h 372"/>
                  <a:gd name="T22" fmla="*/ 315 w 325"/>
                  <a:gd name="T23" fmla="*/ 3 h 372"/>
                  <a:gd name="T24" fmla="*/ 313 w 325"/>
                  <a:gd name="T25" fmla="*/ 2 h 372"/>
                  <a:gd name="T26" fmla="*/ 308 w 325"/>
                  <a:gd name="T27" fmla="*/ 6 h 372"/>
                  <a:gd name="T28" fmla="*/ 307 w 325"/>
                  <a:gd name="T29" fmla="*/ 7 h 372"/>
                  <a:gd name="T30" fmla="*/ 225 w 325"/>
                  <a:gd name="T31" fmla="*/ 36 h 372"/>
                  <a:gd name="T32" fmla="*/ 225 w 325"/>
                  <a:gd name="T33" fmla="*/ 36 h 372"/>
                  <a:gd name="T34" fmla="*/ 135 w 325"/>
                  <a:gd name="T35" fmla="*/ 134 h 372"/>
                  <a:gd name="T36" fmla="*/ 0 w 325"/>
                  <a:gd name="T37" fmla="*/ 222 h 372"/>
                  <a:gd name="T38" fmla="*/ 186 w 325"/>
                  <a:gd name="T39" fmla="*/ 372 h 372"/>
                  <a:gd name="T40" fmla="*/ 246 w 325"/>
                  <a:gd name="T41" fmla="*/ 219 h 372"/>
                  <a:gd name="T42" fmla="*/ 238 w 325"/>
                  <a:gd name="T43" fmla="*/ 162 h 372"/>
                  <a:gd name="T44" fmla="*/ 199 w 325"/>
                  <a:gd name="T45" fmla="*/ 168 h 372"/>
                  <a:gd name="T46" fmla="*/ 187 w 325"/>
                  <a:gd name="T47" fmla="*/ 125 h 372"/>
                  <a:gd name="T48" fmla="*/ 191 w 325"/>
                  <a:gd name="T49" fmla="*/ 120 h 372"/>
                  <a:gd name="T50" fmla="*/ 230 w 325"/>
                  <a:gd name="T51" fmla="*/ 114 h 372"/>
                  <a:gd name="T52" fmla="*/ 242 w 325"/>
                  <a:gd name="T53" fmla="*/ 157 h 372"/>
                  <a:gd name="T54" fmla="*/ 238 w 325"/>
                  <a:gd name="T55" fmla="*/ 16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5" h="372">
                    <a:moveTo>
                      <a:pt x="246" y="219"/>
                    </a:moveTo>
                    <a:cubicBezTo>
                      <a:pt x="280" y="181"/>
                      <a:pt x="299" y="144"/>
                      <a:pt x="310" y="113"/>
                    </a:cubicBezTo>
                    <a:cubicBezTo>
                      <a:pt x="310" y="113"/>
                      <a:pt x="310" y="113"/>
                      <a:pt x="310" y="113"/>
                    </a:cubicBezTo>
                    <a:cubicBezTo>
                      <a:pt x="310" y="113"/>
                      <a:pt x="314" y="102"/>
                      <a:pt x="318" y="84"/>
                    </a:cubicBezTo>
                    <a:cubicBezTo>
                      <a:pt x="318" y="83"/>
                      <a:pt x="318" y="82"/>
                      <a:pt x="318" y="81"/>
                    </a:cubicBezTo>
                    <a:cubicBezTo>
                      <a:pt x="319" y="79"/>
                      <a:pt x="319" y="78"/>
                      <a:pt x="319" y="76"/>
                    </a:cubicBezTo>
                    <a:cubicBezTo>
                      <a:pt x="323" y="51"/>
                      <a:pt x="322" y="30"/>
                      <a:pt x="320" y="19"/>
                    </a:cubicBezTo>
                    <a:cubicBezTo>
                      <a:pt x="321" y="18"/>
                      <a:pt x="321" y="17"/>
                      <a:pt x="322" y="17"/>
                    </a:cubicBezTo>
                    <a:cubicBezTo>
                      <a:pt x="324" y="14"/>
                      <a:pt x="325" y="11"/>
                      <a:pt x="324" y="10"/>
                    </a:cubicBezTo>
                    <a:cubicBezTo>
                      <a:pt x="323" y="10"/>
                      <a:pt x="323" y="10"/>
                      <a:pt x="323" y="10"/>
                    </a:cubicBezTo>
                    <a:cubicBezTo>
                      <a:pt x="325" y="0"/>
                      <a:pt x="325" y="0"/>
                      <a:pt x="325" y="0"/>
                    </a:cubicBezTo>
                    <a:cubicBezTo>
                      <a:pt x="315" y="3"/>
                      <a:pt x="315" y="3"/>
                      <a:pt x="315" y="3"/>
                    </a:cubicBezTo>
                    <a:cubicBezTo>
                      <a:pt x="313" y="2"/>
                      <a:pt x="313" y="2"/>
                      <a:pt x="313" y="2"/>
                    </a:cubicBezTo>
                    <a:cubicBezTo>
                      <a:pt x="312" y="2"/>
                      <a:pt x="310" y="3"/>
                      <a:pt x="308" y="6"/>
                    </a:cubicBezTo>
                    <a:cubicBezTo>
                      <a:pt x="307" y="6"/>
                      <a:pt x="307" y="7"/>
                      <a:pt x="307" y="7"/>
                    </a:cubicBezTo>
                    <a:cubicBezTo>
                      <a:pt x="307" y="7"/>
                      <a:pt x="269" y="9"/>
                      <a:pt x="225" y="36"/>
                    </a:cubicBezTo>
                    <a:cubicBezTo>
                      <a:pt x="225" y="36"/>
                      <a:pt x="225" y="36"/>
                      <a:pt x="225" y="36"/>
                    </a:cubicBezTo>
                    <a:cubicBezTo>
                      <a:pt x="164" y="74"/>
                      <a:pt x="135" y="134"/>
                      <a:pt x="135" y="134"/>
                    </a:cubicBezTo>
                    <a:cubicBezTo>
                      <a:pt x="24" y="119"/>
                      <a:pt x="0" y="222"/>
                      <a:pt x="0" y="222"/>
                    </a:cubicBezTo>
                    <a:cubicBezTo>
                      <a:pt x="215" y="209"/>
                      <a:pt x="186" y="372"/>
                      <a:pt x="186" y="372"/>
                    </a:cubicBezTo>
                    <a:cubicBezTo>
                      <a:pt x="281" y="331"/>
                      <a:pt x="246" y="219"/>
                      <a:pt x="246" y="219"/>
                    </a:cubicBezTo>
                    <a:close/>
                    <a:moveTo>
                      <a:pt x="238" y="162"/>
                    </a:moveTo>
                    <a:cubicBezTo>
                      <a:pt x="229" y="173"/>
                      <a:pt x="212" y="176"/>
                      <a:pt x="199" y="168"/>
                    </a:cubicBezTo>
                    <a:cubicBezTo>
                      <a:pt x="184" y="159"/>
                      <a:pt x="178" y="140"/>
                      <a:pt x="187" y="125"/>
                    </a:cubicBezTo>
                    <a:cubicBezTo>
                      <a:pt x="188" y="123"/>
                      <a:pt x="189" y="122"/>
                      <a:pt x="191" y="120"/>
                    </a:cubicBezTo>
                    <a:cubicBezTo>
                      <a:pt x="200" y="109"/>
                      <a:pt x="217" y="107"/>
                      <a:pt x="230" y="114"/>
                    </a:cubicBezTo>
                    <a:cubicBezTo>
                      <a:pt x="245" y="123"/>
                      <a:pt x="251" y="142"/>
                      <a:pt x="242" y="157"/>
                    </a:cubicBezTo>
                    <a:cubicBezTo>
                      <a:pt x="241" y="159"/>
                      <a:pt x="240" y="161"/>
                      <a:pt x="238"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
                <a:extLst>
                  <a:ext uri="{FF2B5EF4-FFF2-40B4-BE49-F238E27FC236}">
                    <a16:creationId xmlns:a16="http://schemas.microsoft.com/office/drawing/2014/main" id="{6142C70F-DF11-4FF7-956C-AF29E714F4B3}"/>
                  </a:ext>
                </a:extLst>
              </p:cNvPr>
              <p:cNvSpPr/>
              <p:nvPr/>
            </p:nvSpPr>
            <p:spPr bwMode="auto">
              <a:xfrm>
                <a:off x="10945813" y="4137025"/>
                <a:ext cx="187325" cy="231775"/>
              </a:xfrm>
              <a:custGeom>
                <a:avLst/>
                <a:gdLst>
                  <a:gd name="T0" fmla="*/ 0 w 72"/>
                  <a:gd name="T1" fmla="*/ 89 h 89"/>
                  <a:gd name="T2" fmla="*/ 72 w 72"/>
                  <a:gd name="T3" fmla="*/ 0 h 89"/>
                  <a:gd name="T4" fmla="*/ 0 w 72"/>
                  <a:gd name="T5" fmla="*/ 89 h 89"/>
                </a:gdLst>
                <a:ahLst/>
                <a:cxnLst>
                  <a:cxn ang="0">
                    <a:pos x="T0" y="T1"/>
                  </a:cxn>
                  <a:cxn ang="0">
                    <a:pos x="T2" y="T3"/>
                  </a:cxn>
                  <a:cxn ang="0">
                    <a:pos x="T4" y="T5"/>
                  </a:cxn>
                </a:cxnLst>
                <a:rect l="0" t="0" r="r" b="b"/>
                <a:pathLst>
                  <a:path w="72" h="89">
                    <a:moveTo>
                      <a:pt x="0" y="89"/>
                    </a:moveTo>
                    <a:cubicBezTo>
                      <a:pt x="53" y="70"/>
                      <a:pt x="72" y="0"/>
                      <a:pt x="72" y="0"/>
                    </a:cubicBezTo>
                    <a:cubicBezTo>
                      <a:pt x="16" y="25"/>
                      <a:pt x="0" y="89"/>
                      <a:pt x="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
                <a:extLst>
                  <a:ext uri="{FF2B5EF4-FFF2-40B4-BE49-F238E27FC236}">
                    <a16:creationId xmlns:a16="http://schemas.microsoft.com/office/drawing/2014/main" id="{AA01FA07-063E-473E-9696-BF2F614027F5}"/>
                  </a:ext>
                </a:extLst>
              </p:cNvPr>
              <p:cNvSpPr/>
              <p:nvPr/>
            </p:nvSpPr>
            <p:spPr bwMode="auto">
              <a:xfrm>
                <a:off x="10796588" y="4070350"/>
                <a:ext cx="250825" cy="314325"/>
              </a:xfrm>
              <a:custGeom>
                <a:avLst/>
                <a:gdLst>
                  <a:gd name="T0" fmla="*/ 0 w 96"/>
                  <a:gd name="T1" fmla="*/ 121 h 121"/>
                  <a:gd name="T2" fmla="*/ 96 w 96"/>
                  <a:gd name="T3" fmla="*/ 0 h 121"/>
                  <a:gd name="T4" fmla="*/ 0 w 96"/>
                  <a:gd name="T5" fmla="*/ 121 h 121"/>
                </a:gdLst>
                <a:ahLst/>
                <a:cxnLst>
                  <a:cxn ang="0">
                    <a:pos x="T0" y="T1"/>
                  </a:cxn>
                  <a:cxn ang="0">
                    <a:pos x="T2" y="T3"/>
                  </a:cxn>
                  <a:cxn ang="0">
                    <a:pos x="T4" y="T5"/>
                  </a:cxn>
                </a:cxnLst>
                <a:rect l="0" t="0" r="r" b="b"/>
                <a:pathLst>
                  <a:path w="96" h="121">
                    <a:moveTo>
                      <a:pt x="0" y="121"/>
                    </a:moveTo>
                    <a:cubicBezTo>
                      <a:pt x="71" y="95"/>
                      <a:pt x="96" y="0"/>
                      <a:pt x="96" y="0"/>
                    </a:cubicBezTo>
                    <a:cubicBezTo>
                      <a:pt x="21" y="34"/>
                      <a:pt x="0" y="121"/>
                      <a:pt x="0"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a:extLst>
                  <a:ext uri="{FF2B5EF4-FFF2-40B4-BE49-F238E27FC236}">
                    <a16:creationId xmlns:a16="http://schemas.microsoft.com/office/drawing/2014/main" id="{E8370CC5-DC5F-4CA8-8F47-889E156FCB86}"/>
                  </a:ext>
                </a:extLst>
              </p:cNvPr>
              <p:cNvSpPr/>
              <p:nvPr/>
            </p:nvSpPr>
            <p:spPr bwMode="auto">
              <a:xfrm>
                <a:off x="10771188" y="4002088"/>
                <a:ext cx="190500" cy="231775"/>
              </a:xfrm>
              <a:custGeom>
                <a:avLst/>
                <a:gdLst>
                  <a:gd name="T0" fmla="*/ 0 w 73"/>
                  <a:gd name="T1" fmla="*/ 89 h 89"/>
                  <a:gd name="T2" fmla="*/ 73 w 73"/>
                  <a:gd name="T3" fmla="*/ 0 h 89"/>
                  <a:gd name="T4" fmla="*/ 0 w 73"/>
                  <a:gd name="T5" fmla="*/ 89 h 89"/>
                </a:gdLst>
                <a:ahLst/>
                <a:cxnLst>
                  <a:cxn ang="0">
                    <a:pos x="T0" y="T1"/>
                  </a:cxn>
                  <a:cxn ang="0">
                    <a:pos x="T2" y="T3"/>
                  </a:cxn>
                  <a:cxn ang="0">
                    <a:pos x="T4" y="T5"/>
                  </a:cxn>
                </a:cxnLst>
                <a:rect l="0" t="0" r="r" b="b"/>
                <a:pathLst>
                  <a:path w="73" h="89">
                    <a:moveTo>
                      <a:pt x="0" y="89"/>
                    </a:moveTo>
                    <a:cubicBezTo>
                      <a:pt x="53" y="70"/>
                      <a:pt x="73" y="0"/>
                      <a:pt x="73" y="0"/>
                    </a:cubicBezTo>
                    <a:cubicBezTo>
                      <a:pt x="16" y="25"/>
                      <a:pt x="0" y="89"/>
                      <a:pt x="0"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1" name="TextBox 38">
            <a:extLst>
              <a:ext uri="{FF2B5EF4-FFF2-40B4-BE49-F238E27FC236}">
                <a16:creationId xmlns:a16="http://schemas.microsoft.com/office/drawing/2014/main" id="{32ECC193-8079-45FA-BEAF-0B7E48D0A1C6}"/>
              </a:ext>
            </a:extLst>
          </p:cNvPr>
          <p:cNvSpPr>
            <a:spLocks noChangeArrowheads="1"/>
          </p:cNvSpPr>
          <p:nvPr/>
        </p:nvSpPr>
        <p:spPr bwMode="auto">
          <a:xfrm>
            <a:off x="3324108" y="3147469"/>
            <a:ext cx="5598819" cy="315443"/>
          </a:xfrm>
          <a:prstGeom prst="rect">
            <a:avLst/>
          </a:prstGeom>
          <a:noFill/>
          <a:ln>
            <a:noFill/>
          </a:ln>
          <a:extLst/>
        </p:spPr>
        <p:txBody>
          <a:bodyPr wrap="square" lIns="68552" tIns="34276" rIns="68552" bIns="34276">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defTabSz="914035">
              <a:buNone/>
              <a:defRPr/>
            </a:pPr>
            <a:r>
              <a:rPr lang="zh-CN" altLang="en-US" sz="1600" b="1" spc="151" dirty="0">
                <a:solidFill>
                  <a:schemeClr val="bg1"/>
                </a:solidFill>
                <a:latin typeface="微软雅黑" panose="020B0503020204020204" pitchFamily="34" charset="-122"/>
                <a:ea typeface="微软雅黑" panose="020B0503020204020204" pitchFamily="34" charset="-122"/>
              </a:rPr>
              <a:t>年终总结</a:t>
            </a:r>
            <a:r>
              <a:rPr lang="en-US" altLang="zh-CN" sz="1600" b="1" spc="151" dirty="0">
                <a:solidFill>
                  <a:schemeClr val="bg1"/>
                </a:solidFill>
                <a:latin typeface="微软雅黑" panose="020B0503020204020204" pitchFamily="34" charset="-122"/>
                <a:ea typeface="微软雅黑" panose="020B0503020204020204" pitchFamily="34" charset="-122"/>
              </a:rPr>
              <a:t>/</a:t>
            </a:r>
            <a:r>
              <a:rPr lang="zh-CN" altLang="en-US" sz="1600" b="1" spc="151" dirty="0">
                <a:solidFill>
                  <a:schemeClr val="bg1"/>
                </a:solidFill>
                <a:latin typeface="微软雅黑" panose="020B0503020204020204" pitchFamily="34" charset="-122"/>
                <a:ea typeface="微软雅黑" panose="020B0503020204020204" pitchFamily="34" charset="-122"/>
              </a:rPr>
              <a:t>工作汇报</a:t>
            </a:r>
            <a:r>
              <a:rPr lang="en-US" altLang="zh-CN" sz="1600" b="1" spc="151" dirty="0">
                <a:solidFill>
                  <a:schemeClr val="bg1"/>
                </a:solidFill>
                <a:latin typeface="微软雅黑" panose="020B0503020204020204" pitchFamily="34" charset="-122"/>
                <a:ea typeface="微软雅黑" panose="020B0503020204020204" pitchFamily="34" charset="-122"/>
              </a:rPr>
              <a:t>/</a:t>
            </a:r>
            <a:r>
              <a:rPr lang="zh-CN" altLang="en-US" sz="1600" b="1" spc="151" dirty="0">
                <a:solidFill>
                  <a:schemeClr val="bg1"/>
                </a:solidFill>
                <a:latin typeface="微软雅黑" panose="020B0503020204020204" pitchFamily="34" charset="-122"/>
                <a:ea typeface="微软雅黑" panose="020B0503020204020204" pitchFamily="34" charset="-122"/>
              </a:rPr>
              <a:t>教育计划</a:t>
            </a:r>
            <a:r>
              <a:rPr lang="en-US" altLang="zh-CN" sz="1600" b="1" spc="151" dirty="0">
                <a:solidFill>
                  <a:schemeClr val="bg1"/>
                </a:solidFill>
                <a:latin typeface="微软雅黑" panose="020B0503020204020204" pitchFamily="34" charset="-122"/>
                <a:ea typeface="微软雅黑" panose="020B0503020204020204" pitchFamily="34" charset="-122"/>
              </a:rPr>
              <a:t>/PPT</a:t>
            </a:r>
            <a:r>
              <a:rPr lang="zh-CN" altLang="en-US" sz="1600" b="1" spc="151" dirty="0">
                <a:solidFill>
                  <a:schemeClr val="bg1"/>
                </a:solidFill>
                <a:latin typeface="微软雅黑" panose="020B0503020204020204" pitchFamily="34" charset="-122"/>
                <a:ea typeface="微软雅黑" panose="020B0503020204020204" pitchFamily="34" charset="-122"/>
              </a:rPr>
              <a:t>演示</a:t>
            </a:r>
            <a:endParaRPr lang="en-US" altLang="zh-CN" sz="1600" b="1" spc="15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6916450"/>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31" presetClass="entr" presetSubtype="0" fill="hold" grpId="0" nodeType="afterEffect" nodePh="1">
                                  <p:stCondLst>
                                    <p:cond delay="0"/>
                                  </p:stCondLst>
                                  <p:endCondLst>
                                    <p:cond evt="begin" delay="0">
                                      <p:tn val="12"/>
                                    </p:cond>
                                  </p:end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par>
                          <p:cTn id="18" fill="hold">
                            <p:stCondLst>
                              <p:cond delay="2000"/>
                            </p:stCondLst>
                            <p:childTnLst>
                              <p:par>
                                <p:cTn id="19" presetID="31" presetClass="entr" presetSubtype="0" fill="hold" grpId="0" nodeType="afterEffect" nodePh="1">
                                  <p:stCondLst>
                                    <p:cond delay="0"/>
                                  </p:stCondLst>
                                  <p:endCondLst>
                                    <p:cond evt="begin" delay="0">
                                      <p:tn val="19"/>
                                    </p:cond>
                                  </p:endCondLst>
                                  <p:childTnLst>
                                    <p:set>
                                      <p:cBhvr>
                                        <p:cTn id="20" dur="1" fill="hold">
                                          <p:stCondLst>
                                            <p:cond delay="0"/>
                                          </p:stCondLst>
                                        </p:cTn>
                                        <p:tgtEl>
                                          <p:spTgt spid="3">
                                            <p:txEl>
                                              <p:pRg st="0" end="0"/>
                                            </p:txEl>
                                          </p:spTgt>
                                        </p:tgtEl>
                                        <p:attrNameLst>
                                          <p:attrName>style.visibility</p:attrName>
                                        </p:attrNameLst>
                                      </p:cBhvr>
                                      <p:to>
                                        <p:strVal val="visible"/>
                                      </p:to>
                                    </p:set>
                                    <p:anim calcmode="lin" valueType="num">
                                      <p:cBhvr>
                                        <p:cTn id="21"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0" end="0"/>
                                            </p:txEl>
                                          </p:spTgt>
                                        </p:tgtEl>
                                      </p:cBhvr>
                                    </p:animEffect>
                                  </p:childTnLst>
                                </p:cTn>
                              </p:par>
                            </p:childTnLst>
                          </p:cTn>
                        </p:par>
                        <p:par>
                          <p:cTn id="25" fill="hold">
                            <p:stCondLst>
                              <p:cond delay="3000"/>
                            </p:stCondLst>
                            <p:childTnLst>
                              <p:par>
                                <p:cTn id="26" presetID="31"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ppt_w</p:attrName>
                                        </p:attrNameLst>
                                      </p:cBhvr>
                                      <p:tavLst>
                                        <p:tav tm="0">
                                          <p:val>
                                            <p:fltVal val="0"/>
                                          </p:val>
                                        </p:tav>
                                        <p:tav tm="100000">
                                          <p:val>
                                            <p:strVal val="#ppt_w"/>
                                          </p:val>
                                        </p:tav>
                                      </p:tavLst>
                                    </p:anim>
                                    <p:anim calcmode="lin" valueType="num">
                                      <p:cBhvr>
                                        <p:cTn id="29" dur="1000" fill="hold"/>
                                        <p:tgtEl>
                                          <p:spTgt spid="4"/>
                                        </p:tgtEl>
                                        <p:attrNameLst>
                                          <p:attrName>ppt_h</p:attrName>
                                        </p:attrNameLst>
                                      </p:cBhvr>
                                      <p:tavLst>
                                        <p:tav tm="0">
                                          <p:val>
                                            <p:fltVal val="0"/>
                                          </p:val>
                                        </p:tav>
                                        <p:tav tm="100000">
                                          <p:val>
                                            <p:strVal val="#ppt_h"/>
                                          </p:val>
                                        </p:tav>
                                      </p:tavLst>
                                    </p:anim>
                                    <p:anim calcmode="lin" valueType="num">
                                      <p:cBhvr>
                                        <p:cTn id="30" dur="1000" fill="hold"/>
                                        <p:tgtEl>
                                          <p:spTgt spid="4"/>
                                        </p:tgtEl>
                                        <p:attrNameLst>
                                          <p:attrName>style.rotation</p:attrName>
                                        </p:attrNameLst>
                                      </p:cBhvr>
                                      <p:tavLst>
                                        <p:tav tm="0">
                                          <p:val>
                                            <p:fltVal val="90"/>
                                          </p:val>
                                        </p:tav>
                                        <p:tav tm="100000">
                                          <p:val>
                                            <p:fltVal val="0"/>
                                          </p:val>
                                        </p:tav>
                                      </p:tavLst>
                                    </p:anim>
                                    <p:animEffect transition="in" filter="fade">
                                      <p:cBhvr>
                                        <p:cTn id="31" dur="1000"/>
                                        <p:tgtEl>
                                          <p:spTgt spid="4"/>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1000" fill="hold"/>
                                        <p:tgtEl>
                                          <p:spTgt spid="5"/>
                                        </p:tgtEl>
                                        <p:attrNameLst>
                                          <p:attrName>ppt_w</p:attrName>
                                        </p:attrNameLst>
                                      </p:cBhvr>
                                      <p:tavLst>
                                        <p:tav tm="0">
                                          <p:val>
                                            <p:fltVal val="0"/>
                                          </p:val>
                                        </p:tav>
                                        <p:tav tm="100000">
                                          <p:val>
                                            <p:strVal val="#ppt_w"/>
                                          </p:val>
                                        </p:tav>
                                      </p:tavLst>
                                    </p:anim>
                                    <p:anim calcmode="lin" valueType="num">
                                      <p:cBhvr>
                                        <p:cTn id="36" dur="1000" fill="hold"/>
                                        <p:tgtEl>
                                          <p:spTgt spid="5"/>
                                        </p:tgtEl>
                                        <p:attrNameLst>
                                          <p:attrName>ppt_h</p:attrName>
                                        </p:attrNameLst>
                                      </p:cBhvr>
                                      <p:tavLst>
                                        <p:tav tm="0">
                                          <p:val>
                                            <p:fltVal val="0"/>
                                          </p:val>
                                        </p:tav>
                                        <p:tav tm="100000">
                                          <p:val>
                                            <p:strVal val="#ppt_h"/>
                                          </p:val>
                                        </p:tav>
                                      </p:tavLst>
                                    </p:anim>
                                    <p:anim calcmode="lin" valueType="num">
                                      <p:cBhvr>
                                        <p:cTn id="37" dur="1000" fill="hold"/>
                                        <p:tgtEl>
                                          <p:spTgt spid="5"/>
                                        </p:tgtEl>
                                        <p:attrNameLst>
                                          <p:attrName>style.rotation</p:attrName>
                                        </p:attrNameLst>
                                      </p:cBhvr>
                                      <p:tavLst>
                                        <p:tav tm="0">
                                          <p:val>
                                            <p:fltVal val="90"/>
                                          </p:val>
                                        </p:tav>
                                        <p:tav tm="100000">
                                          <p:val>
                                            <p:fltVal val="0"/>
                                          </p:val>
                                        </p:tav>
                                      </p:tavLst>
                                    </p:anim>
                                    <p:animEffect transition="in" filter="fade">
                                      <p:cBhvr>
                                        <p:cTn id="38" dur="1000"/>
                                        <p:tgtEl>
                                          <p:spTgt spid="5"/>
                                        </p:tgtEl>
                                      </p:cBhvr>
                                    </p:animEffect>
                                  </p:childTnLst>
                                </p:cTn>
                              </p:par>
                            </p:childTnLst>
                          </p:cTn>
                        </p:par>
                        <p:par>
                          <p:cTn id="39" fill="hold">
                            <p:stCondLst>
                              <p:cond delay="5000"/>
                            </p:stCondLst>
                            <p:childTnLst>
                              <p:par>
                                <p:cTn id="40" presetID="31" presetClass="entr" presetSubtype="0"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ppt_w</p:attrName>
                                        </p:attrNameLst>
                                      </p:cBhvr>
                                      <p:tavLst>
                                        <p:tav tm="0">
                                          <p:val>
                                            <p:fltVal val="0"/>
                                          </p:val>
                                        </p:tav>
                                        <p:tav tm="100000">
                                          <p:val>
                                            <p:strVal val="#ppt_w"/>
                                          </p:val>
                                        </p:tav>
                                      </p:tavLst>
                                    </p:anim>
                                    <p:anim calcmode="lin" valueType="num">
                                      <p:cBhvr>
                                        <p:cTn id="43" dur="1000" fill="hold"/>
                                        <p:tgtEl>
                                          <p:spTgt spid="8"/>
                                        </p:tgtEl>
                                        <p:attrNameLst>
                                          <p:attrName>ppt_h</p:attrName>
                                        </p:attrNameLst>
                                      </p:cBhvr>
                                      <p:tavLst>
                                        <p:tav tm="0">
                                          <p:val>
                                            <p:fltVal val="0"/>
                                          </p:val>
                                        </p:tav>
                                        <p:tav tm="100000">
                                          <p:val>
                                            <p:strVal val="#ppt_h"/>
                                          </p:val>
                                        </p:tav>
                                      </p:tavLst>
                                    </p:anim>
                                    <p:anim calcmode="lin" valueType="num">
                                      <p:cBhvr>
                                        <p:cTn id="44" dur="1000" fill="hold"/>
                                        <p:tgtEl>
                                          <p:spTgt spid="8"/>
                                        </p:tgtEl>
                                        <p:attrNameLst>
                                          <p:attrName>style.rotation</p:attrName>
                                        </p:attrNameLst>
                                      </p:cBhvr>
                                      <p:tavLst>
                                        <p:tav tm="0">
                                          <p:val>
                                            <p:fltVal val="90"/>
                                          </p:val>
                                        </p:tav>
                                        <p:tav tm="100000">
                                          <p:val>
                                            <p:fltVal val="0"/>
                                          </p:val>
                                        </p:tav>
                                      </p:tavLst>
                                    </p:anim>
                                    <p:animEffect transition="in" filter="fade">
                                      <p:cBhvr>
                                        <p:cTn id="45" dur="1000"/>
                                        <p:tgtEl>
                                          <p:spTgt spid="8"/>
                                        </p:tgtEl>
                                      </p:cBhvr>
                                    </p:animEffect>
                                  </p:childTnLst>
                                </p:cTn>
                              </p:par>
                            </p:childTnLst>
                          </p:cTn>
                        </p:par>
                        <p:par>
                          <p:cTn id="46" fill="hold">
                            <p:stCondLst>
                              <p:cond delay="6000"/>
                            </p:stCondLst>
                            <p:childTnLst>
                              <p:par>
                                <p:cTn id="47" presetID="31"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1000" fill="hold"/>
                                        <p:tgtEl>
                                          <p:spTgt spid="11"/>
                                        </p:tgtEl>
                                        <p:attrNameLst>
                                          <p:attrName>ppt_w</p:attrName>
                                        </p:attrNameLst>
                                      </p:cBhvr>
                                      <p:tavLst>
                                        <p:tav tm="0">
                                          <p:val>
                                            <p:fltVal val="0"/>
                                          </p:val>
                                        </p:tav>
                                        <p:tav tm="100000">
                                          <p:val>
                                            <p:strVal val="#ppt_w"/>
                                          </p:val>
                                        </p:tav>
                                      </p:tavLst>
                                    </p:anim>
                                    <p:anim calcmode="lin" valueType="num">
                                      <p:cBhvr>
                                        <p:cTn id="50" dur="1000" fill="hold"/>
                                        <p:tgtEl>
                                          <p:spTgt spid="11"/>
                                        </p:tgtEl>
                                        <p:attrNameLst>
                                          <p:attrName>ppt_h</p:attrName>
                                        </p:attrNameLst>
                                      </p:cBhvr>
                                      <p:tavLst>
                                        <p:tav tm="0">
                                          <p:val>
                                            <p:fltVal val="0"/>
                                          </p:val>
                                        </p:tav>
                                        <p:tav tm="100000">
                                          <p:val>
                                            <p:strVal val="#ppt_h"/>
                                          </p:val>
                                        </p:tav>
                                      </p:tavLst>
                                    </p:anim>
                                    <p:anim calcmode="lin" valueType="num">
                                      <p:cBhvr>
                                        <p:cTn id="51" dur="1000" fill="hold"/>
                                        <p:tgtEl>
                                          <p:spTgt spid="11"/>
                                        </p:tgtEl>
                                        <p:attrNameLst>
                                          <p:attrName>style.rotation</p:attrName>
                                        </p:attrNameLst>
                                      </p:cBhvr>
                                      <p:tavLst>
                                        <p:tav tm="0">
                                          <p:val>
                                            <p:fltVal val="90"/>
                                          </p:val>
                                        </p:tav>
                                        <p:tav tm="100000">
                                          <p:val>
                                            <p:fltVal val="0"/>
                                          </p:val>
                                        </p:tav>
                                      </p:tavLst>
                                    </p:anim>
                                    <p:animEffect transition="in" filter="fade">
                                      <p:cBhvr>
                                        <p:cTn id="52" dur="1000"/>
                                        <p:tgtEl>
                                          <p:spTgt spid="11"/>
                                        </p:tgtEl>
                                      </p:cBhvr>
                                    </p:animEffect>
                                  </p:childTnLst>
                                </p:cTn>
                              </p:par>
                            </p:childTnLst>
                          </p:cTn>
                        </p:par>
                        <p:par>
                          <p:cTn id="53" fill="hold">
                            <p:stCondLst>
                              <p:cond delay="7000"/>
                            </p:stCondLst>
                            <p:childTnLst>
                              <p:par>
                                <p:cTn id="54" presetID="31" presetClass="entr" presetSubtype="0"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1000" fill="hold"/>
                                        <p:tgtEl>
                                          <p:spTgt spid="12"/>
                                        </p:tgtEl>
                                        <p:attrNameLst>
                                          <p:attrName>ppt_w</p:attrName>
                                        </p:attrNameLst>
                                      </p:cBhvr>
                                      <p:tavLst>
                                        <p:tav tm="0">
                                          <p:val>
                                            <p:fltVal val="0"/>
                                          </p:val>
                                        </p:tav>
                                        <p:tav tm="100000">
                                          <p:val>
                                            <p:strVal val="#ppt_w"/>
                                          </p:val>
                                        </p:tav>
                                      </p:tavLst>
                                    </p:anim>
                                    <p:anim calcmode="lin" valueType="num">
                                      <p:cBhvr>
                                        <p:cTn id="57" dur="1000" fill="hold"/>
                                        <p:tgtEl>
                                          <p:spTgt spid="12"/>
                                        </p:tgtEl>
                                        <p:attrNameLst>
                                          <p:attrName>ppt_h</p:attrName>
                                        </p:attrNameLst>
                                      </p:cBhvr>
                                      <p:tavLst>
                                        <p:tav tm="0">
                                          <p:val>
                                            <p:fltVal val="0"/>
                                          </p:val>
                                        </p:tav>
                                        <p:tav tm="100000">
                                          <p:val>
                                            <p:strVal val="#ppt_h"/>
                                          </p:val>
                                        </p:tav>
                                      </p:tavLst>
                                    </p:anim>
                                    <p:anim calcmode="lin" valueType="num">
                                      <p:cBhvr>
                                        <p:cTn id="58" dur="1000" fill="hold"/>
                                        <p:tgtEl>
                                          <p:spTgt spid="12"/>
                                        </p:tgtEl>
                                        <p:attrNameLst>
                                          <p:attrName>style.rotation</p:attrName>
                                        </p:attrNameLst>
                                      </p:cBhvr>
                                      <p:tavLst>
                                        <p:tav tm="0">
                                          <p:val>
                                            <p:fltVal val="90"/>
                                          </p:val>
                                        </p:tav>
                                        <p:tav tm="100000">
                                          <p:val>
                                            <p:fltVal val="0"/>
                                          </p:val>
                                        </p:tav>
                                      </p:tavLst>
                                    </p:anim>
                                    <p:animEffect transition="in" filter="fade">
                                      <p:cBhvr>
                                        <p:cTn id="5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4000" r="-34000"/>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5147D11A-19DC-4D35-843E-040BE2193E02}"/>
              </a:ext>
            </a:extLst>
          </p:cNvPr>
          <p:cNvSpPr/>
          <p:nvPr/>
        </p:nvSpPr>
        <p:spPr>
          <a:xfrm>
            <a:off x="4143791" y="2522311"/>
            <a:ext cx="3904417" cy="1591718"/>
          </a:xfrm>
          <a:prstGeom prst="rect">
            <a:avLst/>
          </a:prstGeom>
        </p:spPr>
        <p:txBody>
          <a:bodyPr wrap="square">
            <a:spAutoFit/>
          </a:bodyPr>
          <a:lstStyle/>
          <a:p>
            <a:pPr algn="ctr">
              <a:lnSpc>
                <a:spcPct val="130000"/>
              </a:lnSpc>
              <a:defRPr/>
            </a:pPr>
            <a:r>
              <a:rPr lang="en-US" altLang="zh-CN" sz="32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PART 01</a:t>
            </a:r>
          </a:p>
          <a:p>
            <a:pPr algn="ctr">
              <a:spcBef>
                <a:spcPts val="667"/>
              </a:spcBef>
              <a:defRPr/>
            </a:pPr>
            <a:r>
              <a:rPr lang="zh-CN" altLang="en-US" sz="3600"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教学目的</a:t>
            </a:r>
          </a:p>
          <a:p>
            <a:pPr algn="ctr">
              <a:defRPr/>
            </a:pPr>
            <a:endParaRPr lang="zh-CN" altLang="zh-CN" sz="1400" kern="1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矩形 4">
            <a:extLst>
              <a:ext uri="{FF2B5EF4-FFF2-40B4-BE49-F238E27FC236}">
                <a16:creationId xmlns:a16="http://schemas.microsoft.com/office/drawing/2014/main" id="{2D59862B-D774-454A-AE81-1893A09853AA}"/>
              </a:ext>
            </a:extLst>
          </p:cNvPr>
          <p:cNvSpPr/>
          <p:nvPr/>
        </p:nvSpPr>
        <p:spPr>
          <a:xfrm>
            <a:off x="2264226" y="4633686"/>
            <a:ext cx="11335660" cy="646331"/>
          </a:xfrm>
          <a:prstGeom prst="rect">
            <a:avLst/>
          </a:prstGeom>
        </p:spPr>
        <p:txBody>
          <a:bodyPr wrap="square">
            <a:spAutoFit/>
          </a:bodyPr>
          <a:lstStyle/>
          <a:p>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Lorem ipsum dolor sit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amet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consectetur</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adipiscing</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elit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Curabitur</a:t>
            </a:r>
            <a:endPar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elementum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posuere</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pretium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Quisque</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nibh</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dolor,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dignissim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ac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dignissim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ut.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p>
        </p:txBody>
      </p:sp>
    </p:spTree>
    <p:extLst>
      <p:ext uri="{BB962C8B-B14F-4D97-AF65-F5344CB8AC3E}">
        <p14:creationId xmlns:p14="http://schemas.microsoft.com/office/powerpoint/2010/main" val="4276773033"/>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flipH="1">
            <a:off x="7075268" y="3222383"/>
            <a:ext cx="1227448" cy="264383"/>
            <a:chOff x="2546345" y="1459073"/>
            <a:chExt cx="1285390" cy="221445"/>
          </a:xfrm>
        </p:grpSpPr>
        <p:cxnSp>
          <p:nvCxnSpPr>
            <p:cNvPr id="40" name="直接连接符 39"/>
            <p:cNvCxnSpPr/>
            <p:nvPr/>
          </p:nvCxnSpPr>
          <p:spPr>
            <a:xfrm flipH="1" flipV="1">
              <a:off x="3592681" y="1460250"/>
              <a:ext cx="239054" cy="220268"/>
            </a:xfrm>
            <a:prstGeom prst="line">
              <a:avLst/>
            </a:prstGeom>
            <a:ln w="19050" cap="rnd">
              <a:solidFill>
                <a:schemeClr val="accent3">
                  <a:lumMod val="7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flipV="1">
              <a:off x="2546345" y="1459073"/>
              <a:ext cx="1046336" cy="0"/>
            </a:xfrm>
            <a:prstGeom prst="line">
              <a:avLst/>
            </a:prstGeom>
            <a:ln w="19050" cap="rnd">
              <a:solidFill>
                <a:schemeClr val="accent3">
                  <a:lumMod val="75000"/>
                </a:schemeClr>
              </a:soli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3871921" y="3222383"/>
            <a:ext cx="1227448" cy="264383"/>
            <a:chOff x="2546345" y="1459073"/>
            <a:chExt cx="1285390" cy="221445"/>
          </a:xfrm>
        </p:grpSpPr>
        <p:cxnSp>
          <p:nvCxnSpPr>
            <p:cNvPr id="38" name="直接连接符 37"/>
            <p:cNvCxnSpPr/>
            <p:nvPr/>
          </p:nvCxnSpPr>
          <p:spPr>
            <a:xfrm flipH="1" flipV="1">
              <a:off x="3592681" y="1460250"/>
              <a:ext cx="239054" cy="220268"/>
            </a:xfrm>
            <a:prstGeom prst="line">
              <a:avLst/>
            </a:prstGeom>
            <a:ln w="19050" cap="rnd">
              <a:solidFill>
                <a:schemeClr val="accent5">
                  <a:lumMod val="7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flipV="1">
              <a:off x="2546345" y="1459073"/>
              <a:ext cx="1046336" cy="0"/>
            </a:xfrm>
            <a:prstGeom prst="line">
              <a:avLst/>
            </a:prstGeom>
            <a:ln w="19050" cap="rnd">
              <a:solidFill>
                <a:schemeClr val="accent5">
                  <a:lumMod val="75000"/>
                </a:schemeClr>
              </a:soli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flipH="1">
            <a:off x="7075268" y="4737327"/>
            <a:ext cx="1227448" cy="264383"/>
            <a:chOff x="2546345" y="1459073"/>
            <a:chExt cx="1285390" cy="221445"/>
          </a:xfrm>
        </p:grpSpPr>
        <p:cxnSp>
          <p:nvCxnSpPr>
            <p:cNvPr id="36" name="直接连接符 35"/>
            <p:cNvCxnSpPr/>
            <p:nvPr/>
          </p:nvCxnSpPr>
          <p:spPr>
            <a:xfrm flipH="1" flipV="1">
              <a:off x="3592681" y="1460250"/>
              <a:ext cx="239054" cy="220268"/>
            </a:xfrm>
            <a:prstGeom prst="line">
              <a:avLst/>
            </a:prstGeom>
            <a:ln w="19050" cap="rnd">
              <a:solidFill>
                <a:schemeClr val="accent2">
                  <a:lumMod val="7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flipV="1">
              <a:off x="2546345" y="1459073"/>
              <a:ext cx="1046336" cy="0"/>
            </a:xfrm>
            <a:prstGeom prst="line">
              <a:avLst/>
            </a:prstGeom>
            <a:ln w="19050" cap="rnd">
              <a:solidFill>
                <a:schemeClr val="accent2">
                  <a:lumMod val="75000"/>
                </a:schemeClr>
              </a:soli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3871922" y="4737325"/>
            <a:ext cx="1227449" cy="264385"/>
            <a:chOff x="2546344" y="1459071"/>
            <a:chExt cx="1285391" cy="221447"/>
          </a:xfrm>
        </p:grpSpPr>
        <p:cxnSp>
          <p:nvCxnSpPr>
            <p:cNvPr id="34" name="直接连接符 33"/>
            <p:cNvCxnSpPr/>
            <p:nvPr/>
          </p:nvCxnSpPr>
          <p:spPr>
            <a:xfrm flipH="1" flipV="1">
              <a:off x="3592681" y="1460250"/>
              <a:ext cx="239054" cy="220268"/>
            </a:xfrm>
            <a:prstGeom prst="line">
              <a:avLst/>
            </a:prstGeom>
            <a:ln w="19050" cap="rnd">
              <a:solidFill>
                <a:schemeClr val="accent6">
                  <a:lumMod val="7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2546344" y="1459071"/>
              <a:ext cx="1046335" cy="0"/>
            </a:xfrm>
            <a:prstGeom prst="line">
              <a:avLst/>
            </a:prstGeom>
            <a:ln w="19050" cap="rnd">
              <a:solidFill>
                <a:schemeClr val="accent6">
                  <a:lumMod val="75000"/>
                </a:schemeClr>
              </a:solidFill>
              <a:prstDash val="solid"/>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971549" y="2538628"/>
            <a:ext cx="2669083" cy="977399"/>
            <a:chOff x="5533539" y="1284003"/>
            <a:chExt cx="2754646" cy="805031"/>
          </a:xfrm>
        </p:grpSpPr>
        <p:sp>
          <p:nvSpPr>
            <p:cNvPr id="32" name="文本框 38"/>
            <p:cNvSpPr txBox="1"/>
            <p:nvPr/>
          </p:nvSpPr>
          <p:spPr>
            <a:xfrm>
              <a:off x="6382327" y="1284003"/>
              <a:ext cx="1905858" cy="304199"/>
            </a:xfrm>
            <a:prstGeom prst="rect">
              <a:avLst/>
            </a:prstGeom>
            <a:noFill/>
          </p:spPr>
          <p:txBody>
            <a:bodyPr wrap="none" lIns="0" tIns="0" rIns="0" bIns="0" anchor="ctr">
              <a:spAutoFit/>
            </a:bodyPr>
            <a:lstStyle/>
            <a:p>
              <a:pPr algn="r"/>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文本框 39"/>
            <p:cNvSpPr txBox="1"/>
            <p:nvPr/>
          </p:nvSpPr>
          <p:spPr>
            <a:xfrm>
              <a:off x="5533539" y="1698645"/>
              <a:ext cx="2754646" cy="390389"/>
            </a:xfrm>
            <a:prstGeom prst="rect">
              <a:avLst/>
            </a:prstGeom>
            <a:noFill/>
          </p:spPr>
          <p:txBody>
            <a:bodyPr wrap="square" lIns="0" tIns="0" rIns="0" bIns="0" anchor="t">
              <a:spAutoFit/>
            </a:bodyPr>
            <a:lstStyle/>
            <a:p>
              <a:pPr algn="r" defTabSz="1219170">
                <a:lnSpc>
                  <a:spcPct val="120000"/>
                </a:lnSpc>
                <a:spcBef>
                  <a:spcPct val="0"/>
                </a:spcBef>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algn="r" defTabSz="1219170">
                <a:spcBef>
                  <a:spcPct val="0"/>
                </a:spcBef>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2" name="组合 21"/>
          <p:cNvGrpSpPr/>
          <p:nvPr/>
        </p:nvGrpSpPr>
        <p:grpSpPr>
          <a:xfrm>
            <a:off x="8551368" y="2538626"/>
            <a:ext cx="2669083" cy="977399"/>
            <a:chOff x="5638262" y="1284003"/>
            <a:chExt cx="2754646" cy="805031"/>
          </a:xfrm>
        </p:grpSpPr>
        <p:sp>
          <p:nvSpPr>
            <p:cNvPr id="30" name="文本框 41"/>
            <p:cNvSpPr txBox="1"/>
            <p:nvPr/>
          </p:nvSpPr>
          <p:spPr>
            <a:xfrm>
              <a:off x="5638263" y="1284003"/>
              <a:ext cx="1905857" cy="304199"/>
            </a:xfrm>
            <a:prstGeom prst="rect">
              <a:avLst/>
            </a:prstGeom>
            <a:noFill/>
          </p:spPr>
          <p:txBody>
            <a:bodyPr wrap="none" lIns="0" tIns="0" rIns="0" bIns="0" anchor="ctr">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1" name="文本框 42"/>
            <p:cNvSpPr txBox="1"/>
            <p:nvPr/>
          </p:nvSpPr>
          <p:spPr>
            <a:xfrm>
              <a:off x="5638262" y="1698645"/>
              <a:ext cx="2754646" cy="390389"/>
            </a:xfrm>
            <a:prstGeom prst="rect">
              <a:avLst/>
            </a:prstGeom>
            <a:noFill/>
          </p:spPr>
          <p:txBody>
            <a:bodyPr wrap="square" lIns="0" tIns="0" rIns="0" bIns="0" anchor="t">
              <a:spAutoFit/>
            </a:bodyPr>
            <a:lstStyle/>
            <a:p>
              <a:pPr defTabSz="1219170">
                <a:lnSpc>
                  <a:spcPct val="120000"/>
                </a:lnSpc>
                <a:spcBef>
                  <a:spcPct val="0"/>
                </a:spcBef>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defTabSz="1219170">
                <a:spcBef>
                  <a:spcPct val="0"/>
                </a:spcBef>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3" name="组合 22"/>
          <p:cNvGrpSpPr/>
          <p:nvPr/>
        </p:nvGrpSpPr>
        <p:grpSpPr>
          <a:xfrm>
            <a:off x="971550" y="4036224"/>
            <a:ext cx="2669084" cy="977399"/>
            <a:chOff x="5533539" y="1284003"/>
            <a:chExt cx="2754647" cy="805031"/>
          </a:xfrm>
        </p:grpSpPr>
        <p:sp>
          <p:nvSpPr>
            <p:cNvPr id="28" name="文本框 44"/>
            <p:cNvSpPr txBox="1"/>
            <p:nvPr/>
          </p:nvSpPr>
          <p:spPr>
            <a:xfrm>
              <a:off x="6382327" y="1284003"/>
              <a:ext cx="1905858" cy="304199"/>
            </a:xfrm>
            <a:prstGeom prst="rect">
              <a:avLst/>
            </a:prstGeom>
            <a:noFill/>
          </p:spPr>
          <p:txBody>
            <a:bodyPr wrap="none" lIns="0" tIns="0" rIns="0" bIns="0" anchor="ctr">
              <a:spAutoFit/>
            </a:bodyPr>
            <a:lstStyle/>
            <a:p>
              <a:pPr algn="r"/>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9" name="文本框 45"/>
            <p:cNvSpPr txBox="1"/>
            <p:nvPr/>
          </p:nvSpPr>
          <p:spPr>
            <a:xfrm>
              <a:off x="5533539" y="1698645"/>
              <a:ext cx="2754647" cy="390389"/>
            </a:xfrm>
            <a:prstGeom prst="rect">
              <a:avLst/>
            </a:prstGeom>
            <a:noFill/>
          </p:spPr>
          <p:txBody>
            <a:bodyPr wrap="square" lIns="0" tIns="0" rIns="0" bIns="0" anchor="t">
              <a:spAutoFit/>
            </a:bodyPr>
            <a:lstStyle/>
            <a:p>
              <a:pPr algn="r" defTabSz="1219170">
                <a:lnSpc>
                  <a:spcPct val="120000"/>
                </a:lnSpc>
                <a:spcBef>
                  <a:spcPct val="0"/>
                </a:spcBef>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algn="r" defTabSz="1219170">
                <a:spcBef>
                  <a:spcPct val="0"/>
                </a:spcBef>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4" name="组合 23"/>
          <p:cNvGrpSpPr/>
          <p:nvPr/>
        </p:nvGrpSpPr>
        <p:grpSpPr>
          <a:xfrm>
            <a:off x="8551368" y="4036224"/>
            <a:ext cx="2669082" cy="977399"/>
            <a:chOff x="5638262" y="1284003"/>
            <a:chExt cx="2754645" cy="805031"/>
          </a:xfrm>
        </p:grpSpPr>
        <p:sp>
          <p:nvSpPr>
            <p:cNvPr id="26" name="文本框 47"/>
            <p:cNvSpPr txBox="1"/>
            <p:nvPr/>
          </p:nvSpPr>
          <p:spPr>
            <a:xfrm>
              <a:off x="5638263" y="1284003"/>
              <a:ext cx="1905857" cy="304199"/>
            </a:xfrm>
            <a:prstGeom prst="rect">
              <a:avLst/>
            </a:prstGeom>
            <a:noFill/>
          </p:spPr>
          <p:txBody>
            <a:bodyPr wrap="none" lIns="0" tIns="0" rIns="0" bIns="0" anchor="ctr">
              <a:spAutoFit/>
            </a:bodyPr>
            <a:lstStyle/>
            <a:p>
              <a:r>
                <a:rPr lang="zh-CN" altLang="en-US" sz="24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7" name="文本框 48"/>
            <p:cNvSpPr txBox="1"/>
            <p:nvPr/>
          </p:nvSpPr>
          <p:spPr>
            <a:xfrm>
              <a:off x="5638262" y="1698645"/>
              <a:ext cx="2754645" cy="390389"/>
            </a:xfrm>
            <a:prstGeom prst="rect">
              <a:avLst/>
            </a:prstGeom>
            <a:noFill/>
          </p:spPr>
          <p:txBody>
            <a:bodyPr wrap="square" lIns="0" tIns="0" rIns="0" bIns="0" anchor="t">
              <a:spAutoFit/>
            </a:bodyPr>
            <a:lstStyle/>
            <a:p>
              <a:pPr defTabSz="1219170">
                <a:lnSpc>
                  <a:spcPct val="120000"/>
                </a:lnSpc>
                <a:spcBef>
                  <a:spcPct val="0"/>
                </a:spcBef>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p>
            <a:p>
              <a:pPr defTabSz="1219170">
                <a:spcBef>
                  <a:spcPct val="0"/>
                </a:spcBef>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52" name="组合 51"/>
          <p:cNvGrpSpPr/>
          <p:nvPr/>
        </p:nvGrpSpPr>
        <p:grpSpPr>
          <a:xfrm>
            <a:off x="4070737" y="1988840"/>
            <a:ext cx="4043116" cy="3397939"/>
            <a:chOff x="3053052" y="1491630"/>
            <a:chExt cx="3032337" cy="2548454"/>
          </a:xfrm>
        </p:grpSpPr>
        <p:grpSp>
          <p:nvGrpSpPr>
            <p:cNvPr id="4" name="组合 3"/>
            <p:cNvGrpSpPr/>
            <p:nvPr/>
          </p:nvGrpSpPr>
          <p:grpSpPr>
            <a:xfrm>
              <a:off x="3053052" y="1491630"/>
              <a:ext cx="3032337" cy="1689561"/>
              <a:chOff x="2906955" y="1127125"/>
              <a:chExt cx="3330090" cy="1855463"/>
            </a:xfrm>
          </p:grpSpPr>
          <p:sp>
            <p:nvSpPr>
              <p:cNvPr id="46" name="矩形 45"/>
              <p:cNvSpPr/>
              <p:nvPr/>
            </p:nvSpPr>
            <p:spPr bwMode="auto">
              <a:xfrm>
                <a:off x="5008189" y="1313114"/>
                <a:ext cx="365336" cy="604465"/>
              </a:xfrm>
              <a:prstGeom prst="rect">
                <a:avLst/>
              </a:prstGeom>
              <a:solidFill>
                <a:schemeClr val="accent1"/>
              </a:solidFill>
              <a:ln w="9525">
                <a:noFill/>
                <a:miter lim="800000"/>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2906955" y="1127125"/>
                <a:ext cx="3330090" cy="1855463"/>
                <a:chOff x="2906955" y="1624214"/>
                <a:chExt cx="3330090" cy="1855463"/>
              </a:xfrm>
            </p:grpSpPr>
            <p:sp>
              <p:nvSpPr>
                <p:cNvPr id="48" name="任意多边形: 形状 47"/>
                <p:cNvSpPr/>
                <p:nvPr/>
              </p:nvSpPr>
              <p:spPr bwMode="auto">
                <a:xfrm>
                  <a:off x="2906955" y="3138697"/>
                  <a:ext cx="701888" cy="340980"/>
                </a:xfrm>
                <a:custGeom>
                  <a:avLst/>
                  <a:gdLst/>
                  <a:ahLst/>
                  <a:cxnLst>
                    <a:cxn ang="0">
                      <a:pos x="0" y="17"/>
                    </a:cxn>
                    <a:cxn ang="0">
                      <a:pos x="317" y="154"/>
                    </a:cxn>
                    <a:cxn ang="0">
                      <a:pos x="317" y="117"/>
                    </a:cxn>
                    <a:cxn ang="0">
                      <a:pos x="126" y="0"/>
                    </a:cxn>
                    <a:cxn ang="0">
                      <a:pos x="0" y="17"/>
                    </a:cxn>
                  </a:cxnLst>
                  <a:rect l="0" t="0" r="r" b="b"/>
                  <a:pathLst>
                    <a:path w="317" h="154">
                      <a:moveTo>
                        <a:pt x="0" y="17"/>
                      </a:moveTo>
                      <a:lnTo>
                        <a:pt x="317" y="154"/>
                      </a:lnTo>
                      <a:lnTo>
                        <a:pt x="317" y="117"/>
                      </a:lnTo>
                      <a:lnTo>
                        <a:pt x="126" y="0"/>
                      </a:lnTo>
                      <a:lnTo>
                        <a:pt x="0" y="17"/>
                      </a:lnTo>
                      <a:close/>
                    </a:path>
                  </a:pathLst>
                </a:custGeom>
                <a:solidFill>
                  <a:srgbClr val="524F4E"/>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任意多边形: 形状 48"/>
                <p:cNvSpPr/>
                <p:nvPr/>
              </p:nvSpPr>
              <p:spPr bwMode="auto">
                <a:xfrm>
                  <a:off x="5546228" y="3182980"/>
                  <a:ext cx="690817" cy="247985"/>
                </a:xfrm>
                <a:custGeom>
                  <a:avLst/>
                  <a:gdLst/>
                  <a:ahLst/>
                  <a:cxnLst>
                    <a:cxn ang="0">
                      <a:pos x="199" y="0"/>
                    </a:cxn>
                    <a:cxn ang="0">
                      <a:pos x="312" y="0"/>
                    </a:cxn>
                    <a:cxn ang="0">
                      <a:pos x="0" y="112"/>
                    </a:cxn>
                    <a:cxn ang="0">
                      <a:pos x="2" y="79"/>
                    </a:cxn>
                    <a:cxn ang="0">
                      <a:pos x="199" y="0"/>
                    </a:cxn>
                  </a:cxnLst>
                  <a:rect l="0" t="0" r="r" b="b"/>
                  <a:pathLst>
                    <a:path w="312" h="112">
                      <a:moveTo>
                        <a:pt x="199" y="0"/>
                      </a:moveTo>
                      <a:lnTo>
                        <a:pt x="312" y="0"/>
                      </a:lnTo>
                      <a:lnTo>
                        <a:pt x="0" y="112"/>
                      </a:lnTo>
                      <a:lnTo>
                        <a:pt x="2" y="79"/>
                      </a:lnTo>
                      <a:lnTo>
                        <a:pt x="199" y="0"/>
                      </a:lnTo>
                      <a:close/>
                    </a:path>
                  </a:pathLst>
                </a:custGeom>
                <a:solidFill>
                  <a:srgbClr val="524F4E"/>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任意多边形: 形状 49"/>
                <p:cNvSpPr/>
                <p:nvPr/>
              </p:nvSpPr>
              <p:spPr bwMode="auto">
                <a:xfrm>
                  <a:off x="2906955" y="1624214"/>
                  <a:ext cx="3330090" cy="1558766"/>
                </a:xfrm>
                <a:custGeom>
                  <a:avLst/>
                  <a:gdLst/>
                  <a:ahLst/>
                  <a:cxnLst>
                    <a:cxn ang="0">
                      <a:pos x="1391" y="704"/>
                    </a:cxn>
                    <a:cxn ang="0">
                      <a:pos x="1504" y="704"/>
                    </a:cxn>
                    <a:cxn ang="0">
                      <a:pos x="746" y="0"/>
                    </a:cxn>
                    <a:cxn ang="0">
                      <a:pos x="0" y="701"/>
                    </a:cxn>
                    <a:cxn ang="0">
                      <a:pos x="118" y="701"/>
                    </a:cxn>
                    <a:cxn ang="0">
                      <a:pos x="753" y="106"/>
                    </a:cxn>
                    <a:cxn ang="0">
                      <a:pos x="1391" y="704"/>
                    </a:cxn>
                  </a:cxnLst>
                  <a:rect l="0" t="0" r="r" b="b"/>
                  <a:pathLst>
                    <a:path w="1504" h="704">
                      <a:moveTo>
                        <a:pt x="1391" y="704"/>
                      </a:moveTo>
                      <a:lnTo>
                        <a:pt x="1504" y="704"/>
                      </a:lnTo>
                      <a:lnTo>
                        <a:pt x="746" y="0"/>
                      </a:lnTo>
                      <a:lnTo>
                        <a:pt x="0" y="701"/>
                      </a:lnTo>
                      <a:lnTo>
                        <a:pt x="118" y="701"/>
                      </a:lnTo>
                      <a:lnTo>
                        <a:pt x="753" y="106"/>
                      </a:lnTo>
                      <a:lnTo>
                        <a:pt x="1391" y="704"/>
                      </a:lnTo>
                      <a:close/>
                    </a:path>
                  </a:pathLst>
                </a:custGeom>
                <a:solidFill>
                  <a:schemeClr val="tx2">
                    <a:lumMod val="20000"/>
                    <a:lumOff val="80000"/>
                  </a:schemeClr>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任意多边形: 形状 50"/>
                <p:cNvSpPr/>
                <p:nvPr/>
              </p:nvSpPr>
              <p:spPr bwMode="auto">
                <a:xfrm>
                  <a:off x="3168225" y="1836773"/>
                  <a:ext cx="2838547" cy="1594192"/>
                </a:xfrm>
                <a:custGeom>
                  <a:avLst/>
                  <a:gdLst/>
                  <a:ahLst/>
                  <a:cxnLst>
                    <a:cxn ang="0">
                      <a:pos x="184" y="720"/>
                    </a:cxn>
                    <a:cxn ang="0">
                      <a:pos x="0" y="607"/>
                    </a:cxn>
                    <a:cxn ang="0">
                      <a:pos x="635" y="0"/>
                    </a:cxn>
                    <a:cxn ang="0">
                      <a:pos x="1282" y="608"/>
                    </a:cxn>
                    <a:cxn ang="0">
                      <a:pos x="1067" y="711"/>
                    </a:cxn>
                    <a:cxn ang="0">
                      <a:pos x="1074" y="607"/>
                    </a:cxn>
                    <a:cxn ang="0">
                      <a:pos x="1179" y="608"/>
                    </a:cxn>
                    <a:cxn ang="0">
                      <a:pos x="632" y="82"/>
                    </a:cxn>
                    <a:cxn ang="0">
                      <a:pos x="85" y="607"/>
                    </a:cxn>
                    <a:cxn ang="0">
                      <a:pos x="189" y="608"/>
                    </a:cxn>
                    <a:cxn ang="0">
                      <a:pos x="184" y="720"/>
                    </a:cxn>
                  </a:cxnLst>
                  <a:rect l="0" t="0" r="r" b="b"/>
                  <a:pathLst>
                    <a:path w="1282" h="720">
                      <a:moveTo>
                        <a:pt x="184" y="720"/>
                      </a:moveTo>
                      <a:lnTo>
                        <a:pt x="0" y="607"/>
                      </a:lnTo>
                      <a:lnTo>
                        <a:pt x="635" y="0"/>
                      </a:lnTo>
                      <a:lnTo>
                        <a:pt x="1282" y="608"/>
                      </a:lnTo>
                      <a:lnTo>
                        <a:pt x="1067" y="711"/>
                      </a:lnTo>
                      <a:lnTo>
                        <a:pt x="1074" y="607"/>
                      </a:lnTo>
                      <a:lnTo>
                        <a:pt x="1179" y="608"/>
                      </a:lnTo>
                      <a:lnTo>
                        <a:pt x="632" y="82"/>
                      </a:lnTo>
                      <a:lnTo>
                        <a:pt x="85" y="607"/>
                      </a:lnTo>
                      <a:lnTo>
                        <a:pt x="189" y="608"/>
                      </a:lnTo>
                      <a:lnTo>
                        <a:pt x="184" y="720"/>
                      </a:lnTo>
                      <a:close/>
                    </a:path>
                  </a:pathLst>
                </a:custGeom>
                <a:solidFill>
                  <a:srgbClr val="939393"/>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5" name="任意多边形: 形状 4"/>
            <p:cNvSpPr/>
            <p:nvPr/>
          </p:nvSpPr>
          <p:spPr bwMode="auto">
            <a:xfrm>
              <a:off x="3290961" y="1685184"/>
              <a:ext cx="2584744" cy="1451651"/>
            </a:xfrm>
            <a:custGeom>
              <a:avLst/>
              <a:gdLst/>
              <a:ahLst/>
              <a:cxnLst>
                <a:cxn ang="0">
                  <a:pos x="184" y="720"/>
                </a:cxn>
                <a:cxn ang="0">
                  <a:pos x="0" y="607"/>
                </a:cxn>
                <a:cxn ang="0">
                  <a:pos x="635" y="0"/>
                </a:cxn>
                <a:cxn ang="0">
                  <a:pos x="1282" y="608"/>
                </a:cxn>
                <a:cxn ang="0">
                  <a:pos x="1067" y="711"/>
                </a:cxn>
                <a:cxn ang="0">
                  <a:pos x="1074" y="607"/>
                </a:cxn>
                <a:cxn ang="0">
                  <a:pos x="1179" y="608"/>
                </a:cxn>
                <a:cxn ang="0">
                  <a:pos x="632" y="82"/>
                </a:cxn>
                <a:cxn ang="0">
                  <a:pos x="85" y="607"/>
                </a:cxn>
                <a:cxn ang="0">
                  <a:pos x="189" y="608"/>
                </a:cxn>
                <a:cxn ang="0">
                  <a:pos x="184" y="720"/>
                </a:cxn>
              </a:cxnLst>
              <a:rect l="0" t="0" r="r" b="b"/>
              <a:pathLst>
                <a:path w="1282" h="720">
                  <a:moveTo>
                    <a:pt x="184" y="720"/>
                  </a:moveTo>
                  <a:lnTo>
                    <a:pt x="0" y="607"/>
                  </a:lnTo>
                  <a:lnTo>
                    <a:pt x="635" y="0"/>
                  </a:lnTo>
                  <a:lnTo>
                    <a:pt x="1282" y="608"/>
                  </a:lnTo>
                  <a:lnTo>
                    <a:pt x="1067" y="711"/>
                  </a:lnTo>
                  <a:lnTo>
                    <a:pt x="1074" y="607"/>
                  </a:lnTo>
                  <a:lnTo>
                    <a:pt x="1179" y="608"/>
                  </a:lnTo>
                  <a:lnTo>
                    <a:pt x="632" y="82"/>
                  </a:lnTo>
                  <a:lnTo>
                    <a:pt x="85" y="607"/>
                  </a:lnTo>
                  <a:lnTo>
                    <a:pt x="189" y="608"/>
                  </a:lnTo>
                  <a:lnTo>
                    <a:pt x="184" y="720"/>
                  </a:lnTo>
                </a:path>
              </a:pathLst>
            </a:custGeom>
            <a:no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任意多边形: 形状 5"/>
            <p:cNvSpPr/>
            <p:nvPr/>
          </p:nvSpPr>
          <p:spPr bwMode="auto">
            <a:xfrm>
              <a:off x="4095418" y="1846478"/>
              <a:ext cx="927444" cy="612919"/>
            </a:xfrm>
            <a:custGeom>
              <a:avLst/>
              <a:gdLst/>
              <a:ahLst/>
              <a:cxnLst>
                <a:cxn ang="0">
                  <a:pos x="310" y="142"/>
                </a:cxn>
                <a:cxn ang="0">
                  <a:pos x="158" y="0"/>
                </a:cxn>
                <a:cxn ang="0">
                  <a:pos x="0" y="142"/>
                </a:cxn>
                <a:cxn ang="0">
                  <a:pos x="112" y="142"/>
                </a:cxn>
                <a:cxn ang="0">
                  <a:pos x="110" y="164"/>
                </a:cxn>
                <a:cxn ang="0">
                  <a:pos x="155" y="205"/>
                </a:cxn>
                <a:cxn ang="0">
                  <a:pos x="200" y="164"/>
                </a:cxn>
                <a:cxn ang="0">
                  <a:pos x="197" y="142"/>
                </a:cxn>
                <a:cxn ang="0">
                  <a:pos x="310" y="142"/>
                </a:cxn>
              </a:cxnLst>
              <a:rect l="0" t="0" r="r" b="b"/>
              <a:pathLst>
                <a:path w="310" h="205">
                  <a:moveTo>
                    <a:pt x="310" y="142"/>
                  </a:moveTo>
                  <a:cubicBezTo>
                    <a:pt x="158" y="0"/>
                    <a:pt x="158" y="0"/>
                    <a:pt x="158" y="0"/>
                  </a:cubicBezTo>
                  <a:cubicBezTo>
                    <a:pt x="0" y="142"/>
                    <a:pt x="0" y="142"/>
                    <a:pt x="0" y="142"/>
                  </a:cubicBezTo>
                  <a:cubicBezTo>
                    <a:pt x="112" y="142"/>
                    <a:pt x="112" y="142"/>
                    <a:pt x="112" y="142"/>
                  </a:cubicBezTo>
                  <a:cubicBezTo>
                    <a:pt x="108" y="149"/>
                    <a:pt x="110" y="155"/>
                    <a:pt x="110" y="164"/>
                  </a:cubicBezTo>
                  <a:cubicBezTo>
                    <a:pt x="110" y="188"/>
                    <a:pt x="131" y="205"/>
                    <a:pt x="155" y="205"/>
                  </a:cubicBezTo>
                  <a:cubicBezTo>
                    <a:pt x="179" y="205"/>
                    <a:pt x="200" y="188"/>
                    <a:pt x="200" y="164"/>
                  </a:cubicBezTo>
                  <a:cubicBezTo>
                    <a:pt x="200" y="156"/>
                    <a:pt x="201" y="149"/>
                    <a:pt x="197" y="142"/>
                  </a:cubicBezTo>
                  <a:cubicBezTo>
                    <a:pt x="310" y="142"/>
                    <a:pt x="310" y="142"/>
                    <a:pt x="310" y="142"/>
                  </a:cubicBezTo>
                </a:path>
              </a:pathLst>
            </a:custGeom>
            <a:solidFill>
              <a:schemeClr val="bg1">
                <a:lumMod val="85000"/>
              </a:schemeClr>
            </a:solidFill>
            <a:ln w="19050">
              <a:solidFill>
                <a:schemeClr val="bg1"/>
              </a:solid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任意多边形: 形状 6"/>
            <p:cNvSpPr/>
            <p:nvPr/>
          </p:nvSpPr>
          <p:spPr bwMode="auto">
            <a:xfrm>
              <a:off x="5067218" y="3146916"/>
              <a:ext cx="6049" cy="4032"/>
            </a:xfrm>
            <a:custGeom>
              <a:avLst/>
              <a:gdLst/>
              <a:ahLst/>
              <a:cxnLst>
                <a:cxn ang="0">
                  <a:pos x="3" y="2"/>
                </a:cxn>
                <a:cxn ang="0">
                  <a:pos x="3" y="0"/>
                </a:cxn>
                <a:cxn ang="0">
                  <a:pos x="0" y="0"/>
                </a:cxn>
                <a:cxn ang="0">
                  <a:pos x="3" y="2"/>
                </a:cxn>
              </a:cxnLst>
              <a:rect l="0" t="0" r="r" b="b"/>
              <a:pathLst>
                <a:path w="3" h="2">
                  <a:moveTo>
                    <a:pt x="3" y="2"/>
                  </a:moveTo>
                  <a:lnTo>
                    <a:pt x="3" y="0"/>
                  </a:lnTo>
                  <a:lnTo>
                    <a:pt x="0" y="0"/>
                  </a:lnTo>
                  <a:lnTo>
                    <a:pt x="3" y="2"/>
                  </a:lnTo>
                  <a:close/>
                </a:path>
              </a:pathLst>
            </a:custGeom>
            <a:solidFill>
              <a:srgbClr val="191313"/>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任意多边形: 形状 7"/>
            <p:cNvSpPr/>
            <p:nvPr/>
          </p:nvSpPr>
          <p:spPr bwMode="auto">
            <a:xfrm>
              <a:off x="4831324" y="2286005"/>
              <a:ext cx="836716" cy="860910"/>
            </a:xfrm>
            <a:custGeom>
              <a:avLst/>
              <a:gdLst/>
              <a:ahLst/>
              <a:cxnLst>
                <a:cxn ang="0">
                  <a:pos x="70" y="0"/>
                </a:cxn>
                <a:cxn ang="0">
                  <a:pos x="74" y="108"/>
                </a:cxn>
                <a:cxn ang="0">
                  <a:pos x="65" y="100"/>
                </a:cxn>
                <a:cxn ang="0">
                  <a:pos x="42" y="93"/>
                </a:cxn>
                <a:cxn ang="0">
                  <a:pos x="0" y="134"/>
                </a:cxn>
                <a:cxn ang="0">
                  <a:pos x="41" y="175"/>
                </a:cxn>
                <a:cxn ang="0">
                  <a:pos x="67" y="167"/>
                </a:cxn>
                <a:cxn ang="0">
                  <a:pos x="76" y="158"/>
                </a:cxn>
                <a:cxn ang="0">
                  <a:pos x="81" y="288"/>
                </a:cxn>
                <a:cxn ang="0">
                  <a:pos x="109" y="288"/>
                </a:cxn>
                <a:cxn ang="0">
                  <a:pos x="95" y="256"/>
                </a:cxn>
                <a:cxn ang="0">
                  <a:pos x="140" y="212"/>
                </a:cxn>
                <a:cxn ang="0">
                  <a:pos x="185" y="256"/>
                </a:cxn>
                <a:cxn ang="0">
                  <a:pos x="173" y="288"/>
                </a:cxn>
                <a:cxn ang="0">
                  <a:pos x="210" y="287"/>
                </a:cxn>
                <a:cxn ang="0">
                  <a:pos x="209" y="207"/>
                </a:cxn>
                <a:cxn ang="0">
                  <a:pos x="280" y="210"/>
                </a:cxn>
                <a:cxn ang="0">
                  <a:pos x="70" y="0"/>
                </a:cxn>
              </a:cxnLst>
              <a:rect l="0" t="0" r="r" b="b"/>
              <a:pathLst>
                <a:path w="280" h="288">
                  <a:moveTo>
                    <a:pt x="70" y="0"/>
                  </a:moveTo>
                  <a:cubicBezTo>
                    <a:pt x="74" y="108"/>
                    <a:pt x="74" y="108"/>
                    <a:pt x="74" y="108"/>
                  </a:cubicBezTo>
                  <a:cubicBezTo>
                    <a:pt x="71" y="105"/>
                    <a:pt x="68" y="102"/>
                    <a:pt x="65" y="100"/>
                  </a:cubicBezTo>
                  <a:cubicBezTo>
                    <a:pt x="58" y="96"/>
                    <a:pt x="50" y="93"/>
                    <a:pt x="42" y="93"/>
                  </a:cubicBezTo>
                  <a:cubicBezTo>
                    <a:pt x="19" y="93"/>
                    <a:pt x="0" y="111"/>
                    <a:pt x="0" y="134"/>
                  </a:cubicBezTo>
                  <a:cubicBezTo>
                    <a:pt x="0" y="156"/>
                    <a:pt x="18" y="175"/>
                    <a:pt x="41" y="175"/>
                  </a:cubicBezTo>
                  <a:cubicBezTo>
                    <a:pt x="51" y="175"/>
                    <a:pt x="60" y="172"/>
                    <a:pt x="67" y="167"/>
                  </a:cubicBezTo>
                  <a:cubicBezTo>
                    <a:pt x="70" y="164"/>
                    <a:pt x="73" y="161"/>
                    <a:pt x="76" y="158"/>
                  </a:cubicBezTo>
                  <a:cubicBezTo>
                    <a:pt x="81" y="288"/>
                    <a:pt x="81" y="288"/>
                    <a:pt x="81" y="288"/>
                  </a:cubicBezTo>
                  <a:cubicBezTo>
                    <a:pt x="109" y="288"/>
                    <a:pt x="109" y="288"/>
                    <a:pt x="109" y="288"/>
                  </a:cubicBezTo>
                  <a:cubicBezTo>
                    <a:pt x="103" y="279"/>
                    <a:pt x="95" y="267"/>
                    <a:pt x="95" y="256"/>
                  </a:cubicBezTo>
                  <a:cubicBezTo>
                    <a:pt x="95" y="229"/>
                    <a:pt x="114" y="212"/>
                    <a:pt x="140" y="212"/>
                  </a:cubicBezTo>
                  <a:cubicBezTo>
                    <a:pt x="166" y="212"/>
                    <a:pt x="185" y="230"/>
                    <a:pt x="185" y="256"/>
                  </a:cubicBezTo>
                  <a:cubicBezTo>
                    <a:pt x="185" y="266"/>
                    <a:pt x="178" y="280"/>
                    <a:pt x="173" y="288"/>
                  </a:cubicBezTo>
                  <a:cubicBezTo>
                    <a:pt x="210" y="287"/>
                    <a:pt x="210" y="287"/>
                    <a:pt x="210" y="287"/>
                  </a:cubicBezTo>
                  <a:cubicBezTo>
                    <a:pt x="209" y="207"/>
                    <a:pt x="209" y="207"/>
                    <a:pt x="209" y="207"/>
                  </a:cubicBezTo>
                  <a:cubicBezTo>
                    <a:pt x="280" y="210"/>
                    <a:pt x="280" y="210"/>
                    <a:pt x="280" y="210"/>
                  </a:cubicBezTo>
                  <a:cubicBezTo>
                    <a:pt x="70" y="0"/>
                    <a:pt x="70" y="0"/>
                    <a:pt x="70" y="0"/>
                  </a:cubicBezTo>
                </a:path>
              </a:pathLst>
            </a:custGeom>
            <a:solidFill>
              <a:schemeClr val="accent2"/>
            </a:solidFill>
            <a:ln w="19050">
              <a:solidFill>
                <a:schemeClr val="bg1"/>
              </a:solid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任意多边形: 形状 8"/>
            <p:cNvSpPr/>
            <p:nvPr/>
          </p:nvSpPr>
          <p:spPr bwMode="auto">
            <a:xfrm>
              <a:off x="4049046" y="3156997"/>
              <a:ext cx="6049" cy="2017"/>
            </a:xfrm>
            <a:custGeom>
              <a:avLst/>
              <a:gdLst/>
              <a:ahLst/>
              <a:cxnLst>
                <a:cxn ang="0">
                  <a:pos x="0" y="1"/>
                </a:cxn>
                <a:cxn ang="0">
                  <a:pos x="3" y="0"/>
                </a:cxn>
                <a:cxn ang="0">
                  <a:pos x="0" y="0"/>
                </a:cxn>
                <a:cxn ang="0">
                  <a:pos x="0" y="1"/>
                </a:cxn>
              </a:cxnLst>
              <a:rect l="0" t="0" r="r" b="b"/>
              <a:pathLst>
                <a:path w="3" h="1">
                  <a:moveTo>
                    <a:pt x="0" y="1"/>
                  </a:moveTo>
                  <a:lnTo>
                    <a:pt x="3" y="0"/>
                  </a:lnTo>
                  <a:lnTo>
                    <a:pt x="0" y="0"/>
                  </a:lnTo>
                  <a:lnTo>
                    <a:pt x="0" y="1"/>
                  </a:lnTo>
                  <a:close/>
                </a:path>
              </a:pathLst>
            </a:custGeom>
            <a:solidFill>
              <a:srgbClr val="1F40B5"/>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任意多边形: 形状 9"/>
            <p:cNvSpPr/>
            <p:nvPr/>
          </p:nvSpPr>
          <p:spPr bwMode="auto">
            <a:xfrm>
              <a:off x="3450240" y="2286005"/>
              <a:ext cx="842764" cy="864943"/>
            </a:xfrm>
            <a:custGeom>
              <a:avLst/>
              <a:gdLst/>
              <a:ahLst/>
              <a:cxnLst>
                <a:cxn ang="0">
                  <a:pos x="240" y="95"/>
                </a:cxn>
                <a:cxn ang="0">
                  <a:pos x="217" y="101"/>
                </a:cxn>
                <a:cxn ang="0">
                  <a:pos x="208" y="110"/>
                </a:cxn>
                <a:cxn ang="0">
                  <a:pos x="212" y="0"/>
                </a:cxn>
                <a:cxn ang="0">
                  <a:pos x="0" y="212"/>
                </a:cxn>
                <a:cxn ang="0">
                  <a:pos x="71" y="209"/>
                </a:cxn>
                <a:cxn ang="0">
                  <a:pos x="71" y="286"/>
                </a:cxn>
                <a:cxn ang="0">
                  <a:pos x="110" y="287"/>
                </a:cxn>
                <a:cxn ang="0">
                  <a:pos x="97" y="262"/>
                </a:cxn>
                <a:cxn ang="0">
                  <a:pos x="145" y="212"/>
                </a:cxn>
                <a:cxn ang="0">
                  <a:pos x="188" y="257"/>
                </a:cxn>
                <a:cxn ang="0">
                  <a:pos x="171" y="286"/>
                </a:cxn>
                <a:cxn ang="0">
                  <a:pos x="201" y="289"/>
                </a:cxn>
                <a:cxn ang="0">
                  <a:pos x="206" y="160"/>
                </a:cxn>
                <a:cxn ang="0">
                  <a:pos x="215" y="169"/>
                </a:cxn>
                <a:cxn ang="0">
                  <a:pos x="240" y="177"/>
                </a:cxn>
                <a:cxn ang="0">
                  <a:pos x="282" y="136"/>
                </a:cxn>
                <a:cxn ang="0">
                  <a:pos x="240" y="95"/>
                </a:cxn>
              </a:cxnLst>
              <a:rect l="0" t="0" r="r" b="b"/>
              <a:pathLst>
                <a:path w="282" h="289">
                  <a:moveTo>
                    <a:pt x="240" y="95"/>
                  </a:moveTo>
                  <a:cubicBezTo>
                    <a:pt x="231" y="95"/>
                    <a:pt x="223" y="97"/>
                    <a:pt x="217" y="101"/>
                  </a:cubicBezTo>
                  <a:cubicBezTo>
                    <a:pt x="213" y="104"/>
                    <a:pt x="210" y="106"/>
                    <a:pt x="208" y="110"/>
                  </a:cubicBezTo>
                  <a:cubicBezTo>
                    <a:pt x="212" y="0"/>
                    <a:pt x="212" y="0"/>
                    <a:pt x="212" y="0"/>
                  </a:cubicBezTo>
                  <a:cubicBezTo>
                    <a:pt x="0" y="212"/>
                    <a:pt x="0" y="212"/>
                    <a:pt x="0" y="212"/>
                  </a:cubicBezTo>
                  <a:cubicBezTo>
                    <a:pt x="71" y="209"/>
                    <a:pt x="71" y="209"/>
                    <a:pt x="71" y="209"/>
                  </a:cubicBezTo>
                  <a:cubicBezTo>
                    <a:pt x="71" y="286"/>
                    <a:pt x="71" y="286"/>
                    <a:pt x="71" y="286"/>
                  </a:cubicBezTo>
                  <a:cubicBezTo>
                    <a:pt x="110" y="287"/>
                    <a:pt x="110" y="287"/>
                    <a:pt x="110" y="287"/>
                  </a:cubicBezTo>
                  <a:cubicBezTo>
                    <a:pt x="103" y="281"/>
                    <a:pt x="97" y="271"/>
                    <a:pt x="97" y="262"/>
                  </a:cubicBezTo>
                  <a:cubicBezTo>
                    <a:pt x="97" y="230"/>
                    <a:pt x="118" y="212"/>
                    <a:pt x="145" y="212"/>
                  </a:cubicBezTo>
                  <a:cubicBezTo>
                    <a:pt x="171" y="212"/>
                    <a:pt x="188" y="230"/>
                    <a:pt x="188" y="257"/>
                  </a:cubicBezTo>
                  <a:cubicBezTo>
                    <a:pt x="188" y="267"/>
                    <a:pt x="181" y="280"/>
                    <a:pt x="171" y="286"/>
                  </a:cubicBezTo>
                  <a:cubicBezTo>
                    <a:pt x="201" y="289"/>
                    <a:pt x="201" y="289"/>
                    <a:pt x="201" y="289"/>
                  </a:cubicBezTo>
                  <a:cubicBezTo>
                    <a:pt x="206" y="160"/>
                    <a:pt x="206" y="160"/>
                    <a:pt x="206" y="160"/>
                  </a:cubicBezTo>
                  <a:cubicBezTo>
                    <a:pt x="208" y="163"/>
                    <a:pt x="211" y="166"/>
                    <a:pt x="215" y="169"/>
                  </a:cubicBezTo>
                  <a:cubicBezTo>
                    <a:pt x="222" y="174"/>
                    <a:pt x="231" y="177"/>
                    <a:pt x="240" y="177"/>
                  </a:cubicBezTo>
                  <a:cubicBezTo>
                    <a:pt x="263" y="177"/>
                    <a:pt x="282" y="159"/>
                    <a:pt x="282" y="136"/>
                  </a:cubicBezTo>
                  <a:cubicBezTo>
                    <a:pt x="282" y="113"/>
                    <a:pt x="263" y="95"/>
                    <a:pt x="240" y="95"/>
                  </a:cubicBezTo>
                </a:path>
              </a:pathLst>
            </a:custGeom>
            <a:solidFill>
              <a:schemeClr val="accent3"/>
            </a:solidFill>
            <a:ln w="19050">
              <a:solidFill>
                <a:schemeClr val="bg1"/>
              </a:solid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任意多边形: 形状 10"/>
            <p:cNvSpPr/>
            <p:nvPr/>
          </p:nvSpPr>
          <p:spPr bwMode="auto">
            <a:xfrm>
              <a:off x="4069207" y="2290792"/>
              <a:ext cx="983897" cy="875023"/>
            </a:xfrm>
            <a:custGeom>
              <a:avLst/>
              <a:gdLst/>
              <a:ahLst/>
              <a:cxnLst>
                <a:cxn ang="0">
                  <a:pos x="17" y="0"/>
                </a:cxn>
                <a:cxn ang="0">
                  <a:pos x="8" y="9"/>
                </a:cxn>
                <a:cxn ang="0">
                  <a:pos x="5" y="103"/>
                </a:cxn>
                <a:cxn ang="0">
                  <a:pos x="34" y="93"/>
                </a:cxn>
                <a:cxn ang="0">
                  <a:pos x="83" y="140"/>
                </a:cxn>
                <a:cxn ang="0">
                  <a:pos x="34" y="188"/>
                </a:cxn>
                <a:cxn ang="0">
                  <a:pos x="3" y="177"/>
                </a:cxn>
                <a:cxn ang="0">
                  <a:pos x="0" y="289"/>
                </a:cxn>
                <a:cxn ang="0">
                  <a:pos x="122" y="290"/>
                </a:cxn>
                <a:cxn ang="0">
                  <a:pos x="115" y="266"/>
                </a:cxn>
                <a:cxn ang="0">
                  <a:pos x="164" y="219"/>
                </a:cxn>
                <a:cxn ang="0">
                  <a:pos x="213" y="266"/>
                </a:cxn>
                <a:cxn ang="0">
                  <a:pos x="205" y="291"/>
                </a:cxn>
                <a:cxn ang="0">
                  <a:pos x="329" y="293"/>
                </a:cxn>
                <a:cxn ang="0">
                  <a:pos x="326" y="175"/>
                </a:cxn>
                <a:cxn ang="0">
                  <a:pos x="297" y="185"/>
                </a:cxn>
                <a:cxn ang="0">
                  <a:pos x="248" y="138"/>
                </a:cxn>
                <a:cxn ang="0">
                  <a:pos x="297" y="90"/>
                </a:cxn>
                <a:cxn ang="0">
                  <a:pos x="323" y="98"/>
                </a:cxn>
                <a:cxn ang="0">
                  <a:pos x="320" y="5"/>
                </a:cxn>
                <a:cxn ang="0">
                  <a:pos x="316" y="1"/>
                </a:cxn>
                <a:cxn ang="0">
                  <a:pos x="210" y="1"/>
                </a:cxn>
                <a:cxn ang="0">
                  <a:pos x="213" y="17"/>
                </a:cxn>
                <a:cxn ang="0">
                  <a:pos x="164" y="64"/>
                </a:cxn>
                <a:cxn ang="0">
                  <a:pos x="115" y="17"/>
                </a:cxn>
                <a:cxn ang="0">
                  <a:pos x="119" y="0"/>
                </a:cxn>
                <a:cxn ang="0">
                  <a:pos x="17" y="0"/>
                </a:cxn>
              </a:cxnLst>
              <a:rect l="0" t="0" r="r" b="b"/>
              <a:pathLst>
                <a:path w="329" h="293">
                  <a:moveTo>
                    <a:pt x="17" y="0"/>
                  </a:moveTo>
                  <a:cubicBezTo>
                    <a:pt x="8" y="9"/>
                    <a:pt x="8" y="9"/>
                    <a:pt x="8" y="9"/>
                  </a:cubicBezTo>
                  <a:cubicBezTo>
                    <a:pt x="5" y="103"/>
                    <a:pt x="5" y="103"/>
                    <a:pt x="5" y="103"/>
                  </a:cubicBezTo>
                  <a:cubicBezTo>
                    <a:pt x="13" y="97"/>
                    <a:pt x="23" y="93"/>
                    <a:pt x="34" y="93"/>
                  </a:cubicBezTo>
                  <a:cubicBezTo>
                    <a:pt x="61" y="93"/>
                    <a:pt x="83" y="114"/>
                    <a:pt x="83" y="140"/>
                  </a:cubicBezTo>
                  <a:cubicBezTo>
                    <a:pt x="83" y="166"/>
                    <a:pt x="61" y="188"/>
                    <a:pt x="34" y="188"/>
                  </a:cubicBezTo>
                  <a:cubicBezTo>
                    <a:pt x="22" y="188"/>
                    <a:pt x="11" y="183"/>
                    <a:pt x="3" y="177"/>
                  </a:cubicBezTo>
                  <a:cubicBezTo>
                    <a:pt x="0" y="289"/>
                    <a:pt x="0" y="289"/>
                    <a:pt x="0" y="289"/>
                  </a:cubicBezTo>
                  <a:cubicBezTo>
                    <a:pt x="122" y="290"/>
                    <a:pt x="122" y="290"/>
                    <a:pt x="122" y="290"/>
                  </a:cubicBezTo>
                  <a:cubicBezTo>
                    <a:pt x="118" y="283"/>
                    <a:pt x="115" y="275"/>
                    <a:pt x="115" y="266"/>
                  </a:cubicBezTo>
                  <a:cubicBezTo>
                    <a:pt x="115" y="240"/>
                    <a:pt x="137" y="219"/>
                    <a:pt x="164" y="219"/>
                  </a:cubicBezTo>
                  <a:cubicBezTo>
                    <a:pt x="191" y="219"/>
                    <a:pt x="213" y="240"/>
                    <a:pt x="213" y="266"/>
                  </a:cubicBezTo>
                  <a:cubicBezTo>
                    <a:pt x="213" y="275"/>
                    <a:pt x="210" y="284"/>
                    <a:pt x="205" y="291"/>
                  </a:cubicBezTo>
                  <a:cubicBezTo>
                    <a:pt x="329" y="293"/>
                    <a:pt x="329" y="293"/>
                    <a:pt x="329" y="293"/>
                  </a:cubicBezTo>
                  <a:cubicBezTo>
                    <a:pt x="326" y="175"/>
                    <a:pt x="326" y="175"/>
                    <a:pt x="326" y="175"/>
                  </a:cubicBezTo>
                  <a:cubicBezTo>
                    <a:pt x="318" y="181"/>
                    <a:pt x="307" y="185"/>
                    <a:pt x="297" y="185"/>
                  </a:cubicBezTo>
                  <a:cubicBezTo>
                    <a:pt x="270" y="185"/>
                    <a:pt x="248" y="164"/>
                    <a:pt x="248" y="138"/>
                  </a:cubicBezTo>
                  <a:cubicBezTo>
                    <a:pt x="248" y="112"/>
                    <a:pt x="270" y="90"/>
                    <a:pt x="297" y="90"/>
                  </a:cubicBezTo>
                  <a:cubicBezTo>
                    <a:pt x="306" y="90"/>
                    <a:pt x="316" y="93"/>
                    <a:pt x="323" y="98"/>
                  </a:cubicBezTo>
                  <a:cubicBezTo>
                    <a:pt x="320" y="5"/>
                    <a:pt x="320" y="5"/>
                    <a:pt x="320" y="5"/>
                  </a:cubicBezTo>
                  <a:cubicBezTo>
                    <a:pt x="316" y="1"/>
                    <a:pt x="316" y="1"/>
                    <a:pt x="316" y="1"/>
                  </a:cubicBezTo>
                  <a:cubicBezTo>
                    <a:pt x="210" y="1"/>
                    <a:pt x="210" y="1"/>
                    <a:pt x="210" y="1"/>
                  </a:cubicBezTo>
                  <a:cubicBezTo>
                    <a:pt x="211" y="6"/>
                    <a:pt x="213" y="11"/>
                    <a:pt x="213" y="17"/>
                  </a:cubicBezTo>
                  <a:cubicBezTo>
                    <a:pt x="213" y="43"/>
                    <a:pt x="191" y="64"/>
                    <a:pt x="164" y="64"/>
                  </a:cubicBezTo>
                  <a:cubicBezTo>
                    <a:pt x="137" y="64"/>
                    <a:pt x="115" y="43"/>
                    <a:pt x="115" y="17"/>
                  </a:cubicBezTo>
                  <a:cubicBezTo>
                    <a:pt x="115" y="11"/>
                    <a:pt x="117" y="6"/>
                    <a:pt x="119" y="0"/>
                  </a:cubicBezTo>
                  <a:cubicBezTo>
                    <a:pt x="17" y="0"/>
                    <a:pt x="17" y="0"/>
                    <a:pt x="17" y="0"/>
                  </a:cubicBezTo>
                </a:path>
              </a:pathLst>
            </a:custGeom>
            <a:solidFill>
              <a:schemeClr val="bg1">
                <a:lumMod val="85000"/>
              </a:schemeClr>
            </a:solidFill>
            <a:ln w="19050">
              <a:solidFill>
                <a:schemeClr val="bg1"/>
              </a:solid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任意多边形: 形状 11"/>
            <p:cNvSpPr/>
            <p:nvPr/>
          </p:nvSpPr>
          <p:spPr bwMode="auto">
            <a:xfrm>
              <a:off x="4093401" y="2277941"/>
              <a:ext cx="933493" cy="26211"/>
            </a:xfrm>
            <a:custGeom>
              <a:avLst/>
              <a:gdLst/>
              <a:ahLst/>
              <a:cxnLst>
                <a:cxn ang="0">
                  <a:pos x="457" y="1"/>
                </a:cxn>
                <a:cxn ang="0">
                  <a:pos x="463" y="7"/>
                </a:cxn>
                <a:cxn ang="0">
                  <a:pos x="463" y="1"/>
                </a:cxn>
                <a:cxn ang="0">
                  <a:pos x="457" y="1"/>
                </a:cxn>
                <a:cxn ang="0">
                  <a:pos x="0" y="0"/>
                </a:cxn>
                <a:cxn ang="0">
                  <a:pos x="0" y="13"/>
                </a:cxn>
                <a:cxn ang="0">
                  <a:pos x="13" y="0"/>
                </a:cxn>
                <a:cxn ang="0">
                  <a:pos x="0" y="0"/>
                </a:cxn>
              </a:cxnLst>
              <a:rect l="0" t="0" r="r" b="b"/>
              <a:pathLst>
                <a:path w="463" h="13">
                  <a:moveTo>
                    <a:pt x="457" y="1"/>
                  </a:moveTo>
                  <a:lnTo>
                    <a:pt x="463" y="7"/>
                  </a:lnTo>
                  <a:lnTo>
                    <a:pt x="463" y="1"/>
                  </a:lnTo>
                  <a:lnTo>
                    <a:pt x="457" y="1"/>
                  </a:lnTo>
                  <a:close/>
                  <a:moveTo>
                    <a:pt x="0" y="0"/>
                  </a:moveTo>
                  <a:lnTo>
                    <a:pt x="0" y="13"/>
                  </a:lnTo>
                  <a:lnTo>
                    <a:pt x="13" y="0"/>
                  </a:lnTo>
                  <a:lnTo>
                    <a:pt x="0" y="0"/>
                  </a:lnTo>
                  <a:close/>
                </a:path>
              </a:pathLst>
            </a:custGeom>
            <a:solidFill>
              <a:srgbClr val="9E857F"/>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任意多边形: 形状 12"/>
            <p:cNvSpPr/>
            <p:nvPr/>
          </p:nvSpPr>
          <p:spPr bwMode="auto">
            <a:xfrm>
              <a:off x="4093401" y="2277941"/>
              <a:ext cx="933493" cy="26211"/>
            </a:xfrm>
            <a:custGeom>
              <a:avLst/>
              <a:gdLst/>
              <a:ahLst/>
              <a:cxnLst>
                <a:cxn ang="0">
                  <a:pos x="457" y="1"/>
                </a:cxn>
                <a:cxn ang="0">
                  <a:pos x="463" y="7"/>
                </a:cxn>
                <a:cxn ang="0">
                  <a:pos x="463" y="1"/>
                </a:cxn>
                <a:cxn ang="0">
                  <a:pos x="457" y="1"/>
                </a:cxn>
                <a:cxn ang="0">
                  <a:pos x="0" y="0"/>
                </a:cxn>
                <a:cxn ang="0">
                  <a:pos x="0" y="13"/>
                </a:cxn>
                <a:cxn ang="0">
                  <a:pos x="13" y="0"/>
                </a:cxn>
                <a:cxn ang="0">
                  <a:pos x="0" y="0"/>
                </a:cxn>
              </a:cxnLst>
              <a:rect l="0" t="0" r="r" b="b"/>
              <a:pathLst>
                <a:path w="463" h="13">
                  <a:moveTo>
                    <a:pt x="457" y="1"/>
                  </a:moveTo>
                  <a:lnTo>
                    <a:pt x="463" y="7"/>
                  </a:lnTo>
                  <a:lnTo>
                    <a:pt x="463" y="1"/>
                  </a:lnTo>
                  <a:lnTo>
                    <a:pt x="457" y="1"/>
                  </a:lnTo>
                  <a:moveTo>
                    <a:pt x="0" y="0"/>
                  </a:moveTo>
                  <a:lnTo>
                    <a:pt x="0" y="13"/>
                  </a:lnTo>
                  <a:lnTo>
                    <a:pt x="13" y="0"/>
                  </a:lnTo>
                  <a:lnTo>
                    <a:pt x="0" y="0"/>
                  </a:lnTo>
                </a:path>
              </a:pathLst>
            </a:custGeom>
            <a:no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835330" y="2947314"/>
              <a:ext cx="1463748" cy="1092770"/>
              <a:chOff x="3766047" y="2725746"/>
              <a:chExt cx="1607477" cy="1200072"/>
            </a:xfrm>
          </p:grpSpPr>
          <p:sp>
            <p:nvSpPr>
              <p:cNvPr id="42" name="任意多边形: 形状 41"/>
              <p:cNvSpPr/>
              <p:nvPr/>
            </p:nvSpPr>
            <p:spPr bwMode="auto">
              <a:xfrm>
                <a:off x="4729206" y="3257143"/>
                <a:ext cx="77496" cy="668675"/>
              </a:xfrm>
              <a:custGeom>
                <a:avLst/>
                <a:gdLst/>
                <a:ahLst/>
                <a:cxnLst>
                  <a:cxn ang="0">
                    <a:pos x="3" y="247"/>
                  </a:cxn>
                  <a:cxn ang="0">
                    <a:pos x="35" y="302"/>
                  </a:cxn>
                  <a:cxn ang="0">
                    <a:pos x="34" y="0"/>
                  </a:cxn>
                  <a:cxn ang="0">
                    <a:pos x="0" y="6"/>
                  </a:cxn>
                  <a:cxn ang="0">
                    <a:pos x="3" y="247"/>
                  </a:cxn>
                </a:cxnLst>
                <a:rect l="0" t="0" r="r" b="b"/>
                <a:pathLst>
                  <a:path w="35" h="302">
                    <a:moveTo>
                      <a:pt x="3" y="247"/>
                    </a:moveTo>
                    <a:lnTo>
                      <a:pt x="35" y="302"/>
                    </a:lnTo>
                    <a:lnTo>
                      <a:pt x="34" y="0"/>
                    </a:lnTo>
                    <a:lnTo>
                      <a:pt x="0" y="6"/>
                    </a:lnTo>
                    <a:lnTo>
                      <a:pt x="3" y="247"/>
                    </a:lnTo>
                    <a:close/>
                  </a:path>
                </a:pathLst>
              </a:custGeom>
              <a:solidFill>
                <a:schemeClr val="accent1">
                  <a:lumMod val="75000"/>
                </a:schemeClr>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任意多边形: 形状 42"/>
              <p:cNvSpPr/>
              <p:nvPr/>
            </p:nvSpPr>
            <p:spPr bwMode="auto">
              <a:xfrm>
                <a:off x="4315158" y="3270428"/>
                <a:ext cx="75281" cy="650962"/>
              </a:xfrm>
              <a:custGeom>
                <a:avLst/>
                <a:gdLst/>
                <a:ahLst/>
                <a:cxnLst>
                  <a:cxn ang="0">
                    <a:pos x="0" y="294"/>
                  </a:cxn>
                  <a:cxn ang="0">
                    <a:pos x="34" y="244"/>
                  </a:cxn>
                  <a:cxn ang="0">
                    <a:pos x="34" y="5"/>
                  </a:cxn>
                  <a:cxn ang="0">
                    <a:pos x="0" y="0"/>
                  </a:cxn>
                </a:cxnLst>
                <a:rect l="0" t="0" r="r" b="b"/>
                <a:pathLst>
                  <a:path w="34" h="294">
                    <a:moveTo>
                      <a:pt x="0" y="294"/>
                    </a:moveTo>
                    <a:lnTo>
                      <a:pt x="34" y="244"/>
                    </a:lnTo>
                    <a:lnTo>
                      <a:pt x="34" y="5"/>
                    </a:lnTo>
                    <a:lnTo>
                      <a:pt x="0" y="0"/>
                    </a:lnTo>
                  </a:path>
                </a:pathLst>
              </a:custGeom>
              <a:solidFill>
                <a:schemeClr val="accent1">
                  <a:lumMod val="75000"/>
                </a:schemeClr>
              </a:solidFill>
              <a:ln w="9525">
                <a:no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矩形 43"/>
              <p:cNvSpPr/>
              <p:nvPr/>
            </p:nvSpPr>
            <p:spPr bwMode="auto">
              <a:xfrm>
                <a:off x="4330658" y="3283713"/>
                <a:ext cx="480472" cy="75281"/>
              </a:xfrm>
              <a:prstGeom prst="rect">
                <a:avLst/>
              </a:prstGeom>
              <a:solidFill>
                <a:schemeClr val="accent1">
                  <a:lumMod val="75000"/>
                </a:schemeClr>
              </a:solidFill>
              <a:ln w="9525">
                <a:noFill/>
                <a:miter lim="800000"/>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任意多边形: 形状 44"/>
              <p:cNvSpPr/>
              <p:nvPr/>
            </p:nvSpPr>
            <p:spPr bwMode="auto">
              <a:xfrm>
                <a:off x="3766047" y="2725746"/>
                <a:ext cx="1607477" cy="1200072"/>
              </a:xfrm>
              <a:custGeom>
                <a:avLst/>
                <a:gdLst/>
                <a:ahLst/>
                <a:cxnLst>
                  <a:cxn ang="0">
                    <a:pos x="470" y="181"/>
                  </a:cxn>
                  <a:cxn ang="0">
                    <a:pos x="447" y="174"/>
                  </a:cxn>
                  <a:cxn ang="0">
                    <a:pos x="411" y="194"/>
                  </a:cxn>
                  <a:cxn ang="0">
                    <a:pos x="410" y="71"/>
                  </a:cxn>
                  <a:cxn ang="0">
                    <a:pos x="273" y="69"/>
                  </a:cxn>
                  <a:cxn ang="0">
                    <a:pos x="285" y="40"/>
                  </a:cxn>
                  <a:cxn ang="0">
                    <a:pos x="266" y="6"/>
                  </a:cxn>
                  <a:cxn ang="0">
                    <a:pos x="243" y="0"/>
                  </a:cxn>
                  <a:cxn ang="0">
                    <a:pos x="201" y="40"/>
                  </a:cxn>
                  <a:cxn ang="0">
                    <a:pos x="212" y="69"/>
                  </a:cxn>
                  <a:cxn ang="0">
                    <a:pos x="76" y="67"/>
                  </a:cxn>
                  <a:cxn ang="0">
                    <a:pos x="75" y="188"/>
                  </a:cxn>
                  <a:cxn ang="0">
                    <a:pos x="65" y="180"/>
                  </a:cxn>
                  <a:cxn ang="0">
                    <a:pos x="42" y="173"/>
                  </a:cxn>
                  <a:cxn ang="0">
                    <a:pos x="0" y="214"/>
                  </a:cxn>
                  <a:cxn ang="0">
                    <a:pos x="42" y="255"/>
                  </a:cxn>
                  <a:cxn ang="0">
                    <a:pos x="67" y="246"/>
                  </a:cxn>
                  <a:cxn ang="0">
                    <a:pos x="73" y="241"/>
                  </a:cxn>
                  <a:cxn ang="0">
                    <a:pos x="68" y="364"/>
                  </a:cxn>
                  <a:cxn ang="0">
                    <a:pos x="167" y="364"/>
                  </a:cxn>
                  <a:cxn ang="0">
                    <a:pos x="174" y="175"/>
                  </a:cxn>
                  <a:cxn ang="0">
                    <a:pos x="314" y="175"/>
                  </a:cxn>
                  <a:cxn ang="0">
                    <a:pos x="317" y="365"/>
                  </a:cxn>
                  <a:cxn ang="0">
                    <a:pos x="416" y="365"/>
                  </a:cxn>
                  <a:cxn ang="0">
                    <a:pos x="412" y="237"/>
                  </a:cxn>
                  <a:cxn ang="0">
                    <a:pos x="447" y="256"/>
                  </a:cxn>
                  <a:cxn ang="0">
                    <a:pos x="473" y="247"/>
                  </a:cxn>
                  <a:cxn ang="0">
                    <a:pos x="489" y="215"/>
                  </a:cxn>
                  <a:cxn ang="0">
                    <a:pos x="470" y="181"/>
                  </a:cxn>
                </a:cxnLst>
                <a:rect l="0" t="0" r="r" b="b"/>
                <a:pathLst>
                  <a:path w="489" h="365">
                    <a:moveTo>
                      <a:pt x="470" y="181"/>
                    </a:moveTo>
                    <a:cubicBezTo>
                      <a:pt x="464" y="176"/>
                      <a:pt x="456" y="174"/>
                      <a:pt x="447" y="174"/>
                    </a:cubicBezTo>
                    <a:cubicBezTo>
                      <a:pt x="432" y="174"/>
                      <a:pt x="418" y="182"/>
                      <a:pt x="411" y="194"/>
                    </a:cubicBezTo>
                    <a:cubicBezTo>
                      <a:pt x="410" y="71"/>
                      <a:pt x="410" y="71"/>
                      <a:pt x="410" y="71"/>
                    </a:cubicBezTo>
                    <a:cubicBezTo>
                      <a:pt x="273" y="69"/>
                      <a:pt x="273" y="69"/>
                      <a:pt x="273" y="69"/>
                    </a:cubicBezTo>
                    <a:cubicBezTo>
                      <a:pt x="280" y="61"/>
                      <a:pt x="285" y="51"/>
                      <a:pt x="285" y="40"/>
                    </a:cubicBezTo>
                    <a:cubicBezTo>
                      <a:pt x="285" y="26"/>
                      <a:pt x="277" y="14"/>
                      <a:pt x="266" y="6"/>
                    </a:cubicBezTo>
                    <a:cubicBezTo>
                      <a:pt x="259" y="2"/>
                      <a:pt x="251" y="0"/>
                      <a:pt x="243" y="0"/>
                    </a:cubicBezTo>
                    <a:cubicBezTo>
                      <a:pt x="220" y="0"/>
                      <a:pt x="201" y="18"/>
                      <a:pt x="201" y="40"/>
                    </a:cubicBezTo>
                    <a:cubicBezTo>
                      <a:pt x="201" y="51"/>
                      <a:pt x="205" y="61"/>
                      <a:pt x="212" y="69"/>
                    </a:cubicBezTo>
                    <a:cubicBezTo>
                      <a:pt x="76" y="67"/>
                      <a:pt x="76" y="67"/>
                      <a:pt x="76" y="67"/>
                    </a:cubicBezTo>
                    <a:cubicBezTo>
                      <a:pt x="75" y="188"/>
                      <a:pt x="75" y="188"/>
                      <a:pt x="75" y="188"/>
                    </a:cubicBezTo>
                    <a:cubicBezTo>
                      <a:pt x="72" y="185"/>
                      <a:pt x="69" y="182"/>
                      <a:pt x="65" y="180"/>
                    </a:cubicBezTo>
                    <a:cubicBezTo>
                      <a:pt x="58" y="175"/>
                      <a:pt x="50" y="173"/>
                      <a:pt x="42" y="173"/>
                    </a:cubicBezTo>
                    <a:cubicBezTo>
                      <a:pt x="19" y="173"/>
                      <a:pt x="0" y="191"/>
                      <a:pt x="0" y="214"/>
                    </a:cubicBezTo>
                    <a:cubicBezTo>
                      <a:pt x="0" y="236"/>
                      <a:pt x="19" y="255"/>
                      <a:pt x="42" y="255"/>
                    </a:cubicBezTo>
                    <a:cubicBezTo>
                      <a:pt x="51" y="255"/>
                      <a:pt x="60" y="251"/>
                      <a:pt x="67" y="246"/>
                    </a:cubicBezTo>
                    <a:cubicBezTo>
                      <a:pt x="69" y="245"/>
                      <a:pt x="71" y="243"/>
                      <a:pt x="73" y="241"/>
                    </a:cubicBezTo>
                    <a:cubicBezTo>
                      <a:pt x="68" y="364"/>
                      <a:pt x="68" y="364"/>
                      <a:pt x="68" y="364"/>
                    </a:cubicBezTo>
                    <a:cubicBezTo>
                      <a:pt x="167" y="364"/>
                      <a:pt x="167" y="364"/>
                      <a:pt x="167" y="364"/>
                    </a:cubicBezTo>
                    <a:cubicBezTo>
                      <a:pt x="174" y="175"/>
                      <a:pt x="174" y="175"/>
                      <a:pt x="174" y="175"/>
                    </a:cubicBezTo>
                    <a:cubicBezTo>
                      <a:pt x="314" y="175"/>
                      <a:pt x="314" y="175"/>
                      <a:pt x="314" y="175"/>
                    </a:cubicBezTo>
                    <a:cubicBezTo>
                      <a:pt x="317" y="365"/>
                      <a:pt x="317" y="365"/>
                      <a:pt x="317" y="365"/>
                    </a:cubicBezTo>
                    <a:cubicBezTo>
                      <a:pt x="416" y="365"/>
                      <a:pt x="416" y="365"/>
                      <a:pt x="416" y="365"/>
                    </a:cubicBezTo>
                    <a:cubicBezTo>
                      <a:pt x="412" y="237"/>
                      <a:pt x="412" y="237"/>
                      <a:pt x="412" y="237"/>
                    </a:cubicBezTo>
                    <a:cubicBezTo>
                      <a:pt x="420" y="248"/>
                      <a:pt x="433" y="256"/>
                      <a:pt x="447" y="256"/>
                    </a:cubicBezTo>
                    <a:cubicBezTo>
                      <a:pt x="457" y="256"/>
                      <a:pt x="466" y="252"/>
                      <a:pt x="473" y="247"/>
                    </a:cubicBezTo>
                    <a:cubicBezTo>
                      <a:pt x="483" y="240"/>
                      <a:pt x="489" y="228"/>
                      <a:pt x="489" y="215"/>
                    </a:cubicBezTo>
                    <a:cubicBezTo>
                      <a:pt x="489" y="200"/>
                      <a:pt x="482" y="188"/>
                      <a:pt x="470" y="181"/>
                    </a:cubicBezTo>
                    <a:close/>
                  </a:path>
                </a:pathLst>
              </a:custGeom>
              <a:solidFill>
                <a:schemeClr val="bg1">
                  <a:lumMod val="85000"/>
                </a:schemeClr>
              </a:solidFill>
              <a:ln w="19050">
                <a:solidFill>
                  <a:schemeClr val="bg1"/>
                </a:solid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5" name="任意多边形: 形状 14"/>
            <p:cNvSpPr/>
            <p:nvPr/>
          </p:nvSpPr>
          <p:spPr bwMode="auto">
            <a:xfrm>
              <a:off x="5071250" y="2933201"/>
              <a:ext cx="459689" cy="1102852"/>
            </a:xfrm>
            <a:custGeom>
              <a:avLst/>
              <a:gdLst/>
              <a:ahLst/>
              <a:cxnLst>
                <a:cxn ang="0">
                  <a:pos x="154" y="365"/>
                </a:cxn>
                <a:cxn ang="0">
                  <a:pos x="131" y="74"/>
                </a:cxn>
                <a:cxn ang="0">
                  <a:pos x="86" y="73"/>
                </a:cxn>
                <a:cxn ang="0">
                  <a:pos x="103" y="41"/>
                </a:cxn>
                <a:cxn ang="0">
                  <a:pos x="84" y="6"/>
                </a:cxn>
                <a:cxn ang="0">
                  <a:pos x="61" y="0"/>
                </a:cxn>
                <a:cxn ang="0">
                  <a:pos x="19" y="41"/>
                </a:cxn>
                <a:cxn ang="0">
                  <a:pos x="35" y="73"/>
                </a:cxn>
                <a:cxn ang="0">
                  <a:pos x="1" y="72"/>
                </a:cxn>
                <a:cxn ang="0">
                  <a:pos x="0" y="191"/>
                </a:cxn>
                <a:cxn ang="0">
                  <a:pos x="1" y="194"/>
                </a:cxn>
                <a:cxn ang="0">
                  <a:pos x="34" y="178"/>
                </a:cxn>
                <a:cxn ang="0">
                  <a:pos x="76" y="220"/>
                </a:cxn>
                <a:cxn ang="0">
                  <a:pos x="34" y="263"/>
                </a:cxn>
                <a:cxn ang="0">
                  <a:pos x="3" y="248"/>
                </a:cxn>
                <a:cxn ang="0">
                  <a:pos x="7" y="369"/>
                </a:cxn>
                <a:cxn ang="0">
                  <a:pos x="154" y="365"/>
                </a:cxn>
              </a:cxnLst>
              <a:rect l="0" t="0" r="r" b="b"/>
              <a:pathLst>
                <a:path w="154" h="369">
                  <a:moveTo>
                    <a:pt x="154" y="365"/>
                  </a:moveTo>
                  <a:cubicBezTo>
                    <a:pt x="131" y="74"/>
                    <a:pt x="131" y="74"/>
                    <a:pt x="131" y="74"/>
                  </a:cubicBezTo>
                  <a:cubicBezTo>
                    <a:pt x="86" y="73"/>
                    <a:pt x="86" y="73"/>
                    <a:pt x="86" y="73"/>
                  </a:cubicBezTo>
                  <a:cubicBezTo>
                    <a:pt x="96" y="66"/>
                    <a:pt x="103" y="54"/>
                    <a:pt x="103" y="41"/>
                  </a:cubicBezTo>
                  <a:cubicBezTo>
                    <a:pt x="103" y="26"/>
                    <a:pt x="95" y="14"/>
                    <a:pt x="84" y="6"/>
                  </a:cubicBezTo>
                  <a:cubicBezTo>
                    <a:pt x="77" y="2"/>
                    <a:pt x="70" y="0"/>
                    <a:pt x="61" y="0"/>
                  </a:cubicBezTo>
                  <a:cubicBezTo>
                    <a:pt x="38" y="0"/>
                    <a:pt x="19" y="18"/>
                    <a:pt x="19" y="41"/>
                  </a:cubicBezTo>
                  <a:cubicBezTo>
                    <a:pt x="19" y="54"/>
                    <a:pt x="25" y="65"/>
                    <a:pt x="35" y="73"/>
                  </a:cubicBezTo>
                  <a:cubicBezTo>
                    <a:pt x="1" y="72"/>
                    <a:pt x="1" y="72"/>
                    <a:pt x="1" y="72"/>
                  </a:cubicBezTo>
                  <a:cubicBezTo>
                    <a:pt x="0" y="191"/>
                    <a:pt x="0" y="191"/>
                    <a:pt x="0" y="191"/>
                  </a:cubicBezTo>
                  <a:cubicBezTo>
                    <a:pt x="1" y="194"/>
                    <a:pt x="1" y="194"/>
                    <a:pt x="1" y="194"/>
                  </a:cubicBezTo>
                  <a:cubicBezTo>
                    <a:pt x="8" y="184"/>
                    <a:pt x="20" y="178"/>
                    <a:pt x="34" y="178"/>
                  </a:cubicBezTo>
                  <a:cubicBezTo>
                    <a:pt x="57" y="178"/>
                    <a:pt x="76" y="197"/>
                    <a:pt x="76" y="220"/>
                  </a:cubicBezTo>
                  <a:cubicBezTo>
                    <a:pt x="76" y="243"/>
                    <a:pt x="57" y="263"/>
                    <a:pt x="34" y="263"/>
                  </a:cubicBezTo>
                  <a:cubicBezTo>
                    <a:pt x="21" y="263"/>
                    <a:pt x="10" y="257"/>
                    <a:pt x="3" y="248"/>
                  </a:cubicBezTo>
                  <a:cubicBezTo>
                    <a:pt x="7" y="369"/>
                    <a:pt x="7" y="369"/>
                    <a:pt x="7" y="369"/>
                  </a:cubicBezTo>
                  <a:lnTo>
                    <a:pt x="154" y="365"/>
                  </a:lnTo>
                  <a:close/>
                </a:path>
              </a:pathLst>
            </a:custGeom>
            <a:solidFill>
              <a:schemeClr val="accent5"/>
            </a:solidFill>
            <a:ln w="19050">
              <a:solidFill>
                <a:schemeClr val="bg1"/>
              </a:solid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任意多边形: 形状 15"/>
            <p:cNvSpPr/>
            <p:nvPr/>
          </p:nvSpPr>
          <p:spPr bwMode="auto">
            <a:xfrm>
              <a:off x="3603470" y="2929169"/>
              <a:ext cx="451625" cy="1104867"/>
            </a:xfrm>
            <a:custGeom>
              <a:avLst/>
              <a:gdLst/>
              <a:ahLst/>
              <a:cxnLst>
                <a:cxn ang="0">
                  <a:pos x="0" y="365"/>
                </a:cxn>
                <a:cxn ang="0">
                  <a:pos x="22" y="73"/>
                </a:cxn>
                <a:cxn ang="0">
                  <a:pos x="66" y="73"/>
                </a:cxn>
                <a:cxn ang="0">
                  <a:pos x="50" y="40"/>
                </a:cxn>
                <a:cxn ang="0">
                  <a:pos x="69" y="6"/>
                </a:cxn>
                <a:cxn ang="0">
                  <a:pos x="91" y="0"/>
                </a:cxn>
                <a:cxn ang="0">
                  <a:pos x="133" y="40"/>
                </a:cxn>
                <a:cxn ang="0">
                  <a:pos x="117" y="73"/>
                </a:cxn>
                <a:cxn ang="0">
                  <a:pos x="150" y="72"/>
                </a:cxn>
                <a:cxn ang="0">
                  <a:pos x="151" y="191"/>
                </a:cxn>
                <a:cxn ang="0">
                  <a:pos x="151" y="194"/>
                </a:cxn>
                <a:cxn ang="0">
                  <a:pos x="118" y="177"/>
                </a:cxn>
                <a:cxn ang="0">
                  <a:pos x="76" y="220"/>
                </a:cxn>
                <a:cxn ang="0">
                  <a:pos x="118" y="262"/>
                </a:cxn>
                <a:cxn ang="0">
                  <a:pos x="149" y="248"/>
                </a:cxn>
                <a:cxn ang="0">
                  <a:pos x="145" y="369"/>
                </a:cxn>
                <a:cxn ang="0">
                  <a:pos x="0" y="365"/>
                </a:cxn>
              </a:cxnLst>
              <a:rect l="0" t="0" r="r" b="b"/>
              <a:pathLst>
                <a:path w="151" h="369">
                  <a:moveTo>
                    <a:pt x="0" y="365"/>
                  </a:moveTo>
                  <a:cubicBezTo>
                    <a:pt x="22" y="73"/>
                    <a:pt x="22" y="73"/>
                    <a:pt x="22" y="73"/>
                  </a:cubicBezTo>
                  <a:cubicBezTo>
                    <a:pt x="66" y="73"/>
                    <a:pt x="66" y="73"/>
                    <a:pt x="66" y="73"/>
                  </a:cubicBezTo>
                  <a:cubicBezTo>
                    <a:pt x="56" y="66"/>
                    <a:pt x="50" y="54"/>
                    <a:pt x="50" y="40"/>
                  </a:cubicBezTo>
                  <a:cubicBezTo>
                    <a:pt x="50" y="26"/>
                    <a:pt x="57" y="14"/>
                    <a:pt x="69" y="6"/>
                  </a:cubicBezTo>
                  <a:cubicBezTo>
                    <a:pt x="75" y="2"/>
                    <a:pt x="83" y="0"/>
                    <a:pt x="91" y="0"/>
                  </a:cubicBezTo>
                  <a:cubicBezTo>
                    <a:pt x="114" y="0"/>
                    <a:pt x="133" y="18"/>
                    <a:pt x="133" y="40"/>
                  </a:cubicBezTo>
                  <a:cubicBezTo>
                    <a:pt x="133" y="54"/>
                    <a:pt x="126" y="65"/>
                    <a:pt x="117" y="73"/>
                  </a:cubicBezTo>
                  <a:cubicBezTo>
                    <a:pt x="150" y="72"/>
                    <a:pt x="150" y="72"/>
                    <a:pt x="150" y="72"/>
                  </a:cubicBezTo>
                  <a:cubicBezTo>
                    <a:pt x="151" y="191"/>
                    <a:pt x="151" y="191"/>
                    <a:pt x="151" y="191"/>
                  </a:cubicBezTo>
                  <a:cubicBezTo>
                    <a:pt x="151" y="194"/>
                    <a:pt x="151" y="194"/>
                    <a:pt x="151" y="194"/>
                  </a:cubicBezTo>
                  <a:cubicBezTo>
                    <a:pt x="143" y="184"/>
                    <a:pt x="132" y="177"/>
                    <a:pt x="118" y="177"/>
                  </a:cubicBezTo>
                  <a:cubicBezTo>
                    <a:pt x="95" y="177"/>
                    <a:pt x="76" y="196"/>
                    <a:pt x="76" y="220"/>
                  </a:cubicBezTo>
                  <a:cubicBezTo>
                    <a:pt x="76" y="243"/>
                    <a:pt x="95" y="262"/>
                    <a:pt x="118" y="262"/>
                  </a:cubicBezTo>
                  <a:cubicBezTo>
                    <a:pt x="130" y="262"/>
                    <a:pt x="141" y="257"/>
                    <a:pt x="149" y="248"/>
                  </a:cubicBezTo>
                  <a:cubicBezTo>
                    <a:pt x="145" y="369"/>
                    <a:pt x="145" y="369"/>
                    <a:pt x="145" y="369"/>
                  </a:cubicBezTo>
                  <a:lnTo>
                    <a:pt x="0" y="365"/>
                  </a:lnTo>
                  <a:close/>
                </a:path>
              </a:pathLst>
            </a:custGeom>
            <a:solidFill>
              <a:schemeClr val="accent1"/>
            </a:solidFill>
            <a:ln w="19050">
              <a:solidFill>
                <a:schemeClr val="bg1"/>
              </a:solid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任意多边形: 形状 24"/>
            <p:cNvSpPr/>
            <p:nvPr/>
          </p:nvSpPr>
          <p:spPr bwMode="auto">
            <a:xfrm>
              <a:off x="4095396" y="1846798"/>
              <a:ext cx="927444" cy="612919"/>
            </a:xfrm>
            <a:custGeom>
              <a:avLst/>
              <a:gdLst/>
              <a:ahLst/>
              <a:cxnLst>
                <a:cxn ang="0">
                  <a:pos x="310" y="142"/>
                </a:cxn>
                <a:cxn ang="0">
                  <a:pos x="158" y="0"/>
                </a:cxn>
                <a:cxn ang="0">
                  <a:pos x="0" y="142"/>
                </a:cxn>
                <a:cxn ang="0">
                  <a:pos x="112" y="142"/>
                </a:cxn>
                <a:cxn ang="0">
                  <a:pos x="110" y="164"/>
                </a:cxn>
                <a:cxn ang="0">
                  <a:pos x="155" y="205"/>
                </a:cxn>
                <a:cxn ang="0">
                  <a:pos x="200" y="164"/>
                </a:cxn>
                <a:cxn ang="0">
                  <a:pos x="197" y="142"/>
                </a:cxn>
                <a:cxn ang="0">
                  <a:pos x="310" y="142"/>
                </a:cxn>
              </a:cxnLst>
              <a:rect l="0" t="0" r="r" b="b"/>
              <a:pathLst>
                <a:path w="310" h="205">
                  <a:moveTo>
                    <a:pt x="310" y="142"/>
                  </a:moveTo>
                  <a:cubicBezTo>
                    <a:pt x="158" y="0"/>
                    <a:pt x="158" y="0"/>
                    <a:pt x="158" y="0"/>
                  </a:cubicBezTo>
                  <a:cubicBezTo>
                    <a:pt x="0" y="142"/>
                    <a:pt x="0" y="142"/>
                    <a:pt x="0" y="142"/>
                  </a:cubicBezTo>
                  <a:cubicBezTo>
                    <a:pt x="112" y="142"/>
                    <a:pt x="112" y="142"/>
                    <a:pt x="112" y="142"/>
                  </a:cubicBezTo>
                  <a:cubicBezTo>
                    <a:pt x="108" y="149"/>
                    <a:pt x="110" y="155"/>
                    <a:pt x="110" y="164"/>
                  </a:cubicBezTo>
                  <a:cubicBezTo>
                    <a:pt x="110" y="188"/>
                    <a:pt x="131" y="205"/>
                    <a:pt x="155" y="205"/>
                  </a:cubicBezTo>
                  <a:cubicBezTo>
                    <a:pt x="179" y="205"/>
                    <a:pt x="200" y="188"/>
                    <a:pt x="200" y="164"/>
                  </a:cubicBezTo>
                  <a:cubicBezTo>
                    <a:pt x="200" y="156"/>
                    <a:pt x="201" y="149"/>
                    <a:pt x="197" y="142"/>
                  </a:cubicBezTo>
                  <a:cubicBezTo>
                    <a:pt x="310" y="142"/>
                    <a:pt x="310" y="142"/>
                    <a:pt x="310" y="142"/>
                  </a:cubicBezTo>
                </a:path>
              </a:pathLst>
            </a:custGeom>
            <a:solidFill>
              <a:schemeClr val="bg1">
                <a:lumMod val="85000"/>
              </a:schemeClr>
            </a:solidFill>
            <a:ln w="19050">
              <a:solidFill>
                <a:schemeClr val="bg1"/>
              </a:solidFill>
              <a:round/>
            </a:ln>
          </p:spPr>
          <p:txBody>
            <a:bodyPr anchor="ctr"/>
            <a:lstStyle/>
            <a:p>
              <a:pPr algn="ctr"/>
              <a:endParaRPr sz="1467">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3" name="矩形: 圆角 52">
            <a:extLst>
              <a:ext uri="{FF2B5EF4-FFF2-40B4-BE49-F238E27FC236}">
                <a16:creationId xmlns:a16="http://schemas.microsoft.com/office/drawing/2014/main" id="{83FF0469-C57F-4256-85E2-5A787E516AF9}"/>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id="{D43F6566-8A83-4C5E-9245-A7780AAB2120}"/>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840134798"/>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80">
                                          <p:stCondLst>
                                            <p:cond delay="0"/>
                                          </p:stCondLst>
                                        </p:cTn>
                                        <p:tgtEl>
                                          <p:spTgt spid="52"/>
                                        </p:tgtEl>
                                      </p:cBhvr>
                                    </p:animEffect>
                                    <p:anim calcmode="lin" valueType="num">
                                      <p:cBhvr>
                                        <p:cTn id="8"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3" dur="26">
                                          <p:stCondLst>
                                            <p:cond delay="650"/>
                                          </p:stCondLst>
                                        </p:cTn>
                                        <p:tgtEl>
                                          <p:spTgt spid="52"/>
                                        </p:tgtEl>
                                      </p:cBhvr>
                                      <p:to x="100000" y="60000"/>
                                    </p:animScale>
                                    <p:animScale>
                                      <p:cBhvr>
                                        <p:cTn id="14" dur="166" decel="50000">
                                          <p:stCondLst>
                                            <p:cond delay="676"/>
                                          </p:stCondLst>
                                        </p:cTn>
                                        <p:tgtEl>
                                          <p:spTgt spid="52"/>
                                        </p:tgtEl>
                                      </p:cBhvr>
                                      <p:to x="100000" y="100000"/>
                                    </p:animScale>
                                    <p:animScale>
                                      <p:cBhvr>
                                        <p:cTn id="15" dur="26">
                                          <p:stCondLst>
                                            <p:cond delay="1312"/>
                                          </p:stCondLst>
                                        </p:cTn>
                                        <p:tgtEl>
                                          <p:spTgt spid="52"/>
                                        </p:tgtEl>
                                      </p:cBhvr>
                                      <p:to x="100000" y="80000"/>
                                    </p:animScale>
                                    <p:animScale>
                                      <p:cBhvr>
                                        <p:cTn id="16" dur="166" decel="50000">
                                          <p:stCondLst>
                                            <p:cond delay="1338"/>
                                          </p:stCondLst>
                                        </p:cTn>
                                        <p:tgtEl>
                                          <p:spTgt spid="52"/>
                                        </p:tgtEl>
                                      </p:cBhvr>
                                      <p:to x="100000" y="100000"/>
                                    </p:animScale>
                                    <p:animScale>
                                      <p:cBhvr>
                                        <p:cTn id="17" dur="26">
                                          <p:stCondLst>
                                            <p:cond delay="1642"/>
                                          </p:stCondLst>
                                        </p:cTn>
                                        <p:tgtEl>
                                          <p:spTgt spid="52"/>
                                        </p:tgtEl>
                                      </p:cBhvr>
                                      <p:to x="100000" y="90000"/>
                                    </p:animScale>
                                    <p:animScale>
                                      <p:cBhvr>
                                        <p:cTn id="18" dur="166" decel="50000">
                                          <p:stCondLst>
                                            <p:cond delay="1668"/>
                                          </p:stCondLst>
                                        </p:cTn>
                                        <p:tgtEl>
                                          <p:spTgt spid="52"/>
                                        </p:tgtEl>
                                      </p:cBhvr>
                                      <p:to x="100000" y="100000"/>
                                    </p:animScale>
                                    <p:animScale>
                                      <p:cBhvr>
                                        <p:cTn id="19" dur="26">
                                          <p:stCondLst>
                                            <p:cond delay="1808"/>
                                          </p:stCondLst>
                                        </p:cTn>
                                        <p:tgtEl>
                                          <p:spTgt spid="52"/>
                                        </p:tgtEl>
                                      </p:cBhvr>
                                      <p:to x="100000" y="95000"/>
                                    </p:animScale>
                                    <p:animScale>
                                      <p:cBhvr>
                                        <p:cTn id="20" dur="166" decel="50000">
                                          <p:stCondLst>
                                            <p:cond delay="1834"/>
                                          </p:stCondLst>
                                        </p:cTn>
                                        <p:tgtEl>
                                          <p:spTgt spid="52"/>
                                        </p:tgtEl>
                                      </p:cBhvr>
                                      <p:to x="100000" y="100000"/>
                                    </p:animScale>
                                  </p:childTnLst>
                                </p:cTn>
                              </p:par>
                            </p:childTnLst>
                          </p:cTn>
                        </p:par>
                        <p:par>
                          <p:cTn id="21" fill="hold">
                            <p:stCondLst>
                              <p:cond delay="2000"/>
                            </p:stCondLst>
                            <p:childTnLst>
                              <p:par>
                                <p:cTn id="22" presetID="22" presetClass="entr" presetSubtype="2"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right)">
                                      <p:cBhvr>
                                        <p:cTn id="24" dur="500"/>
                                        <p:tgtEl>
                                          <p:spTgt spid="18"/>
                                        </p:tgtEl>
                                      </p:cBhvr>
                                    </p:animEffect>
                                  </p:childTnLst>
                                </p:cTn>
                              </p:par>
                            </p:childTnLst>
                          </p:cTn>
                        </p:par>
                        <p:par>
                          <p:cTn id="25" fill="hold">
                            <p:stCondLst>
                              <p:cond delay="2500"/>
                            </p:stCondLst>
                            <p:childTnLst>
                              <p:par>
                                <p:cTn id="26" presetID="2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500"/>
                            </p:stCondLst>
                            <p:childTnLst>
                              <p:par>
                                <p:cTn id="48" presetID="42" presetClass="entr" presetSubtype="0"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22" presetClass="entr" presetSubtype="8" fill="hold" grpId="0" nodeType="with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wipe(left)">
                                      <p:cBhvr>
                                        <p:cTn id="60" dur="1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图表 36"/>
          <p:cNvGraphicFramePr/>
          <p:nvPr/>
        </p:nvGraphicFramePr>
        <p:xfrm>
          <a:off x="49195" y="2903245"/>
          <a:ext cx="9136479" cy="2830011"/>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37"/>
          <p:cNvGrpSpPr/>
          <p:nvPr/>
        </p:nvGrpSpPr>
        <p:grpSpPr>
          <a:xfrm>
            <a:off x="8003107" y="1999493"/>
            <a:ext cx="2591488" cy="3403571"/>
            <a:chOff x="6134582" y="1509006"/>
            <a:chExt cx="1944216" cy="2552678"/>
          </a:xfrm>
          <a:effectLst>
            <a:outerShdw blurRad="215900" dist="88900" dir="8100000" algn="tr" rotWithShape="0">
              <a:prstClr val="black">
                <a:alpha val="31000"/>
              </a:prstClr>
            </a:outerShdw>
          </a:effectLst>
        </p:grpSpPr>
        <p:sp>
          <p:nvSpPr>
            <p:cNvPr id="39" name="椭圆 38"/>
            <p:cNvSpPr/>
            <p:nvPr/>
          </p:nvSpPr>
          <p:spPr>
            <a:xfrm>
              <a:off x="6134582" y="2117468"/>
              <a:ext cx="1944216" cy="1944216"/>
            </a:xfrm>
            <a:prstGeom prst="ellipse">
              <a:avLst/>
            </a:prstGeom>
            <a:solidFill>
              <a:schemeClr val="bg1"/>
            </a:solidFill>
            <a:ln w="1016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0" name="矩形 19"/>
            <p:cNvSpPr/>
            <p:nvPr/>
          </p:nvSpPr>
          <p:spPr>
            <a:xfrm rot="2050084">
              <a:off x="7606305"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矩形 19"/>
            <p:cNvSpPr/>
            <p:nvPr/>
          </p:nvSpPr>
          <p:spPr>
            <a:xfrm rot="19549916" flipH="1">
              <a:off x="6422056" y="2059772"/>
              <a:ext cx="144016" cy="216024"/>
            </a:xfrm>
            <a:custGeom>
              <a:avLst/>
              <a:gdLst/>
              <a:ahLst/>
              <a:cxnLst/>
              <a:rect l="l" t="t" r="r" b="b"/>
              <a:pathLst>
                <a:path w="144016" h="216024">
                  <a:moveTo>
                    <a:pt x="24003" y="0"/>
                  </a:moveTo>
                  <a:lnTo>
                    <a:pt x="120013" y="0"/>
                  </a:lnTo>
                  <a:cubicBezTo>
                    <a:pt x="133269" y="0"/>
                    <a:pt x="144016" y="10747"/>
                    <a:pt x="144016" y="24003"/>
                  </a:cubicBezTo>
                  <a:lnTo>
                    <a:pt x="144016" y="120013"/>
                  </a:lnTo>
                  <a:cubicBezTo>
                    <a:pt x="144016" y="133269"/>
                    <a:pt x="133269" y="144016"/>
                    <a:pt x="120013" y="144016"/>
                  </a:cubicBezTo>
                  <a:lnTo>
                    <a:pt x="108012" y="144016"/>
                  </a:lnTo>
                  <a:lnTo>
                    <a:pt x="108012" y="216024"/>
                  </a:lnTo>
                  <a:lnTo>
                    <a:pt x="36004" y="216024"/>
                  </a:lnTo>
                  <a:lnTo>
                    <a:pt x="36004" y="144016"/>
                  </a:lnTo>
                  <a:lnTo>
                    <a:pt x="24003" y="144016"/>
                  </a:lnTo>
                  <a:cubicBezTo>
                    <a:pt x="10747" y="144016"/>
                    <a:pt x="0" y="133269"/>
                    <a:pt x="0" y="120013"/>
                  </a:cubicBezTo>
                  <a:lnTo>
                    <a:pt x="0" y="24003"/>
                  </a:lnTo>
                  <a:cubicBezTo>
                    <a:pt x="0" y="10747"/>
                    <a:pt x="10747" y="0"/>
                    <a:pt x="24003"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矩形 20"/>
            <p:cNvSpPr/>
            <p:nvPr/>
          </p:nvSpPr>
          <p:spPr>
            <a:xfrm>
              <a:off x="6986488" y="1654012"/>
              <a:ext cx="197320" cy="463456"/>
            </a:xfrm>
            <a:custGeom>
              <a:avLst/>
              <a:gdLst/>
              <a:ahLst/>
              <a:cxnLst/>
              <a:rect l="l" t="t" r="r" b="b"/>
              <a:pathLst>
                <a:path w="197320" h="463456">
                  <a:moveTo>
                    <a:pt x="32887" y="0"/>
                  </a:moveTo>
                  <a:lnTo>
                    <a:pt x="164433" y="0"/>
                  </a:lnTo>
                  <a:cubicBezTo>
                    <a:pt x="182596" y="0"/>
                    <a:pt x="197320" y="14725"/>
                    <a:pt x="197320" y="32887"/>
                  </a:cubicBezTo>
                  <a:lnTo>
                    <a:pt x="197320" y="164434"/>
                  </a:lnTo>
                  <a:cubicBezTo>
                    <a:pt x="197320" y="182596"/>
                    <a:pt x="182596" y="197321"/>
                    <a:pt x="164433" y="197321"/>
                  </a:cubicBezTo>
                  <a:lnTo>
                    <a:pt x="152660" y="197321"/>
                  </a:lnTo>
                  <a:lnTo>
                    <a:pt x="152660" y="463456"/>
                  </a:lnTo>
                  <a:lnTo>
                    <a:pt x="44660" y="463456"/>
                  </a:lnTo>
                  <a:lnTo>
                    <a:pt x="44660" y="197321"/>
                  </a:lnTo>
                  <a:lnTo>
                    <a:pt x="32887" y="197321"/>
                  </a:lnTo>
                  <a:cubicBezTo>
                    <a:pt x="14724" y="197321"/>
                    <a:pt x="0" y="182596"/>
                    <a:pt x="0" y="164434"/>
                  </a:cubicBezTo>
                  <a:lnTo>
                    <a:pt x="0" y="32887"/>
                  </a:lnTo>
                  <a:cubicBezTo>
                    <a:pt x="0" y="14725"/>
                    <a:pt x="14724" y="0"/>
                    <a:pt x="32887" y="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同心圆 42"/>
            <p:cNvSpPr/>
            <p:nvPr/>
          </p:nvSpPr>
          <p:spPr>
            <a:xfrm>
              <a:off x="6853304" y="1509006"/>
              <a:ext cx="463688" cy="463688"/>
            </a:xfrm>
            <a:prstGeom prst="donut">
              <a:avLst>
                <a:gd name="adj" fmla="val 993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44" name="矩形 43"/>
          <p:cNvSpPr/>
          <p:nvPr/>
        </p:nvSpPr>
        <p:spPr>
          <a:xfrm>
            <a:off x="2385247" y="2339924"/>
            <a:ext cx="1826141" cy="338554"/>
          </a:xfrm>
          <a:prstGeom prst="rect">
            <a:avLst/>
          </a:prstGeom>
        </p:spPr>
        <p:txBody>
          <a:bodyPr wrap="none">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a:t>
            </a:r>
          </a:p>
        </p:txBody>
      </p:sp>
      <p:graphicFrame>
        <p:nvGraphicFramePr>
          <p:cNvPr id="45" name="图表 44"/>
          <p:cNvGraphicFramePr/>
          <p:nvPr/>
        </p:nvGraphicFramePr>
        <p:xfrm>
          <a:off x="7094451" y="2622080"/>
          <a:ext cx="4453144" cy="2969680"/>
        </p:xfrm>
        <a:graphic>
          <a:graphicData uri="http://schemas.openxmlformats.org/drawingml/2006/chart">
            <c:chart xmlns:c="http://schemas.openxmlformats.org/drawingml/2006/chart" xmlns:r="http://schemas.openxmlformats.org/officeDocument/2006/relationships" r:id="rId4"/>
          </a:graphicData>
        </a:graphic>
      </p:graphicFrame>
      <p:sp>
        <p:nvSpPr>
          <p:cNvPr id="12" name="矩形: 圆角 11">
            <a:extLst>
              <a:ext uri="{FF2B5EF4-FFF2-40B4-BE49-F238E27FC236}">
                <a16:creationId xmlns:a16="http://schemas.microsoft.com/office/drawing/2014/main" id="{A75BCE21-D1F1-4115-B75F-D01DCF9ED350}"/>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28A1EACB-F11B-48CE-98F1-227BA6D9750F}"/>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4293550346"/>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left)">
                                      <p:cBhvr>
                                        <p:cTn id="7" dur="1250"/>
                                        <p:tgtEl>
                                          <p:spTgt spid="44"/>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left)">
                                      <p:cBhvr>
                                        <p:cTn id="11" dur="500"/>
                                        <p:tgtEl>
                                          <p:spTgt spid="37"/>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2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P spid="44" grpId="0"/>
      <p:bldGraphic spid="45" grpId="0">
        <p:bldAsOne/>
      </p:bldGraphic>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2"/>
          <p:cNvGrpSpPr/>
          <p:nvPr/>
        </p:nvGrpSpPr>
        <p:grpSpPr>
          <a:xfrm>
            <a:off x="974944" y="1210474"/>
            <a:ext cx="10045704" cy="2170047"/>
            <a:chOff x="1073149" y="496536"/>
            <a:chExt cx="10045704" cy="2170046"/>
          </a:xfrm>
        </p:grpSpPr>
        <p:sp>
          <p:nvSpPr>
            <p:cNvPr id="15" name="Freeform: Shape 2"/>
            <p:cNvSpPr/>
            <p:nvPr/>
          </p:nvSpPr>
          <p:spPr>
            <a:xfrm>
              <a:off x="1073149" y="1799083"/>
              <a:ext cx="1004571" cy="862097"/>
            </a:xfrm>
            <a:custGeom>
              <a:avLst/>
              <a:gdLst/>
              <a:ahLst/>
              <a:cxnLst>
                <a:cxn ang="0">
                  <a:pos x="wd2" y="hd2"/>
                </a:cxn>
                <a:cxn ang="5400000">
                  <a:pos x="wd2" y="hd2"/>
                </a:cxn>
                <a:cxn ang="10800000">
                  <a:pos x="wd2" y="hd2"/>
                </a:cxn>
                <a:cxn ang="16200000">
                  <a:pos x="wd2" y="hd2"/>
                </a:cxn>
              </a:cxnLst>
              <a:rect l="0" t="0" r="r" b="b"/>
              <a:pathLst>
                <a:path w="21600" h="21600" extrusionOk="0">
                  <a:moveTo>
                    <a:pt x="8605" y="5478"/>
                  </a:moveTo>
                  <a:lnTo>
                    <a:pt x="6126" y="8350"/>
                  </a:lnTo>
                  <a:cubicBezTo>
                    <a:pt x="1357" y="10288"/>
                    <a:pt x="0" y="12899"/>
                    <a:pt x="0" y="14094"/>
                  </a:cubicBezTo>
                  <a:cubicBezTo>
                    <a:pt x="0" y="20043"/>
                    <a:pt x="15755" y="21399"/>
                    <a:pt x="21600" y="21600"/>
                  </a:cubicBezTo>
                  <a:lnTo>
                    <a:pt x="21600" y="0"/>
                  </a:lnTo>
                  <a:cubicBezTo>
                    <a:pt x="16641" y="723"/>
                    <a:pt x="11387" y="2259"/>
                    <a:pt x="8605" y="5478"/>
                  </a:cubicBezTo>
                  <a:close/>
                </a:path>
              </a:pathLst>
            </a:custGeom>
            <a:solidFill>
              <a:schemeClr val="accent1">
                <a:lumMod val="100000"/>
              </a:schemeClr>
            </a:solidFill>
            <a:ln w="6350" cap="flat">
              <a:solidFill>
                <a:srgbClr val="FFFFFF"/>
              </a:solidFill>
              <a:prstDash val="solid"/>
              <a:miter lim="400000"/>
            </a:ln>
            <a:effectLst/>
          </p:spPr>
          <p:txBody>
            <a:bodyPr anchor="ctr"/>
            <a:lstStyle/>
            <a:p>
              <a:pPr algn="ctr"/>
              <a:endParaRPr sz="2400"/>
            </a:p>
          </p:txBody>
        </p:sp>
        <p:sp>
          <p:nvSpPr>
            <p:cNvPr id="16" name="Freeform: Shape 3"/>
            <p:cNvSpPr/>
            <p:nvPr/>
          </p:nvSpPr>
          <p:spPr>
            <a:xfrm>
              <a:off x="2077719" y="1779044"/>
              <a:ext cx="1004571" cy="887537"/>
            </a:xfrm>
            <a:custGeom>
              <a:avLst/>
              <a:gdLst/>
              <a:ahLst/>
              <a:cxnLst>
                <a:cxn ang="0">
                  <a:pos x="wd2" y="hd2"/>
                </a:cxn>
                <a:cxn ang="5400000">
                  <a:pos x="wd2" y="hd2"/>
                </a:cxn>
                <a:cxn ang="10800000">
                  <a:pos x="wd2" y="hd2"/>
                </a:cxn>
                <a:cxn ang="16200000">
                  <a:pos x="wd2" y="hd2"/>
                </a:cxn>
              </a:cxnLst>
              <a:rect l="0" t="0" r="r" b="b"/>
              <a:pathLst>
                <a:path w="21600" h="21600" extrusionOk="0">
                  <a:moveTo>
                    <a:pt x="9081" y="0"/>
                  </a:moveTo>
                  <a:cubicBezTo>
                    <a:pt x="6847" y="0"/>
                    <a:pt x="3495" y="98"/>
                    <a:pt x="0" y="590"/>
                  </a:cubicBezTo>
                  <a:lnTo>
                    <a:pt x="0" y="21571"/>
                  </a:lnTo>
                  <a:cubicBezTo>
                    <a:pt x="609" y="21590"/>
                    <a:pt x="1110" y="21600"/>
                    <a:pt x="1477" y="21600"/>
                  </a:cubicBezTo>
                  <a:lnTo>
                    <a:pt x="21600" y="21600"/>
                  </a:lnTo>
                  <a:lnTo>
                    <a:pt x="21600" y="0"/>
                  </a:lnTo>
                  <a:cubicBezTo>
                    <a:pt x="21600" y="0"/>
                    <a:pt x="9081" y="0"/>
                    <a:pt x="9081" y="0"/>
                  </a:cubicBezTo>
                  <a:close/>
                </a:path>
              </a:pathLst>
            </a:custGeom>
            <a:solidFill>
              <a:schemeClr val="accent2">
                <a:lumMod val="100000"/>
              </a:schemeClr>
            </a:solidFill>
            <a:ln w="6350" cap="flat">
              <a:solidFill>
                <a:srgbClr val="FFFFFF"/>
              </a:solidFill>
              <a:prstDash val="solid"/>
              <a:miter lim="400000"/>
            </a:ln>
            <a:effectLst/>
          </p:spPr>
          <p:txBody>
            <a:bodyPr anchor="ctr"/>
            <a:lstStyle/>
            <a:p>
              <a:pPr algn="ctr"/>
              <a:endParaRPr sz="2400"/>
            </a:p>
          </p:txBody>
        </p:sp>
        <p:sp>
          <p:nvSpPr>
            <p:cNvPr id="17" name="Freeform: Shape 4"/>
            <p:cNvSpPr/>
            <p:nvPr/>
          </p:nvSpPr>
          <p:spPr>
            <a:xfrm>
              <a:off x="3082288" y="1779044"/>
              <a:ext cx="1004572" cy="8875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3">
                <a:lumMod val="100000"/>
              </a:schemeClr>
            </a:solidFill>
            <a:ln w="6350" cap="flat">
              <a:solidFill>
                <a:srgbClr val="FFFFFF"/>
              </a:solidFill>
              <a:prstDash val="solid"/>
              <a:miter lim="400000"/>
            </a:ln>
            <a:effectLst/>
          </p:spPr>
          <p:txBody>
            <a:bodyPr anchor="ctr"/>
            <a:lstStyle/>
            <a:p>
              <a:pPr algn="ctr"/>
              <a:endParaRPr sz="2400"/>
            </a:p>
          </p:txBody>
        </p:sp>
        <p:sp>
          <p:nvSpPr>
            <p:cNvPr id="18" name="Freeform: Shape 5"/>
            <p:cNvSpPr/>
            <p:nvPr/>
          </p:nvSpPr>
          <p:spPr>
            <a:xfrm>
              <a:off x="4086859" y="1779044"/>
              <a:ext cx="1004571" cy="8875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331"/>
                  </a:lnTo>
                  <a:lnTo>
                    <a:pt x="21600" y="0"/>
                  </a:lnTo>
                  <a:lnTo>
                    <a:pt x="0" y="0"/>
                  </a:lnTo>
                  <a:close/>
                </a:path>
              </a:pathLst>
            </a:custGeom>
            <a:solidFill>
              <a:schemeClr val="accent4">
                <a:lumMod val="100000"/>
              </a:schemeClr>
            </a:solidFill>
            <a:ln w="6350" cap="flat">
              <a:solidFill>
                <a:srgbClr val="FFFFFF"/>
              </a:solidFill>
              <a:prstDash val="solid"/>
              <a:miter lim="400000"/>
            </a:ln>
            <a:effectLst/>
          </p:spPr>
          <p:txBody>
            <a:bodyPr anchor="ctr"/>
            <a:lstStyle/>
            <a:p>
              <a:pPr algn="ctr"/>
              <a:endParaRPr sz="2400"/>
            </a:p>
          </p:txBody>
        </p:sp>
        <p:sp>
          <p:nvSpPr>
            <p:cNvPr id="19" name="Freeform: Shape 6"/>
            <p:cNvSpPr/>
            <p:nvPr/>
          </p:nvSpPr>
          <p:spPr>
            <a:xfrm>
              <a:off x="5091430" y="1779044"/>
              <a:ext cx="1004571" cy="88753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331"/>
                  </a:lnTo>
                  <a:lnTo>
                    <a:pt x="21600" y="21600"/>
                  </a:lnTo>
                  <a:lnTo>
                    <a:pt x="21600" y="0"/>
                  </a:lnTo>
                  <a:lnTo>
                    <a:pt x="0" y="0"/>
                  </a:lnTo>
                  <a:close/>
                </a:path>
              </a:pathLst>
            </a:custGeom>
            <a:solidFill>
              <a:schemeClr val="accent5">
                <a:lumMod val="100000"/>
              </a:schemeClr>
            </a:solidFill>
            <a:ln w="6350" cap="flat">
              <a:solidFill>
                <a:srgbClr val="FFFFFF"/>
              </a:solidFill>
              <a:prstDash val="solid"/>
              <a:miter lim="400000"/>
            </a:ln>
            <a:effectLst/>
          </p:spPr>
          <p:txBody>
            <a:bodyPr anchor="ctr"/>
            <a:lstStyle/>
            <a:p>
              <a:pPr algn="ctr"/>
              <a:endParaRPr sz="2400"/>
            </a:p>
          </p:txBody>
        </p:sp>
        <p:sp>
          <p:nvSpPr>
            <p:cNvPr id="20" name="Freeform: Shape 7"/>
            <p:cNvSpPr/>
            <p:nvPr/>
          </p:nvSpPr>
          <p:spPr>
            <a:xfrm>
              <a:off x="6096000" y="1779044"/>
              <a:ext cx="1004571" cy="8875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6">
                <a:lumMod val="100000"/>
              </a:schemeClr>
            </a:solidFill>
            <a:ln w="6350" cap="flat">
              <a:solidFill>
                <a:srgbClr val="FFFFFF"/>
              </a:solidFill>
              <a:prstDash val="solid"/>
              <a:miter lim="400000"/>
            </a:ln>
            <a:effectLst/>
          </p:spPr>
          <p:txBody>
            <a:bodyPr anchor="ctr"/>
            <a:lstStyle/>
            <a:p>
              <a:pPr algn="ctr"/>
              <a:endParaRPr sz="2400"/>
            </a:p>
          </p:txBody>
        </p:sp>
        <p:sp>
          <p:nvSpPr>
            <p:cNvPr id="21" name="Freeform: Shape 8"/>
            <p:cNvSpPr/>
            <p:nvPr/>
          </p:nvSpPr>
          <p:spPr>
            <a:xfrm>
              <a:off x="7100569" y="1779044"/>
              <a:ext cx="1004571" cy="8875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1">
                <a:lumMod val="100000"/>
              </a:schemeClr>
            </a:solidFill>
            <a:ln w="6350" cap="flat">
              <a:solidFill>
                <a:srgbClr val="FFFFFF"/>
              </a:solidFill>
              <a:prstDash val="solid"/>
              <a:miter lim="400000"/>
            </a:ln>
            <a:effectLst/>
          </p:spPr>
          <p:txBody>
            <a:bodyPr anchor="ctr"/>
            <a:lstStyle/>
            <a:p>
              <a:pPr algn="ctr"/>
              <a:endParaRPr sz="2400"/>
            </a:p>
          </p:txBody>
        </p:sp>
        <p:sp>
          <p:nvSpPr>
            <p:cNvPr id="22" name="Freeform: Shape 9"/>
            <p:cNvSpPr/>
            <p:nvPr/>
          </p:nvSpPr>
          <p:spPr>
            <a:xfrm>
              <a:off x="8105139" y="1779044"/>
              <a:ext cx="1004571" cy="8875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3629" y="21600"/>
                  </a:lnTo>
                  <a:cubicBezTo>
                    <a:pt x="7543" y="21600"/>
                    <a:pt x="13854" y="20683"/>
                    <a:pt x="21600" y="19020"/>
                  </a:cubicBezTo>
                  <a:lnTo>
                    <a:pt x="21600" y="0"/>
                  </a:lnTo>
                  <a:lnTo>
                    <a:pt x="0" y="0"/>
                  </a:lnTo>
                  <a:close/>
                </a:path>
              </a:pathLst>
            </a:custGeom>
            <a:solidFill>
              <a:schemeClr val="accent2">
                <a:lumMod val="100000"/>
              </a:schemeClr>
            </a:solidFill>
            <a:ln w="6350" cap="flat">
              <a:solidFill>
                <a:srgbClr val="FFFFFF"/>
              </a:solidFill>
              <a:prstDash val="solid"/>
              <a:miter lim="400000"/>
            </a:ln>
            <a:effectLst/>
          </p:spPr>
          <p:txBody>
            <a:bodyPr anchor="ctr"/>
            <a:lstStyle/>
            <a:p>
              <a:pPr algn="ctr"/>
              <a:endParaRPr sz="2400"/>
            </a:p>
          </p:txBody>
        </p:sp>
        <p:grpSp>
          <p:nvGrpSpPr>
            <p:cNvPr id="23" name="Group 10"/>
            <p:cNvGrpSpPr/>
            <p:nvPr/>
          </p:nvGrpSpPr>
          <p:grpSpPr>
            <a:xfrm>
              <a:off x="1374519" y="1999476"/>
              <a:ext cx="7283331" cy="109199"/>
              <a:chOff x="0" y="0"/>
              <a:chExt cx="7283331" cy="109198"/>
            </a:xfrm>
          </p:grpSpPr>
          <p:sp>
            <p:nvSpPr>
              <p:cNvPr id="26" name="Freeform: Shape 13"/>
              <p:cNvSpPr/>
              <p:nvPr/>
            </p:nvSpPr>
            <p:spPr>
              <a:xfrm>
                <a:off x="0" y="0"/>
                <a:ext cx="170984" cy="10880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036" y="0"/>
                    </a:lnTo>
                    <a:lnTo>
                      <a:pt x="21600" y="0"/>
                    </a:lnTo>
                    <a:lnTo>
                      <a:pt x="12641" y="21600"/>
                    </a:lnTo>
                    <a:cubicBezTo>
                      <a:pt x="12641" y="21600"/>
                      <a:pt x="0" y="21600"/>
                      <a:pt x="0" y="21600"/>
                    </a:cubicBezTo>
                    <a:close/>
                  </a:path>
                </a:pathLst>
              </a:custGeom>
              <a:solidFill>
                <a:srgbClr val="FFFFFF"/>
              </a:solidFill>
              <a:ln w="12700" cap="flat">
                <a:noFill/>
                <a:miter lim="400000"/>
              </a:ln>
              <a:effectLst/>
            </p:spPr>
            <p:txBody>
              <a:bodyPr anchor="ctr"/>
              <a:lstStyle/>
              <a:p>
                <a:pPr algn="ctr"/>
                <a:endParaRPr sz="2400"/>
              </a:p>
            </p:txBody>
          </p:sp>
          <p:sp>
            <p:nvSpPr>
              <p:cNvPr id="27" name="Freeform: Shape 14"/>
              <p:cNvSpPr/>
              <p:nvPr/>
            </p:nvSpPr>
            <p:spPr>
              <a:xfrm>
                <a:off x="140639" y="0"/>
                <a:ext cx="133804" cy="1086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378" y="0"/>
                    </a:lnTo>
                    <a:lnTo>
                      <a:pt x="21600" y="0"/>
                    </a:lnTo>
                    <a:cubicBezTo>
                      <a:pt x="21600" y="0"/>
                      <a:pt x="21600" y="21600"/>
                      <a:pt x="21600" y="21600"/>
                    </a:cubicBezTo>
                    <a:close/>
                  </a:path>
                </a:pathLst>
              </a:custGeom>
              <a:solidFill>
                <a:srgbClr val="FFFFFF"/>
              </a:solidFill>
              <a:ln w="12700" cap="flat">
                <a:noFill/>
                <a:miter lim="400000"/>
              </a:ln>
              <a:effectLst/>
            </p:spPr>
            <p:txBody>
              <a:bodyPr anchor="ctr"/>
              <a:lstStyle/>
              <a:p>
                <a:pPr algn="ctr"/>
                <a:endParaRPr sz="2400"/>
              </a:p>
            </p:txBody>
          </p:sp>
          <p:sp>
            <p:nvSpPr>
              <p:cNvPr id="28" name="Freeform: Shape 15"/>
              <p:cNvSpPr/>
              <p:nvPr/>
            </p:nvSpPr>
            <p:spPr>
              <a:xfrm>
                <a:off x="301370" y="0"/>
                <a:ext cx="118539" cy="10919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441"/>
                    </a:lnTo>
                    <a:lnTo>
                      <a:pt x="0" y="0"/>
                    </a:lnTo>
                    <a:lnTo>
                      <a:pt x="15779" y="0"/>
                    </a:lnTo>
                    <a:lnTo>
                      <a:pt x="21600" y="6619"/>
                    </a:lnTo>
                    <a:cubicBezTo>
                      <a:pt x="21600" y="6619"/>
                      <a:pt x="21600" y="21600"/>
                      <a:pt x="21600" y="21600"/>
                    </a:cubicBezTo>
                    <a:close/>
                  </a:path>
                </a:pathLst>
              </a:custGeom>
              <a:solidFill>
                <a:srgbClr val="FFFFFF"/>
              </a:solidFill>
              <a:ln w="12700" cap="flat">
                <a:noFill/>
                <a:miter lim="400000"/>
              </a:ln>
              <a:effectLst/>
            </p:spPr>
            <p:txBody>
              <a:bodyPr anchor="ctr"/>
              <a:lstStyle/>
              <a:p>
                <a:pPr algn="ctr"/>
                <a:endParaRPr sz="2400"/>
              </a:p>
            </p:txBody>
          </p:sp>
          <p:sp>
            <p:nvSpPr>
              <p:cNvPr id="29" name="Freeform: Shape 16"/>
              <p:cNvSpPr/>
              <p:nvPr/>
            </p:nvSpPr>
            <p:spPr>
              <a:xfrm>
                <a:off x="1024661" y="20039"/>
                <a:ext cx="5043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088" y="21600"/>
                    </a:lnTo>
                    <a:cubicBezTo>
                      <a:pt x="3613" y="21600"/>
                      <a:pt x="0" y="18963"/>
                      <a:pt x="0" y="15700"/>
                    </a:cubicBezTo>
                    <a:lnTo>
                      <a:pt x="0" y="5961"/>
                    </a:lnTo>
                    <a:cubicBezTo>
                      <a:pt x="0" y="2698"/>
                      <a:pt x="3613" y="0"/>
                      <a:pt x="8088"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0" name="Freeform: Shape 17"/>
              <p:cNvSpPr/>
              <p:nvPr/>
            </p:nvSpPr>
            <p:spPr>
              <a:xfrm>
                <a:off x="1125118" y="20039"/>
                <a:ext cx="5043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898" y="21600"/>
                      <a:pt x="13424" y="21600"/>
                    </a:cubicBezTo>
                    <a:lnTo>
                      <a:pt x="8176" y="21600"/>
                    </a:lnTo>
                    <a:cubicBezTo>
                      <a:pt x="3613" y="21600"/>
                      <a:pt x="0" y="18963"/>
                      <a:pt x="0" y="15700"/>
                    </a:cubicBezTo>
                    <a:lnTo>
                      <a:pt x="0" y="5961"/>
                    </a:lnTo>
                    <a:cubicBezTo>
                      <a:pt x="0" y="2698"/>
                      <a:pt x="3613" y="0"/>
                      <a:pt x="8176" y="0"/>
                    </a:cubicBezTo>
                    <a:lnTo>
                      <a:pt x="13424" y="0"/>
                    </a:lnTo>
                    <a:cubicBezTo>
                      <a:pt x="17898"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1" name="Freeform: Shape 18"/>
              <p:cNvSpPr/>
              <p:nvPr/>
            </p:nvSpPr>
            <p:spPr>
              <a:xfrm>
                <a:off x="1245666" y="20039"/>
                <a:ext cx="50632"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3" y="21600"/>
                      <a:pt x="13456" y="21600"/>
                    </a:cubicBezTo>
                    <a:lnTo>
                      <a:pt x="8140" y="21600"/>
                    </a:lnTo>
                    <a:cubicBezTo>
                      <a:pt x="3599" y="21600"/>
                      <a:pt x="0" y="18963"/>
                      <a:pt x="0" y="15700"/>
                    </a:cubicBezTo>
                    <a:lnTo>
                      <a:pt x="0" y="5961"/>
                    </a:lnTo>
                    <a:cubicBezTo>
                      <a:pt x="0" y="2698"/>
                      <a:pt x="3599" y="0"/>
                      <a:pt x="8140" y="0"/>
                    </a:cubicBezTo>
                    <a:lnTo>
                      <a:pt x="13456" y="0"/>
                    </a:lnTo>
                    <a:cubicBezTo>
                      <a:pt x="1791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2" name="Freeform: Shape 19"/>
              <p:cNvSpPr/>
              <p:nvPr/>
            </p:nvSpPr>
            <p:spPr>
              <a:xfrm>
                <a:off x="1366215" y="20039"/>
                <a:ext cx="5063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456" y="21600"/>
                    </a:cubicBezTo>
                    <a:lnTo>
                      <a:pt x="8140" y="21600"/>
                    </a:lnTo>
                    <a:cubicBezTo>
                      <a:pt x="3599" y="21600"/>
                      <a:pt x="0" y="18963"/>
                      <a:pt x="0" y="15700"/>
                    </a:cubicBezTo>
                    <a:lnTo>
                      <a:pt x="0" y="5961"/>
                    </a:lnTo>
                    <a:cubicBezTo>
                      <a:pt x="0" y="2698"/>
                      <a:pt x="3599" y="0"/>
                      <a:pt x="8140" y="0"/>
                    </a:cubicBezTo>
                    <a:lnTo>
                      <a:pt x="13456"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3" name="Freeform: Shape 20"/>
              <p:cNvSpPr/>
              <p:nvPr/>
            </p:nvSpPr>
            <p:spPr>
              <a:xfrm>
                <a:off x="1486763" y="20039"/>
                <a:ext cx="5063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3" y="21600"/>
                      <a:pt x="13456" y="21600"/>
                    </a:cubicBezTo>
                    <a:lnTo>
                      <a:pt x="8140" y="21600"/>
                    </a:lnTo>
                    <a:cubicBezTo>
                      <a:pt x="3683" y="21600"/>
                      <a:pt x="0" y="18963"/>
                      <a:pt x="0" y="15700"/>
                    </a:cubicBezTo>
                    <a:lnTo>
                      <a:pt x="0" y="5961"/>
                    </a:lnTo>
                    <a:cubicBezTo>
                      <a:pt x="0" y="2698"/>
                      <a:pt x="3683" y="0"/>
                      <a:pt x="8140" y="0"/>
                    </a:cubicBezTo>
                    <a:lnTo>
                      <a:pt x="13456" y="0"/>
                    </a:lnTo>
                    <a:cubicBezTo>
                      <a:pt x="1791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4" name="Freeform: Shape 21"/>
              <p:cNvSpPr/>
              <p:nvPr/>
            </p:nvSpPr>
            <p:spPr>
              <a:xfrm>
                <a:off x="1607312" y="20039"/>
                <a:ext cx="5042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089" y="21600"/>
                    </a:lnTo>
                    <a:cubicBezTo>
                      <a:pt x="3614" y="21600"/>
                      <a:pt x="0" y="18963"/>
                      <a:pt x="0" y="15700"/>
                    </a:cubicBezTo>
                    <a:lnTo>
                      <a:pt x="0" y="5961"/>
                    </a:lnTo>
                    <a:cubicBezTo>
                      <a:pt x="0" y="2698"/>
                      <a:pt x="3614" y="0"/>
                      <a:pt x="8089"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5" name="Freeform: Shape 22"/>
              <p:cNvSpPr/>
              <p:nvPr/>
            </p:nvSpPr>
            <p:spPr>
              <a:xfrm>
                <a:off x="1727860" y="20039"/>
                <a:ext cx="50838"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844" y="21600"/>
                      <a:pt x="13405" y="21600"/>
                    </a:cubicBezTo>
                    <a:lnTo>
                      <a:pt x="8111" y="21600"/>
                    </a:lnTo>
                    <a:cubicBezTo>
                      <a:pt x="3672" y="21600"/>
                      <a:pt x="0" y="18963"/>
                      <a:pt x="0" y="15700"/>
                    </a:cubicBezTo>
                    <a:lnTo>
                      <a:pt x="0" y="5961"/>
                    </a:lnTo>
                    <a:cubicBezTo>
                      <a:pt x="0" y="2698"/>
                      <a:pt x="3672" y="0"/>
                      <a:pt x="8111" y="0"/>
                    </a:cubicBezTo>
                    <a:lnTo>
                      <a:pt x="13405" y="0"/>
                    </a:lnTo>
                    <a:cubicBezTo>
                      <a:pt x="17844"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6" name="Freeform: Shape 23"/>
              <p:cNvSpPr/>
              <p:nvPr/>
            </p:nvSpPr>
            <p:spPr>
              <a:xfrm>
                <a:off x="1828317" y="20039"/>
                <a:ext cx="5042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174" y="21600"/>
                    </a:lnTo>
                    <a:cubicBezTo>
                      <a:pt x="3614" y="21600"/>
                      <a:pt x="0" y="18963"/>
                      <a:pt x="0" y="15700"/>
                    </a:cubicBezTo>
                    <a:lnTo>
                      <a:pt x="0" y="5961"/>
                    </a:lnTo>
                    <a:cubicBezTo>
                      <a:pt x="0" y="2698"/>
                      <a:pt x="3614" y="0"/>
                      <a:pt x="8174"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7" name="Freeform: Shape 24"/>
              <p:cNvSpPr/>
              <p:nvPr/>
            </p:nvSpPr>
            <p:spPr>
              <a:xfrm>
                <a:off x="1948866" y="20039"/>
                <a:ext cx="5063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460" y="21600"/>
                    </a:cubicBezTo>
                    <a:lnTo>
                      <a:pt x="8144" y="21600"/>
                    </a:lnTo>
                    <a:cubicBezTo>
                      <a:pt x="3603" y="21600"/>
                      <a:pt x="0" y="18963"/>
                      <a:pt x="0" y="15700"/>
                    </a:cubicBezTo>
                    <a:lnTo>
                      <a:pt x="0" y="5961"/>
                    </a:lnTo>
                    <a:cubicBezTo>
                      <a:pt x="0" y="2698"/>
                      <a:pt x="3603" y="0"/>
                      <a:pt x="8144" y="0"/>
                    </a:cubicBezTo>
                    <a:lnTo>
                      <a:pt x="13460"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8" name="Freeform: Shape 25"/>
              <p:cNvSpPr/>
              <p:nvPr/>
            </p:nvSpPr>
            <p:spPr>
              <a:xfrm>
                <a:off x="2069414" y="20039"/>
                <a:ext cx="5063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7" y="21600"/>
                      <a:pt x="13460" y="21600"/>
                    </a:cubicBezTo>
                    <a:lnTo>
                      <a:pt x="8144" y="21600"/>
                    </a:lnTo>
                    <a:cubicBezTo>
                      <a:pt x="3687" y="21600"/>
                      <a:pt x="0" y="18963"/>
                      <a:pt x="0" y="15700"/>
                    </a:cubicBezTo>
                    <a:lnTo>
                      <a:pt x="0" y="5961"/>
                    </a:lnTo>
                    <a:cubicBezTo>
                      <a:pt x="0" y="2698"/>
                      <a:pt x="3687" y="0"/>
                      <a:pt x="8144" y="0"/>
                    </a:cubicBezTo>
                    <a:lnTo>
                      <a:pt x="13460" y="0"/>
                    </a:lnTo>
                    <a:cubicBezTo>
                      <a:pt x="1791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39" name="Freeform: Shape 26"/>
              <p:cNvSpPr/>
              <p:nvPr/>
            </p:nvSpPr>
            <p:spPr>
              <a:xfrm>
                <a:off x="2189963" y="20039"/>
                <a:ext cx="5042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089" y="21600"/>
                    </a:lnTo>
                    <a:cubicBezTo>
                      <a:pt x="3614" y="21600"/>
                      <a:pt x="0" y="18963"/>
                      <a:pt x="0" y="15700"/>
                    </a:cubicBezTo>
                    <a:lnTo>
                      <a:pt x="0" y="5961"/>
                    </a:lnTo>
                    <a:cubicBezTo>
                      <a:pt x="0" y="2698"/>
                      <a:pt x="3614" y="0"/>
                      <a:pt x="8089"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0" name="Freeform: Shape 27"/>
              <p:cNvSpPr/>
              <p:nvPr/>
            </p:nvSpPr>
            <p:spPr>
              <a:xfrm>
                <a:off x="2310511" y="20039"/>
                <a:ext cx="5063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456" y="21600"/>
                    </a:cubicBezTo>
                    <a:lnTo>
                      <a:pt x="8228" y="21600"/>
                    </a:lnTo>
                    <a:cubicBezTo>
                      <a:pt x="3687" y="21600"/>
                      <a:pt x="0" y="18963"/>
                      <a:pt x="0" y="15700"/>
                    </a:cubicBezTo>
                    <a:lnTo>
                      <a:pt x="0" y="5961"/>
                    </a:lnTo>
                    <a:cubicBezTo>
                      <a:pt x="0" y="2698"/>
                      <a:pt x="3687" y="0"/>
                      <a:pt x="8228" y="0"/>
                    </a:cubicBezTo>
                    <a:lnTo>
                      <a:pt x="13456"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1" name="Freeform: Shape 28"/>
              <p:cNvSpPr/>
              <p:nvPr/>
            </p:nvSpPr>
            <p:spPr>
              <a:xfrm>
                <a:off x="2431059" y="20039"/>
                <a:ext cx="5043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088" y="21600"/>
                    </a:lnTo>
                    <a:cubicBezTo>
                      <a:pt x="3613" y="21600"/>
                      <a:pt x="0" y="18963"/>
                      <a:pt x="0" y="15700"/>
                    </a:cubicBezTo>
                    <a:lnTo>
                      <a:pt x="0" y="5961"/>
                    </a:lnTo>
                    <a:cubicBezTo>
                      <a:pt x="0" y="2698"/>
                      <a:pt x="3613" y="0"/>
                      <a:pt x="8088"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2" name="Freeform: Shape 29"/>
              <p:cNvSpPr/>
              <p:nvPr/>
            </p:nvSpPr>
            <p:spPr>
              <a:xfrm>
                <a:off x="2893161" y="20039"/>
                <a:ext cx="50632"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3" y="21600"/>
                      <a:pt x="13456" y="21600"/>
                    </a:cubicBezTo>
                    <a:lnTo>
                      <a:pt x="8144" y="21600"/>
                    </a:lnTo>
                    <a:cubicBezTo>
                      <a:pt x="3687" y="21600"/>
                      <a:pt x="0" y="18963"/>
                      <a:pt x="0" y="15700"/>
                    </a:cubicBezTo>
                    <a:lnTo>
                      <a:pt x="0" y="5961"/>
                    </a:lnTo>
                    <a:cubicBezTo>
                      <a:pt x="0" y="2698"/>
                      <a:pt x="3687" y="0"/>
                      <a:pt x="8144" y="0"/>
                    </a:cubicBezTo>
                    <a:lnTo>
                      <a:pt x="13456" y="0"/>
                    </a:lnTo>
                    <a:cubicBezTo>
                      <a:pt x="1791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3" name="Freeform: Shape 30"/>
              <p:cNvSpPr/>
              <p:nvPr/>
            </p:nvSpPr>
            <p:spPr>
              <a:xfrm>
                <a:off x="3013710" y="20039"/>
                <a:ext cx="5043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092" y="21600"/>
                    </a:lnTo>
                    <a:cubicBezTo>
                      <a:pt x="3618" y="21600"/>
                      <a:pt x="0" y="18963"/>
                      <a:pt x="0" y="15700"/>
                    </a:cubicBezTo>
                    <a:lnTo>
                      <a:pt x="0" y="5961"/>
                    </a:lnTo>
                    <a:cubicBezTo>
                      <a:pt x="0" y="2698"/>
                      <a:pt x="3618" y="0"/>
                      <a:pt x="8092"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4" name="Freeform: Shape 31"/>
              <p:cNvSpPr/>
              <p:nvPr/>
            </p:nvSpPr>
            <p:spPr>
              <a:xfrm>
                <a:off x="3134258" y="20039"/>
                <a:ext cx="50828"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31" y="21600"/>
                      <a:pt x="13404" y="21600"/>
                    </a:cubicBezTo>
                    <a:lnTo>
                      <a:pt x="8196" y="21600"/>
                    </a:lnTo>
                    <a:cubicBezTo>
                      <a:pt x="3669" y="21600"/>
                      <a:pt x="0" y="18963"/>
                      <a:pt x="0" y="15700"/>
                    </a:cubicBezTo>
                    <a:lnTo>
                      <a:pt x="0" y="5961"/>
                    </a:lnTo>
                    <a:cubicBezTo>
                      <a:pt x="0" y="2698"/>
                      <a:pt x="3669" y="0"/>
                      <a:pt x="8196" y="0"/>
                    </a:cubicBezTo>
                    <a:lnTo>
                      <a:pt x="13404" y="0"/>
                    </a:lnTo>
                    <a:cubicBezTo>
                      <a:pt x="1793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5" name="Freeform: Shape 32"/>
              <p:cNvSpPr/>
              <p:nvPr/>
            </p:nvSpPr>
            <p:spPr>
              <a:xfrm>
                <a:off x="3234715" y="20039"/>
                <a:ext cx="5043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2" y="21600"/>
                      <a:pt x="13508" y="21600"/>
                    </a:cubicBezTo>
                    <a:lnTo>
                      <a:pt x="8088" y="21600"/>
                    </a:lnTo>
                    <a:cubicBezTo>
                      <a:pt x="3613" y="21600"/>
                      <a:pt x="0" y="18963"/>
                      <a:pt x="0" y="15700"/>
                    </a:cubicBezTo>
                    <a:lnTo>
                      <a:pt x="0" y="5961"/>
                    </a:lnTo>
                    <a:cubicBezTo>
                      <a:pt x="0" y="2698"/>
                      <a:pt x="3613" y="0"/>
                      <a:pt x="8088" y="0"/>
                    </a:cubicBezTo>
                    <a:lnTo>
                      <a:pt x="13508" y="0"/>
                    </a:lnTo>
                    <a:cubicBezTo>
                      <a:pt x="17982"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6" name="Freeform: Shape 33"/>
              <p:cNvSpPr/>
              <p:nvPr/>
            </p:nvSpPr>
            <p:spPr>
              <a:xfrm>
                <a:off x="3355264" y="20039"/>
                <a:ext cx="5063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456" y="21600"/>
                    </a:cubicBezTo>
                    <a:lnTo>
                      <a:pt x="8144" y="21600"/>
                    </a:lnTo>
                    <a:cubicBezTo>
                      <a:pt x="3687" y="21600"/>
                      <a:pt x="0" y="18963"/>
                      <a:pt x="0" y="15700"/>
                    </a:cubicBezTo>
                    <a:lnTo>
                      <a:pt x="0" y="5961"/>
                    </a:lnTo>
                    <a:cubicBezTo>
                      <a:pt x="0" y="2698"/>
                      <a:pt x="3687" y="0"/>
                      <a:pt x="8144" y="0"/>
                    </a:cubicBezTo>
                    <a:lnTo>
                      <a:pt x="13456"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7" name="Freeform: Shape 34"/>
              <p:cNvSpPr/>
              <p:nvPr/>
            </p:nvSpPr>
            <p:spPr>
              <a:xfrm>
                <a:off x="3475812" y="20039"/>
                <a:ext cx="5042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089" y="21600"/>
                    </a:lnTo>
                    <a:cubicBezTo>
                      <a:pt x="3614" y="21600"/>
                      <a:pt x="0" y="18963"/>
                      <a:pt x="0" y="15700"/>
                    </a:cubicBezTo>
                    <a:lnTo>
                      <a:pt x="0" y="5961"/>
                    </a:lnTo>
                    <a:cubicBezTo>
                      <a:pt x="0" y="2698"/>
                      <a:pt x="3614" y="0"/>
                      <a:pt x="8089"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8" name="Freeform: Shape 35"/>
              <p:cNvSpPr/>
              <p:nvPr/>
            </p:nvSpPr>
            <p:spPr>
              <a:xfrm>
                <a:off x="3596360" y="20039"/>
                <a:ext cx="5043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2" y="21600"/>
                      <a:pt x="13508" y="21600"/>
                    </a:cubicBezTo>
                    <a:lnTo>
                      <a:pt x="8088" y="21600"/>
                    </a:lnTo>
                    <a:cubicBezTo>
                      <a:pt x="3613" y="21600"/>
                      <a:pt x="0" y="18963"/>
                      <a:pt x="0" y="15700"/>
                    </a:cubicBezTo>
                    <a:lnTo>
                      <a:pt x="0" y="5961"/>
                    </a:lnTo>
                    <a:cubicBezTo>
                      <a:pt x="0" y="2698"/>
                      <a:pt x="3613" y="0"/>
                      <a:pt x="8088" y="0"/>
                    </a:cubicBezTo>
                    <a:lnTo>
                      <a:pt x="13508" y="0"/>
                    </a:lnTo>
                    <a:cubicBezTo>
                      <a:pt x="17982"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49" name="Freeform: Shape 36"/>
              <p:cNvSpPr/>
              <p:nvPr/>
            </p:nvSpPr>
            <p:spPr>
              <a:xfrm>
                <a:off x="3958005" y="20039"/>
                <a:ext cx="5042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1" y="21600"/>
                    </a:cubicBezTo>
                    <a:lnTo>
                      <a:pt x="8089" y="21600"/>
                    </a:lnTo>
                    <a:cubicBezTo>
                      <a:pt x="3614" y="21600"/>
                      <a:pt x="0" y="18963"/>
                      <a:pt x="0" y="15700"/>
                    </a:cubicBezTo>
                    <a:lnTo>
                      <a:pt x="0" y="5961"/>
                    </a:lnTo>
                    <a:cubicBezTo>
                      <a:pt x="0" y="2698"/>
                      <a:pt x="3614" y="0"/>
                      <a:pt x="8089" y="0"/>
                    </a:cubicBezTo>
                    <a:lnTo>
                      <a:pt x="13511"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0" name="Freeform: Shape 37"/>
              <p:cNvSpPr/>
              <p:nvPr/>
            </p:nvSpPr>
            <p:spPr>
              <a:xfrm>
                <a:off x="4078554" y="20039"/>
                <a:ext cx="50632"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3" y="21600"/>
                      <a:pt x="13368" y="21600"/>
                    </a:cubicBezTo>
                    <a:lnTo>
                      <a:pt x="8140" y="21600"/>
                    </a:lnTo>
                    <a:cubicBezTo>
                      <a:pt x="3683" y="21600"/>
                      <a:pt x="0" y="18963"/>
                      <a:pt x="0" y="15700"/>
                    </a:cubicBezTo>
                    <a:lnTo>
                      <a:pt x="0" y="5961"/>
                    </a:lnTo>
                    <a:cubicBezTo>
                      <a:pt x="0" y="2698"/>
                      <a:pt x="3683" y="0"/>
                      <a:pt x="8140" y="0"/>
                    </a:cubicBezTo>
                    <a:lnTo>
                      <a:pt x="13368" y="0"/>
                    </a:lnTo>
                    <a:cubicBezTo>
                      <a:pt x="1791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1" name="Freeform: Shape 38"/>
              <p:cNvSpPr/>
              <p:nvPr/>
            </p:nvSpPr>
            <p:spPr>
              <a:xfrm>
                <a:off x="4199102" y="20039"/>
                <a:ext cx="5043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176" y="21600"/>
                    </a:lnTo>
                    <a:cubicBezTo>
                      <a:pt x="3618" y="21600"/>
                      <a:pt x="0" y="18963"/>
                      <a:pt x="0" y="15700"/>
                    </a:cubicBezTo>
                    <a:lnTo>
                      <a:pt x="0" y="5961"/>
                    </a:lnTo>
                    <a:cubicBezTo>
                      <a:pt x="0" y="2698"/>
                      <a:pt x="3618" y="0"/>
                      <a:pt x="8176"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2" name="Freeform: Shape 39"/>
              <p:cNvSpPr/>
              <p:nvPr/>
            </p:nvSpPr>
            <p:spPr>
              <a:xfrm>
                <a:off x="4319651" y="20039"/>
                <a:ext cx="50632"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01" y="21600"/>
                      <a:pt x="13543" y="21600"/>
                    </a:cubicBezTo>
                    <a:lnTo>
                      <a:pt x="8144" y="21600"/>
                    </a:lnTo>
                    <a:cubicBezTo>
                      <a:pt x="3687" y="21600"/>
                      <a:pt x="0" y="18963"/>
                      <a:pt x="0" y="15700"/>
                    </a:cubicBezTo>
                    <a:lnTo>
                      <a:pt x="0" y="5961"/>
                    </a:lnTo>
                    <a:cubicBezTo>
                      <a:pt x="0" y="2698"/>
                      <a:pt x="3687" y="0"/>
                      <a:pt x="8144" y="0"/>
                    </a:cubicBezTo>
                    <a:lnTo>
                      <a:pt x="13543" y="0"/>
                    </a:lnTo>
                    <a:cubicBezTo>
                      <a:pt x="1800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3" name="Freeform: Shape 40"/>
              <p:cNvSpPr/>
              <p:nvPr/>
            </p:nvSpPr>
            <p:spPr>
              <a:xfrm>
                <a:off x="4440199" y="20039"/>
                <a:ext cx="50838"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28" y="21600"/>
                      <a:pt x="13401" y="21600"/>
                    </a:cubicBezTo>
                    <a:lnTo>
                      <a:pt x="8195" y="21600"/>
                    </a:lnTo>
                    <a:cubicBezTo>
                      <a:pt x="3672" y="21600"/>
                      <a:pt x="0" y="18963"/>
                      <a:pt x="0" y="15700"/>
                    </a:cubicBezTo>
                    <a:lnTo>
                      <a:pt x="0" y="5961"/>
                    </a:lnTo>
                    <a:cubicBezTo>
                      <a:pt x="0" y="2698"/>
                      <a:pt x="3672" y="0"/>
                      <a:pt x="8195" y="0"/>
                    </a:cubicBezTo>
                    <a:lnTo>
                      <a:pt x="13401" y="0"/>
                    </a:lnTo>
                    <a:cubicBezTo>
                      <a:pt x="17928"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4" name="Freeform: Shape 41"/>
              <p:cNvSpPr/>
              <p:nvPr/>
            </p:nvSpPr>
            <p:spPr>
              <a:xfrm>
                <a:off x="4560747" y="20039"/>
                <a:ext cx="5043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12" y="21600"/>
                    </a:cubicBezTo>
                    <a:lnTo>
                      <a:pt x="8092" y="21600"/>
                    </a:lnTo>
                    <a:cubicBezTo>
                      <a:pt x="3618" y="21600"/>
                      <a:pt x="0" y="18963"/>
                      <a:pt x="0" y="15700"/>
                    </a:cubicBezTo>
                    <a:lnTo>
                      <a:pt x="0" y="5961"/>
                    </a:lnTo>
                    <a:cubicBezTo>
                      <a:pt x="0" y="2698"/>
                      <a:pt x="3618" y="0"/>
                      <a:pt x="8092" y="0"/>
                    </a:cubicBezTo>
                    <a:lnTo>
                      <a:pt x="13512"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5" name="Freeform: Shape 42"/>
              <p:cNvSpPr/>
              <p:nvPr/>
            </p:nvSpPr>
            <p:spPr>
              <a:xfrm>
                <a:off x="4661205" y="20039"/>
                <a:ext cx="50828"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31" y="21600"/>
                      <a:pt x="13491" y="21600"/>
                    </a:cubicBezTo>
                    <a:lnTo>
                      <a:pt x="8196" y="21600"/>
                    </a:lnTo>
                    <a:cubicBezTo>
                      <a:pt x="3756" y="21600"/>
                      <a:pt x="0" y="18963"/>
                      <a:pt x="0" y="15700"/>
                    </a:cubicBezTo>
                    <a:lnTo>
                      <a:pt x="0" y="5961"/>
                    </a:lnTo>
                    <a:cubicBezTo>
                      <a:pt x="0" y="2698"/>
                      <a:pt x="3756" y="0"/>
                      <a:pt x="8196" y="0"/>
                    </a:cubicBezTo>
                    <a:lnTo>
                      <a:pt x="13491" y="0"/>
                    </a:lnTo>
                    <a:cubicBezTo>
                      <a:pt x="17931"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6" name="Freeform: Shape 43"/>
              <p:cNvSpPr/>
              <p:nvPr/>
            </p:nvSpPr>
            <p:spPr>
              <a:xfrm>
                <a:off x="4781753" y="20039"/>
                <a:ext cx="5042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06" y="21600"/>
                    </a:cubicBezTo>
                    <a:lnTo>
                      <a:pt x="8169" y="21600"/>
                    </a:lnTo>
                    <a:cubicBezTo>
                      <a:pt x="3614" y="21600"/>
                      <a:pt x="0" y="18963"/>
                      <a:pt x="0" y="15700"/>
                    </a:cubicBezTo>
                    <a:lnTo>
                      <a:pt x="0" y="5961"/>
                    </a:lnTo>
                    <a:cubicBezTo>
                      <a:pt x="0" y="2698"/>
                      <a:pt x="3614" y="0"/>
                      <a:pt x="8169" y="0"/>
                    </a:cubicBezTo>
                    <a:lnTo>
                      <a:pt x="13506"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7" name="Freeform: Shape 44"/>
              <p:cNvSpPr/>
              <p:nvPr/>
            </p:nvSpPr>
            <p:spPr>
              <a:xfrm>
                <a:off x="4902302" y="20039"/>
                <a:ext cx="5064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8" y="21600"/>
                      <a:pt x="13457" y="21600"/>
                    </a:cubicBezTo>
                    <a:lnTo>
                      <a:pt x="8143" y="21600"/>
                    </a:lnTo>
                    <a:cubicBezTo>
                      <a:pt x="3691" y="21600"/>
                      <a:pt x="0" y="18963"/>
                      <a:pt x="0" y="15700"/>
                    </a:cubicBezTo>
                    <a:lnTo>
                      <a:pt x="0" y="5961"/>
                    </a:lnTo>
                    <a:cubicBezTo>
                      <a:pt x="0" y="2698"/>
                      <a:pt x="3691" y="0"/>
                      <a:pt x="8143" y="0"/>
                    </a:cubicBezTo>
                    <a:lnTo>
                      <a:pt x="13457" y="0"/>
                    </a:lnTo>
                    <a:cubicBezTo>
                      <a:pt x="17918"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8" name="Freeform: Shape 45"/>
              <p:cNvSpPr/>
              <p:nvPr/>
            </p:nvSpPr>
            <p:spPr>
              <a:xfrm>
                <a:off x="5344313" y="20039"/>
                <a:ext cx="50818"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14" y="21600"/>
                      <a:pt x="13402" y="21600"/>
                    </a:cubicBezTo>
                    <a:lnTo>
                      <a:pt x="8198" y="21600"/>
                    </a:lnTo>
                    <a:cubicBezTo>
                      <a:pt x="3669" y="21600"/>
                      <a:pt x="0" y="18963"/>
                      <a:pt x="0" y="15700"/>
                    </a:cubicBezTo>
                    <a:lnTo>
                      <a:pt x="0" y="5961"/>
                    </a:lnTo>
                    <a:cubicBezTo>
                      <a:pt x="0" y="2698"/>
                      <a:pt x="3669" y="0"/>
                      <a:pt x="8198" y="0"/>
                    </a:cubicBezTo>
                    <a:lnTo>
                      <a:pt x="13402" y="0"/>
                    </a:lnTo>
                    <a:cubicBezTo>
                      <a:pt x="18014"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59" name="Freeform: Shape 46"/>
              <p:cNvSpPr/>
              <p:nvPr/>
            </p:nvSpPr>
            <p:spPr>
              <a:xfrm>
                <a:off x="5464861" y="20039"/>
                <a:ext cx="5042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06" y="21600"/>
                    </a:cubicBezTo>
                    <a:lnTo>
                      <a:pt x="8178" y="21600"/>
                    </a:lnTo>
                    <a:cubicBezTo>
                      <a:pt x="3698" y="21600"/>
                      <a:pt x="0" y="18963"/>
                      <a:pt x="0" y="15700"/>
                    </a:cubicBezTo>
                    <a:lnTo>
                      <a:pt x="0" y="5961"/>
                    </a:lnTo>
                    <a:cubicBezTo>
                      <a:pt x="0" y="2698"/>
                      <a:pt x="3698" y="0"/>
                      <a:pt x="8178" y="0"/>
                    </a:cubicBezTo>
                    <a:lnTo>
                      <a:pt x="13506"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0" name="Freeform: Shape 47"/>
              <p:cNvSpPr/>
              <p:nvPr/>
            </p:nvSpPr>
            <p:spPr>
              <a:xfrm>
                <a:off x="5585409" y="20039"/>
                <a:ext cx="5042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5" y="21600"/>
                    </a:cubicBezTo>
                    <a:lnTo>
                      <a:pt x="8085" y="21600"/>
                    </a:lnTo>
                    <a:cubicBezTo>
                      <a:pt x="3614" y="21600"/>
                      <a:pt x="0" y="18963"/>
                      <a:pt x="0" y="15700"/>
                    </a:cubicBezTo>
                    <a:lnTo>
                      <a:pt x="0" y="5961"/>
                    </a:lnTo>
                    <a:cubicBezTo>
                      <a:pt x="0" y="2698"/>
                      <a:pt x="3614" y="0"/>
                      <a:pt x="8085" y="0"/>
                    </a:cubicBezTo>
                    <a:lnTo>
                      <a:pt x="13515"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1" name="Freeform: Shape 48"/>
              <p:cNvSpPr/>
              <p:nvPr/>
            </p:nvSpPr>
            <p:spPr>
              <a:xfrm>
                <a:off x="5826506" y="20039"/>
                <a:ext cx="5042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06" y="21600"/>
                    </a:cubicBezTo>
                    <a:lnTo>
                      <a:pt x="8085" y="21600"/>
                    </a:lnTo>
                    <a:cubicBezTo>
                      <a:pt x="3614" y="21600"/>
                      <a:pt x="0" y="18963"/>
                      <a:pt x="0" y="15700"/>
                    </a:cubicBezTo>
                    <a:lnTo>
                      <a:pt x="0" y="5961"/>
                    </a:lnTo>
                    <a:cubicBezTo>
                      <a:pt x="0" y="2698"/>
                      <a:pt x="3614" y="0"/>
                      <a:pt x="8085" y="0"/>
                    </a:cubicBezTo>
                    <a:lnTo>
                      <a:pt x="13506"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2" name="Freeform: Shape 49"/>
              <p:cNvSpPr/>
              <p:nvPr/>
            </p:nvSpPr>
            <p:spPr>
              <a:xfrm>
                <a:off x="5947055" y="20039"/>
                <a:ext cx="5062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833" y="21600"/>
                      <a:pt x="13370" y="21600"/>
                    </a:cubicBezTo>
                    <a:lnTo>
                      <a:pt x="8138" y="21600"/>
                    </a:lnTo>
                    <a:cubicBezTo>
                      <a:pt x="3600" y="21600"/>
                      <a:pt x="0" y="18963"/>
                      <a:pt x="0" y="15700"/>
                    </a:cubicBezTo>
                    <a:lnTo>
                      <a:pt x="0" y="5961"/>
                    </a:lnTo>
                    <a:cubicBezTo>
                      <a:pt x="0" y="2698"/>
                      <a:pt x="3600" y="0"/>
                      <a:pt x="8138" y="0"/>
                    </a:cubicBezTo>
                    <a:lnTo>
                      <a:pt x="13370" y="0"/>
                    </a:lnTo>
                    <a:cubicBezTo>
                      <a:pt x="17833"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3" name="Freeform: Shape 50"/>
              <p:cNvSpPr/>
              <p:nvPr/>
            </p:nvSpPr>
            <p:spPr>
              <a:xfrm>
                <a:off x="6047512" y="20039"/>
                <a:ext cx="5062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6" y="21600"/>
                      <a:pt x="13454" y="21600"/>
                    </a:cubicBezTo>
                    <a:lnTo>
                      <a:pt x="8054" y="21600"/>
                    </a:lnTo>
                    <a:cubicBezTo>
                      <a:pt x="3600" y="21600"/>
                      <a:pt x="0" y="18963"/>
                      <a:pt x="0" y="15700"/>
                    </a:cubicBezTo>
                    <a:lnTo>
                      <a:pt x="0" y="5961"/>
                    </a:lnTo>
                    <a:cubicBezTo>
                      <a:pt x="0" y="2698"/>
                      <a:pt x="3600" y="0"/>
                      <a:pt x="8054" y="0"/>
                    </a:cubicBezTo>
                    <a:lnTo>
                      <a:pt x="13454" y="0"/>
                    </a:lnTo>
                    <a:cubicBezTo>
                      <a:pt x="1791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4" name="Freeform: Shape 51"/>
              <p:cNvSpPr/>
              <p:nvPr/>
            </p:nvSpPr>
            <p:spPr>
              <a:xfrm>
                <a:off x="6168060" y="20039"/>
                <a:ext cx="5042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422" y="21600"/>
                    </a:cubicBezTo>
                    <a:lnTo>
                      <a:pt x="8085" y="21600"/>
                    </a:lnTo>
                    <a:cubicBezTo>
                      <a:pt x="3614" y="21600"/>
                      <a:pt x="0" y="18963"/>
                      <a:pt x="0" y="15700"/>
                    </a:cubicBezTo>
                    <a:lnTo>
                      <a:pt x="0" y="5961"/>
                    </a:lnTo>
                    <a:cubicBezTo>
                      <a:pt x="0" y="2698"/>
                      <a:pt x="3614" y="0"/>
                      <a:pt x="8085" y="0"/>
                    </a:cubicBezTo>
                    <a:lnTo>
                      <a:pt x="13422"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5" name="Freeform: Shape 52"/>
              <p:cNvSpPr/>
              <p:nvPr/>
            </p:nvSpPr>
            <p:spPr>
              <a:xfrm>
                <a:off x="6288608" y="20039"/>
                <a:ext cx="5064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18" y="21600"/>
                      <a:pt x="13457" y="21600"/>
                    </a:cubicBezTo>
                    <a:lnTo>
                      <a:pt x="8143" y="21600"/>
                    </a:lnTo>
                    <a:cubicBezTo>
                      <a:pt x="3691" y="21600"/>
                      <a:pt x="0" y="18963"/>
                      <a:pt x="0" y="15700"/>
                    </a:cubicBezTo>
                    <a:lnTo>
                      <a:pt x="0" y="5961"/>
                    </a:lnTo>
                    <a:cubicBezTo>
                      <a:pt x="0" y="2698"/>
                      <a:pt x="3691" y="0"/>
                      <a:pt x="8143" y="0"/>
                    </a:cubicBezTo>
                    <a:lnTo>
                      <a:pt x="13457" y="0"/>
                    </a:lnTo>
                    <a:cubicBezTo>
                      <a:pt x="17918"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6" name="Freeform: Shape 53"/>
              <p:cNvSpPr/>
              <p:nvPr/>
            </p:nvSpPr>
            <p:spPr>
              <a:xfrm>
                <a:off x="6409157" y="20039"/>
                <a:ext cx="50427"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06" y="21600"/>
                    </a:cubicBezTo>
                    <a:lnTo>
                      <a:pt x="8085" y="21600"/>
                    </a:lnTo>
                    <a:cubicBezTo>
                      <a:pt x="3614" y="21600"/>
                      <a:pt x="0" y="18963"/>
                      <a:pt x="0" y="15700"/>
                    </a:cubicBezTo>
                    <a:lnTo>
                      <a:pt x="0" y="5961"/>
                    </a:lnTo>
                    <a:cubicBezTo>
                      <a:pt x="0" y="2698"/>
                      <a:pt x="3614" y="0"/>
                      <a:pt x="8085" y="0"/>
                    </a:cubicBezTo>
                    <a:lnTo>
                      <a:pt x="13506"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7" name="Freeform: Shape 54"/>
              <p:cNvSpPr/>
              <p:nvPr/>
            </p:nvSpPr>
            <p:spPr>
              <a:xfrm>
                <a:off x="6529705" y="20039"/>
                <a:ext cx="50838"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840" y="21600"/>
                      <a:pt x="13405" y="21600"/>
                    </a:cubicBezTo>
                    <a:lnTo>
                      <a:pt x="8195" y="21600"/>
                    </a:lnTo>
                    <a:cubicBezTo>
                      <a:pt x="3676" y="21600"/>
                      <a:pt x="0" y="18963"/>
                      <a:pt x="0" y="15700"/>
                    </a:cubicBezTo>
                    <a:lnTo>
                      <a:pt x="0" y="5961"/>
                    </a:lnTo>
                    <a:cubicBezTo>
                      <a:pt x="0" y="2698"/>
                      <a:pt x="3676" y="0"/>
                      <a:pt x="8195" y="0"/>
                    </a:cubicBezTo>
                    <a:lnTo>
                      <a:pt x="13405" y="0"/>
                    </a:lnTo>
                    <a:cubicBezTo>
                      <a:pt x="17840"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8" name="Freeform: Shape 55"/>
              <p:cNvSpPr/>
              <p:nvPr/>
            </p:nvSpPr>
            <p:spPr>
              <a:xfrm>
                <a:off x="6650253" y="20039"/>
                <a:ext cx="50445"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09" y="21600"/>
                    </a:cubicBezTo>
                    <a:lnTo>
                      <a:pt x="8091" y="21600"/>
                    </a:lnTo>
                    <a:cubicBezTo>
                      <a:pt x="3613" y="21600"/>
                      <a:pt x="0" y="18963"/>
                      <a:pt x="0" y="15700"/>
                    </a:cubicBezTo>
                    <a:lnTo>
                      <a:pt x="0" y="5961"/>
                    </a:lnTo>
                    <a:cubicBezTo>
                      <a:pt x="0" y="2698"/>
                      <a:pt x="3613" y="0"/>
                      <a:pt x="8091" y="0"/>
                    </a:cubicBezTo>
                    <a:lnTo>
                      <a:pt x="13509"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69" name="Freeform: Shape 56"/>
              <p:cNvSpPr/>
              <p:nvPr/>
            </p:nvSpPr>
            <p:spPr>
              <a:xfrm>
                <a:off x="6750711" y="20039"/>
                <a:ext cx="50838"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8015" y="21600"/>
                      <a:pt x="13489" y="21600"/>
                    </a:cubicBezTo>
                    <a:lnTo>
                      <a:pt x="8195" y="21600"/>
                    </a:lnTo>
                    <a:cubicBezTo>
                      <a:pt x="3760" y="21600"/>
                      <a:pt x="0" y="18963"/>
                      <a:pt x="0" y="15700"/>
                    </a:cubicBezTo>
                    <a:lnTo>
                      <a:pt x="0" y="5961"/>
                    </a:lnTo>
                    <a:cubicBezTo>
                      <a:pt x="0" y="2698"/>
                      <a:pt x="3760" y="0"/>
                      <a:pt x="8195" y="0"/>
                    </a:cubicBezTo>
                    <a:lnTo>
                      <a:pt x="13489" y="0"/>
                    </a:lnTo>
                    <a:cubicBezTo>
                      <a:pt x="18015"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70" name="Freeform: Shape 57"/>
              <p:cNvSpPr/>
              <p:nvPr/>
            </p:nvSpPr>
            <p:spPr>
              <a:xfrm>
                <a:off x="6871258" y="20039"/>
                <a:ext cx="50642"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09" y="21600"/>
                      <a:pt x="13457" y="21600"/>
                    </a:cubicBezTo>
                    <a:lnTo>
                      <a:pt x="8059" y="21600"/>
                    </a:lnTo>
                    <a:cubicBezTo>
                      <a:pt x="3599" y="21600"/>
                      <a:pt x="0" y="18963"/>
                      <a:pt x="0" y="15700"/>
                    </a:cubicBezTo>
                    <a:lnTo>
                      <a:pt x="0" y="5961"/>
                    </a:lnTo>
                    <a:cubicBezTo>
                      <a:pt x="0" y="2698"/>
                      <a:pt x="3599" y="0"/>
                      <a:pt x="8059" y="0"/>
                    </a:cubicBezTo>
                    <a:lnTo>
                      <a:pt x="13457" y="0"/>
                    </a:lnTo>
                    <a:cubicBezTo>
                      <a:pt x="17909"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71" name="Freeform: Shape 58"/>
              <p:cNvSpPr/>
              <p:nvPr/>
            </p:nvSpPr>
            <p:spPr>
              <a:xfrm>
                <a:off x="6991807" y="20039"/>
                <a:ext cx="50444"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7" y="21600"/>
                      <a:pt x="13509" y="21600"/>
                    </a:cubicBezTo>
                    <a:lnTo>
                      <a:pt x="8091" y="21600"/>
                    </a:lnTo>
                    <a:cubicBezTo>
                      <a:pt x="3613" y="21600"/>
                      <a:pt x="0" y="18963"/>
                      <a:pt x="0" y="15700"/>
                    </a:cubicBezTo>
                    <a:lnTo>
                      <a:pt x="0" y="5961"/>
                    </a:lnTo>
                    <a:cubicBezTo>
                      <a:pt x="0" y="2698"/>
                      <a:pt x="3613" y="0"/>
                      <a:pt x="8091" y="0"/>
                    </a:cubicBezTo>
                    <a:lnTo>
                      <a:pt x="13509" y="0"/>
                    </a:lnTo>
                    <a:cubicBezTo>
                      <a:pt x="17987"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72" name="Freeform: Shape 59"/>
              <p:cNvSpPr/>
              <p:nvPr/>
            </p:nvSpPr>
            <p:spPr>
              <a:xfrm>
                <a:off x="7112357" y="20039"/>
                <a:ext cx="50641"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09" y="21600"/>
                      <a:pt x="13457" y="21600"/>
                    </a:cubicBezTo>
                    <a:lnTo>
                      <a:pt x="8143" y="21600"/>
                    </a:lnTo>
                    <a:cubicBezTo>
                      <a:pt x="3599" y="21600"/>
                      <a:pt x="0" y="18963"/>
                      <a:pt x="0" y="15700"/>
                    </a:cubicBezTo>
                    <a:lnTo>
                      <a:pt x="0" y="5961"/>
                    </a:lnTo>
                    <a:cubicBezTo>
                      <a:pt x="0" y="2698"/>
                      <a:pt x="3599" y="0"/>
                      <a:pt x="8143" y="0"/>
                    </a:cubicBezTo>
                    <a:lnTo>
                      <a:pt x="13457" y="0"/>
                    </a:lnTo>
                    <a:cubicBezTo>
                      <a:pt x="17909"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sp>
            <p:nvSpPr>
              <p:cNvPr id="73" name="Freeform: Shape 60"/>
              <p:cNvSpPr/>
              <p:nvPr/>
            </p:nvSpPr>
            <p:spPr>
              <a:xfrm>
                <a:off x="7232905" y="20039"/>
                <a:ext cx="50426" cy="68925"/>
              </a:xfrm>
              <a:custGeom>
                <a:avLst/>
                <a:gdLst/>
                <a:ahLst/>
                <a:cxnLst>
                  <a:cxn ang="0">
                    <a:pos x="wd2" y="hd2"/>
                  </a:cxn>
                  <a:cxn ang="5400000">
                    <a:pos x="wd2" y="hd2"/>
                  </a:cxn>
                  <a:cxn ang="10800000">
                    <a:pos x="wd2" y="hd2"/>
                  </a:cxn>
                  <a:cxn ang="16200000">
                    <a:pos x="wd2" y="hd2"/>
                  </a:cxn>
                </a:cxnLst>
                <a:rect l="0" t="0" r="r" b="b"/>
                <a:pathLst>
                  <a:path w="21600" h="21600" extrusionOk="0">
                    <a:moveTo>
                      <a:pt x="21600" y="15700"/>
                    </a:moveTo>
                    <a:cubicBezTo>
                      <a:pt x="21600" y="18963"/>
                      <a:pt x="17986" y="21600"/>
                      <a:pt x="13515" y="21600"/>
                    </a:cubicBezTo>
                    <a:lnTo>
                      <a:pt x="8094" y="21600"/>
                    </a:lnTo>
                    <a:cubicBezTo>
                      <a:pt x="3614" y="21600"/>
                      <a:pt x="0" y="18963"/>
                      <a:pt x="0" y="15700"/>
                    </a:cubicBezTo>
                    <a:lnTo>
                      <a:pt x="0" y="5961"/>
                    </a:lnTo>
                    <a:cubicBezTo>
                      <a:pt x="0" y="2698"/>
                      <a:pt x="3614" y="0"/>
                      <a:pt x="8094" y="0"/>
                    </a:cubicBezTo>
                    <a:lnTo>
                      <a:pt x="13515" y="0"/>
                    </a:lnTo>
                    <a:cubicBezTo>
                      <a:pt x="17986" y="0"/>
                      <a:pt x="21600" y="2698"/>
                      <a:pt x="21600" y="5961"/>
                    </a:cubicBezTo>
                    <a:cubicBezTo>
                      <a:pt x="21600" y="5961"/>
                      <a:pt x="21600" y="15700"/>
                      <a:pt x="21600" y="15700"/>
                    </a:cubicBezTo>
                    <a:close/>
                  </a:path>
                </a:pathLst>
              </a:custGeom>
              <a:solidFill>
                <a:srgbClr val="FFFFFF"/>
              </a:solidFill>
              <a:ln w="12700" cap="flat">
                <a:noFill/>
                <a:miter lim="400000"/>
              </a:ln>
              <a:effectLst/>
            </p:spPr>
            <p:txBody>
              <a:bodyPr anchor="ctr"/>
              <a:lstStyle/>
              <a:p>
                <a:pPr algn="ctr"/>
                <a:endParaRPr sz="2400"/>
              </a:p>
            </p:txBody>
          </p:sp>
        </p:grpSp>
        <p:sp>
          <p:nvSpPr>
            <p:cNvPr id="24" name="Freeform: Shape 11"/>
            <p:cNvSpPr/>
            <p:nvPr/>
          </p:nvSpPr>
          <p:spPr>
            <a:xfrm>
              <a:off x="9109711" y="977477"/>
              <a:ext cx="1004571" cy="158309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18420"/>
                  </a:lnTo>
                  <a:cubicBezTo>
                    <a:pt x="17483" y="19076"/>
                    <a:pt x="12748" y="19774"/>
                    <a:pt x="7366" y="20490"/>
                  </a:cubicBezTo>
                  <a:cubicBezTo>
                    <a:pt x="4800" y="20856"/>
                    <a:pt x="2333" y="21321"/>
                    <a:pt x="0" y="21600"/>
                  </a:cubicBezTo>
                  <a:lnTo>
                    <a:pt x="0" y="10937"/>
                  </a:lnTo>
                  <a:lnTo>
                    <a:pt x="1996" y="10740"/>
                  </a:lnTo>
                  <a:cubicBezTo>
                    <a:pt x="4765" y="10568"/>
                    <a:pt x="9422" y="9310"/>
                    <a:pt x="12649" y="6901"/>
                  </a:cubicBezTo>
                  <a:lnTo>
                    <a:pt x="21600" y="0"/>
                  </a:lnTo>
                  <a:close/>
                </a:path>
              </a:pathLst>
            </a:custGeom>
            <a:solidFill>
              <a:schemeClr val="accent3">
                <a:lumMod val="100000"/>
              </a:schemeClr>
            </a:solidFill>
            <a:ln w="6350" cap="flat">
              <a:solidFill>
                <a:srgbClr val="FFFFFF"/>
              </a:solidFill>
              <a:prstDash val="solid"/>
              <a:miter lim="400000"/>
            </a:ln>
            <a:effectLst/>
          </p:spPr>
          <p:txBody>
            <a:bodyPr anchor="ctr"/>
            <a:lstStyle/>
            <a:p>
              <a:pPr algn="ctr"/>
              <a:endParaRPr sz="2400"/>
            </a:p>
          </p:txBody>
        </p:sp>
        <p:sp>
          <p:nvSpPr>
            <p:cNvPr id="25" name="Freeform: Shape 12"/>
            <p:cNvSpPr/>
            <p:nvPr/>
          </p:nvSpPr>
          <p:spPr>
            <a:xfrm>
              <a:off x="10114282" y="496536"/>
              <a:ext cx="1004571" cy="1823568"/>
            </a:xfrm>
            <a:custGeom>
              <a:avLst/>
              <a:gdLst/>
              <a:ahLst/>
              <a:cxnLst>
                <a:cxn ang="0">
                  <a:pos x="wd2" y="hd2"/>
                </a:cxn>
                <a:cxn ang="5400000">
                  <a:pos x="wd2" y="hd2"/>
                </a:cxn>
                <a:cxn ang="10800000">
                  <a:pos x="wd2" y="hd2"/>
                </a:cxn>
                <a:cxn ang="16200000">
                  <a:pos x="wd2" y="hd2"/>
                </a:cxn>
              </a:cxnLst>
              <a:rect l="0" t="0" r="r" b="b"/>
              <a:pathLst>
                <a:path w="21600" h="21600" extrusionOk="0">
                  <a:moveTo>
                    <a:pt x="21600" y="18146"/>
                  </a:moveTo>
                  <a:cubicBezTo>
                    <a:pt x="21600" y="18146"/>
                    <a:pt x="14813" y="19556"/>
                    <a:pt x="0" y="21600"/>
                  </a:cubicBezTo>
                  <a:lnTo>
                    <a:pt x="0" y="5756"/>
                  </a:lnTo>
                  <a:lnTo>
                    <a:pt x="7547" y="705"/>
                  </a:lnTo>
                  <a:cubicBezTo>
                    <a:pt x="8450" y="107"/>
                    <a:pt x="9802" y="0"/>
                    <a:pt x="10580" y="0"/>
                  </a:cubicBezTo>
                  <a:lnTo>
                    <a:pt x="17798" y="0"/>
                  </a:lnTo>
                  <a:lnTo>
                    <a:pt x="10813" y="15801"/>
                  </a:lnTo>
                  <a:cubicBezTo>
                    <a:pt x="15889" y="16055"/>
                    <a:pt x="19902" y="16390"/>
                    <a:pt x="21280" y="16808"/>
                  </a:cubicBezTo>
                  <a:lnTo>
                    <a:pt x="21600" y="18146"/>
                  </a:lnTo>
                  <a:close/>
                </a:path>
              </a:pathLst>
            </a:custGeom>
            <a:solidFill>
              <a:schemeClr val="accent4">
                <a:lumMod val="100000"/>
              </a:schemeClr>
            </a:solidFill>
            <a:ln w="6350" cap="flat">
              <a:solidFill>
                <a:srgbClr val="FFFFFF"/>
              </a:solidFill>
              <a:prstDash val="solid"/>
              <a:miter lim="400000"/>
            </a:ln>
            <a:effectLst/>
          </p:spPr>
          <p:txBody>
            <a:bodyPr anchor="ctr"/>
            <a:lstStyle/>
            <a:p>
              <a:pPr algn="ctr"/>
              <a:endParaRPr sz="2400"/>
            </a:p>
          </p:txBody>
        </p:sp>
      </p:grpSp>
      <p:sp>
        <p:nvSpPr>
          <p:cNvPr id="5" name="Rectangle 61"/>
          <p:cNvSpPr/>
          <p:nvPr/>
        </p:nvSpPr>
        <p:spPr>
          <a:xfrm>
            <a:off x="4694566" y="3162192"/>
            <a:ext cx="2921001" cy="1270001"/>
          </a:xfrm>
          <a:prstGeom prst="rect">
            <a:avLst/>
          </a:prstGeom>
          <a:noFill/>
          <a:ln w="12700" cap="flat">
            <a:noFill/>
            <a:miter lim="400000"/>
          </a:ln>
          <a:effectLst/>
        </p:spPr>
        <p:txBody>
          <a:bodyPr wrap="none" lIns="0" tIns="0" rIns="0" bIns="0" anchor="b">
            <a:normAutofit/>
          </a:bodyPr>
          <a:lstStyle/>
          <a:p>
            <a:pPr algn="ctr"/>
            <a:r>
              <a:rPr lang="en-US" altLang="zh-CN" sz="4800" b="1">
                <a:solidFill>
                  <a:schemeClr val="accent2">
                    <a:lumMod val="100000"/>
                  </a:schemeClr>
                </a:solidFill>
              </a:rPr>
              <a:t>50%</a:t>
            </a:r>
          </a:p>
        </p:txBody>
      </p:sp>
      <p:sp>
        <p:nvSpPr>
          <p:cNvPr id="6" name="Rectangle 64"/>
          <p:cNvSpPr/>
          <p:nvPr/>
        </p:nvSpPr>
        <p:spPr>
          <a:xfrm>
            <a:off x="691141" y="3162192"/>
            <a:ext cx="2921001" cy="1270001"/>
          </a:xfrm>
          <a:prstGeom prst="rect">
            <a:avLst/>
          </a:prstGeom>
          <a:noFill/>
          <a:ln w="12700" cap="flat">
            <a:noFill/>
            <a:miter lim="400000"/>
          </a:ln>
          <a:effectLst/>
        </p:spPr>
        <p:txBody>
          <a:bodyPr wrap="none" lIns="0" tIns="0" rIns="0" bIns="0" anchor="b">
            <a:normAutofit/>
          </a:bodyPr>
          <a:lstStyle/>
          <a:p>
            <a:pPr algn="ctr"/>
            <a:r>
              <a:rPr lang="en-US" altLang="zh-CN" sz="4800" b="1">
                <a:solidFill>
                  <a:schemeClr val="accent1">
                    <a:lumMod val="100000"/>
                  </a:schemeClr>
                </a:solidFill>
              </a:rPr>
              <a:t>30%</a:t>
            </a:r>
          </a:p>
        </p:txBody>
      </p:sp>
      <p:sp>
        <p:nvSpPr>
          <p:cNvPr id="7" name="Rectangle 66"/>
          <p:cNvSpPr/>
          <p:nvPr/>
        </p:nvSpPr>
        <p:spPr>
          <a:xfrm>
            <a:off x="8579860" y="3162192"/>
            <a:ext cx="2921001" cy="1270001"/>
          </a:xfrm>
          <a:prstGeom prst="rect">
            <a:avLst/>
          </a:prstGeom>
          <a:noFill/>
          <a:ln w="12700" cap="flat">
            <a:noFill/>
            <a:miter lim="400000"/>
          </a:ln>
          <a:effectLst/>
        </p:spPr>
        <p:txBody>
          <a:bodyPr wrap="none" lIns="0" tIns="0" rIns="0" bIns="0" anchor="b">
            <a:normAutofit/>
          </a:bodyPr>
          <a:lstStyle/>
          <a:p>
            <a:pPr algn="ctr"/>
            <a:r>
              <a:rPr lang="en-US" altLang="zh-CN" sz="4800" b="1">
                <a:solidFill>
                  <a:schemeClr val="accent3">
                    <a:lumMod val="100000"/>
                  </a:schemeClr>
                </a:solidFill>
              </a:rPr>
              <a:t>20%</a:t>
            </a:r>
          </a:p>
        </p:txBody>
      </p:sp>
      <p:grpSp>
        <p:nvGrpSpPr>
          <p:cNvPr id="8" name="Group 80"/>
          <p:cNvGrpSpPr/>
          <p:nvPr/>
        </p:nvGrpSpPr>
        <p:grpSpPr>
          <a:xfrm>
            <a:off x="804711" y="4666076"/>
            <a:ext cx="10584173" cy="981451"/>
            <a:chOff x="902916" y="4447035"/>
            <a:chExt cx="10584173" cy="981450"/>
          </a:xfrm>
        </p:grpSpPr>
        <p:sp>
          <p:nvSpPr>
            <p:cNvPr id="9" name="TextBox 81"/>
            <p:cNvSpPr txBox="1"/>
            <p:nvPr/>
          </p:nvSpPr>
          <p:spPr>
            <a:xfrm>
              <a:off x="1608294" y="4447035"/>
              <a:ext cx="1286292" cy="340519"/>
            </a:xfrm>
            <a:prstGeom prst="roundRect">
              <a:avLst/>
            </a:prstGeom>
            <a:solidFill>
              <a:schemeClr val="accent1"/>
            </a:solidFill>
          </p:spPr>
          <p:txBody>
            <a:bodyPr wrap="none">
              <a:normAutofit fontScale="85000" lnSpcReduction="20000"/>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标题文本预设</a:t>
              </a:r>
            </a:p>
          </p:txBody>
        </p:sp>
        <p:sp>
          <p:nvSpPr>
            <p:cNvPr id="10" name="TextBox 82"/>
            <p:cNvSpPr txBox="1"/>
            <p:nvPr/>
          </p:nvSpPr>
          <p:spPr>
            <a:xfrm>
              <a:off x="5569588" y="4447035"/>
              <a:ext cx="1286292" cy="340519"/>
            </a:xfrm>
            <a:prstGeom prst="roundRect">
              <a:avLst/>
            </a:prstGeom>
            <a:solidFill>
              <a:schemeClr val="accent2"/>
            </a:solidFill>
          </p:spPr>
          <p:txBody>
            <a:bodyPr wrap="none">
              <a:normAutofit fontScale="85000" lnSpcReduction="20000"/>
            </a:bodyPr>
            <a:lstStyle/>
            <a:p>
              <a:pPr algn="ctr"/>
              <a:r>
                <a:rPr lang="zh-CN" altLang="en-US" sz="1867">
                  <a:solidFill>
                    <a:schemeClr val="bg1"/>
                  </a:solidFill>
                  <a:latin typeface="微软雅黑" panose="020B0503020204020204" pitchFamily="34" charset="-122"/>
                  <a:ea typeface="微软雅黑" panose="020B0503020204020204" pitchFamily="34" charset="-122"/>
                </a:rPr>
                <a:t>标题文本预设</a:t>
              </a:r>
            </a:p>
          </p:txBody>
        </p:sp>
        <p:sp>
          <p:nvSpPr>
            <p:cNvPr id="11" name="TextBox 83"/>
            <p:cNvSpPr txBox="1"/>
            <p:nvPr/>
          </p:nvSpPr>
          <p:spPr>
            <a:xfrm>
              <a:off x="9495419" y="4447035"/>
              <a:ext cx="1286292" cy="340519"/>
            </a:xfrm>
            <a:prstGeom prst="roundRect">
              <a:avLst/>
            </a:prstGeom>
            <a:solidFill>
              <a:schemeClr val="accent3"/>
            </a:solidFill>
          </p:spPr>
          <p:txBody>
            <a:bodyPr wrap="none">
              <a:normAutofit fontScale="85000" lnSpcReduction="20000"/>
            </a:bodyPr>
            <a:lstStyle/>
            <a:p>
              <a:pPr algn="ctr"/>
              <a:r>
                <a:rPr lang="zh-CN" altLang="en-US" sz="1867">
                  <a:solidFill>
                    <a:schemeClr val="bg1"/>
                  </a:solidFill>
                  <a:latin typeface="微软雅黑" panose="020B0503020204020204" pitchFamily="34" charset="-122"/>
                  <a:ea typeface="微软雅黑" panose="020B0503020204020204" pitchFamily="34" charset="-122"/>
                </a:rPr>
                <a:t>标题文本预设</a:t>
              </a:r>
            </a:p>
          </p:txBody>
        </p:sp>
        <p:sp>
          <p:nvSpPr>
            <p:cNvPr id="12" name="TextBox 84"/>
            <p:cNvSpPr txBox="1"/>
            <p:nvPr/>
          </p:nvSpPr>
          <p:spPr bwMode="auto">
            <a:xfrm>
              <a:off x="902916" y="4854255"/>
              <a:ext cx="2697048"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3" name="TextBox 85"/>
            <p:cNvSpPr txBox="1"/>
            <p:nvPr/>
          </p:nvSpPr>
          <p:spPr bwMode="auto">
            <a:xfrm>
              <a:off x="4864210" y="4854255"/>
              <a:ext cx="2697048"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4" name="TextBox 86"/>
            <p:cNvSpPr txBox="1"/>
            <p:nvPr/>
          </p:nvSpPr>
          <p:spPr bwMode="auto">
            <a:xfrm>
              <a:off x="8790041" y="4854255"/>
              <a:ext cx="2697048"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333">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333">
                  <a:solidFill>
                    <a:schemeClr val="bg1">
                      <a:lumMod val="50000"/>
                    </a:schemeClr>
                  </a:solidFill>
                  <a:latin typeface="微软雅黑" panose="020B0503020204020204" pitchFamily="34" charset="-122"/>
                  <a:ea typeface="微软雅黑" panose="020B0503020204020204" pitchFamily="34" charset="-122"/>
                </a:rPr>
              </a:br>
              <a:r>
                <a:rPr lang="zh-CN" altLang="en-US" sz="1333">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74" name="矩形: 圆角 73">
            <a:extLst>
              <a:ext uri="{FF2B5EF4-FFF2-40B4-BE49-F238E27FC236}">
                <a16:creationId xmlns:a16="http://schemas.microsoft.com/office/drawing/2014/main" id="{2D212004-0DAE-4FF7-AB11-767F028C371E}"/>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a:extLst>
              <a:ext uri="{FF2B5EF4-FFF2-40B4-BE49-F238E27FC236}">
                <a16:creationId xmlns:a16="http://schemas.microsoft.com/office/drawing/2014/main" id="{CB476C64-4DAE-48FF-9691-6AE2A6C1204D}"/>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235849755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wipe(left)">
                                      <p:cBhvr>
                                        <p:cTn id="32"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16"/>
          <p:cNvSpPr>
            <a:spLocks noChangeAspect="1"/>
          </p:cNvSpPr>
          <p:nvPr/>
        </p:nvSpPr>
        <p:spPr bwMode="auto">
          <a:xfrm>
            <a:off x="1704702" y="4081764"/>
            <a:ext cx="518869" cy="5190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2"/>
          </a:solidFill>
          <a:ln>
            <a:noFill/>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17"/>
          <p:cNvSpPr>
            <a:spLocks noChangeAspect="1"/>
          </p:cNvSpPr>
          <p:nvPr/>
        </p:nvSpPr>
        <p:spPr bwMode="auto">
          <a:xfrm>
            <a:off x="9865721" y="3985715"/>
            <a:ext cx="476143" cy="4762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3"/>
          </a:solidFill>
          <a:ln>
            <a:noFill/>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Shape 18"/>
          <p:cNvSpPr>
            <a:spLocks noChangeAspect="1"/>
          </p:cNvSpPr>
          <p:nvPr/>
        </p:nvSpPr>
        <p:spPr bwMode="auto">
          <a:xfrm>
            <a:off x="9981823" y="1553519"/>
            <a:ext cx="450099" cy="4952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4"/>
          </a:solidFill>
          <a:ln>
            <a:noFill/>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Shape 19"/>
          <p:cNvSpPr>
            <a:spLocks noChangeAspect="1"/>
          </p:cNvSpPr>
          <p:nvPr/>
        </p:nvSpPr>
        <p:spPr bwMode="auto">
          <a:xfrm>
            <a:off x="1739705" y="1868861"/>
            <a:ext cx="545159" cy="543120"/>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1"/>
          </a:solidFill>
          <a:ln>
            <a:noFill/>
          </a:ln>
          <a:effectLst/>
        </p:spPr>
        <p:txBody>
          <a:bodyPr anchor="ctr"/>
          <a:lstStyle/>
          <a:p>
            <a:pPr algn="ctr"/>
            <a:endParaRPr sz="1867">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564206" y="1611787"/>
            <a:ext cx="1304925" cy="2216149"/>
            <a:chOff x="4923154" y="1208840"/>
            <a:chExt cx="978694" cy="1662112"/>
          </a:xfrm>
        </p:grpSpPr>
        <p:sp>
          <p:nvSpPr>
            <p:cNvPr id="5" name="Freeform: Shape 4"/>
            <p:cNvSpPr/>
            <p:nvPr/>
          </p:nvSpPr>
          <p:spPr bwMode="auto">
            <a:xfrm rot="6735232">
              <a:off x="4581445" y="1550549"/>
              <a:ext cx="1662112" cy="978694"/>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4"/>
            </a:solidFill>
            <a:ln>
              <a:noFill/>
            </a:ln>
          </p:spPr>
          <p:txBody>
            <a:bodyPr anchor="ctr"/>
            <a:lstStyle/>
            <a:p>
              <a:pPr algn="ctr"/>
              <a:endParaRPr sz="2400"/>
            </a:p>
          </p:txBody>
        </p:sp>
        <p:sp>
          <p:nvSpPr>
            <p:cNvPr id="12" name="TextBox 20"/>
            <p:cNvSpPr txBox="1"/>
            <p:nvPr/>
          </p:nvSpPr>
          <p:spPr>
            <a:xfrm rot="17488811">
              <a:off x="4989513" y="1947936"/>
              <a:ext cx="830997" cy="207749"/>
            </a:xfrm>
            <a:prstGeom prst="rect">
              <a:avLst/>
            </a:prstGeom>
            <a:noFill/>
          </p:spPr>
          <p:txBody>
            <a:bodyPr wrap="none">
              <a:normAutofit fontScale="85000" lnSpcReduction="20000"/>
            </a:bodyPr>
            <a:lstStyle/>
            <a:p>
              <a:pPr algn="ctr"/>
              <a:r>
                <a:rPr lang="zh-CN" altLang="en-US" sz="1600" b="1" dirty="0">
                  <a:solidFill>
                    <a:schemeClr val="bg1"/>
                  </a:solidFill>
                </a:rPr>
                <a:t>标题文本预设</a:t>
              </a:r>
            </a:p>
          </p:txBody>
        </p:sp>
      </p:grpSp>
      <p:grpSp>
        <p:nvGrpSpPr>
          <p:cNvPr id="35" name="组合 34"/>
          <p:cNvGrpSpPr/>
          <p:nvPr/>
        </p:nvGrpSpPr>
        <p:grpSpPr>
          <a:xfrm>
            <a:off x="5424696" y="3827936"/>
            <a:ext cx="2216149" cy="1304925"/>
            <a:chOff x="4068522" y="2870952"/>
            <a:chExt cx="1662112" cy="978694"/>
          </a:xfrm>
          <a:solidFill>
            <a:srgbClr val="524F4E"/>
          </a:solidFill>
        </p:grpSpPr>
        <p:sp>
          <p:nvSpPr>
            <p:cNvPr id="6" name="Freeform: Shape 5"/>
            <p:cNvSpPr/>
            <p:nvPr/>
          </p:nvSpPr>
          <p:spPr bwMode="auto">
            <a:xfrm>
              <a:off x="4068522" y="2870952"/>
              <a:ext cx="1662112" cy="978694"/>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3"/>
            </a:solidFill>
            <a:ln>
              <a:noFill/>
            </a:ln>
          </p:spPr>
          <p:txBody>
            <a:bodyPr anchor="ctr"/>
            <a:lstStyle/>
            <a:p>
              <a:pPr algn="ctr"/>
              <a:endParaRPr sz="2400" dirty="0"/>
            </a:p>
          </p:txBody>
        </p:sp>
        <p:sp>
          <p:nvSpPr>
            <p:cNvPr id="13" name="TextBox 21"/>
            <p:cNvSpPr txBox="1"/>
            <p:nvPr/>
          </p:nvSpPr>
          <p:spPr>
            <a:xfrm>
              <a:off x="4484078" y="3234204"/>
              <a:ext cx="830997" cy="207749"/>
            </a:xfrm>
            <a:prstGeom prst="rect">
              <a:avLst/>
            </a:prstGeom>
            <a:solidFill>
              <a:schemeClr val="accent3"/>
            </a:solidFill>
          </p:spPr>
          <p:txBody>
            <a:bodyPr wrap="none">
              <a:normAutofit fontScale="85000" lnSpcReduction="20000"/>
            </a:bodyPr>
            <a:lstStyle/>
            <a:p>
              <a:pPr algn="ctr"/>
              <a:r>
                <a:rPr lang="zh-CN" altLang="en-US" sz="1600" b="1" dirty="0">
                  <a:solidFill>
                    <a:schemeClr val="bg1"/>
                  </a:solidFill>
                </a:rPr>
                <a:t>标题文本预设</a:t>
              </a:r>
            </a:p>
          </p:txBody>
        </p:sp>
      </p:grpSp>
      <p:grpSp>
        <p:nvGrpSpPr>
          <p:cNvPr id="37" name="组合 36"/>
          <p:cNvGrpSpPr/>
          <p:nvPr/>
        </p:nvGrpSpPr>
        <p:grpSpPr>
          <a:xfrm>
            <a:off x="4120730" y="2528900"/>
            <a:ext cx="2216149" cy="1304925"/>
            <a:chOff x="3090547" y="1896675"/>
            <a:chExt cx="1662112" cy="978694"/>
          </a:xfrm>
          <a:solidFill>
            <a:srgbClr val="A90202"/>
          </a:solidFill>
        </p:grpSpPr>
        <p:sp>
          <p:nvSpPr>
            <p:cNvPr id="4" name="Freeform: Shape 3"/>
            <p:cNvSpPr/>
            <p:nvPr/>
          </p:nvSpPr>
          <p:spPr bwMode="auto">
            <a:xfrm>
              <a:off x="3090547" y="1896675"/>
              <a:ext cx="1662112" cy="978694"/>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3"/>
            </a:solidFill>
            <a:ln>
              <a:noFill/>
            </a:ln>
          </p:spPr>
          <p:txBody>
            <a:bodyPr anchor="ctr"/>
            <a:lstStyle/>
            <a:p>
              <a:pPr algn="ctr"/>
              <a:endParaRPr sz="2400"/>
            </a:p>
          </p:txBody>
        </p:sp>
        <p:sp>
          <p:nvSpPr>
            <p:cNvPr id="14" name="TextBox 22"/>
            <p:cNvSpPr txBox="1"/>
            <p:nvPr/>
          </p:nvSpPr>
          <p:spPr>
            <a:xfrm>
              <a:off x="3519604" y="2255280"/>
              <a:ext cx="830997" cy="207749"/>
            </a:xfrm>
            <a:prstGeom prst="rect">
              <a:avLst/>
            </a:prstGeom>
            <a:noFill/>
          </p:spPr>
          <p:txBody>
            <a:bodyPr wrap="none">
              <a:normAutofit fontScale="85000" lnSpcReduction="20000"/>
            </a:bodyPr>
            <a:lstStyle/>
            <a:p>
              <a:pPr algn="ctr"/>
              <a:r>
                <a:rPr lang="zh-CN" altLang="en-US" sz="1600" b="1" dirty="0">
                  <a:solidFill>
                    <a:schemeClr val="bg1"/>
                  </a:solidFill>
                </a:rPr>
                <a:t>标题文本预设</a:t>
              </a:r>
            </a:p>
          </p:txBody>
        </p:sp>
      </p:grpSp>
      <p:grpSp>
        <p:nvGrpSpPr>
          <p:cNvPr id="36" name="组合 35"/>
          <p:cNvGrpSpPr/>
          <p:nvPr/>
        </p:nvGrpSpPr>
        <p:grpSpPr>
          <a:xfrm>
            <a:off x="4576340" y="3372776"/>
            <a:ext cx="1304925" cy="2216149"/>
            <a:chOff x="3432255" y="2529582"/>
            <a:chExt cx="978694" cy="1662112"/>
          </a:xfrm>
        </p:grpSpPr>
        <p:sp>
          <p:nvSpPr>
            <p:cNvPr id="7" name="Freeform: Shape 6"/>
            <p:cNvSpPr/>
            <p:nvPr/>
          </p:nvSpPr>
          <p:spPr bwMode="auto">
            <a:xfrm rot="5400000">
              <a:off x="3090546" y="2871291"/>
              <a:ext cx="1662112" cy="978694"/>
            </a:xfrm>
            <a:custGeom>
              <a:avLst/>
              <a:gdLst>
                <a:gd name="T0" fmla="*/ 178 w 872"/>
                <a:gd name="T1" fmla="*/ 512 h 512"/>
                <a:gd name="T2" fmla="*/ 158 w 872"/>
                <a:gd name="T3" fmla="*/ 374 h 512"/>
                <a:gd name="T4" fmla="*/ 153 w 872"/>
                <a:gd name="T5" fmla="*/ 317 h 512"/>
                <a:gd name="T6" fmla="*/ 148 w 872"/>
                <a:gd name="T7" fmla="*/ 309 h 512"/>
                <a:gd name="T8" fmla="*/ 140 w 872"/>
                <a:gd name="T9" fmla="*/ 312 h 512"/>
                <a:gd name="T10" fmla="*/ 47 w 872"/>
                <a:gd name="T11" fmla="*/ 327 h 512"/>
                <a:gd name="T12" fmla="*/ 5 w 872"/>
                <a:gd name="T13" fmla="*/ 246 h 512"/>
                <a:gd name="T14" fmla="*/ 71 w 872"/>
                <a:gd name="T15" fmla="*/ 178 h 512"/>
                <a:gd name="T16" fmla="*/ 139 w 872"/>
                <a:gd name="T17" fmla="*/ 199 h 512"/>
                <a:gd name="T18" fmla="*/ 149 w 872"/>
                <a:gd name="T19" fmla="*/ 204 h 512"/>
                <a:gd name="T20" fmla="*/ 154 w 872"/>
                <a:gd name="T21" fmla="*/ 193 h 512"/>
                <a:gd name="T22" fmla="*/ 179 w 872"/>
                <a:gd name="T23" fmla="*/ 6 h 512"/>
                <a:gd name="T24" fmla="*/ 180 w 872"/>
                <a:gd name="T25" fmla="*/ 0 h 512"/>
                <a:gd name="T26" fmla="*/ 221 w 872"/>
                <a:gd name="T27" fmla="*/ 8 h 512"/>
                <a:gd name="T28" fmla="*/ 374 w 872"/>
                <a:gd name="T29" fmla="*/ 27 h 512"/>
                <a:gd name="T30" fmla="*/ 384 w 872"/>
                <a:gd name="T31" fmla="*/ 31 h 512"/>
                <a:gd name="T32" fmla="*/ 380 w 872"/>
                <a:gd name="T33" fmla="*/ 41 h 512"/>
                <a:gd name="T34" fmla="*/ 365 w 872"/>
                <a:gd name="T35" fmla="*/ 132 h 512"/>
                <a:gd name="T36" fmla="*/ 448 w 872"/>
                <a:gd name="T37" fmla="*/ 175 h 512"/>
                <a:gd name="T38" fmla="*/ 514 w 872"/>
                <a:gd name="T39" fmla="*/ 111 h 512"/>
                <a:gd name="T40" fmla="*/ 491 w 872"/>
                <a:gd name="T41" fmla="*/ 39 h 512"/>
                <a:gd name="T42" fmla="*/ 488 w 872"/>
                <a:gd name="T43" fmla="*/ 32 h 512"/>
                <a:gd name="T44" fmla="*/ 496 w 872"/>
                <a:gd name="T45" fmla="*/ 27 h 512"/>
                <a:gd name="T46" fmla="*/ 593 w 872"/>
                <a:gd name="T47" fmla="*/ 17 h 512"/>
                <a:gd name="T48" fmla="*/ 691 w 872"/>
                <a:gd name="T49" fmla="*/ 1 h 512"/>
                <a:gd name="T50" fmla="*/ 697 w 872"/>
                <a:gd name="T51" fmla="*/ 25 h 512"/>
                <a:gd name="T52" fmla="*/ 719 w 872"/>
                <a:gd name="T53" fmla="*/ 196 h 512"/>
                <a:gd name="T54" fmla="*/ 723 w 872"/>
                <a:gd name="T55" fmla="*/ 203 h 512"/>
                <a:gd name="T56" fmla="*/ 732 w 872"/>
                <a:gd name="T57" fmla="*/ 200 h 512"/>
                <a:gd name="T58" fmla="*/ 816 w 872"/>
                <a:gd name="T59" fmla="*/ 182 h 512"/>
                <a:gd name="T60" fmla="*/ 868 w 872"/>
                <a:gd name="T61" fmla="*/ 251 h 512"/>
                <a:gd name="T62" fmla="*/ 799 w 872"/>
                <a:gd name="T63" fmla="*/ 334 h 512"/>
                <a:gd name="T64" fmla="*/ 732 w 872"/>
                <a:gd name="T65" fmla="*/ 312 h 512"/>
                <a:gd name="T66" fmla="*/ 723 w 872"/>
                <a:gd name="T67" fmla="*/ 309 h 512"/>
                <a:gd name="T68" fmla="*/ 718 w 872"/>
                <a:gd name="T69" fmla="*/ 318 h 512"/>
                <a:gd name="T70" fmla="*/ 693 w 872"/>
                <a:gd name="T71" fmla="*/ 506 h 512"/>
                <a:gd name="T72" fmla="*/ 691 w 872"/>
                <a:gd name="T73" fmla="*/ 512 h 512"/>
                <a:gd name="T74" fmla="*/ 641 w 872"/>
                <a:gd name="T75" fmla="*/ 503 h 512"/>
                <a:gd name="T76" fmla="*/ 498 w 872"/>
                <a:gd name="T77" fmla="*/ 486 h 512"/>
                <a:gd name="T78" fmla="*/ 488 w 872"/>
                <a:gd name="T79" fmla="*/ 481 h 512"/>
                <a:gd name="T80" fmla="*/ 492 w 872"/>
                <a:gd name="T81" fmla="*/ 471 h 512"/>
                <a:gd name="T82" fmla="*/ 492 w 872"/>
                <a:gd name="T83" fmla="*/ 360 h 512"/>
                <a:gd name="T84" fmla="*/ 380 w 872"/>
                <a:gd name="T85" fmla="*/ 360 h 512"/>
                <a:gd name="T86" fmla="*/ 380 w 872"/>
                <a:gd name="T87" fmla="*/ 471 h 512"/>
                <a:gd name="T88" fmla="*/ 384 w 872"/>
                <a:gd name="T89" fmla="*/ 481 h 512"/>
                <a:gd name="T90" fmla="*/ 375 w 872"/>
                <a:gd name="T91" fmla="*/ 486 h 512"/>
                <a:gd name="T92" fmla="*/ 189 w 872"/>
                <a:gd name="T93" fmla="*/ 511 h 512"/>
                <a:gd name="T94" fmla="*/ 178 w 872"/>
                <a:gd name="T95" fmla="*/ 5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72" h="512">
                  <a:moveTo>
                    <a:pt x="178" y="512"/>
                  </a:moveTo>
                  <a:cubicBezTo>
                    <a:pt x="171" y="465"/>
                    <a:pt x="164" y="420"/>
                    <a:pt x="158" y="374"/>
                  </a:cubicBezTo>
                  <a:cubicBezTo>
                    <a:pt x="155" y="355"/>
                    <a:pt x="155" y="336"/>
                    <a:pt x="153" y="317"/>
                  </a:cubicBezTo>
                  <a:cubicBezTo>
                    <a:pt x="153" y="314"/>
                    <a:pt x="151" y="310"/>
                    <a:pt x="148" y="309"/>
                  </a:cubicBezTo>
                  <a:cubicBezTo>
                    <a:pt x="147" y="308"/>
                    <a:pt x="142" y="310"/>
                    <a:pt x="140" y="312"/>
                  </a:cubicBezTo>
                  <a:cubicBezTo>
                    <a:pt x="114" y="337"/>
                    <a:pt x="78" y="343"/>
                    <a:pt x="47" y="327"/>
                  </a:cubicBezTo>
                  <a:cubicBezTo>
                    <a:pt x="17" y="311"/>
                    <a:pt x="0" y="278"/>
                    <a:pt x="5" y="246"/>
                  </a:cubicBezTo>
                  <a:cubicBezTo>
                    <a:pt x="10" y="211"/>
                    <a:pt x="35" y="184"/>
                    <a:pt x="71" y="178"/>
                  </a:cubicBezTo>
                  <a:cubicBezTo>
                    <a:pt x="96" y="173"/>
                    <a:pt x="119" y="181"/>
                    <a:pt x="139" y="199"/>
                  </a:cubicBezTo>
                  <a:cubicBezTo>
                    <a:pt x="141" y="201"/>
                    <a:pt x="145" y="202"/>
                    <a:pt x="149" y="204"/>
                  </a:cubicBezTo>
                  <a:cubicBezTo>
                    <a:pt x="150" y="200"/>
                    <a:pt x="153" y="197"/>
                    <a:pt x="154" y="193"/>
                  </a:cubicBezTo>
                  <a:cubicBezTo>
                    <a:pt x="157" y="130"/>
                    <a:pt x="165" y="67"/>
                    <a:pt x="179" y="6"/>
                  </a:cubicBezTo>
                  <a:cubicBezTo>
                    <a:pt x="179" y="4"/>
                    <a:pt x="180" y="3"/>
                    <a:pt x="180" y="0"/>
                  </a:cubicBezTo>
                  <a:cubicBezTo>
                    <a:pt x="194" y="3"/>
                    <a:pt x="207" y="6"/>
                    <a:pt x="221" y="8"/>
                  </a:cubicBezTo>
                  <a:cubicBezTo>
                    <a:pt x="272" y="14"/>
                    <a:pt x="323" y="20"/>
                    <a:pt x="374" y="27"/>
                  </a:cubicBezTo>
                  <a:cubicBezTo>
                    <a:pt x="377" y="27"/>
                    <a:pt x="381" y="30"/>
                    <a:pt x="384" y="31"/>
                  </a:cubicBezTo>
                  <a:cubicBezTo>
                    <a:pt x="383" y="34"/>
                    <a:pt x="382" y="38"/>
                    <a:pt x="380" y="41"/>
                  </a:cubicBezTo>
                  <a:cubicBezTo>
                    <a:pt x="356" y="66"/>
                    <a:pt x="350" y="102"/>
                    <a:pt x="365" y="132"/>
                  </a:cubicBezTo>
                  <a:cubicBezTo>
                    <a:pt x="381" y="163"/>
                    <a:pt x="413" y="179"/>
                    <a:pt x="448" y="175"/>
                  </a:cubicBezTo>
                  <a:cubicBezTo>
                    <a:pt x="480" y="170"/>
                    <a:pt x="507" y="145"/>
                    <a:pt x="514" y="111"/>
                  </a:cubicBezTo>
                  <a:cubicBezTo>
                    <a:pt x="519" y="84"/>
                    <a:pt x="511" y="60"/>
                    <a:pt x="491" y="39"/>
                  </a:cubicBezTo>
                  <a:cubicBezTo>
                    <a:pt x="489" y="37"/>
                    <a:pt x="487" y="33"/>
                    <a:pt x="488" y="32"/>
                  </a:cubicBezTo>
                  <a:cubicBezTo>
                    <a:pt x="489" y="29"/>
                    <a:pt x="493" y="27"/>
                    <a:pt x="496" y="27"/>
                  </a:cubicBezTo>
                  <a:cubicBezTo>
                    <a:pt x="528" y="23"/>
                    <a:pt x="561" y="21"/>
                    <a:pt x="593" y="17"/>
                  </a:cubicBezTo>
                  <a:cubicBezTo>
                    <a:pt x="626" y="13"/>
                    <a:pt x="658" y="7"/>
                    <a:pt x="691" y="1"/>
                  </a:cubicBezTo>
                  <a:cubicBezTo>
                    <a:pt x="693" y="8"/>
                    <a:pt x="695" y="16"/>
                    <a:pt x="697" y="25"/>
                  </a:cubicBezTo>
                  <a:cubicBezTo>
                    <a:pt x="708" y="81"/>
                    <a:pt x="716" y="138"/>
                    <a:pt x="719" y="196"/>
                  </a:cubicBezTo>
                  <a:cubicBezTo>
                    <a:pt x="719" y="198"/>
                    <a:pt x="721" y="203"/>
                    <a:pt x="723" y="203"/>
                  </a:cubicBezTo>
                  <a:cubicBezTo>
                    <a:pt x="725" y="204"/>
                    <a:pt x="729" y="202"/>
                    <a:pt x="732" y="200"/>
                  </a:cubicBezTo>
                  <a:cubicBezTo>
                    <a:pt x="756" y="178"/>
                    <a:pt x="784" y="170"/>
                    <a:pt x="816" y="182"/>
                  </a:cubicBezTo>
                  <a:cubicBezTo>
                    <a:pt x="847" y="193"/>
                    <a:pt x="864" y="218"/>
                    <a:pt x="868" y="251"/>
                  </a:cubicBezTo>
                  <a:cubicBezTo>
                    <a:pt x="872" y="290"/>
                    <a:pt x="839" y="330"/>
                    <a:pt x="799" y="334"/>
                  </a:cubicBezTo>
                  <a:cubicBezTo>
                    <a:pt x="773" y="338"/>
                    <a:pt x="751" y="330"/>
                    <a:pt x="732" y="312"/>
                  </a:cubicBezTo>
                  <a:cubicBezTo>
                    <a:pt x="730" y="310"/>
                    <a:pt x="725" y="308"/>
                    <a:pt x="723" y="309"/>
                  </a:cubicBezTo>
                  <a:cubicBezTo>
                    <a:pt x="720" y="310"/>
                    <a:pt x="719" y="315"/>
                    <a:pt x="718" y="318"/>
                  </a:cubicBezTo>
                  <a:cubicBezTo>
                    <a:pt x="715" y="381"/>
                    <a:pt x="706" y="444"/>
                    <a:pt x="693" y="506"/>
                  </a:cubicBezTo>
                  <a:cubicBezTo>
                    <a:pt x="693" y="508"/>
                    <a:pt x="692" y="509"/>
                    <a:pt x="691" y="512"/>
                  </a:cubicBezTo>
                  <a:cubicBezTo>
                    <a:pt x="674" y="509"/>
                    <a:pt x="658" y="505"/>
                    <a:pt x="641" y="503"/>
                  </a:cubicBezTo>
                  <a:cubicBezTo>
                    <a:pt x="594" y="497"/>
                    <a:pt x="546" y="491"/>
                    <a:pt x="498" y="486"/>
                  </a:cubicBezTo>
                  <a:cubicBezTo>
                    <a:pt x="495" y="485"/>
                    <a:pt x="491" y="483"/>
                    <a:pt x="488" y="481"/>
                  </a:cubicBezTo>
                  <a:cubicBezTo>
                    <a:pt x="489" y="478"/>
                    <a:pt x="490" y="474"/>
                    <a:pt x="492" y="471"/>
                  </a:cubicBezTo>
                  <a:cubicBezTo>
                    <a:pt x="523" y="439"/>
                    <a:pt x="523" y="390"/>
                    <a:pt x="492" y="360"/>
                  </a:cubicBezTo>
                  <a:cubicBezTo>
                    <a:pt x="461" y="329"/>
                    <a:pt x="411" y="329"/>
                    <a:pt x="380" y="360"/>
                  </a:cubicBezTo>
                  <a:cubicBezTo>
                    <a:pt x="349" y="391"/>
                    <a:pt x="349" y="439"/>
                    <a:pt x="380" y="471"/>
                  </a:cubicBezTo>
                  <a:cubicBezTo>
                    <a:pt x="382" y="474"/>
                    <a:pt x="384" y="478"/>
                    <a:pt x="384" y="481"/>
                  </a:cubicBezTo>
                  <a:cubicBezTo>
                    <a:pt x="384" y="483"/>
                    <a:pt x="378" y="485"/>
                    <a:pt x="375" y="486"/>
                  </a:cubicBezTo>
                  <a:cubicBezTo>
                    <a:pt x="313" y="489"/>
                    <a:pt x="251" y="497"/>
                    <a:pt x="189" y="511"/>
                  </a:cubicBezTo>
                  <a:cubicBezTo>
                    <a:pt x="187" y="511"/>
                    <a:pt x="184" y="511"/>
                    <a:pt x="178" y="512"/>
                  </a:cubicBezTo>
                  <a:close/>
                </a:path>
              </a:pathLst>
            </a:custGeom>
            <a:solidFill>
              <a:schemeClr val="accent2"/>
            </a:solidFill>
            <a:ln>
              <a:noFill/>
            </a:ln>
          </p:spPr>
          <p:txBody>
            <a:bodyPr anchor="ctr"/>
            <a:lstStyle/>
            <a:p>
              <a:pPr algn="ctr"/>
              <a:endParaRPr sz="2400"/>
            </a:p>
          </p:txBody>
        </p:sp>
        <p:sp>
          <p:nvSpPr>
            <p:cNvPr id="15" name="TextBox 23"/>
            <p:cNvSpPr txBox="1"/>
            <p:nvPr/>
          </p:nvSpPr>
          <p:spPr>
            <a:xfrm rot="16200000">
              <a:off x="3486583" y="3258632"/>
              <a:ext cx="830997" cy="207749"/>
            </a:xfrm>
            <a:prstGeom prst="rect">
              <a:avLst/>
            </a:prstGeom>
            <a:noFill/>
          </p:spPr>
          <p:txBody>
            <a:bodyPr wrap="none">
              <a:normAutofit fontScale="85000" lnSpcReduction="20000"/>
            </a:bodyPr>
            <a:lstStyle/>
            <a:p>
              <a:pPr algn="ctr"/>
              <a:r>
                <a:rPr lang="zh-CN" altLang="en-US" sz="1600" b="1" dirty="0">
                  <a:solidFill>
                    <a:schemeClr val="bg1"/>
                  </a:solidFill>
                </a:rPr>
                <a:t>标题文本预设</a:t>
              </a:r>
            </a:p>
          </p:txBody>
        </p:sp>
      </p:grpSp>
      <p:grpSp>
        <p:nvGrpSpPr>
          <p:cNvPr id="16" name="Group 30"/>
          <p:cNvGrpSpPr/>
          <p:nvPr/>
        </p:nvGrpSpPr>
        <p:grpSpPr>
          <a:xfrm>
            <a:off x="8279566" y="2048757"/>
            <a:ext cx="2384624" cy="1006991"/>
            <a:chOff x="8328247" y="2276873"/>
            <a:chExt cx="2198694" cy="1006991"/>
          </a:xfrm>
        </p:grpSpPr>
        <p:sp>
          <p:nvSpPr>
            <p:cNvPr id="30" name="TextBox 12"/>
            <p:cNvSpPr txBox="1"/>
            <p:nvPr/>
          </p:nvSpPr>
          <p:spPr>
            <a:xfrm>
              <a:off x="9295835" y="2276873"/>
              <a:ext cx="1231106" cy="388226"/>
            </a:xfrm>
            <a:prstGeom prst="rect">
              <a:avLst/>
            </a:prstGeom>
            <a:noFill/>
          </p:spPr>
          <p:txBody>
            <a:bodyPr wrap="none" lIns="0" tIns="0" rIns="0" bIns="0" anchor="b" anchorCtr="0">
              <a:normAutofit/>
            </a:bodyPr>
            <a:lstStyle/>
            <a:p>
              <a:pPr algn="r"/>
              <a:r>
                <a:rPr lang="zh-CN" altLang="en-US" sz="2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1" name="TextBox 25"/>
            <p:cNvSpPr txBox="1"/>
            <p:nvPr/>
          </p:nvSpPr>
          <p:spPr>
            <a:xfrm>
              <a:off x="8328247" y="2665098"/>
              <a:ext cx="2198693" cy="618766"/>
            </a:xfrm>
            <a:prstGeom prst="rect">
              <a:avLst/>
            </a:prstGeom>
          </p:spPr>
          <p:txBody>
            <a:bodyPr vert="horz" wrap="square" lIns="0" tIns="0" rIns="0" bIns="0" anchor="ctr">
              <a:noAutofit/>
            </a:bodyPr>
            <a:lstStyle/>
            <a:p>
              <a:pPr algn="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7" name="Group 31"/>
          <p:cNvGrpSpPr/>
          <p:nvPr/>
        </p:nvGrpSpPr>
        <p:grpSpPr>
          <a:xfrm>
            <a:off x="8208235" y="4461982"/>
            <a:ext cx="2384624" cy="1006991"/>
            <a:chOff x="8328247" y="2276873"/>
            <a:chExt cx="2198694" cy="1006991"/>
          </a:xfrm>
        </p:grpSpPr>
        <p:sp>
          <p:nvSpPr>
            <p:cNvPr id="28" name="TextBox 32"/>
            <p:cNvSpPr txBox="1"/>
            <p:nvPr/>
          </p:nvSpPr>
          <p:spPr>
            <a:xfrm>
              <a:off x="9295835" y="2276873"/>
              <a:ext cx="1231106" cy="388226"/>
            </a:xfrm>
            <a:prstGeom prst="rect">
              <a:avLst/>
            </a:prstGeom>
            <a:noFill/>
          </p:spPr>
          <p:txBody>
            <a:bodyPr wrap="none" lIns="0" tIns="0" rIns="0" bIns="0" anchor="b" anchorCtr="0">
              <a:normAutofit/>
            </a:bodyPr>
            <a:lstStyle/>
            <a:p>
              <a:pPr algn="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9" name="TextBox 33"/>
            <p:cNvSpPr txBox="1"/>
            <p:nvPr/>
          </p:nvSpPr>
          <p:spPr>
            <a:xfrm>
              <a:off x="8328247" y="2665098"/>
              <a:ext cx="2198693" cy="618766"/>
            </a:xfrm>
            <a:prstGeom prst="rect">
              <a:avLst/>
            </a:prstGeom>
          </p:spPr>
          <p:txBody>
            <a:bodyPr vert="horz" wrap="square" lIns="0" tIns="0" rIns="0" bIns="0" anchor="ctr">
              <a:noAutofit/>
            </a:bodyPr>
            <a:lstStyle/>
            <a:p>
              <a:pPr algn="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8" name="Group 37"/>
          <p:cNvGrpSpPr/>
          <p:nvPr/>
        </p:nvGrpSpPr>
        <p:grpSpPr>
          <a:xfrm>
            <a:off x="1739704" y="2411982"/>
            <a:ext cx="2384622" cy="1006991"/>
            <a:chOff x="1197898" y="2503545"/>
            <a:chExt cx="2198693" cy="1006991"/>
          </a:xfrm>
        </p:grpSpPr>
        <p:sp>
          <p:nvSpPr>
            <p:cNvPr id="26" name="TextBox 35"/>
            <p:cNvSpPr txBox="1"/>
            <p:nvPr/>
          </p:nvSpPr>
          <p:spPr>
            <a:xfrm>
              <a:off x="1197898" y="2503545"/>
              <a:ext cx="1231106" cy="388226"/>
            </a:xfrm>
            <a:prstGeom prst="rect">
              <a:avLst/>
            </a:prstGeom>
            <a:noFill/>
          </p:spPr>
          <p:txBody>
            <a:bodyPr wrap="none" lIns="0" tIns="0" rIns="0" bIns="0" anchor="b" anchorCtr="0">
              <a:norm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7" name="TextBox 36"/>
            <p:cNvSpPr txBox="1"/>
            <p:nvPr/>
          </p:nvSpPr>
          <p:spPr>
            <a:xfrm>
              <a:off x="1197898" y="2891770"/>
              <a:ext cx="2198693" cy="618766"/>
            </a:xfrm>
            <a:prstGeom prst="rect">
              <a:avLst/>
            </a:prstGeom>
          </p:spPr>
          <p:txBody>
            <a:bodyPr vert="horz" wrap="square" lIns="0" tIns="0" rIns="0" bIns="0" anchor="ctr" anchorCtr="0">
              <a:noAutofit/>
            </a:bodyPr>
            <a:lstStyle/>
            <a:p>
              <a:pPr algn="l">
                <a:lnSpc>
                  <a:spcPct val="12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dirty="0">
                  <a:solidFill>
                    <a:schemeClr val="bg1">
                      <a:lumMod val="50000"/>
                    </a:schemeClr>
                  </a:solidFill>
                  <a:latin typeface="微软雅黑" panose="020B0503020204020204" pitchFamily="34" charset="-122"/>
                  <a:ea typeface="微软雅黑" panose="020B0503020204020204" pitchFamily="34" charset="-122"/>
                </a:rPr>
              </a:br>
              <a:r>
                <a:rPr lang="zh-CN" altLang="en-US" sz="12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9" name="Group 38"/>
          <p:cNvGrpSpPr/>
          <p:nvPr/>
        </p:nvGrpSpPr>
        <p:grpSpPr>
          <a:xfrm>
            <a:off x="1679510" y="4600767"/>
            <a:ext cx="2384622" cy="1006991"/>
            <a:chOff x="1197898" y="2503545"/>
            <a:chExt cx="2198693" cy="1006991"/>
          </a:xfrm>
        </p:grpSpPr>
        <p:sp>
          <p:nvSpPr>
            <p:cNvPr id="24" name="TextBox 39"/>
            <p:cNvSpPr txBox="1"/>
            <p:nvPr/>
          </p:nvSpPr>
          <p:spPr>
            <a:xfrm>
              <a:off x="1197898" y="2503545"/>
              <a:ext cx="1231106" cy="388226"/>
            </a:xfrm>
            <a:prstGeom prst="rect">
              <a:avLst/>
            </a:prstGeom>
            <a:noFill/>
          </p:spPr>
          <p:txBody>
            <a:bodyPr wrap="none" lIns="0" tIns="0" rIns="0" bIns="0" anchor="b" anchorCtr="0">
              <a:norm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5" name="TextBox 40"/>
            <p:cNvSpPr txBox="1"/>
            <p:nvPr/>
          </p:nvSpPr>
          <p:spPr>
            <a:xfrm>
              <a:off x="1197898" y="2891770"/>
              <a:ext cx="2198693" cy="618766"/>
            </a:xfrm>
            <a:prstGeom prst="rect">
              <a:avLst/>
            </a:prstGeom>
          </p:spPr>
          <p:txBody>
            <a:bodyPr vert="horz" wrap="square" lIns="0" tIns="0" rIns="0" bIns="0" anchor="ctr" anchorCtr="0">
              <a:noAutofit/>
            </a:bodyPr>
            <a:lstStyle/>
            <a:p>
              <a:pPr algn="l">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32" name="矩形: 圆角 31">
            <a:extLst>
              <a:ext uri="{FF2B5EF4-FFF2-40B4-BE49-F238E27FC236}">
                <a16:creationId xmlns:a16="http://schemas.microsoft.com/office/drawing/2014/main" id="{318BDA4F-C5B9-4287-BFB9-901BF414747B}"/>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EF1A2597-C1B5-4553-A5B1-231A5BE65FE6}"/>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1821974507"/>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par>
                                <p:cTn id="11" presetID="3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1000" fill="hold"/>
                                        <p:tgtEl>
                                          <p:spTgt spid="38"/>
                                        </p:tgtEl>
                                        <p:attrNameLst>
                                          <p:attrName>ppt_w</p:attrName>
                                        </p:attrNameLst>
                                      </p:cBhvr>
                                      <p:tavLst>
                                        <p:tav tm="0">
                                          <p:val>
                                            <p:fltVal val="0"/>
                                          </p:val>
                                        </p:tav>
                                        <p:tav tm="100000">
                                          <p:val>
                                            <p:strVal val="#ppt_w"/>
                                          </p:val>
                                        </p:tav>
                                      </p:tavLst>
                                    </p:anim>
                                    <p:anim calcmode="lin" valueType="num">
                                      <p:cBhvr>
                                        <p:cTn id="14" dur="1000" fill="hold"/>
                                        <p:tgtEl>
                                          <p:spTgt spid="38"/>
                                        </p:tgtEl>
                                        <p:attrNameLst>
                                          <p:attrName>ppt_h</p:attrName>
                                        </p:attrNameLst>
                                      </p:cBhvr>
                                      <p:tavLst>
                                        <p:tav tm="0">
                                          <p:val>
                                            <p:fltVal val="0"/>
                                          </p:val>
                                        </p:tav>
                                        <p:tav tm="100000">
                                          <p:val>
                                            <p:strVal val="#ppt_h"/>
                                          </p:val>
                                        </p:tav>
                                      </p:tavLst>
                                    </p:anim>
                                    <p:anim calcmode="lin" valueType="num">
                                      <p:cBhvr>
                                        <p:cTn id="15" dur="1000" fill="hold"/>
                                        <p:tgtEl>
                                          <p:spTgt spid="38"/>
                                        </p:tgtEl>
                                        <p:attrNameLst>
                                          <p:attrName>style.rotation</p:attrName>
                                        </p:attrNameLst>
                                      </p:cBhvr>
                                      <p:tavLst>
                                        <p:tav tm="0">
                                          <p:val>
                                            <p:fltVal val="90"/>
                                          </p:val>
                                        </p:tav>
                                        <p:tav tm="100000">
                                          <p:val>
                                            <p:fltVal val="0"/>
                                          </p:val>
                                        </p:tav>
                                      </p:tavLst>
                                    </p:anim>
                                    <p:animEffect transition="in" filter="fade">
                                      <p:cBhvr>
                                        <p:cTn id="16" dur="1000"/>
                                        <p:tgtEl>
                                          <p:spTgt spid="38"/>
                                        </p:tgtEl>
                                      </p:cBhvr>
                                    </p:animEffect>
                                  </p:childTnLst>
                                </p:cTn>
                              </p:par>
                              <p:par>
                                <p:cTn id="17" presetID="3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1000" fill="hold"/>
                                        <p:tgtEl>
                                          <p:spTgt spid="35"/>
                                        </p:tgtEl>
                                        <p:attrNameLst>
                                          <p:attrName>ppt_w</p:attrName>
                                        </p:attrNameLst>
                                      </p:cBhvr>
                                      <p:tavLst>
                                        <p:tav tm="0">
                                          <p:val>
                                            <p:fltVal val="0"/>
                                          </p:val>
                                        </p:tav>
                                        <p:tav tm="100000">
                                          <p:val>
                                            <p:strVal val="#ppt_w"/>
                                          </p:val>
                                        </p:tav>
                                      </p:tavLst>
                                    </p:anim>
                                    <p:anim calcmode="lin" valueType="num">
                                      <p:cBhvr>
                                        <p:cTn id="20" dur="1000" fill="hold"/>
                                        <p:tgtEl>
                                          <p:spTgt spid="35"/>
                                        </p:tgtEl>
                                        <p:attrNameLst>
                                          <p:attrName>ppt_h</p:attrName>
                                        </p:attrNameLst>
                                      </p:cBhvr>
                                      <p:tavLst>
                                        <p:tav tm="0">
                                          <p:val>
                                            <p:fltVal val="0"/>
                                          </p:val>
                                        </p:tav>
                                        <p:tav tm="100000">
                                          <p:val>
                                            <p:strVal val="#ppt_h"/>
                                          </p:val>
                                        </p:tav>
                                      </p:tavLst>
                                    </p:anim>
                                    <p:anim calcmode="lin" valueType="num">
                                      <p:cBhvr>
                                        <p:cTn id="21" dur="1000" fill="hold"/>
                                        <p:tgtEl>
                                          <p:spTgt spid="35"/>
                                        </p:tgtEl>
                                        <p:attrNameLst>
                                          <p:attrName>style.rotation</p:attrName>
                                        </p:attrNameLst>
                                      </p:cBhvr>
                                      <p:tavLst>
                                        <p:tav tm="0">
                                          <p:val>
                                            <p:fltVal val="90"/>
                                          </p:val>
                                        </p:tav>
                                        <p:tav tm="100000">
                                          <p:val>
                                            <p:fltVal val="0"/>
                                          </p:val>
                                        </p:tav>
                                      </p:tavLst>
                                    </p:anim>
                                    <p:animEffect transition="in" filter="fade">
                                      <p:cBhvr>
                                        <p:cTn id="22" dur="1000"/>
                                        <p:tgtEl>
                                          <p:spTgt spid="35"/>
                                        </p:tgtEl>
                                      </p:cBhvr>
                                    </p:animEffect>
                                  </p:childTnLst>
                                </p:cTn>
                              </p:par>
                              <p:par>
                                <p:cTn id="23" presetID="31"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1000" fill="hold"/>
                                        <p:tgtEl>
                                          <p:spTgt spid="36"/>
                                        </p:tgtEl>
                                        <p:attrNameLst>
                                          <p:attrName>ppt_w</p:attrName>
                                        </p:attrNameLst>
                                      </p:cBhvr>
                                      <p:tavLst>
                                        <p:tav tm="0">
                                          <p:val>
                                            <p:fltVal val="0"/>
                                          </p:val>
                                        </p:tav>
                                        <p:tav tm="100000">
                                          <p:val>
                                            <p:strVal val="#ppt_w"/>
                                          </p:val>
                                        </p:tav>
                                      </p:tavLst>
                                    </p:anim>
                                    <p:anim calcmode="lin" valueType="num">
                                      <p:cBhvr>
                                        <p:cTn id="26" dur="1000" fill="hold"/>
                                        <p:tgtEl>
                                          <p:spTgt spid="36"/>
                                        </p:tgtEl>
                                        <p:attrNameLst>
                                          <p:attrName>ppt_h</p:attrName>
                                        </p:attrNameLst>
                                      </p:cBhvr>
                                      <p:tavLst>
                                        <p:tav tm="0">
                                          <p:val>
                                            <p:fltVal val="0"/>
                                          </p:val>
                                        </p:tav>
                                        <p:tav tm="100000">
                                          <p:val>
                                            <p:strVal val="#ppt_h"/>
                                          </p:val>
                                        </p:tav>
                                      </p:tavLst>
                                    </p:anim>
                                    <p:anim calcmode="lin" valueType="num">
                                      <p:cBhvr>
                                        <p:cTn id="27" dur="1000" fill="hold"/>
                                        <p:tgtEl>
                                          <p:spTgt spid="36"/>
                                        </p:tgtEl>
                                        <p:attrNameLst>
                                          <p:attrName>style.rotation</p:attrName>
                                        </p:attrNameLst>
                                      </p:cBhvr>
                                      <p:tavLst>
                                        <p:tav tm="0">
                                          <p:val>
                                            <p:fltVal val="90"/>
                                          </p:val>
                                        </p:tav>
                                        <p:tav tm="100000">
                                          <p:val>
                                            <p:fltVal val="0"/>
                                          </p:val>
                                        </p:tav>
                                      </p:tavLst>
                                    </p:anim>
                                    <p:animEffect transition="in" filter="fade">
                                      <p:cBhvr>
                                        <p:cTn id="28" dur="1000"/>
                                        <p:tgtEl>
                                          <p:spTgt spid="36"/>
                                        </p:tgtEl>
                                      </p:cBhvr>
                                    </p:animEffect>
                                  </p:childTnLst>
                                </p:cTn>
                              </p:par>
                            </p:childTnLst>
                          </p:cTn>
                        </p:par>
                        <p:par>
                          <p:cTn id="29" fill="hold">
                            <p:stCondLst>
                              <p:cond delay="10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1000"/>
                                        <p:tgtEl>
                                          <p:spTgt spid="9"/>
                                        </p:tgtEl>
                                      </p:cBhvr>
                                    </p:animEffect>
                                    <p:anim calcmode="lin" valueType="num">
                                      <p:cBhvr>
                                        <p:cTn id="53" dur="1000" fill="hold"/>
                                        <p:tgtEl>
                                          <p:spTgt spid="9"/>
                                        </p:tgtEl>
                                        <p:attrNameLst>
                                          <p:attrName>ppt_x</p:attrName>
                                        </p:attrNameLst>
                                      </p:cBhvr>
                                      <p:tavLst>
                                        <p:tav tm="0">
                                          <p:val>
                                            <p:strVal val="#ppt_x"/>
                                          </p:val>
                                        </p:tav>
                                        <p:tav tm="100000">
                                          <p:val>
                                            <p:strVal val="#ppt_x"/>
                                          </p:val>
                                        </p:tav>
                                      </p:tavLst>
                                    </p:anim>
                                    <p:anim calcmode="lin" valueType="num">
                                      <p:cBhvr>
                                        <p:cTn id="54" dur="1000" fill="hold"/>
                                        <p:tgtEl>
                                          <p:spTgt spid="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0"/>
                                        <p:tgtEl>
                                          <p:spTgt spid="16"/>
                                        </p:tgtEl>
                                      </p:cBhvr>
                                    </p:animEffect>
                                    <p:anim calcmode="lin" valueType="num">
                                      <p:cBhvr>
                                        <p:cTn id="63" dur="1000" fill="hold"/>
                                        <p:tgtEl>
                                          <p:spTgt spid="16"/>
                                        </p:tgtEl>
                                        <p:attrNameLst>
                                          <p:attrName>ppt_x</p:attrName>
                                        </p:attrNameLst>
                                      </p:cBhvr>
                                      <p:tavLst>
                                        <p:tav tm="0">
                                          <p:val>
                                            <p:strVal val="#ppt_x"/>
                                          </p:val>
                                        </p:tav>
                                        <p:tav tm="100000">
                                          <p:val>
                                            <p:strVal val="#ppt_x"/>
                                          </p:val>
                                        </p:tav>
                                      </p:tavLst>
                                    </p:anim>
                                    <p:anim calcmode="lin" valueType="num">
                                      <p:cBhvr>
                                        <p:cTn id="64" dur="1000" fill="hold"/>
                                        <p:tgtEl>
                                          <p:spTgt spid="1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par>
                                <p:cTn id="70" presetID="22" presetClass="entr" presetSubtype="8"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left)">
                                      <p:cBhvr>
                                        <p:cTn id="72"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4000" r="-34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3E3539-5431-441D-A88C-EC33F3BB5D46}"/>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DE516E3-3AE8-4A99-981A-579582E88807}"/>
              </a:ext>
            </a:extLst>
          </p:cNvPr>
          <p:cNvSpPr>
            <a:spLocks noGrp="1"/>
          </p:cNvSpPr>
          <p:nvPr>
            <p:ph idx="1"/>
          </p:nvPr>
        </p:nvSpPr>
        <p:spPr/>
        <p:txBody>
          <a:bodyPr/>
          <a:lstStyle/>
          <a:p>
            <a:endParaRPr lang="zh-CN" altLang="en-US"/>
          </a:p>
        </p:txBody>
      </p:sp>
      <p:sp>
        <p:nvSpPr>
          <p:cNvPr id="4" name="矩形 3">
            <a:extLst>
              <a:ext uri="{FF2B5EF4-FFF2-40B4-BE49-F238E27FC236}">
                <a16:creationId xmlns:a16="http://schemas.microsoft.com/office/drawing/2014/main" id="{4AE1D3E3-737C-4958-8A0F-8DF6C9A16902}"/>
              </a:ext>
            </a:extLst>
          </p:cNvPr>
          <p:cNvSpPr/>
          <p:nvPr/>
        </p:nvSpPr>
        <p:spPr>
          <a:xfrm>
            <a:off x="4143791" y="2522311"/>
            <a:ext cx="3904417" cy="1591718"/>
          </a:xfrm>
          <a:prstGeom prst="rect">
            <a:avLst/>
          </a:prstGeom>
        </p:spPr>
        <p:txBody>
          <a:bodyPr wrap="square">
            <a:spAutoFit/>
          </a:bodyPr>
          <a:lstStyle/>
          <a:p>
            <a:pPr algn="ctr">
              <a:lnSpc>
                <a:spcPct val="130000"/>
              </a:lnSpc>
              <a:defRPr/>
            </a:pPr>
            <a:r>
              <a:rPr lang="en-US" altLang="zh-CN" sz="32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PART 02</a:t>
            </a:r>
          </a:p>
          <a:p>
            <a:pPr algn="ctr">
              <a:spcBef>
                <a:spcPts val="667"/>
              </a:spcBef>
              <a:defRPr/>
            </a:pPr>
            <a:r>
              <a:rPr lang="zh-CN" altLang="en-US" sz="3600"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教学准备</a:t>
            </a:r>
          </a:p>
          <a:p>
            <a:pPr algn="ctr">
              <a:defRPr/>
            </a:pPr>
            <a:endParaRPr lang="zh-CN" altLang="zh-CN" sz="1400" kern="100" dirty="0">
              <a:solidFill>
                <a:schemeClr val="tx2"/>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矩形 4">
            <a:extLst>
              <a:ext uri="{FF2B5EF4-FFF2-40B4-BE49-F238E27FC236}">
                <a16:creationId xmlns:a16="http://schemas.microsoft.com/office/drawing/2014/main" id="{381F7DCE-8E80-47BB-95EE-D98C3BD3D7DF}"/>
              </a:ext>
            </a:extLst>
          </p:cNvPr>
          <p:cNvSpPr/>
          <p:nvPr/>
        </p:nvSpPr>
        <p:spPr>
          <a:xfrm>
            <a:off x="2264226" y="4633686"/>
            <a:ext cx="11335660" cy="646331"/>
          </a:xfrm>
          <a:prstGeom prst="rect">
            <a:avLst/>
          </a:prstGeom>
        </p:spPr>
        <p:txBody>
          <a:bodyPr wrap="square">
            <a:spAutoFit/>
          </a:bodyPr>
          <a:lstStyle/>
          <a:p>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Lorem ipsum dolor sit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amet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consectetur</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adipiscing</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elit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Curabitur</a:t>
            </a:r>
            <a:endPar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elementum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posuere</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pretium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Quisque</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nibh</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dolor,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dignissim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ac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dignissim</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dirty="0" err="1">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ut.</a:t>
            </a:r>
            <a:r>
              <a:rPr lang="en-US" altLang="zh-CN" dirty="0">
                <a:solidFill>
                  <a:srgbClr val="6DC3F3"/>
                </a:solidFill>
                <a:latin typeface="微软雅黑" panose="020B0503020204020204" pitchFamily="34" charset="-122"/>
                <a:ea typeface="微软雅黑" panose="020B0503020204020204" pitchFamily="34" charset="-122"/>
                <a:cs typeface="+mn-ea"/>
                <a:sym typeface="微软雅黑" panose="020B0503020204020204" pitchFamily="34" charset="-122"/>
              </a:rPr>
              <a:t> </a:t>
            </a:r>
          </a:p>
        </p:txBody>
      </p:sp>
    </p:spTree>
    <p:extLst>
      <p:ext uri="{BB962C8B-B14F-4D97-AF65-F5344CB8AC3E}">
        <p14:creationId xmlns:p14="http://schemas.microsoft.com/office/powerpoint/2010/main" val="2592267922"/>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同心圆 6"/>
          <p:cNvSpPr/>
          <p:nvPr/>
        </p:nvSpPr>
        <p:spPr>
          <a:xfrm>
            <a:off x="1227463" y="2239813"/>
            <a:ext cx="1724828" cy="1725361"/>
          </a:xfrm>
          <a:prstGeom prst="donut">
            <a:avLst>
              <a:gd name="adj" fmla="val 2746"/>
            </a:avLst>
          </a:prstGeom>
          <a:solidFill>
            <a:schemeClr val="accent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空心弧 7"/>
          <p:cNvSpPr/>
          <p:nvPr/>
        </p:nvSpPr>
        <p:spPr>
          <a:xfrm rot="8777615">
            <a:off x="1368531" y="2380925"/>
            <a:ext cx="1442691" cy="1443136"/>
          </a:xfrm>
          <a:prstGeom prst="blockArc">
            <a:avLst>
              <a:gd name="adj1" fmla="val 11374976"/>
              <a:gd name="adj2" fmla="val 217926"/>
              <a:gd name="adj3" fmla="val 201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72445" y="2871908"/>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rPr>
              <a:t>55%</a:t>
            </a:r>
            <a:endPar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同心圆 9"/>
          <p:cNvSpPr/>
          <p:nvPr/>
        </p:nvSpPr>
        <p:spPr>
          <a:xfrm>
            <a:off x="3898213" y="2239813"/>
            <a:ext cx="1724828" cy="1725361"/>
          </a:xfrm>
          <a:prstGeom prst="donut">
            <a:avLst>
              <a:gd name="adj" fmla="val 2746"/>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空心弧 10"/>
          <p:cNvSpPr/>
          <p:nvPr/>
        </p:nvSpPr>
        <p:spPr>
          <a:xfrm rot="8640000">
            <a:off x="4039280" y="2380925"/>
            <a:ext cx="1442691" cy="1443136"/>
          </a:xfrm>
          <a:prstGeom prst="blockArc">
            <a:avLst>
              <a:gd name="adj1" fmla="val 10440261"/>
              <a:gd name="adj2" fmla="val 217926"/>
              <a:gd name="adj3" fmla="val 2017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344484" y="2871908"/>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rPr>
              <a:t>60%</a:t>
            </a:r>
            <a:endPar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同心圆 12"/>
          <p:cNvSpPr/>
          <p:nvPr/>
        </p:nvSpPr>
        <p:spPr>
          <a:xfrm>
            <a:off x="6568961" y="2239813"/>
            <a:ext cx="1724828" cy="1725361"/>
          </a:xfrm>
          <a:prstGeom prst="donut">
            <a:avLst>
              <a:gd name="adj" fmla="val 2746"/>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空心弧 13"/>
          <p:cNvSpPr/>
          <p:nvPr/>
        </p:nvSpPr>
        <p:spPr>
          <a:xfrm rot="10920000">
            <a:off x="6710029" y="2380925"/>
            <a:ext cx="1442691" cy="1443136"/>
          </a:xfrm>
          <a:prstGeom prst="blockArc">
            <a:avLst>
              <a:gd name="adj1" fmla="val 6913946"/>
              <a:gd name="adj2" fmla="val 217926"/>
              <a:gd name="adj3" fmla="val 201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030851" y="2856272"/>
            <a:ext cx="979115"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rPr>
              <a:t>80%</a:t>
            </a:r>
            <a:endPar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同心圆 15"/>
          <p:cNvSpPr/>
          <p:nvPr/>
        </p:nvSpPr>
        <p:spPr>
          <a:xfrm>
            <a:off x="9239711" y="2239813"/>
            <a:ext cx="1724828" cy="1725361"/>
          </a:xfrm>
          <a:prstGeom prst="donut">
            <a:avLst>
              <a:gd name="adj" fmla="val 2746"/>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空心弧 16"/>
          <p:cNvSpPr/>
          <p:nvPr/>
        </p:nvSpPr>
        <p:spPr>
          <a:xfrm rot="10920000">
            <a:off x="9380780" y="2380925"/>
            <a:ext cx="1442691" cy="1443136"/>
          </a:xfrm>
          <a:prstGeom prst="blockArc">
            <a:avLst>
              <a:gd name="adj1" fmla="val 2275529"/>
              <a:gd name="adj2" fmla="val 217926"/>
              <a:gd name="adj3" fmla="val 2017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9568378" y="2856272"/>
            <a:ext cx="1171077" cy="379656"/>
          </a:xfrm>
          <a:prstGeom prst="rect">
            <a:avLst/>
          </a:prstGeom>
          <a:noFill/>
        </p:spPr>
        <p:txBody>
          <a:bodyPr wrap="square" rtlCol="0">
            <a:spAutoFit/>
          </a:bodyPr>
          <a:lstStyle/>
          <a:p>
            <a:pPr algn="ctr"/>
            <a:r>
              <a:rPr lang="en-US" altLang="zh-CN" sz="1867"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18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文本框 17"/>
          <p:cNvSpPr txBox="1"/>
          <p:nvPr/>
        </p:nvSpPr>
        <p:spPr>
          <a:xfrm>
            <a:off x="867203" y="4263857"/>
            <a:ext cx="2445347" cy="1335987"/>
          </a:xfrm>
          <a:prstGeom prst="rect">
            <a:avLst/>
          </a:prstGeom>
          <a:noFill/>
        </p:spPr>
        <p:txBody>
          <a:bodyPr wrap="square" lIns="134345" tIns="67173" rIns="134345" bIns="67173">
            <a:spAutoFit/>
          </a:bodyPr>
          <a:lstStyle/>
          <a:p>
            <a:pPr lvl="0" algn="ctr">
              <a:lnSpc>
                <a:spcPct val="130000"/>
              </a:lnSpc>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文本框 17"/>
          <p:cNvSpPr txBox="1"/>
          <p:nvPr/>
        </p:nvSpPr>
        <p:spPr>
          <a:xfrm>
            <a:off x="3537952" y="4263857"/>
            <a:ext cx="2445347" cy="1335987"/>
          </a:xfrm>
          <a:prstGeom prst="rect">
            <a:avLst/>
          </a:prstGeom>
          <a:noFill/>
        </p:spPr>
        <p:txBody>
          <a:bodyPr wrap="square" lIns="134345" tIns="67173" rIns="134345" bIns="67173">
            <a:spAutoFit/>
          </a:bodyPr>
          <a:lstStyle/>
          <a:p>
            <a:pPr lvl="0" algn="ctr">
              <a:lnSpc>
                <a:spcPct val="130000"/>
              </a:lnSpc>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17"/>
          <p:cNvSpPr txBox="1"/>
          <p:nvPr/>
        </p:nvSpPr>
        <p:spPr>
          <a:xfrm>
            <a:off x="6208701" y="4263857"/>
            <a:ext cx="2445347" cy="1335987"/>
          </a:xfrm>
          <a:prstGeom prst="rect">
            <a:avLst/>
          </a:prstGeom>
          <a:noFill/>
        </p:spPr>
        <p:txBody>
          <a:bodyPr wrap="square" lIns="134345" tIns="67173" rIns="134345" bIns="67173">
            <a:spAutoFit/>
          </a:bodyPr>
          <a:lstStyle/>
          <a:p>
            <a:pPr lvl="0" algn="ctr">
              <a:lnSpc>
                <a:spcPct val="130000"/>
              </a:lnSpc>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17"/>
          <p:cNvSpPr txBox="1"/>
          <p:nvPr/>
        </p:nvSpPr>
        <p:spPr>
          <a:xfrm>
            <a:off x="8931240" y="4263857"/>
            <a:ext cx="2445347" cy="1335987"/>
          </a:xfrm>
          <a:prstGeom prst="rect">
            <a:avLst/>
          </a:prstGeom>
          <a:noFill/>
        </p:spPr>
        <p:txBody>
          <a:bodyPr wrap="square" lIns="134345" tIns="67173" rIns="134345" bIns="67173">
            <a:spAutoFit/>
          </a:bodyPr>
          <a:lstStyle/>
          <a:p>
            <a:pPr lvl="0" algn="ctr">
              <a:lnSpc>
                <a:spcPct val="130000"/>
              </a:lnSpc>
              <a:defRP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输入小标题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lvl="0" algn="ctr">
              <a:lnSpc>
                <a:spcPct val="130000"/>
              </a:lnSpc>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矩形: 圆角 22">
            <a:extLst>
              <a:ext uri="{FF2B5EF4-FFF2-40B4-BE49-F238E27FC236}">
                <a16:creationId xmlns:a16="http://schemas.microsoft.com/office/drawing/2014/main" id="{F00F43B6-1B5D-48F4-8594-905ADB620131}"/>
              </a:ext>
            </a:extLst>
          </p:cNvPr>
          <p:cNvSpPr/>
          <p:nvPr/>
        </p:nvSpPr>
        <p:spPr>
          <a:xfrm>
            <a:off x="609599" y="464459"/>
            <a:ext cx="4310743" cy="508000"/>
          </a:xfrm>
          <a:prstGeom prst="roundRect">
            <a:avLst/>
          </a:prstGeom>
          <a:solidFill>
            <a:srgbClr val="F484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54169C5D-1592-4E52-AC7F-DC32DE4E7D44}"/>
              </a:ext>
            </a:extLst>
          </p:cNvPr>
          <p:cNvSpPr/>
          <p:nvPr/>
        </p:nvSpPr>
        <p:spPr>
          <a:xfrm>
            <a:off x="1212197" y="449239"/>
            <a:ext cx="3057247" cy="523220"/>
          </a:xfrm>
          <a:prstGeom prst="rect">
            <a:avLst/>
          </a:prstGeom>
        </p:spPr>
        <p:txBody>
          <a:bodyPr wrap="none">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单击输入标题内容</a:t>
            </a:r>
          </a:p>
        </p:txBody>
      </p:sp>
    </p:spTree>
    <p:extLst>
      <p:ext uri="{BB962C8B-B14F-4D97-AF65-F5344CB8AC3E}">
        <p14:creationId xmlns:p14="http://schemas.microsoft.com/office/powerpoint/2010/main" val="2996054371"/>
      </p:ext>
    </p:extLst>
  </p:cSld>
  <p:clrMapOvr>
    <a:masterClrMapping/>
  </p:clrMapOvr>
  <mc:AlternateContent xmlns:mc="http://schemas.openxmlformats.org/markup-compatibility/2006" xmlns:p14="http://schemas.microsoft.com/office/powerpoint/2010/main">
    <mc:Choice Requires="p14">
      <p:transition spd="slow" p14:dur="1250" advClick="0" advTm="3000">
        <p:pull/>
      </p:transition>
    </mc:Choice>
    <mc:Fallback xmlns="">
      <p:transition spd="slow" advClick="0" advTm="3000">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750"/>
                                        <p:tgtEl>
                                          <p:spTgt spid="7"/>
                                        </p:tgtEl>
                                      </p:cBhvr>
                                    </p:animEffect>
                                  </p:childTnLst>
                                </p:cTn>
                              </p:par>
                              <p:par>
                                <p:cTn id="8" presetID="31" presetClass="entr" presetSubtype="0" fill="hold" grpId="0" nodeType="withEffect">
                                  <p:stCondLst>
                                    <p:cond delay="250"/>
                                  </p:stCondLst>
                                  <p:childTnLst>
                                    <p:set>
                                      <p:cBhvr>
                                        <p:cTn id="9" dur="1" fill="hold">
                                          <p:stCondLst>
                                            <p:cond delay="0"/>
                                          </p:stCondLst>
                                        </p:cTn>
                                        <p:tgtEl>
                                          <p:spTgt spid="8"/>
                                        </p:tgtEl>
                                        <p:attrNameLst>
                                          <p:attrName>style.visibility</p:attrName>
                                        </p:attrNameLst>
                                      </p:cBhvr>
                                      <p:to>
                                        <p:strVal val="visible"/>
                                      </p:to>
                                    </p:set>
                                    <p:anim calcmode="lin" valueType="num">
                                      <p:cBhvr>
                                        <p:cTn id="10" dur="750" fill="hold"/>
                                        <p:tgtEl>
                                          <p:spTgt spid="8"/>
                                        </p:tgtEl>
                                        <p:attrNameLst>
                                          <p:attrName>ppt_w</p:attrName>
                                        </p:attrNameLst>
                                      </p:cBhvr>
                                      <p:tavLst>
                                        <p:tav tm="0">
                                          <p:val>
                                            <p:fltVal val="0"/>
                                          </p:val>
                                        </p:tav>
                                        <p:tav tm="100000">
                                          <p:val>
                                            <p:strVal val="#ppt_w"/>
                                          </p:val>
                                        </p:tav>
                                      </p:tavLst>
                                    </p:anim>
                                    <p:anim calcmode="lin" valueType="num">
                                      <p:cBhvr>
                                        <p:cTn id="11" dur="750" fill="hold"/>
                                        <p:tgtEl>
                                          <p:spTgt spid="8"/>
                                        </p:tgtEl>
                                        <p:attrNameLst>
                                          <p:attrName>ppt_h</p:attrName>
                                        </p:attrNameLst>
                                      </p:cBhvr>
                                      <p:tavLst>
                                        <p:tav tm="0">
                                          <p:val>
                                            <p:fltVal val="0"/>
                                          </p:val>
                                        </p:tav>
                                        <p:tav tm="100000">
                                          <p:val>
                                            <p:strVal val="#ppt_h"/>
                                          </p:val>
                                        </p:tav>
                                      </p:tavLst>
                                    </p:anim>
                                    <p:anim calcmode="lin" valueType="num">
                                      <p:cBhvr>
                                        <p:cTn id="12" dur="750" fill="hold"/>
                                        <p:tgtEl>
                                          <p:spTgt spid="8"/>
                                        </p:tgtEl>
                                        <p:attrNameLst>
                                          <p:attrName>style.rotation</p:attrName>
                                        </p:attrNameLst>
                                      </p:cBhvr>
                                      <p:tavLst>
                                        <p:tav tm="0">
                                          <p:val>
                                            <p:fltVal val="90"/>
                                          </p:val>
                                        </p:tav>
                                        <p:tav tm="100000">
                                          <p:val>
                                            <p:fltVal val="0"/>
                                          </p:val>
                                        </p:tav>
                                      </p:tavLst>
                                    </p:anim>
                                    <p:animEffect transition="in" filter="fade">
                                      <p:cBhvr>
                                        <p:cTn id="13" dur="750"/>
                                        <p:tgtEl>
                                          <p:spTgt spid="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000"/>
                            </p:stCondLst>
                            <p:childTnLst>
                              <p:par>
                                <p:cTn id="25" presetID="21"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heel(1)">
                                      <p:cBhvr>
                                        <p:cTn id="27" dur="750"/>
                                        <p:tgtEl>
                                          <p:spTgt spid="10"/>
                                        </p:tgtEl>
                                      </p:cBhvr>
                                    </p:animEffect>
                                  </p:childTnLst>
                                </p:cTn>
                              </p:par>
                              <p:par>
                                <p:cTn id="28" presetID="31" presetClass="entr" presetSubtype="0"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 calcmode="lin" valueType="num">
                                      <p:cBhvr>
                                        <p:cTn id="30" dur="750" fill="hold"/>
                                        <p:tgtEl>
                                          <p:spTgt spid="11"/>
                                        </p:tgtEl>
                                        <p:attrNameLst>
                                          <p:attrName>ppt_w</p:attrName>
                                        </p:attrNameLst>
                                      </p:cBhvr>
                                      <p:tavLst>
                                        <p:tav tm="0">
                                          <p:val>
                                            <p:fltVal val="0"/>
                                          </p:val>
                                        </p:tav>
                                        <p:tav tm="100000">
                                          <p:val>
                                            <p:strVal val="#ppt_w"/>
                                          </p:val>
                                        </p:tav>
                                      </p:tavLst>
                                    </p:anim>
                                    <p:anim calcmode="lin" valueType="num">
                                      <p:cBhvr>
                                        <p:cTn id="31" dur="750" fill="hold"/>
                                        <p:tgtEl>
                                          <p:spTgt spid="11"/>
                                        </p:tgtEl>
                                        <p:attrNameLst>
                                          <p:attrName>ppt_h</p:attrName>
                                        </p:attrNameLst>
                                      </p:cBhvr>
                                      <p:tavLst>
                                        <p:tav tm="0">
                                          <p:val>
                                            <p:fltVal val="0"/>
                                          </p:val>
                                        </p:tav>
                                        <p:tav tm="100000">
                                          <p:val>
                                            <p:strVal val="#ppt_h"/>
                                          </p:val>
                                        </p:tav>
                                      </p:tavLst>
                                    </p:anim>
                                    <p:anim calcmode="lin" valueType="num">
                                      <p:cBhvr>
                                        <p:cTn id="32" dur="750" fill="hold"/>
                                        <p:tgtEl>
                                          <p:spTgt spid="11"/>
                                        </p:tgtEl>
                                        <p:attrNameLst>
                                          <p:attrName>style.rotation</p:attrName>
                                        </p:attrNameLst>
                                      </p:cBhvr>
                                      <p:tavLst>
                                        <p:tav tm="0">
                                          <p:val>
                                            <p:fltVal val="90"/>
                                          </p:val>
                                        </p:tav>
                                        <p:tav tm="100000">
                                          <p:val>
                                            <p:fltVal val="0"/>
                                          </p:val>
                                        </p:tav>
                                      </p:tavLst>
                                    </p:anim>
                                    <p:animEffect transition="in" filter="fade">
                                      <p:cBhvr>
                                        <p:cTn id="33" dur="750"/>
                                        <p:tgtEl>
                                          <p:spTgt spid="11"/>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par>
                          <p:cTn id="44" fill="hold">
                            <p:stCondLst>
                              <p:cond delay="4000"/>
                            </p:stCondLst>
                            <p:childTnLst>
                              <p:par>
                                <p:cTn id="45" presetID="21" presetClass="entr" presetSubtype="1"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heel(1)">
                                      <p:cBhvr>
                                        <p:cTn id="47" dur="750"/>
                                        <p:tgtEl>
                                          <p:spTgt spid="13"/>
                                        </p:tgtEl>
                                      </p:cBhvr>
                                    </p:animEffect>
                                  </p:childTnLst>
                                </p:cTn>
                              </p:par>
                              <p:par>
                                <p:cTn id="48" presetID="31" presetClass="entr" presetSubtype="0" fill="hold" grpId="0" nodeType="withEffect">
                                  <p:stCondLst>
                                    <p:cond delay="250"/>
                                  </p:stCondLst>
                                  <p:childTnLst>
                                    <p:set>
                                      <p:cBhvr>
                                        <p:cTn id="49" dur="1" fill="hold">
                                          <p:stCondLst>
                                            <p:cond delay="0"/>
                                          </p:stCondLst>
                                        </p:cTn>
                                        <p:tgtEl>
                                          <p:spTgt spid="14"/>
                                        </p:tgtEl>
                                        <p:attrNameLst>
                                          <p:attrName>style.visibility</p:attrName>
                                        </p:attrNameLst>
                                      </p:cBhvr>
                                      <p:to>
                                        <p:strVal val="visible"/>
                                      </p:to>
                                    </p:set>
                                    <p:anim calcmode="lin" valueType="num">
                                      <p:cBhvr>
                                        <p:cTn id="50" dur="750" fill="hold"/>
                                        <p:tgtEl>
                                          <p:spTgt spid="14"/>
                                        </p:tgtEl>
                                        <p:attrNameLst>
                                          <p:attrName>ppt_w</p:attrName>
                                        </p:attrNameLst>
                                      </p:cBhvr>
                                      <p:tavLst>
                                        <p:tav tm="0">
                                          <p:val>
                                            <p:fltVal val="0"/>
                                          </p:val>
                                        </p:tav>
                                        <p:tav tm="100000">
                                          <p:val>
                                            <p:strVal val="#ppt_w"/>
                                          </p:val>
                                        </p:tav>
                                      </p:tavLst>
                                    </p:anim>
                                    <p:anim calcmode="lin" valueType="num">
                                      <p:cBhvr>
                                        <p:cTn id="51" dur="750" fill="hold"/>
                                        <p:tgtEl>
                                          <p:spTgt spid="14"/>
                                        </p:tgtEl>
                                        <p:attrNameLst>
                                          <p:attrName>ppt_h</p:attrName>
                                        </p:attrNameLst>
                                      </p:cBhvr>
                                      <p:tavLst>
                                        <p:tav tm="0">
                                          <p:val>
                                            <p:fltVal val="0"/>
                                          </p:val>
                                        </p:tav>
                                        <p:tav tm="100000">
                                          <p:val>
                                            <p:strVal val="#ppt_h"/>
                                          </p:val>
                                        </p:tav>
                                      </p:tavLst>
                                    </p:anim>
                                    <p:anim calcmode="lin" valueType="num">
                                      <p:cBhvr>
                                        <p:cTn id="52" dur="750" fill="hold"/>
                                        <p:tgtEl>
                                          <p:spTgt spid="14"/>
                                        </p:tgtEl>
                                        <p:attrNameLst>
                                          <p:attrName>style.rotation</p:attrName>
                                        </p:attrNameLst>
                                      </p:cBhvr>
                                      <p:tavLst>
                                        <p:tav tm="0">
                                          <p:val>
                                            <p:fltVal val="90"/>
                                          </p:val>
                                        </p:tav>
                                        <p:tav tm="100000">
                                          <p:val>
                                            <p:fltVal val="0"/>
                                          </p:val>
                                        </p:tav>
                                      </p:tavLst>
                                    </p:anim>
                                    <p:animEffect transition="in" filter="fade">
                                      <p:cBhvr>
                                        <p:cTn id="53" dur="75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par>
                          <p:cTn id="64" fill="hold">
                            <p:stCondLst>
                              <p:cond delay="6000"/>
                            </p:stCondLst>
                            <p:childTnLst>
                              <p:par>
                                <p:cTn id="65" presetID="21"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heel(1)">
                                      <p:cBhvr>
                                        <p:cTn id="67" dur="750"/>
                                        <p:tgtEl>
                                          <p:spTgt spid="16"/>
                                        </p:tgtEl>
                                      </p:cBhvr>
                                    </p:animEffect>
                                  </p:childTnLst>
                                </p:cTn>
                              </p:par>
                              <p:par>
                                <p:cTn id="68" presetID="31" presetClass="entr" presetSubtype="0" fill="hold" grpId="0" nodeType="withEffect">
                                  <p:stCondLst>
                                    <p:cond delay="250"/>
                                  </p:stCondLst>
                                  <p:childTnLst>
                                    <p:set>
                                      <p:cBhvr>
                                        <p:cTn id="69" dur="1" fill="hold">
                                          <p:stCondLst>
                                            <p:cond delay="0"/>
                                          </p:stCondLst>
                                        </p:cTn>
                                        <p:tgtEl>
                                          <p:spTgt spid="17"/>
                                        </p:tgtEl>
                                        <p:attrNameLst>
                                          <p:attrName>style.visibility</p:attrName>
                                        </p:attrNameLst>
                                      </p:cBhvr>
                                      <p:to>
                                        <p:strVal val="visible"/>
                                      </p:to>
                                    </p:set>
                                    <p:anim calcmode="lin" valueType="num">
                                      <p:cBhvr>
                                        <p:cTn id="70" dur="750" fill="hold"/>
                                        <p:tgtEl>
                                          <p:spTgt spid="17"/>
                                        </p:tgtEl>
                                        <p:attrNameLst>
                                          <p:attrName>ppt_w</p:attrName>
                                        </p:attrNameLst>
                                      </p:cBhvr>
                                      <p:tavLst>
                                        <p:tav tm="0">
                                          <p:val>
                                            <p:fltVal val="0"/>
                                          </p:val>
                                        </p:tav>
                                        <p:tav tm="100000">
                                          <p:val>
                                            <p:strVal val="#ppt_w"/>
                                          </p:val>
                                        </p:tav>
                                      </p:tavLst>
                                    </p:anim>
                                    <p:anim calcmode="lin" valueType="num">
                                      <p:cBhvr>
                                        <p:cTn id="71" dur="750" fill="hold"/>
                                        <p:tgtEl>
                                          <p:spTgt spid="17"/>
                                        </p:tgtEl>
                                        <p:attrNameLst>
                                          <p:attrName>ppt_h</p:attrName>
                                        </p:attrNameLst>
                                      </p:cBhvr>
                                      <p:tavLst>
                                        <p:tav tm="0">
                                          <p:val>
                                            <p:fltVal val="0"/>
                                          </p:val>
                                        </p:tav>
                                        <p:tav tm="100000">
                                          <p:val>
                                            <p:strVal val="#ppt_h"/>
                                          </p:val>
                                        </p:tav>
                                      </p:tavLst>
                                    </p:anim>
                                    <p:anim calcmode="lin" valueType="num">
                                      <p:cBhvr>
                                        <p:cTn id="72" dur="750" fill="hold"/>
                                        <p:tgtEl>
                                          <p:spTgt spid="17"/>
                                        </p:tgtEl>
                                        <p:attrNameLst>
                                          <p:attrName>style.rotation</p:attrName>
                                        </p:attrNameLst>
                                      </p:cBhvr>
                                      <p:tavLst>
                                        <p:tav tm="0">
                                          <p:val>
                                            <p:fltVal val="90"/>
                                          </p:val>
                                        </p:tav>
                                        <p:tav tm="100000">
                                          <p:val>
                                            <p:fltVal val="0"/>
                                          </p:val>
                                        </p:tav>
                                      </p:tavLst>
                                    </p:anim>
                                    <p:animEffect transition="in" filter="fade">
                                      <p:cBhvr>
                                        <p:cTn id="73" dur="750"/>
                                        <p:tgtEl>
                                          <p:spTgt spid="1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par>
                          <p:cTn id="80" fill="hold">
                            <p:stCondLst>
                              <p:cond delay="7500"/>
                            </p:stCondLst>
                            <p:childTnLst>
                              <p:par>
                                <p:cTn id="81" presetID="22" presetClass="entr" presetSubtype="1"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up)">
                                      <p:cBhvr>
                                        <p:cTn id="83" dur="500"/>
                                        <p:tgtEl>
                                          <p:spTgt spid="2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wipe(left)">
                                      <p:cBhvr>
                                        <p:cTn id="86"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animBg="1"/>
      <p:bldP spid="11" grpId="0" animBg="1"/>
      <p:bldP spid="12" grpId="0"/>
      <p:bldP spid="13" grpId="0" animBg="1"/>
      <p:bldP spid="14" grpId="0" animBg="1"/>
      <p:bldP spid="15" grpId="0"/>
      <p:bldP spid="16" grpId="0" animBg="1"/>
      <p:bldP spid="17" grpId="0" animBg="1"/>
      <p:bldP spid="18" grpId="0"/>
      <p:bldP spid="19" grpId="0"/>
      <p:bldP spid="20" grpId="0"/>
      <p:bldP spid="21" grpId="0"/>
      <p:bldP spid="22"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56"/>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Office 主题​​">
  <a:themeElements>
    <a:clrScheme name="自定义 264">
      <a:dk1>
        <a:sysClr val="windowText" lastClr="000000"/>
      </a:dk1>
      <a:lt1>
        <a:sysClr val="window" lastClr="FFFFFF"/>
      </a:lt1>
      <a:dk2>
        <a:srgbClr val="E06677"/>
      </a:dk2>
      <a:lt2>
        <a:srgbClr val="E7E6E6"/>
      </a:lt2>
      <a:accent1>
        <a:srgbClr val="00B0F0"/>
      </a:accent1>
      <a:accent2>
        <a:srgbClr val="FAD916"/>
      </a:accent2>
      <a:accent3>
        <a:srgbClr val="00B0F0"/>
      </a:accent3>
      <a:accent4>
        <a:srgbClr val="FFC000"/>
      </a:accent4>
      <a:accent5>
        <a:srgbClr val="00B0F0"/>
      </a:accent5>
      <a:accent6>
        <a:srgbClr val="FFC000"/>
      </a:accent6>
      <a:hlink>
        <a:srgbClr val="00B0F0"/>
      </a:hlink>
      <a:folHlink>
        <a:srgbClr val="FAD916"/>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千图网PPT模板">
  <a:themeElements>
    <a:clrScheme name="红橙色">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1419</Words>
  <Application>Microsoft Office PowerPoint</Application>
  <PresentationFormat>宽屏</PresentationFormat>
  <Paragraphs>257</Paragraphs>
  <Slides>24</Slides>
  <Notes>24</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Droid Sans</vt:lpstr>
      <vt:lpstr>FontAwesome</vt:lpstr>
      <vt:lpstr>Gill Sans</vt:lpstr>
      <vt:lpstr>Lato Black</vt:lpstr>
      <vt:lpstr>Lato Hairline</vt:lpstr>
      <vt:lpstr>Lato Light</vt:lpstr>
      <vt:lpstr>Lato Regular</vt:lpstr>
      <vt:lpstr>等线</vt:lpstr>
      <vt:lpstr>等线 Light</vt:lpstr>
      <vt:lpstr>方正姚体</vt:lpstr>
      <vt:lpstr>方正正纤黑简体</vt:lpstr>
      <vt:lpstr>微软雅黑</vt:lpstr>
      <vt:lpstr>Arial</vt:lpstr>
      <vt:lpstr>Calibri</vt:lpstr>
      <vt:lpstr>Impact</vt:lpstr>
      <vt:lpstr>Office 主题​​</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456</dc:title>
  <dc:creator>Microsoft</dc:creator>
  <cp:lastModifiedBy>Administrator</cp:lastModifiedBy>
  <cp:revision>8</cp:revision>
  <dcterms:created xsi:type="dcterms:W3CDTF">2018-01-09T03:21:59Z</dcterms:created>
  <dcterms:modified xsi:type="dcterms:W3CDTF">2019-03-27T11:48:33Z</dcterms:modified>
</cp:coreProperties>
</file>