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35" r:id="rId2"/>
    <p:sldId id="404" r:id="rId3"/>
    <p:sldId id="403" r:id="rId4"/>
    <p:sldId id="393" r:id="rId5"/>
    <p:sldId id="400" r:id="rId6"/>
    <p:sldId id="432" r:id="rId7"/>
    <p:sldId id="405" r:id="rId8"/>
    <p:sldId id="408" r:id="rId9"/>
    <p:sldId id="406" r:id="rId10"/>
    <p:sldId id="407" r:id="rId11"/>
    <p:sldId id="410" r:id="rId12"/>
    <p:sldId id="411" r:id="rId13"/>
    <p:sldId id="413" r:id="rId14"/>
    <p:sldId id="414" r:id="rId15"/>
    <p:sldId id="415" r:id="rId16"/>
    <p:sldId id="417" r:id="rId17"/>
    <p:sldId id="418" r:id="rId18"/>
    <p:sldId id="434" r:id="rId19"/>
    <p:sldId id="420" r:id="rId20"/>
    <p:sldId id="421" r:id="rId21"/>
    <p:sldId id="422" r:id="rId22"/>
    <p:sldId id="424" r:id="rId23"/>
    <p:sldId id="426" r:id="rId24"/>
    <p:sldId id="427" r:id="rId25"/>
    <p:sldId id="428" r:id="rId26"/>
    <p:sldId id="430" r:id="rId27"/>
    <p:sldId id="431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39" d="100"/>
          <a:sy n="139" d="100"/>
        </p:scale>
        <p:origin x="-1014" y="-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2017/4/6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0982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9062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912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3203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1608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65174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6699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2986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92254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614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580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65026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17702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2906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9838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992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3273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063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34593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6702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0921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5162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390" name="背景三 一首节奏轻快的纯音乐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873088" y="5625365"/>
            <a:ext cx="609600" cy="609600"/>
          </a:xfrm>
          <a:prstGeom prst="rect">
            <a:avLst/>
          </a:prstGeom>
        </p:spPr>
      </p:pic>
      <p:sp>
        <p:nvSpPr>
          <p:cNvPr id="563" name="TextBox 24"/>
          <p:cNvSpPr txBox="1"/>
          <p:nvPr/>
        </p:nvSpPr>
        <p:spPr>
          <a:xfrm>
            <a:off x="3124151" y="2159313"/>
            <a:ext cx="3831800" cy="561682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消防知识宣传策划书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4" name="TextBox 27"/>
          <p:cNvSpPr txBox="1"/>
          <p:nvPr/>
        </p:nvSpPr>
        <p:spPr>
          <a:xfrm>
            <a:off x="2661034" y="2789233"/>
            <a:ext cx="4758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适合各行业工作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工作策划</a:t>
            </a:r>
            <a:endParaRPr lang="zh-CN" altLang="en-US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2" t="5201" r="77570" b="59800"/>
          <a:stretch/>
        </p:blipFill>
        <p:spPr>
          <a:xfrm>
            <a:off x="395535" y="267494"/>
            <a:ext cx="1656185" cy="1800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30" t="9400" r="12189" b="64000"/>
          <a:stretch/>
        </p:blipFill>
        <p:spPr>
          <a:xfrm>
            <a:off x="2051719" y="483518"/>
            <a:ext cx="5976665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6591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5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50"/>
                            </p:stCondLst>
                            <p:childTnLst>
                              <p:par>
                                <p:cTn id="3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0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41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42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5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 showWhenStopped="0">
                <p:cTn id="4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0"/>
                </p:tgtEl>
              </p:cMediaNode>
            </p:video>
          </p:childTnLst>
        </p:cTn>
      </p:par>
    </p:tnLst>
    <p:bldLst>
      <p:bldP spid="563" grpId="0"/>
      <p:bldP spid="563" grpId="1"/>
      <p:bldP spid="5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 cstate="print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5640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003798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385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18940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C:\Users\Administrator\Desktop\78763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4488" y="896144"/>
            <a:ext cx="2907506" cy="40930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955844" y="4115594"/>
            <a:ext cx="764793" cy="764793"/>
            <a:chOff x="3832873" y="2297208"/>
            <a:chExt cx="1516550" cy="1516550"/>
          </a:xfrm>
        </p:grpSpPr>
        <p:grpSp>
          <p:nvGrpSpPr>
            <p:cNvPr id="6" name="组合 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98401" y="3299758"/>
            <a:ext cx="764793" cy="764793"/>
            <a:chOff x="3832873" y="2297208"/>
            <a:chExt cx="1516550" cy="1516550"/>
          </a:xfrm>
        </p:grpSpPr>
        <p:grpSp>
          <p:nvGrpSpPr>
            <p:cNvPr id="11" name="组合 1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25194" y="2801144"/>
            <a:ext cx="764793" cy="764793"/>
            <a:chOff x="3832873" y="2297208"/>
            <a:chExt cx="1516550" cy="1516550"/>
          </a:xfrm>
        </p:grpSpPr>
        <p:grpSp>
          <p:nvGrpSpPr>
            <p:cNvPr id="16" name="组合 1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98401" y="2328208"/>
            <a:ext cx="764793" cy="764793"/>
            <a:chOff x="3832873" y="2297208"/>
            <a:chExt cx="1516550" cy="1516550"/>
          </a:xfrm>
        </p:grpSpPr>
        <p:grpSp>
          <p:nvGrpSpPr>
            <p:cNvPr id="21" name="组合 2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25194" y="1818164"/>
            <a:ext cx="764793" cy="764793"/>
            <a:chOff x="3832873" y="2297208"/>
            <a:chExt cx="1516550" cy="1516550"/>
          </a:xfrm>
        </p:grpSpPr>
        <p:grpSp>
          <p:nvGrpSpPr>
            <p:cNvPr id="26" name="组合 25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55844" y="972344"/>
            <a:ext cx="764793" cy="764793"/>
            <a:chOff x="3832873" y="2297208"/>
            <a:chExt cx="1516550" cy="1516550"/>
          </a:xfrm>
        </p:grpSpPr>
        <p:grpSp>
          <p:nvGrpSpPr>
            <p:cNvPr id="31" name="组合 30"/>
            <p:cNvGrpSpPr/>
            <p:nvPr/>
          </p:nvGrpSpPr>
          <p:grpSpPr>
            <a:xfrm>
              <a:off x="3832873" y="2297208"/>
              <a:ext cx="1516550" cy="151655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3983164" y="2466913"/>
              <a:ext cx="1185736" cy="1185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97100" y="1185095"/>
            <a:ext cx="299494" cy="24370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4864801" y="1205658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阶段一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0" name="文本框 13"/>
          <p:cNvSpPr txBox="1"/>
          <p:nvPr/>
        </p:nvSpPr>
        <p:spPr>
          <a:xfrm>
            <a:off x="5715795" y="1057926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5722249" y="1810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阶段二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2" name="文本框 13"/>
          <p:cNvSpPr txBox="1"/>
          <p:nvPr/>
        </p:nvSpPr>
        <p:spPr>
          <a:xfrm>
            <a:off x="5715795" y="21153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43" name="Freeform 20"/>
          <p:cNvSpPr>
            <a:spLocks noEditPoints="1"/>
          </p:cNvSpPr>
          <p:nvPr/>
        </p:nvSpPr>
        <p:spPr bwMode="auto">
          <a:xfrm>
            <a:off x="4950770" y="2090159"/>
            <a:ext cx="298394" cy="202770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ea"/>
              <a:ea typeface="+mj-ea"/>
            </a:endParaRP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00231" y="21915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阶段三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45" name="文本框 13"/>
          <p:cNvSpPr txBox="1"/>
          <p:nvPr/>
        </p:nvSpPr>
        <p:spPr>
          <a:xfrm>
            <a:off x="686593" y="2485481"/>
            <a:ext cx="2333658" cy="384757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https://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liangliangtuwen.tmall.com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亮亮图文旗舰店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46" name="Group 20"/>
          <p:cNvGrpSpPr/>
          <p:nvPr/>
        </p:nvGrpSpPr>
        <p:grpSpPr>
          <a:xfrm>
            <a:off x="3418467" y="2587291"/>
            <a:ext cx="309413" cy="214312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47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48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5715794" y="280114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阶段四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5715795" y="3093244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52251" y="2999765"/>
            <a:ext cx="316718" cy="302754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52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4851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4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3" name="矩形 3"/>
          <p:cNvSpPr>
            <a:spLocks noChangeArrowheads="1"/>
          </p:cNvSpPr>
          <p:nvPr/>
        </p:nvSpPr>
        <p:spPr bwMode="auto">
          <a:xfrm>
            <a:off x="2200231" y="3353594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阶段五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64" name="文本框 13"/>
          <p:cNvSpPr txBox="1"/>
          <p:nvPr/>
        </p:nvSpPr>
        <p:spPr>
          <a:xfrm>
            <a:off x="686593" y="3618956"/>
            <a:ext cx="2333658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65" name="Group 23"/>
          <p:cNvGrpSpPr/>
          <p:nvPr/>
        </p:nvGrpSpPr>
        <p:grpSpPr>
          <a:xfrm>
            <a:off x="3477649" y="3563144"/>
            <a:ext cx="256945" cy="224003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6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9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0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1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2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7" name="矩形 3"/>
          <p:cNvSpPr>
            <a:spLocks noChangeArrowheads="1"/>
          </p:cNvSpPr>
          <p:nvPr/>
        </p:nvSpPr>
        <p:spPr bwMode="auto">
          <a:xfrm>
            <a:off x="4864801" y="4322345"/>
            <a:ext cx="715585" cy="30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zh-CN" altLang="en-US" sz="1500" b="0" dirty="0" smtClean="0">
                <a:solidFill>
                  <a:schemeClr val="accent1"/>
                </a:solidFill>
                <a:latin typeface="+mj-ea"/>
                <a:ea typeface="+mj-ea"/>
                <a:sym typeface="Arial" pitchFamily="34" charset="0"/>
              </a:rPr>
              <a:t>阶段六</a:t>
            </a:r>
            <a:endParaRPr lang="zh-CN" altLang="en-US" sz="1500" b="0" dirty="0">
              <a:solidFill>
                <a:schemeClr val="accent1"/>
              </a:solidFill>
              <a:latin typeface="+mj-ea"/>
              <a:ea typeface="+mj-ea"/>
              <a:sym typeface="Arial" pitchFamily="34" charset="0"/>
            </a:endParaRPr>
          </a:p>
        </p:txBody>
      </p:sp>
      <p:sp>
        <p:nvSpPr>
          <p:cNvPr id="78" name="文本框 13"/>
          <p:cNvSpPr txBox="1"/>
          <p:nvPr/>
        </p:nvSpPr>
        <p:spPr>
          <a:xfrm>
            <a:off x="5715795" y="4174613"/>
            <a:ext cx="2438400" cy="565063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</a:t>
            </a:r>
            <a:r>
              <a:rPr lang="zh-CN" altLang="en-US" sz="9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说明。</a:t>
            </a:r>
            <a:endParaRPr lang="zh-CN" altLang="en-US" sz="900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grpSp>
        <p:nvGrpSpPr>
          <p:cNvPr id="79" name="Group 9"/>
          <p:cNvGrpSpPr/>
          <p:nvPr/>
        </p:nvGrpSpPr>
        <p:grpSpPr>
          <a:xfrm>
            <a:off x="4193937" y="4408421"/>
            <a:ext cx="288608" cy="21401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912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accel="61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5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40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9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50"/>
                            </p:stCondLst>
                            <p:childTnLst>
                              <p:par>
                                <p:cTn id="7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9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4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15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 animBg="1"/>
      <p:bldP spid="44" grpId="0"/>
      <p:bldP spid="45" grpId="0"/>
      <p:bldP spid="49" grpId="0"/>
      <p:bldP spid="50" grpId="0"/>
      <p:bldP spid="63" grpId="0"/>
      <p:bldP spid="64" grpId="0"/>
      <p:bldP spid="77" grpId="0"/>
      <p:bldP spid="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 cstate="print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56183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28495" y1="87960" x2="28495" y2="87960"/>
                        <a14:foregroundMark x1="18775" y1="79599" x2="78296" y2="83445"/>
                        <a14:foregroundMark x1="10253" y1="91137" x2="82423" y2="89799"/>
                        <a14:foregroundMark x1="9720" y1="94482" x2="91345" y2="94983"/>
                        <a14:foregroundMark x1="88682" y1="16221" x2="87750" y2="56522"/>
                        <a14:foregroundMark x1="25300" y1="73244" x2="69108" y2="74582"/>
                        <a14:foregroundMark x1="29827" y1="77425" x2="72170" y2="78094"/>
                        <a14:foregroundMark x1="31425" y1="78428" x2="69241" y2="86789"/>
                        <a14:foregroundMark x1="23569" y1="81104" x2="56858" y2="93311"/>
                        <a14:foregroundMark x1="13182" y1="16054" x2="15047" y2="71906"/>
                        <a14:foregroundMark x1="50732" y1="69565" x2="86551" y2="70234"/>
                        <a14:foregroundMark x1="15579" y1="3010" x2="87217" y2="4682"/>
                        <a14:foregroundMark x1="12383" y1="21739" x2="13049" y2="75920"/>
                        <a14:foregroundMark x1="88549" y1="6187" x2="88016" y2="29599"/>
                        <a14:foregroundMark x1="88948" y1="5017" x2="88948" y2="5017"/>
                        <a14:foregroundMark x1="83089" y1="60033" x2="86152" y2="84615"/>
                        <a14:foregroundMark x1="85619" y1="62542" x2="86551" y2="88796"/>
                        <a14:foregroundMark x1="84421" y1="63043" x2="89348" y2="79933"/>
                        <a14:foregroundMark x1="88282" y1="26087" x2="88682" y2="54348"/>
                        <a14:foregroundMark x1="57390" y1="76421" x2="68575" y2="91472"/>
                        <a14:foregroundMark x1="58722" y1="80435" x2="81625" y2="84950"/>
                        <a14:foregroundMark x1="46605" y1="82609" x2="65779" y2="83612"/>
                        <a14:backgroundMark x1="90280" y1="29097" x2="89880" y2="63880"/>
                        <a14:backgroundMark x1="90280" y1="12542" x2="89614" y2="57692"/>
                      </a14:backgroundRemoval>
                    </a14:imgEffect>
                    <a14:imgEffect>
                      <a14:sharpenSoften amount="10000"/>
                    </a14:imgEffect>
                    <a14:imgEffect>
                      <a14:saturation sat="108000"/>
                    </a14:imgEffect>
                    <a14:imgEffect>
                      <a14:brightnessContrast bright="-1000" contras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83228" y="1347614"/>
            <a:ext cx="3603598" cy="2868098"/>
          </a:xfrm>
          <a:custGeom>
            <a:avLst/>
            <a:gdLst>
              <a:gd name="connsiteX0" fmla="*/ 0 w 5254936"/>
              <a:gd name="connsiteY0" fmla="*/ 0 h 4182396"/>
              <a:gd name="connsiteX1" fmla="*/ 5254936 w 5254936"/>
              <a:gd name="connsiteY1" fmla="*/ 0 h 4182396"/>
              <a:gd name="connsiteX2" fmla="*/ 5254936 w 5254936"/>
              <a:gd name="connsiteY2" fmla="*/ 105697 h 4182396"/>
              <a:gd name="connsiteX3" fmla="*/ 4670192 w 5254936"/>
              <a:gd name="connsiteY3" fmla="*/ 105697 h 4182396"/>
              <a:gd name="connsiteX4" fmla="*/ 4670192 w 5254936"/>
              <a:gd name="connsiteY4" fmla="*/ 3096547 h 4182396"/>
              <a:gd name="connsiteX5" fmla="*/ 5254936 w 5254936"/>
              <a:gd name="connsiteY5" fmla="*/ 3096547 h 4182396"/>
              <a:gd name="connsiteX6" fmla="*/ 5254936 w 5254936"/>
              <a:gd name="connsiteY6" fmla="*/ 4182396 h 4182396"/>
              <a:gd name="connsiteX7" fmla="*/ 0 w 5254936"/>
              <a:gd name="connsiteY7" fmla="*/ 4182396 h 418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4936" h="4182396">
                <a:moveTo>
                  <a:pt x="0" y="0"/>
                </a:moveTo>
                <a:lnTo>
                  <a:pt x="5254936" y="0"/>
                </a:lnTo>
                <a:lnTo>
                  <a:pt x="5254936" y="105697"/>
                </a:lnTo>
                <a:lnTo>
                  <a:pt x="4670192" y="105697"/>
                </a:lnTo>
                <a:lnTo>
                  <a:pt x="4670192" y="3096547"/>
                </a:lnTo>
                <a:lnTo>
                  <a:pt x="5254936" y="3096547"/>
                </a:lnTo>
                <a:lnTo>
                  <a:pt x="5254936" y="4182396"/>
                </a:lnTo>
                <a:lnTo>
                  <a:pt x="0" y="4182396"/>
                </a:lnTo>
                <a:close/>
              </a:path>
            </a:pathLst>
          </a:custGeom>
          <a:effectLst>
            <a:outerShdw blurRad="88900" dist="50800" dir="5400000" algn="t" rotWithShape="0">
              <a:prstClr val="black">
                <a:alpha val="25000"/>
              </a:prstClr>
            </a:outerShdw>
          </a:effectLst>
        </p:spPr>
      </p:pic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539619" y="1524179"/>
          <a:ext cx="2690816" cy="1819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704">
                  <a:extLst>
                    <a:ext uri="{9D8B030D-6E8A-4147-A177-3AD203B41FA5}">
                      <a16:colId xmlns:a16="http://schemas.microsoft.com/office/drawing/2014/main" xmlns="" val="4274656171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152398614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1050118663"/>
                    </a:ext>
                  </a:extLst>
                </a:gridCol>
                <a:gridCol w="672704">
                  <a:extLst>
                    <a:ext uri="{9D8B030D-6E8A-4147-A177-3AD203B41FA5}">
                      <a16:colId xmlns:a16="http://schemas.microsoft.com/office/drawing/2014/main" xmlns="" val="2676359237"/>
                    </a:ext>
                  </a:extLst>
                </a:gridCol>
              </a:tblGrid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Number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ITC Avant Garde Std Md" panose="020B0602020202020204" pitchFamily="34" charset="0"/>
                        </a:rPr>
                        <a:t>Text</a:t>
                      </a:r>
                      <a:endParaRPr lang="zh-CN" altLang="en-US" sz="900" dirty="0" smtClean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1941757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8897716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0.00</a:t>
                      </a:r>
                      <a:endParaRPr lang="zh-CN" altLang="en-US" sz="9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5801154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47732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704549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5273568"/>
                  </a:ext>
                </a:extLst>
              </a:tr>
              <a:tr h="259904">
                <a:tc>
                  <a:txBody>
                    <a:bodyPr/>
                    <a:lstStyle/>
                    <a:p>
                      <a:pPr marL="0" marR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ITC Avant Garde Std Bk" panose="020B0502020202020204" pitchFamily="34" charset="0"/>
                        </a:rPr>
                        <a:t>text</a:t>
                      </a:r>
                      <a:endParaRPr lang="zh-CN" altLang="en-US" sz="9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ITC Avant Garde Std Bk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0.00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ITC Avant Garde Std Bk" panose="020B0502020202020204" pitchFamily="34" charset="0"/>
                          <a:ea typeface="宋体" panose="02010600030101010101" pitchFamily="2" charset="-122"/>
                          <a:cs typeface="+mn-cs"/>
                        </a:rPr>
                        <a:t>text</a:t>
                      </a:r>
                      <a:endParaRPr kumimoji="0" lang="zh-CN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ITC Avant Garde Std Bk" panose="020B0502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1649155"/>
                  </a:ext>
                </a:extLst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5045937" y="1707000"/>
            <a:ext cx="2610115" cy="397895"/>
            <a:chOff x="2219516" y="1937988"/>
            <a:chExt cx="22140077" cy="1369531"/>
          </a:xfrm>
        </p:grpSpPr>
        <p:sp>
          <p:nvSpPr>
            <p:cNvPr id="7" name="圆角矩形 6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252610" y="1956520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915015" y="1781482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45937" y="2945614"/>
            <a:ext cx="2610115" cy="397895"/>
            <a:chOff x="2219516" y="1937988"/>
            <a:chExt cx="22140077" cy="1369531"/>
          </a:xfrm>
        </p:grpSpPr>
        <p:sp>
          <p:nvSpPr>
            <p:cNvPr id="11" name="圆角矩形 10"/>
            <p:cNvSpPr/>
            <p:nvPr/>
          </p:nvSpPr>
          <p:spPr>
            <a:xfrm>
              <a:off x="2219516" y="1937988"/>
              <a:ext cx="22140077" cy="13695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50800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7946124" y="1976191"/>
              <a:ext cx="6323163" cy="129200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38100" dist="12700" dir="2700000" algn="tl" rotWithShape="0">
                <a:schemeClr val="tx1">
                  <a:lumMod val="65000"/>
                  <a:lumOff val="35000"/>
                  <a:alpha val="60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571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79204" y="302009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5045937" y="2167952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亮亮图文旗舰店：</a:t>
            </a:r>
            <a:r>
              <a:rPr lang="en-US" altLang="zh-CN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https://liangliangtuwen.tmall.com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5045937" y="3420229"/>
            <a:ext cx="2703875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添加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798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3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0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3" grpId="0"/>
          <p:bldP spid="14" grpId="0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003798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12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2995378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1612" y="1100634"/>
            <a:ext cx="2853175" cy="3510453"/>
          </a:xfrm>
          <a:prstGeom prst="rect">
            <a:avLst/>
          </a:prstGeom>
        </p:spPr>
      </p:pic>
      <p:sp>
        <p:nvSpPr>
          <p:cNvPr id="5" name="TextBox 54"/>
          <p:cNvSpPr txBox="1"/>
          <p:nvPr/>
        </p:nvSpPr>
        <p:spPr>
          <a:xfrm>
            <a:off x="3583590" y="2355726"/>
            <a:ext cx="5092866" cy="2255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是指拥有共同目标，并且具有不同能力的一小群人有意识的协调行为或力的系统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，这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群人就如同人的五官一样，共同协作维持一个人的生存，缺一不可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我们的成员拥有多年的信息安全专业技术背景，来自国内知名安全公司的一线骨干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岁，充满了朝气和创新精神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。我们坚信，安全的品牌源自客户的信任。只有专注，才能做好安全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我们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6" name="斜纹 5"/>
          <p:cNvSpPr/>
          <p:nvPr/>
        </p:nvSpPr>
        <p:spPr>
          <a:xfrm>
            <a:off x="511612" y="1100634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斜纹 6"/>
          <p:cNvSpPr/>
          <p:nvPr/>
        </p:nvSpPr>
        <p:spPr>
          <a:xfrm rot="10800000">
            <a:off x="3005014" y="4263457"/>
            <a:ext cx="359773" cy="359773"/>
          </a:xfrm>
          <a:prstGeom prst="diagStrip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51920" y="1164846"/>
            <a:ext cx="1172844" cy="902720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44683" y="1147646"/>
            <a:ext cx="1172844" cy="902720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141166" y="2640364"/>
              <a:ext cx="67882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11512" y="1177742"/>
            <a:ext cx="1172844" cy="90272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046808" y="2656266"/>
              <a:ext cx="8424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zh-CN" altLang="en-US" sz="22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85411" y="1189305"/>
            <a:ext cx="1172844" cy="90272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525067"/>
              <a:ext cx="67882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2369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42614" y="157031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76410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206281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34768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71306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66985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70857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44648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40327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44199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317991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313670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317542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91333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87012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90884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096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3305" y="2006723"/>
            <a:ext cx="7147293" cy="3000767"/>
          </a:xfrm>
          <a:prstGeom prst="rect">
            <a:avLst/>
          </a:prstGeom>
          <a:solidFill>
            <a:schemeClr val="bg1"/>
          </a:solidFill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请添加您的文本内容，请添加您的文本内容。请添加您的文本内容，请添加您的文本内容。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请添加您的文本内容，请添加您的文本内容。请添加您的文本内容，请添加您的文本内容。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请添加您的文本内容，请添加您的文本内容。请添加您的文本内容，请添加您的文本内容。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请添加您的文本内容，请添加您的文本内容。请添加您的文本内容，请添加您的文本内容。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</a:rPr>
              <a:t>请添加您的文本内容，请添加您的文本内容。</a:t>
            </a:r>
          </a:p>
          <a:p>
            <a:pPr>
              <a:lnSpc>
                <a:spcPct val="150000"/>
              </a:lnSpc>
            </a:pPr>
            <a:endParaRPr lang="zh-CN" altLang="en-US" sz="1400" dirty="0" smtClean="0">
              <a:solidFill>
                <a:prstClr val="black"/>
              </a:solidFill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endParaRPr lang="zh-CN" altLang="en-US" sz="1400" dirty="0" smtClean="0">
              <a:solidFill>
                <a:prstClr val="black"/>
              </a:solidFill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endParaRPr lang="zh-CN" altLang="en-US" sz="1400" dirty="0" smtClean="0">
              <a:solidFill>
                <a:prstClr val="black"/>
              </a:solidFill>
              <a:latin typeface="微软雅黑"/>
              <a:ea typeface="微软雅黑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380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23" grpId="0" animBg="1"/>
          <p:bldP spid="24" grpId="0" animBg="1"/>
          <p:bldP spid="34" grpId="0" animBg="1"/>
          <p:bldP spid="3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835696" y="1394685"/>
            <a:ext cx="1715522" cy="1715522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4458454" y="2562253"/>
            <a:ext cx="321635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388788" y="2067780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4388788" y="2768257"/>
            <a:ext cx="3381571" cy="768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39" y="3413319"/>
            <a:ext cx="149003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646471" y="3749845"/>
            <a:ext cx="2168504" cy="520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24055" y="3694722"/>
            <a:ext cx="174256" cy="17425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14300" dist="508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224" y="1817893"/>
            <a:ext cx="127150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950" dirty="0">
                <a:solidFill>
                  <a:schemeClr val="accent3"/>
                </a:solidFill>
                <a:latin typeface="+mj-ea"/>
                <a:ea typeface="+mj-ea"/>
              </a:rPr>
              <a:t>75</a:t>
            </a:r>
            <a:r>
              <a:rPr lang="en-US" altLang="zh-CN" sz="3000" dirty="0">
                <a:solidFill>
                  <a:schemeClr val="accent3"/>
                </a:solidFill>
                <a:latin typeface="+mj-ea"/>
                <a:ea typeface="+mj-ea"/>
              </a:rPr>
              <a:t>%</a:t>
            </a:r>
            <a:endParaRPr lang="zh-CN" altLang="en-US" sz="825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15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72"/>
          <p:cNvCxnSpPr>
            <a:cxnSpLocks noChangeShapeType="1"/>
          </p:cNvCxnSpPr>
          <p:nvPr/>
        </p:nvCxnSpPr>
        <p:spPr bwMode="auto">
          <a:xfrm>
            <a:off x="6908676" y="1945942"/>
            <a:ext cx="559718" cy="184693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5" name="直接连接符 20"/>
          <p:cNvCxnSpPr>
            <a:cxnSpLocks noChangeShapeType="1"/>
          </p:cNvCxnSpPr>
          <p:nvPr/>
        </p:nvCxnSpPr>
        <p:spPr bwMode="auto">
          <a:xfrm flipV="1">
            <a:off x="4915214" y="2283260"/>
            <a:ext cx="683924" cy="622217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5364309" y="867739"/>
            <a:ext cx="1656509" cy="165650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7" name="椭圆 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66390" y="3924072"/>
            <a:ext cx="515519" cy="515519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0" name="椭圆 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2257" y="1467966"/>
            <a:ext cx="1244798" cy="124479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13" name="椭圆 1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flipV="1">
            <a:off x="2017615" y="2550772"/>
            <a:ext cx="413953" cy="322088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6" name="直接连接符 17"/>
          <p:cNvCxnSpPr>
            <a:cxnSpLocks noChangeShapeType="1"/>
          </p:cNvCxnSpPr>
          <p:nvPr/>
        </p:nvCxnSpPr>
        <p:spPr bwMode="auto">
          <a:xfrm>
            <a:off x="3407040" y="2413506"/>
            <a:ext cx="681323" cy="491172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" name="直接连接符 23"/>
          <p:cNvCxnSpPr>
            <a:cxnSpLocks noChangeShapeType="1"/>
            <a:endCxn id="27" idx="1"/>
          </p:cNvCxnSpPr>
          <p:nvPr/>
        </p:nvCxnSpPr>
        <p:spPr bwMode="auto">
          <a:xfrm>
            <a:off x="1044841" y="2659079"/>
            <a:ext cx="363984" cy="242094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8" name="直接连接符 43"/>
          <p:cNvCxnSpPr>
            <a:cxnSpLocks noChangeShapeType="1"/>
          </p:cNvCxnSpPr>
          <p:nvPr/>
        </p:nvCxnSpPr>
        <p:spPr bwMode="auto">
          <a:xfrm flipV="1">
            <a:off x="3786841" y="3733236"/>
            <a:ext cx="301521" cy="278300"/>
          </a:xfrm>
          <a:prstGeom prst="line">
            <a:avLst/>
          </a:prstGeom>
          <a:noFill/>
          <a:ln w="28575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7327456" y="1912164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8910" y="2693370"/>
            <a:ext cx="1226559" cy="122655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68453" y="2760801"/>
            <a:ext cx="867139" cy="8671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5843544" y="1308125"/>
            <a:ext cx="7489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22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22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4166200" y="3000658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2535704" y="1792081"/>
            <a:ext cx="67197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900" b="0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900" b="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文本框 37"/>
          <p:cNvSpPr>
            <a:spLocks noChangeArrowheads="1"/>
          </p:cNvSpPr>
          <p:nvPr/>
        </p:nvSpPr>
        <p:spPr bwMode="auto">
          <a:xfrm>
            <a:off x="1455801" y="298750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标题</a:t>
            </a:r>
            <a:endParaRPr lang="en-US" altLang="zh-CN" sz="1200" b="0" dirty="0" smtClean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200" b="0" dirty="0" smtClean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内容</a:t>
            </a:r>
            <a:endParaRPr lang="zh-CN" altLang="en-US" sz="12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2" name="矩形 76"/>
          <p:cNvSpPr>
            <a:spLocks noChangeArrowheads="1"/>
          </p:cNvSpPr>
          <p:nvPr/>
        </p:nvSpPr>
        <p:spPr bwMode="auto">
          <a:xfrm>
            <a:off x="959142" y="3715984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3" name="矩形 80"/>
          <p:cNvSpPr>
            <a:spLocks noChangeArrowheads="1"/>
          </p:cNvSpPr>
          <p:nvPr/>
        </p:nvSpPr>
        <p:spPr bwMode="auto">
          <a:xfrm>
            <a:off x="2145016" y="2817540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4" name="矩形 81"/>
          <p:cNvSpPr>
            <a:spLocks noChangeArrowheads="1"/>
          </p:cNvSpPr>
          <p:nvPr/>
        </p:nvSpPr>
        <p:spPr bwMode="auto">
          <a:xfrm>
            <a:off x="3848923" y="3959867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 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5" name="矩形 82"/>
          <p:cNvSpPr>
            <a:spLocks noChangeArrowheads="1"/>
          </p:cNvSpPr>
          <p:nvPr/>
        </p:nvSpPr>
        <p:spPr bwMode="auto">
          <a:xfrm>
            <a:off x="5482823" y="2650746"/>
            <a:ext cx="1366485" cy="257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409" tIns="38705" rIns="77409" bIns="3870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354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252011" y="3354338"/>
            <a:ext cx="2323291" cy="32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8" tIns="41468" rIns="82938" bIns="41468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b="1" dirty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添加</a:t>
            </a:r>
            <a:r>
              <a:rPr lang="zh-CN" altLang="en-US" sz="1600" b="1" dirty="0" smtClean="0">
                <a:solidFill>
                  <a:schemeClr val="accent1"/>
                </a:solidFill>
                <a:latin typeface="+mj-ea"/>
                <a:ea typeface="+mj-ea"/>
                <a:sym typeface="微软雅黑" pitchFamily="34" charset="-122"/>
              </a:rPr>
              <a:t>主要标题内容</a:t>
            </a:r>
            <a:endParaRPr lang="zh-CN" altLang="en-US" sz="1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文本框 13"/>
          <p:cNvSpPr txBox="1"/>
          <p:nvPr/>
        </p:nvSpPr>
        <p:spPr>
          <a:xfrm>
            <a:off x="5870768" y="3710837"/>
            <a:ext cx="2740626" cy="805129"/>
          </a:xfrm>
          <a:prstGeom prst="rect">
            <a:avLst/>
          </a:prstGeom>
          <a:noFill/>
        </p:spPr>
        <p:txBody>
          <a:bodyPr wrap="square" lIns="65824" tIns="32911" rIns="65824" bIns="32911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65688" y="2327926"/>
            <a:ext cx="420958" cy="420958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878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2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293179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11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>
              <a:latin typeface="+mj-ea"/>
              <a:ea typeface="+mj-ea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latin typeface="+mj-ea"/>
                <a:ea typeface="+mj-ea"/>
              </a:rPr>
              <a:t>标题</a:t>
            </a:r>
            <a:endParaRPr lang="en-US" altLang="zh-CN" b="1" dirty="0" smtClean="0"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latin typeface="+mj-ea"/>
                <a:ea typeface="+mj-ea"/>
              </a:rPr>
              <a:t>内容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>
                <a:solidFill>
                  <a:srgbClr val="FCFCFC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solidFill>
                  <a:srgbClr val="FCFCFC"/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731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bldLvl="0" autoUpdateAnimBg="0"/>
          <p:bldP spid="15" grpId="0" bldLvl="0" autoUpdateAnimBg="0"/>
          <p:bldP spid="16" grpId="0" bldLvl="0" autoUpdateAnimBg="0"/>
          <p:bldP spid="17" grpId="0" bldLvl="0" autoUpdateAnimBg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2012284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1680840" y="1832016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053802" y="2008303"/>
            <a:ext cx="1499148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26638" y="2008304"/>
            <a:ext cx="626312" cy="17794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4552951" y="2008304"/>
            <a:ext cx="670571" cy="17171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0" y="2008303"/>
            <a:ext cx="1465240" cy="1054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854407" y="2664829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5896" y="3395389"/>
            <a:ext cx="660132" cy="6601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88236" y="3361650"/>
            <a:ext cx="660132" cy="6601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41678" y="2567970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940152" y="1700255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73690" y="1688852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TextBox 34"/>
          <p:cNvSpPr txBox="1"/>
          <p:nvPr/>
        </p:nvSpPr>
        <p:spPr>
          <a:xfrm>
            <a:off x="35496" y="2111305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7" name="TextBox 35"/>
          <p:cNvSpPr txBox="1"/>
          <p:nvPr/>
        </p:nvSpPr>
        <p:spPr>
          <a:xfrm>
            <a:off x="2184896" y="298414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8" name="TextBox 36"/>
          <p:cNvSpPr txBox="1"/>
          <p:nvPr/>
        </p:nvSpPr>
        <p:spPr>
          <a:xfrm>
            <a:off x="539552" y="3263433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37"/>
          <p:cNvSpPr txBox="1"/>
          <p:nvPr/>
        </p:nvSpPr>
        <p:spPr>
          <a:xfrm>
            <a:off x="3097652" y="392024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0" name="TextBox 38"/>
          <p:cNvSpPr txBox="1"/>
          <p:nvPr/>
        </p:nvSpPr>
        <p:spPr>
          <a:xfrm>
            <a:off x="1452308" y="4199537"/>
            <a:ext cx="255628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39"/>
          <p:cNvSpPr txBox="1"/>
          <p:nvPr/>
        </p:nvSpPr>
        <p:spPr>
          <a:xfrm>
            <a:off x="5525864" y="393990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2" name="TextBox 40"/>
          <p:cNvSpPr txBox="1"/>
          <p:nvPr/>
        </p:nvSpPr>
        <p:spPr>
          <a:xfrm>
            <a:off x="5184068" y="421981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41"/>
          <p:cNvSpPr txBox="1"/>
          <p:nvPr/>
        </p:nvSpPr>
        <p:spPr>
          <a:xfrm>
            <a:off x="6353956" y="30049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4" name="TextBox 42"/>
          <p:cNvSpPr txBox="1"/>
          <p:nvPr/>
        </p:nvSpPr>
        <p:spPr>
          <a:xfrm>
            <a:off x="6012160" y="328484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43"/>
          <p:cNvSpPr txBox="1"/>
          <p:nvPr/>
        </p:nvSpPr>
        <p:spPr>
          <a:xfrm>
            <a:off x="6822008" y="198168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black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26" name="TextBox 44"/>
          <p:cNvSpPr txBox="1"/>
          <p:nvPr/>
        </p:nvSpPr>
        <p:spPr>
          <a:xfrm>
            <a:off x="6480212" y="2261599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修饰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851771" y="1307123"/>
            <a:ext cx="1402358" cy="14023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1"/>
            <p:cNvSpPr txBox="1"/>
            <p:nvPr/>
          </p:nvSpPr>
          <p:spPr>
            <a:xfrm>
              <a:off x="4229212" y="1491630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20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2778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5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6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6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8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9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10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755576" y="1347614"/>
            <a:ext cx="3821656" cy="3215431"/>
            <a:chOff x="720" y="839"/>
            <a:chExt cx="3740" cy="3146"/>
          </a:xfrm>
          <a:solidFill>
            <a:srgbClr val="F8F8F8"/>
          </a:solidFill>
        </p:grpSpPr>
        <p:sp>
          <p:nvSpPr>
            <p:cNvPr id="5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7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3965135" y="2435557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217547" y="2684058"/>
            <a:ext cx="1230648" cy="75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293788" y="2912264"/>
            <a:ext cx="252413" cy="24850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3546202" y="3152589"/>
            <a:ext cx="1901993" cy="817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V="1">
            <a:off x="3854852" y="3627503"/>
            <a:ext cx="316249" cy="20483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171102" y="3627503"/>
            <a:ext cx="127672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3241303" y="4103556"/>
            <a:ext cx="252413" cy="24850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493716" y="4352057"/>
            <a:ext cx="19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4422015" y="2426806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6" name="矩形 75"/>
          <p:cNvSpPr/>
          <p:nvPr/>
        </p:nvSpPr>
        <p:spPr>
          <a:xfrm>
            <a:off x="4422015" y="2892430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7" name="矩形 76"/>
          <p:cNvSpPr/>
          <p:nvPr/>
        </p:nvSpPr>
        <p:spPr>
          <a:xfrm>
            <a:off x="4422015" y="3369102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8" name="矩形 77"/>
          <p:cNvSpPr/>
          <p:nvPr/>
        </p:nvSpPr>
        <p:spPr>
          <a:xfrm>
            <a:off x="4422015" y="4088467"/>
            <a:ext cx="1031116" cy="261642"/>
          </a:xfrm>
          <a:prstGeom prst="rect">
            <a:avLst/>
          </a:prstGeom>
        </p:spPr>
        <p:txBody>
          <a:bodyPr wrap="none" lIns="91472" tIns="45736" rIns="91472" bIns="45736">
            <a:spAutoFit/>
          </a:bodyPr>
          <a:lstStyle/>
          <a:p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79" name="TextBox 81"/>
          <p:cNvSpPr txBox="1"/>
          <p:nvPr/>
        </p:nvSpPr>
        <p:spPr>
          <a:xfrm>
            <a:off x="6087519" y="1995686"/>
            <a:ext cx="2228971" cy="205149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      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5983035" y="1621840"/>
            <a:ext cx="2448272" cy="297367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490815" y="1427160"/>
            <a:ext cx="1356392" cy="432536"/>
            <a:chOff x="814328" y="3219334"/>
            <a:chExt cx="1356392" cy="432536"/>
          </a:xfrm>
        </p:grpSpPr>
        <p:grpSp>
          <p:nvGrpSpPr>
            <p:cNvPr id="82" name="组合 81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4" name="圆角矩形 8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3" name="TextBox 102"/>
            <p:cNvSpPr txBox="1"/>
            <p:nvPr/>
          </p:nvSpPr>
          <p:spPr>
            <a:xfrm>
              <a:off x="831252" y="3331792"/>
              <a:ext cx="132254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798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/>
          <p:bldP spid="78" grpId="0"/>
          <p:bldP spid="79" grpId="0"/>
          <p:bldP spid="79" grpId="1"/>
          <p:bldP spid="8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7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8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9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0" dur="2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3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/>
          <p:bldP spid="78" grpId="0"/>
          <p:bldP spid="79" grpId="0"/>
          <p:bldP spid="79" grpId="1"/>
          <p:bldP spid="80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761938" y="3096823"/>
            <a:ext cx="513288" cy="513288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362584" y="3051378"/>
            <a:ext cx="1762338" cy="587952"/>
            <a:chOff x="2744012" y="4525702"/>
            <a:chExt cx="2349784" cy="783936"/>
          </a:xfrm>
        </p:grpSpPr>
        <p:sp>
          <p:nvSpPr>
            <p:cNvPr id="8" name="文本框 7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61938" y="3951685"/>
            <a:ext cx="513288" cy="513288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62584" y="3906240"/>
            <a:ext cx="1762338" cy="587952"/>
            <a:chOff x="2744012" y="4525702"/>
            <a:chExt cx="2349784" cy="783936"/>
          </a:xfrm>
        </p:grpSpPr>
        <p:sp>
          <p:nvSpPr>
            <p:cNvPr id="14" name="文本框 13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26656" y="3096823"/>
            <a:ext cx="513288" cy="513288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7303" y="3051378"/>
            <a:ext cx="1762338" cy="587952"/>
            <a:chOff x="2744012" y="4525702"/>
            <a:chExt cx="2349784" cy="783936"/>
          </a:xfrm>
        </p:grpSpPr>
        <p:sp>
          <p:nvSpPr>
            <p:cNvPr id="20" name="文本框 19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26656" y="3951685"/>
            <a:ext cx="513288" cy="513288"/>
            <a:chOff x="3237545" y="4561747"/>
            <a:chExt cx="1146960" cy="1146960"/>
          </a:xfrm>
        </p:grpSpPr>
        <p:sp>
          <p:nvSpPr>
            <p:cNvPr id="23" name="圆角矩形 2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25583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351013" y="4675215"/>
              <a:ext cx="920023" cy="920023"/>
            </a:xfrm>
            <a:prstGeom prst="roundRect">
              <a:avLst>
                <a:gd name="adj" fmla="val 23205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27303" y="3906240"/>
            <a:ext cx="1762338" cy="587952"/>
            <a:chOff x="2744012" y="4525702"/>
            <a:chExt cx="2349784" cy="783936"/>
          </a:xfrm>
        </p:grpSpPr>
        <p:sp>
          <p:nvSpPr>
            <p:cNvPr id="26" name="文本框 25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918129" y="3248677"/>
            <a:ext cx="204212" cy="203471"/>
            <a:chOff x="3618897" y="2279040"/>
            <a:chExt cx="706229" cy="703668"/>
          </a:xfrm>
          <a:solidFill>
            <a:schemeClr val="accent1"/>
          </a:solidFill>
        </p:grpSpPr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19185" y="4102912"/>
            <a:ext cx="203260" cy="204635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06946" y="3244989"/>
            <a:ext cx="152708" cy="203154"/>
            <a:chOff x="7976594" y="2279040"/>
            <a:chExt cx="528116" cy="702571"/>
          </a:xfrm>
          <a:solidFill>
            <a:schemeClr val="accent3"/>
          </a:solidFill>
        </p:grpSpPr>
        <p:sp>
          <p:nvSpPr>
            <p:cNvPr id="36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380930" y="4102913"/>
            <a:ext cx="204740" cy="203365"/>
            <a:chOff x="6463926" y="2278309"/>
            <a:chExt cx="708057" cy="703302"/>
          </a:xfrm>
          <a:solidFill>
            <a:schemeClr val="accent4"/>
          </a:solidFill>
        </p:grpSpPr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3746" y="673122"/>
            <a:ext cx="5316539" cy="2671375"/>
            <a:chOff x="3650968" y="2196025"/>
            <a:chExt cx="4890106" cy="2457106"/>
          </a:xfrm>
          <a:scene3d>
            <a:camera prst="perspectiveRelaxedModerately">
              <a:rot lat="17690635" lon="0" rev="0"/>
            </a:camera>
            <a:lightRig rig="flat" dir="t">
              <a:rot lat="0" lon="0" rev="4200000"/>
            </a:lightRig>
          </a:scene3d>
        </p:grpSpPr>
        <p:grpSp>
          <p:nvGrpSpPr>
            <p:cNvPr id="44" name="组合 43"/>
            <p:cNvGrpSpPr/>
            <p:nvPr/>
          </p:nvGrpSpPr>
          <p:grpSpPr>
            <a:xfrm rot="16200000">
              <a:off x="4867468" y="979525"/>
              <a:ext cx="2457106" cy="4890106"/>
              <a:chOff x="1910354" y="1548938"/>
              <a:chExt cx="1697887" cy="3379127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3577013" y="2171625"/>
                <a:ext cx="31228" cy="265898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  <a:alpha val="99000"/>
                </a:schemeClr>
              </a:solidFill>
              <a:ln>
                <a:noFill/>
              </a:ln>
              <a:sp3d extrusionH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7" name="圆角矩形 46"/>
              <p:cNvSpPr/>
              <p:nvPr/>
            </p:nvSpPr>
            <p:spPr>
              <a:xfrm>
                <a:off x="1910364" y="2318762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1910354" y="2054578"/>
                <a:ext cx="23463" cy="21975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sp3d extrusionH="3175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958085" y="1548938"/>
                <a:ext cx="1617852" cy="3379127"/>
                <a:chOff x="1958085" y="1548938"/>
                <a:chExt cx="1617852" cy="3379127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958085" y="1548938"/>
                  <a:ext cx="1617852" cy="3379127"/>
                </a:xfrm>
                <a:prstGeom prst="roundRect">
                  <a:avLst>
                    <a:gd name="adj" fmla="val 17218"/>
                  </a:avLst>
                </a:prstGeom>
                <a:gradFill>
                  <a:gsLst>
                    <a:gs pos="0">
                      <a:schemeClr val="bg1"/>
                    </a:gs>
                    <a:gs pos="100000">
                      <a:srgbClr val="E8E8E8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571500" dist="444500" dir="5400000" algn="t" rotWithShape="0">
                    <a:prstClr val="black">
                      <a:alpha val="13000"/>
                    </a:prstClr>
                  </a:outerShdw>
                </a:effectLst>
                <a:sp3d extrusionH="88900" prstMaterial="flat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962728" y="1548938"/>
                  <a:ext cx="1608572" cy="3379127"/>
                </a:xfrm>
                <a:prstGeom prst="roundRect">
                  <a:avLst>
                    <a:gd name="adj" fmla="val 16021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softEdge rad="381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2047874" y="1933575"/>
                <a:ext cx="1438275" cy="2609850"/>
              </a:xfrm>
              <a:prstGeom prst="rect">
                <a:avLst/>
              </a:prstGeom>
              <a:solidFill>
                <a:srgbClr val="F2F2F2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2575729" y="1717911"/>
                <a:ext cx="382562" cy="3999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018677" y="1708183"/>
                <a:ext cx="57765" cy="57765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2648931" y="4620359"/>
                <a:ext cx="236160" cy="236160"/>
              </a:xfrm>
              <a:prstGeom prst="ellipse">
                <a:avLst/>
              </a:prstGeom>
              <a:solidFill>
                <a:srgbClr val="FAFAFA"/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83470" y="2353443"/>
              <a:ext cx="3225059" cy="2151114"/>
            </a:xfrm>
            <a:prstGeom prst="rect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xmlns="" val="334516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153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4467216" y="3430132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05002" y="709021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6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45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87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51188" y="41612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7940889" y="1256158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955402" y="4712267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975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9" name="直接连接符 58"/>
          <p:cNvCxnSpPr/>
          <p:nvPr/>
        </p:nvCxnSpPr>
        <p:spPr>
          <a:xfrm flipV="1">
            <a:off x="693285" y="1563787"/>
            <a:ext cx="0" cy="104586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24"/>
          <p:cNvSpPr txBox="1"/>
          <p:nvPr/>
        </p:nvSpPr>
        <p:spPr>
          <a:xfrm>
            <a:off x="859520" y="1572912"/>
            <a:ext cx="3754856" cy="792515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r>
              <a:rPr lang="zh-CN" altLang="en-US" sz="4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谢谢下载观看</a:t>
            </a:r>
            <a:endParaRPr lang="zh-CN" altLang="en-US" sz="47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879130" y="2365427"/>
            <a:ext cx="3613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适合各行业工作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工作策划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116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1 -0.34105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0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8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6 L -0.84097 -0.54229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39 L -0.90989 -0.3111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4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0.04445 L -0.79687 -0.88488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6 L -0.44062 -0.70031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5 L -0.59704 -0.67007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7 L -0.72725 -0.6821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9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110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111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50" autoRev="1" fill="remove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60" grpId="0"/>
      <p:bldP spid="60" grpId="1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C-0200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6569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7201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882280" y="301297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841054" y="2626508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836153" y="2567227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7293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01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98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732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784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42614" y="1570310"/>
            <a:ext cx="2864150" cy="3002957"/>
            <a:chOff x="23306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64025" y="1764106"/>
            <a:ext cx="16213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84245" y="2062814"/>
            <a:ext cx="2196810" cy="24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5814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10" name="矩形 9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439168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21" name="矩形 20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20193" y="2347684"/>
            <a:ext cx="489994" cy="1684725"/>
            <a:chOff x="6238875" y="2790826"/>
            <a:chExt cx="1285875" cy="4371967"/>
          </a:xfrm>
          <a:solidFill>
            <a:srgbClr val="E2E2E2"/>
          </a:solidFill>
          <a:effectLst/>
        </p:grpSpPr>
        <p:sp>
          <p:nvSpPr>
            <p:cNvPr id="32" name="矩形 31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01218" y="2347684"/>
            <a:ext cx="489994" cy="1684725"/>
            <a:chOff x="6238875" y="2790826"/>
            <a:chExt cx="1285875" cy="4371967"/>
          </a:xfrm>
          <a:solidFill>
            <a:schemeClr val="accent4"/>
          </a:solidFill>
          <a:effectLst/>
        </p:grpSpPr>
        <p:sp>
          <p:nvSpPr>
            <p:cNvPr id="43" name="矩形 42"/>
            <p:cNvSpPr/>
            <p:nvPr/>
          </p:nvSpPr>
          <p:spPr>
            <a:xfrm>
              <a:off x="6238875" y="2790826"/>
              <a:ext cx="1285875" cy="350838"/>
            </a:xfrm>
            <a:prstGeom prst="rect">
              <a:avLst/>
            </a:prstGeom>
            <a:solidFill>
              <a:srgbClr val="E2E2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238875" y="323850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38875" y="368617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238875" y="4133851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238875" y="4581526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238875" y="502602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238875" y="5470524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38875" y="5915023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238875" y="6363489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238875" y="6811955"/>
              <a:ext cx="1285875" cy="3508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latin typeface="+mj-ea"/>
                <a:ea typeface="+mj-ea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784783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01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36766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02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50401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03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27858" y="4032409"/>
            <a:ext cx="636713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5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PART 04</a:t>
            </a:r>
            <a:endParaRPr lang="zh-CN" altLang="en-US" sz="7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935715" y="1713060"/>
            <a:ext cx="822743" cy="354595"/>
            <a:chOff x="6225354" y="2411080"/>
            <a:chExt cx="1096990" cy="472793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6729715" y="2447877"/>
              <a:ext cx="571096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855253" y="1669854"/>
            <a:ext cx="1762338" cy="605265"/>
            <a:chOff x="2744012" y="4525702"/>
            <a:chExt cx="2349784" cy="807020"/>
          </a:xfrm>
        </p:grpSpPr>
        <p:sp>
          <p:nvSpPr>
            <p:cNvPr id="63" name="文本框 62"/>
            <p:cNvSpPr txBox="1"/>
            <p:nvPr/>
          </p:nvSpPr>
          <p:spPr bwMode="auto">
            <a:xfrm>
              <a:off x="2744012" y="4747946"/>
              <a:ext cx="2253439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65" name="直接连接符 64"/>
          <p:cNvCxnSpPr/>
          <p:nvPr/>
        </p:nvCxnSpPr>
        <p:spPr>
          <a:xfrm>
            <a:off x="5845728" y="170857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4935715" y="2446485"/>
            <a:ext cx="822743" cy="354595"/>
            <a:chOff x="6225354" y="2411080"/>
            <a:chExt cx="1096990" cy="472793"/>
          </a:xfrm>
        </p:grpSpPr>
        <p:grpSp>
          <p:nvGrpSpPr>
            <p:cNvPr id="67" name="组合 66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855253" y="2403279"/>
            <a:ext cx="1762338" cy="587952"/>
            <a:chOff x="2744012" y="4525702"/>
            <a:chExt cx="2349784" cy="783936"/>
          </a:xfrm>
        </p:grpSpPr>
        <p:sp>
          <p:nvSpPr>
            <p:cNvPr id="72" name="文本框 7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5845728" y="244199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4935715" y="3179910"/>
            <a:ext cx="822743" cy="354595"/>
            <a:chOff x="6225354" y="2411080"/>
            <a:chExt cx="1096990" cy="472793"/>
          </a:xfrm>
        </p:grpSpPr>
        <p:grpSp>
          <p:nvGrpSpPr>
            <p:cNvPr id="76" name="组合 75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78" name="圆角矩形 77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9" name="圆角矩形 78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6729712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55253" y="3136704"/>
            <a:ext cx="1762338" cy="587952"/>
            <a:chOff x="2744012" y="4525702"/>
            <a:chExt cx="2349784" cy="783936"/>
          </a:xfrm>
        </p:grpSpPr>
        <p:sp>
          <p:nvSpPr>
            <p:cNvPr id="81" name="文本框 80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5845728" y="3175423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4935715" y="3913335"/>
            <a:ext cx="822743" cy="354595"/>
            <a:chOff x="6225354" y="2411080"/>
            <a:chExt cx="1096990" cy="472793"/>
          </a:xfrm>
        </p:grpSpPr>
        <p:grpSp>
          <p:nvGrpSpPr>
            <p:cNvPr id="85" name="组合 84"/>
            <p:cNvGrpSpPr/>
            <p:nvPr/>
          </p:nvGrpSpPr>
          <p:grpSpPr>
            <a:xfrm>
              <a:off x="6225354" y="2411080"/>
              <a:ext cx="1096990" cy="472793"/>
              <a:chOff x="2207939" y="2018653"/>
              <a:chExt cx="6978844" cy="1220496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207939" y="2018653"/>
                <a:ext cx="6978844" cy="1220496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rgbClr val="CDCDCD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tx1">
                    <a:lumMod val="65000"/>
                    <a:lumOff val="35000"/>
                    <a:alpha val="49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圆角矩形 89"/>
              <p:cNvSpPr/>
              <p:nvPr/>
            </p:nvSpPr>
            <p:spPr>
              <a:xfrm>
                <a:off x="2252045" y="2038293"/>
                <a:ext cx="2901718" cy="115141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50800" dist="12700" dir="2700000" algn="tl" rotWithShape="0">
                  <a:schemeClr val="tx1">
                    <a:lumMod val="65000"/>
                    <a:lumOff val="35000"/>
                    <a:alpha val="6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571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6" name="矩形 85"/>
            <p:cNvSpPr/>
            <p:nvPr/>
          </p:nvSpPr>
          <p:spPr>
            <a:xfrm>
              <a:off x="6729714" y="2447877"/>
              <a:ext cx="571097" cy="43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500" spc="75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15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855253" y="3870129"/>
            <a:ext cx="1762338" cy="587952"/>
            <a:chOff x="2744012" y="4525702"/>
            <a:chExt cx="2349784" cy="783936"/>
          </a:xfrm>
        </p:grpSpPr>
        <p:sp>
          <p:nvSpPr>
            <p:cNvPr id="92" name="文本框 9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整体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5845728" y="3908848"/>
            <a:ext cx="0" cy="491084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3944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4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53" grpId="0"/>
          <p:bldP spid="54" grpId="0"/>
          <p:bldP spid="55" grpId="0"/>
          <p:bldP spid="5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ULTRA_SCORM_COURSE_ID" val="19D12169-10B6-4984-8CE8-8968B0B22BA0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LAYERS_CUSTOMIZATION" val="UEsDBBQAAgAIANOodE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TqHR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OodEm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06h0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6h0SW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06h0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06h0SZ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6h0Sb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1Kh0Sd92xIjVDAAA2h0AABcAAAB1bml2ZXJzYWwvdW5pdmVyc2FsLnBuZ+2Za1QTV7vHB21fKypITxGUm8JapVVuXrgjqFw9PQIiFwEBeRFQkQSEcAsBW1uwCqQUD7FqSFEqhEsCAolOIEGpib4UkBISJASQNEQmEsA4CbmRM9i+53x41/lw1jof+TC/mdkzs/fzPLOf/37W2t+HhwZvM9xlCADAtuMhAREAsJEMABuUn/wNaTnvsPEKcjLIiQg+BlCGLOeRm4/Sj544CgAd+C3a5I+R+81ZIbE5AGDUv3YYcNBN5wDACn084GhkQeKC8ETLQVjHWZbuVwFqYNIw4Sbq14QvF5odv/iCdi3v5KX63Y4h0n/cC7lhYVLv1DV+7IntMRMyqufrb0A5xVGltNCzWlgZFLRsyPMF7LnsumTr+dNP/5H2490/iD/dzUlx3UYqUc9Dvcqp+F75kHcGmqn6HLHoDHnk7hhprF6edTDCb2Xmal4a0ujxABrZ32oHi/B+KPuPAODKqSanhGDILKl4JBR5DDRG4oruVxnIgjYAQN+XUaSpAmkbfaIaeZL172ON7qDJ2pX9tUjk9Pd1rnOd61znOte5znWuc53rXOc617nO/19OrrztHI5Grn440rABALb7/x8pOlatfmFPak0seP3d2L+F+XQUvR8JjvFTj+BnuQvNghh6JwpNtwaAvgu/bRvpLWU5QQrCtH5VuQkTdCJeXqFiSJlIk01np1EV19hPmwW/9DfudneLEk6BQqEasYsDyxiLbNkkWAFVxNFRxHTXQUxGE46LA4fVNtBMCE493yiwuEVB5dN9CfBkznAbRlRrXTDz9Zj3Yk+OQFyqHiVFs7RiZ36JRjA95VYnKhRVuqNQGrOk4uXabLkuYnRQlIYhVc6vqoZLpw6gzjAXdeD8/sumA+OuwhT8YRrmsHPG6vv3exMbLB0NAL7/goMX54hVifzOdJf0cMsFsHD4qJAe0+u/NBPSSyEB3AUZT3IAGlxNyBd2l4imK5PARaYGxWjdQHei7t6bP41TqnM9rTgnBczZLppKydLr7tTH7fGQ3Xg3iC7JEW3a6ppE5PW4Cs1j8DcMWbvch4bleSDneZRDiiC3m4LRwacpy/LiGPF48FkuxjtuA/COu+kF3m+1QKPGhYIYEkZ+twbEUy83PnlSPSFskt6LJ91ododNt2Di0GrGhTRTj4Qj3LpOz60QqHjs60SlaSyLu806nnYNOftTfH9o0jQP8TdtEflaVHs/aOH0j3cmjrgvwlq2O3OkTNaORGYkletVIRc8aMFY4yUpgdCXVX0evJFPgb5nYyZhQqni8TwPxxvMQUFMGU9nGwB9XNlvq6z8x/W7nofcOuzhXMg3dirfNAcDapd+HsL33jX90e7TfQr2oVQf670AARsolWQqFx5wngcSTkqk2WAGaNIiT41Z+Cz4rKXo/GZgZhZiXBdmKDwhXumHYXrHo3B+UQ2Jv39ShppsVUQOYh96mQaloK04fGG+XQThSbSEUB/Dft//aAilTjB5hLjwKvWtt5AiyN8plC+bg6kbgcaY8pI6uTKcAGa6SOc8gzHjaPpq+adkwqFv6i3c44Oetj5tYG/hjkIyhvdOshA2qwZZqFdA3zxRbmMI5QrOIpZQoOm3uYKZ7bbwj0EuuaIyr29zRg+ZNsEJfTLGNcsYq4fepS4upfbdTjbl72tV3uTO2yWWTvFsZaD0YXZCP22xAYWtOJO3UxNqH2FwpWVpIoPaTR2VtAqMOlF1OQq1lEoXJCflO0QQ+pkip/vxpIEJ+4h9R9x1GXhD0vKmjLJUnyzLbuI+Hht3Svnsk5HrfWAS5P/t8tGn13heVvvdh0/xD3KSvnvtM3zgs3SGtZ1ZbNBhJ+PHjheq1b9/5dxNQGuILx0tAA9iij5QHymk3UImUufAquTj6qLjcFlpj2r6XGGT2MVInjCBwZ0hTvAwHpk7T3qxo8yrsruVl8/46l83mLSngCqmxdFYAn+eBrRqehk9Z3J3Yoh2xcrHjoJjqoegRPQ5/NWCjX6Fw5asPhj4in4JmMl1ki+mQRuhXxrriqC5lSLqATx2VSWJYanHqNF+etVwfmJY4dxP6ajEYCJJ8iUmwZUSShDlzdOetd5JJ4CO3VXyVJEbr4g73G0N5zSy+YoWuTzPAdOLKexdvC2JBZ/TzJ3kushqQ8sEZfFbrvPTMD/dez1JRdcn3grzFj40uDLatGibRx3WTByqCG9Rbr5T5j5dnCOBueUzriU9/NOyZZxep+QT8IBPAP1wmtCHUZFs9MyQo3q4/KTEnbtiuLLrIpGjjm7nudA4tPramNEz3EAWaW/E1/eldfh+WrKnsHhivnYbYDm9pn6KbtV214qsvaaN8lS7CElW88/aFREe6f5RazKz7hfWKkyVXpjrvemK3mbaLO/SQLQXa57u56orB9wCIfPpnXJuUUxTVUgSe2WcKaAJA7kp9wWfC65FzrxBItyeaS5ijIauhXaFMktV8dq3NnTkdw7lV8clFor/ExbbTV4c3xGXsjhr2WB3jdF/RTmSWRPrPuwkd+GpbKvj2HmWo870ZM/oBt7/1i3IF/uPhe+P6ogMKubVsXb5BUcGRseGHqQ0Wsy5WGCTOMrY4F8djQ2mYugn1sLFDZfG0dt4VEUx6jpX3L510GTO9TdsWjrnOvf3zJrMAGgHmqVTQHzEdbXB/paBi2fcjbMYMpXHJQv2iqxrdG1iMmUYVfidsuXg0qCAyr7W+tk2Jj5ucUQiJQ/so6XJE383oWPi5Lzw8v6q5fK/QrYLysPDFHjyM7K8qDaOqgLn+osztD6o7WR9t6XCChEAde7eI9In6t5FHBoeJa3mwjeStLM78D7vnkPe06qhol0dhgzMMCdZ4MLObySu5fzyYfWb+wsZ8j0XbykbqrZbINYcvmc3Xns0up/y8rb+55ce3HyVWZbxX0F1rYDNp++3kTLMBWlan2E+ua8t+aNVLW4y+dJ0SxW36FKu4JxFNbg0EmzTVrJ01abVv8u66Y6P6o8a6YWLE7cbGU4z+4Ty7HE3h8Y7f05WEVYlJgj4c/7cdscfapH/lQwOsGSMsPOD2HPuVhsYVNSd38DCPHJyK6fHvqvM37ZbsZsfPjqU7WuEsa4yJcPjb2gv3Gwx9YqbU6V6XeatvP8Zp+Ogr4lVvw9K6xP6Z2IUzH5vP8GX4MaQscAQq3KI5/K0rUyWNS3G4A83uToo2dbNAmtEohIu3kLndHPMa6u9qKJwkzhBIy2QLHcdPr1oqM0Wis2r4/Dfo7BvbSPs0T3LbLXLVOo12bsFdCkWLvfTJsN0lq4yY+5VOinBhjeYBm+hYJmW97C+qAjWbo79d8KVEwTCWvAvFL97YW+22u//y+z5eAce9sfbaSqzgn0g9M6EiimpKWRep2WrPnl0A6JxPohDwsDCyXIdT5zifL7SRtoeOcp1I8sH+rEcOHKgYoCt6L3UbgyfbuIgaZ1nQq5RXw2Brbip3/KIGqiFShlTiVdI2j/sW8ptSh5V7n6HSWa3gZKBPUg2uMFftZUczxPRdKFvkMS+OxSlZXGlTYIda2qt/KDWf7dB1HrxWxQubVony+djs+eAtjCr2pOnCIOjXNRbNE4aTz/BgV8G7qRDdc7lb+rwnA8K3GaWWFCPI/qmC/M+iHAjqQQUGmk+JddokGKodsUhgXtTnKuczAnztlKBX4iihXLx9v9eyZSIlNCpY5Jmwd/WTIkqHVTeK1cZ2WJsI1h1//r263KbREhD5p+gb0MSVQIJ86cz6U/2BEAN3pN05lWw4rZYGWElw/ZiTv7pe+iybdTAmsuTO2HirzJXjSVG6re2ZlJ7FXGMtUWzRh1zQGgTqhbZ6AsOnoe0l4t1rxvUMYdyVrJwuX/1AmE3C3Pe7U1QMIyBvjHvZ9grHwnBYbBwaDCKaebtEUGVojQ4xUMtUpQlsvYkBb1xUk5hF6F8libB4sg5zUDS6uX4H7JbbFaXyhcQfzi+fzRSGLUjSPgedTpp9KdGx/JdGHDd2CFhj2T2nt4YU3PVDgZLdj1Ev1rbtmsJti5sqBwJRYrQXP7H2jCc32tz5wgMMWZZuAmY8RjSaciaXLbn4klf9tA3yJdevs+NXmUt9iqn1Ayy3+oyXvCFVR0yFeFDrpmDowlmALA0Vj4mMW/W5LEflxW1je7P22FpSRafxgZUvbbFxu71kmrImFspRKeNcLqf5pXa5fku+3AD4Cxdyt2u8eg6yJRJS69tCYT4zwacWT1Fbzs4PP3ttGjC2CMUUj4DTqH/WnqzJaTSqSpgbbux2bd3WUxIotkZAMDMzeYwtFbip78Q/M/txtO6/HZ3U+RFbzLYVYZp4C1RS3UtxO3It1Xkotyt7nbdZaV6zXSLM3PlHnEz0kyJgNMxb/RlY5AemLye3lSMgy+v7WQeDwwNoBw7+81/AVBLAwQUAAIACADUqHRJcD84SUoAAABqAAAAGwAAAHVuaXZlcnNhbC91bml2ZXJzYWwucG5nLnhtbLOxr8jNUShLLSrOzM+zVTLUM1Cyt+PlsikoSi3LTC1XqACKGekZQICSQiUqtzwzpSTDVsnS0BghlpGamZ5RYqtkZmEKF9QHGgkAUEsBAgAAFAACAAgA06h0SRUOrShkBAAABxEAAB0AAAAAAAAAAQAAAAAAAAAAAHVuaXZlcnNhbC9jb21tb25fbWVzc2FnZXMubG5nUEsBAgAAFAACAAgA06h0SQh+CyMpAwAAhgwAACcAAAAAAAAAAQAAAAAAnwQAAHVuaXZlcnNhbC9mbGFzaF9wdWJsaXNoaW5nX3NldHRpbmdzLnhtbFBLAQIAABQAAgAIANOodEm1/AlkugIAAFUKAAAhAAAAAAAAAAEAAAAAAA0IAAB1bml2ZXJzYWwvZmxhc2hfc2tpbl9zZXR0aW5ncy54bWxQSwECAAAUAAIACADTqHRJKpYPZ/4CAACXCwAAJgAAAAAAAAABAAAAAAAGCwAAdW5pdmVyc2FsL2h0bWxfcHVibGlzaGluZ19zZXR0aW5ncy54bWxQSwECAAAUAAIACADTqHRJaHFSkZoBAAAfBgAAHwAAAAAAAAABAAAAAABIDgAAdW5pdmVyc2FsL2h0bWxfc2tpbl9zZXR0aW5ncy5qc1BLAQIAABQAAgAIANOodEk9PC/RwQAAAOUBAAAaAAAAAAAAAAEAAAAAAB8QAAB1bml2ZXJzYWwvaTE4bl9wcmVzZXRzLnhtbFBLAQIAABQAAgAIANOodEma+ZZkawAAAGsAAAAcAAAAAAAAAAEAAAAAABgRAAB1bml2ZXJzYWwvbG9jYWxfc2V0dGluZ3MueG1sUEsBAgAAFAACAAgARJRXRyO0Tvv7AgAAsAgAABQAAAAAAAAAAQAAAAAAvREAAHVuaXZlcnNhbC9wbGF5ZXIueG1sUEsBAgAAFAACAAgA06h0SbCHI/RsAQAA9wIAACkAAAAAAAAAAQAAAAAA6hQAAHVuaXZlcnNhbC9za2luX2N1c3RvbWl6YXRpb25fc2V0dGluZ3MueG1sUEsBAgAAFAACAAgA1Kh0Sd92xIjVDAAA2h0AABcAAAAAAAAAAAAAAAAAnRYAAHVuaXZlcnNhbC91bml2ZXJzYWwucG5nUEsBAgAAFAACAAgA1Kh0SXA/OElKAAAAagAAABsAAAAAAAAAAQAAAAAApyMAAHVuaXZlcnNhbC91bml2ZXJzYWwucG5nLnhtbFBLBQYAAAAACwALAEkDAAAqJAAAAAA="/>
  <p:tag name="ISPRING_OUTPUT_FOLDER" val="F:\"/>
  <p:tag name="ISPRING_PRESENTATION_TITLE" val="1221-20"/>
</p:tagLst>
</file>

<file path=ppt/theme/theme1.xml><?xml version="1.0" encoding="utf-8"?>
<a:theme xmlns:a="http://schemas.openxmlformats.org/drawingml/2006/main" name="Office 主题​​">
  <a:themeElements>
    <a:clrScheme name="自定义 274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8219</TotalTime>
  <Words>3290</Words>
  <Application>Microsoft Office PowerPoint</Application>
  <PresentationFormat>全屏显示(16:9)</PresentationFormat>
  <Paragraphs>348</Paragraphs>
  <Slides>27</Slides>
  <Notes>27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1221-20</dc:title>
  <dc:creator>wen</dc:creator>
  <cp:keywords>plus206</cp:keywords>
  <cp:lastModifiedBy>Administrator</cp:lastModifiedBy>
  <cp:revision>969</cp:revision>
  <dcterms:created xsi:type="dcterms:W3CDTF">2015-04-24T01:01:13Z</dcterms:created>
  <dcterms:modified xsi:type="dcterms:W3CDTF">2017-04-06T09:32:04Z</dcterms:modified>
  <cp:category>plus206</cp:category>
</cp:coreProperties>
</file>