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356" r:id="rId2"/>
    <p:sldId id="277" r:id="rId3"/>
    <p:sldId id="266" r:id="rId4"/>
    <p:sldId id="363" r:id="rId5"/>
    <p:sldId id="337" r:id="rId6"/>
    <p:sldId id="342" r:id="rId7"/>
    <p:sldId id="361" r:id="rId8"/>
    <p:sldId id="325" r:id="rId9"/>
    <p:sldId id="346" r:id="rId10"/>
    <p:sldId id="358" r:id="rId11"/>
    <p:sldId id="335" r:id="rId12"/>
    <p:sldId id="357" r:id="rId13"/>
    <p:sldId id="326" r:id="rId14"/>
    <p:sldId id="364" r:id="rId15"/>
    <p:sldId id="339" r:id="rId16"/>
    <p:sldId id="353" r:id="rId17"/>
    <p:sldId id="359" r:id="rId18"/>
    <p:sldId id="360" r:id="rId19"/>
    <p:sldId id="327" r:id="rId20"/>
    <p:sldId id="362" r:id="rId21"/>
    <p:sldId id="366" r:id="rId22"/>
    <p:sldId id="365" r:id="rId23"/>
    <p:sldId id="349" r:id="rId24"/>
    <p:sldId id="355" r:id="rId25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138" y="246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ysDot"/>
                <a:round/>
              </a:ln>
            </c:spPr>
          </c:marker>
          <c:trendline>
            <c:trendlineType val="log"/>
            <c:dispRSqr val="0"/>
            <c:dispEq val="0"/>
          </c:trendline>
          <c:trendline>
            <c:trendlineType val="log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0B-4056-9F2D-30A4AC18DD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10B-4056-9F2D-30A4AC18DD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3.1</c:v>
                </c:pt>
                <c:pt idx="3">
                  <c:v>3.5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10B-4056-9F2D-30A4AC18DDD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Column3</c:v>
                </c:pt>
              </c:strCache>
            </c:strRef>
          </c:tx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10B-4056-9F2D-30A4AC18DD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558912"/>
        <c:axId val="421568896"/>
      </c:scatterChart>
      <c:valAx>
        <c:axId val="42155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421568896"/>
        <c:crosses val="autoZero"/>
        <c:crossBetween val="midCat"/>
      </c:valAx>
      <c:valAx>
        <c:axId val="421568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42155891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lang="zh-CN" sz="1800">
          <a:ea typeface="+mn-ea"/>
          <a:cs typeface="+mn-ea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836CF-DF26-4FE7-88BF-2D5550A5B47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AC421-2545-4F84-A527-1B9B717818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AC421-2545-4F84-A527-1B9B71781843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AC421-2545-4F84-A527-1B9B71781843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AC421-2545-4F84-A527-1B9B71781843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AC421-2545-4F84-A527-1B9B71781843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569D-5846-405D-B3A8-120868F6DA68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AC421-2545-4F84-A527-1B9B71781843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F2F6E-DA3F-44F5-9A64-C588B3AF625F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B6393-E920-4FB8-95BE-2B1ADA7E8473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AC421-2545-4F84-A527-1B9B71781843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2A23D-2E84-40F3-83EC-A04ED12AC24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" y="232284"/>
            <a:ext cx="287524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467576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/>
            <a:r>
              <a:rPr lang="zh-CN" altLang="zh-CN" sz="1600" b="0" kern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明年工作计划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431540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16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37"/>
          <p:cNvSpPr txBox="1"/>
          <p:nvPr userDrawn="1"/>
        </p:nvSpPr>
        <p:spPr>
          <a:xfrm>
            <a:off x="472612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r>
              <a:rPr lang="zh-CN" altLang="en-US" sz="1600" kern="1200" dirty="0">
                <a:solidFill>
                  <a:schemeClr val="accent1"/>
                </a:solidFill>
                <a:latin typeface="+mn-lt"/>
                <a:ea typeface="微软雅黑" panose="020B0503020204020204" pitchFamily="34" charset="-122"/>
                <a:cs typeface="+mn-cs"/>
              </a:rPr>
              <a:t>教学背景</a:t>
            </a: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37"/>
          <p:cNvSpPr txBox="1"/>
          <p:nvPr userDrawn="1"/>
        </p:nvSpPr>
        <p:spPr>
          <a:xfrm>
            <a:off x="457200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r>
              <a:rPr lang="zh-CN" altLang="en-US" sz="1600" kern="1200" dirty="0">
                <a:solidFill>
                  <a:schemeClr val="accent1"/>
                </a:solidFill>
                <a:latin typeface="+mn-lt"/>
                <a:ea typeface="微软雅黑" panose="020B0503020204020204" pitchFamily="34" charset="-122"/>
                <a:cs typeface="+mn-cs"/>
              </a:rPr>
              <a:t>教学分析</a:t>
            </a: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37"/>
          <p:cNvSpPr txBox="1"/>
          <p:nvPr userDrawn="1"/>
        </p:nvSpPr>
        <p:spPr>
          <a:xfrm>
            <a:off x="441718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r>
              <a:rPr lang="zh-CN" altLang="en-US" sz="1600" kern="1200" dirty="0">
                <a:solidFill>
                  <a:schemeClr val="accent1"/>
                </a:solidFill>
                <a:latin typeface="+mn-lt"/>
                <a:ea typeface="微软雅黑" panose="020B0503020204020204" pitchFamily="34" charset="-122"/>
                <a:cs typeface="+mn-cs"/>
              </a:rPr>
              <a:t>教学过程</a:t>
            </a: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37"/>
          <p:cNvSpPr txBox="1"/>
          <p:nvPr userDrawn="1"/>
        </p:nvSpPr>
        <p:spPr>
          <a:xfrm>
            <a:off x="323528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r>
              <a:rPr lang="zh-CN" altLang="en-US" sz="1600" kern="1200" dirty="0">
                <a:solidFill>
                  <a:schemeClr val="accent1"/>
                </a:solidFill>
                <a:latin typeface="+mn-lt"/>
                <a:ea typeface="微软雅黑" panose="020B0503020204020204" pitchFamily="34" charset="-122"/>
                <a:cs typeface="+mn-cs"/>
              </a:rPr>
              <a:t>板书设计</a:t>
            </a: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rgbClr val="1F1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"/>
          <p:cNvSpPr txBox="1"/>
          <p:nvPr userDrawn="1"/>
        </p:nvSpPr>
        <p:spPr>
          <a:xfrm>
            <a:off x="3865651" y="368823"/>
            <a:ext cx="1292662" cy="300175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lvl="0" algn="ctr"/>
            <a:r>
              <a:rPr lang="zh-CN" altLang="en-US" sz="15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altLang="zh-CN" sz="15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 userDrawn="1"/>
        </p:nvSpPr>
        <p:spPr>
          <a:xfrm>
            <a:off x="3274748" y="710767"/>
            <a:ext cx="2562232" cy="346356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5"/>
            <a:ext cx="2133600" cy="27392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5"/>
            <a:ext cx="2895600" cy="27392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86119" y="4788104"/>
            <a:ext cx="410853" cy="273929"/>
          </a:xfrm>
          <a:prstGeom prst="rect">
            <a:avLst/>
          </a:prstGeom>
        </p:spPr>
        <p:txBody>
          <a:bodyPr/>
          <a:lstStyle/>
          <a:p>
            <a:fld id="{ECB62A96-75BD-4D1B-A9DE-49026C62D5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19B5-5681-403A-890C-31B5DA309452}" type="datetime1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5"/>
            <a:ext cx="2895600" cy="27392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3CBB-3DD3-44D7-A6CB-12C5A9732C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19B5-5681-403A-890C-31B5DA309452}" type="datetime1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5"/>
            <a:ext cx="2895600" cy="27392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3CBB-3DD3-44D7-A6CB-12C5A9732C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73"/>
            <a:ext cx="3276600" cy="2313387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969"/>
            <a:ext cx="3383973" cy="3239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500" b="1">
                <a:solidFill>
                  <a:schemeClr val="bg1"/>
                </a:solidFill>
                <a:latin typeface="Lato Hairline" panose="020F0502020204030203"/>
                <a:cs typeface="Lato Hairline" panose="020F0502020204030203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953"/>
            <a:ext cx="3383973" cy="17139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3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484"/>
            <a:ext cx="3366029" cy="115300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925" y="0"/>
            <a:ext cx="9146672" cy="5145088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" y="1"/>
            <a:ext cx="219516" cy="389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803"/>
            <a:ext cx="8229600" cy="85751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9D0CC-2592-4809-900B-655FF6BF8FFE}" type="datetime1">
              <a:rPr lang="zh-CN" altLang="en-US"/>
              <a:t>2019/9/28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C42DD-752C-4899-AEEF-6B8C8C58ABE5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232284"/>
            <a:ext cx="251520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1" name="文本框 37"/>
          <p:cNvSpPr txBox="1"/>
          <p:nvPr userDrawn="1"/>
        </p:nvSpPr>
        <p:spPr>
          <a:xfrm>
            <a:off x="467576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dist"/>
            <a:r>
              <a:rPr lang="zh-CN" altLang="zh-CN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2" name="文本框 38"/>
          <p:cNvSpPr txBox="1"/>
          <p:nvPr userDrawn="1"/>
        </p:nvSpPr>
        <p:spPr>
          <a:xfrm>
            <a:off x="431540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16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" y="232284"/>
            <a:ext cx="251520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467576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dist"/>
            <a:r>
              <a:rPr lang="zh-CN" altLang="zh-CN" sz="1600" b="0" kern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工作完成情况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431540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16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" y="232284"/>
            <a:ext cx="25151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467576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dist"/>
            <a:r>
              <a:rPr lang="zh-CN" altLang="zh-CN" sz="1600" b="0" kern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成功项目展示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431540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16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06E5B-90CB-4722-B6F2-05307A05E694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17E85-7B77-4E24-AF99-7AEF9BA86F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"/>
            <a:ext cx="9144000" cy="5145024"/>
          </a:xfrm>
          <a:prstGeom prst="rect">
            <a:avLst/>
          </a:prstGeom>
        </p:spPr>
      </p:pic>
      <p:pic>
        <p:nvPicPr>
          <p:cNvPr id="11" name="bambo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33663" y="784659"/>
            <a:ext cx="609600" cy="609600"/>
          </a:xfrm>
          <a:prstGeom prst="rect">
            <a:avLst/>
          </a:prstGeom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467544" y="1312404"/>
            <a:ext cx="458779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教育教学动态</a:t>
            </a: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PPT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模板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488812" y="1960476"/>
            <a:ext cx="4032854" cy="2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488812" y="517411"/>
            <a:ext cx="13865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20XX</a:t>
            </a:r>
            <a:endParaRPr lang="en-US" altLang="zh-CN" sz="5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488812" y="2310910"/>
            <a:ext cx="1296145" cy="2566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68571" tIns="34285" rIns="68571" bIns="34285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代用名</a:t>
            </a:r>
            <a:endParaRPr lang="zh-CN" altLang="en-US" sz="11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488812" y="2676169"/>
            <a:ext cx="1654873" cy="2566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68571" tIns="34285" rIns="68571" bIns="34285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1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1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5">
                <p:cTn id="4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  <p:bldP spid="10" grpId="0"/>
      <p:bldP spid="12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9"/>
          <p:cNvGrpSpPr/>
          <p:nvPr/>
        </p:nvGrpSpPr>
        <p:grpSpPr>
          <a:xfrm>
            <a:off x="2717388" y="3238346"/>
            <a:ext cx="1854166" cy="967069"/>
            <a:chOff x="3821326" y="3817808"/>
            <a:chExt cx="2607421" cy="1359683"/>
          </a:xfrm>
        </p:grpSpPr>
        <p:sp>
          <p:nvSpPr>
            <p:cNvPr id="6" name="Freeform 3720"/>
            <p:cNvSpPr/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/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93"/>
          <p:cNvGrpSpPr/>
          <p:nvPr/>
        </p:nvGrpSpPr>
        <p:grpSpPr>
          <a:xfrm>
            <a:off x="2880174" y="1703200"/>
            <a:ext cx="1691379" cy="882978"/>
            <a:chOff x="4050244" y="1659421"/>
            <a:chExt cx="2378502" cy="1241451"/>
          </a:xfrm>
        </p:grpSpPr>
        <p:sp>
          <p:nvSpPr>
            <p:cNvPr id="9" name="Freeform 3723"/>
            <p:cNvSpPr/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/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00"/>
          <p:cNvGrpSpPr/>
          <p:nvPr/>
        </p:nvGrpSpPr>
        <p:grpSpPr>
          <a:xfrm>
            <a:off x="2389129" y="2344632"/>
            <a:ext cx="2182423" cy="1138834"/>
            <a:chOff x="3359712" y="2561263"/>
            <a:chExt cx="3069033" cy="1601181"/>
          </a:xfrm>
        </p:grpSpPr>
        <p:sp>
          <p:nvSpPr>
            <p:cNvPr id="15" name="Freeform 3729"/>
            <p:cNvSpPr/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/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96"/>
          <p:cNvGrpSpPr/>
          <p:nvPr/>
        </p:nvGrpSpPr>
        <p:grpSpPr>
          <a:xfrm>
            <a:off x="4571553" y="2907341"/>
            <a:ext cx="1853271" cy="967964"/>
            <a:chOff x="6428745" y="3352422"/>
            <a:chExt cx="2606163" cy="1360941"/>
          </a:xfrm>
        </p:grpSpPr>
        <p:sp>
          <p:nvSpPr>
            <p:cNvPr id="18" name="Freeform 3732"/>
            <p:cNvSpPr/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/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94"/>
          <p:cNvGrpSpPr/>
          <p:nvPr/>
        </p:nvGrpSpPr>
        <p:grpSpPr>
          <a:xfrm>
            <a:off x="4571553" y="1373092"/>
            <a:ext cx="1693167" cy="882976"/>
            <a:chOff x="6428745" y="1195294"/>
            <a:chExt cx="2381016" cy="1241449"/>
          </a:xfrm>
        </p:grpSpPr>
        <p:sp>
          <p:nvSpPr>
            <p:cNvPr id="21" name="Freeform 3735"/>
            <p:cNvSpPr/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/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95"/>
          <p:cNvGrpSpPr/>
          <p:nvPr/>
        </p:nvGrpSpPr>
        <p:grpSpPr>
          <a:xfrm>
            <a:off x="4571553" y="2014523"/>
            <a:ext cx="2183319" cy="1138834"/>
            <a:chOff x="6428747" y="2097136"/>
            <a:chExt cx="3070292" cy="1601181"/>
          </a:xfrm>
        </p:grpSpPr>
        <p:sp>
          <p:nvSpPr>
            <p:cNvPr id="27" name="Freeform 3741"/>
            <p:cNvSpPr/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/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01"/>
          <p:cNvGrpSpPr/>
          <p:nvPr/>
        </p:nvGrpSpPr>
        <p:grpSpPr>
          <a:xfrm>
            <a:off x="3030441" y="1912539"/>
            <a:ext cx="416807" cy="416887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102"/>
          <p:cNvGrpSpPr/>
          <p:nvPr/>
        </p:nvGrpSpPr>
        <p:grpSpPr>
          <a:xfrm>
            <a:off x="5694966" y="1582430"/>
            <a:ext cx="419490" cy="416887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105"/>
          <p:cNvGrpSpPr/>
          <p:nvPr/>
        </p:nvGrpSpPr>
        <p:grpSpPr>
          <a:xfrm>
            <a:off x="5803191" y="3136359"/>
            <a:ext cx="457057" cy="457144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4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/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/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/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/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/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/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5" name="组合 106"/>
          <p:cNvGrpSpPr/>
          <p:nvPr/>
        </p:nvGrpSpPr>
        <p:grpSpPr>
          <a:xfrm>
            <a:off x="2882857" y="3466469"/>
            <a:ext cx="457057" cy="457144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6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/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组合 103"/>
          <p:cNvGrpSpPr/>
          <p:nvPr/>
        </p:nvGrpSpPr>
        <p:grpSpPr>
          <a:xfrm>
            <a:off x="6023223" y="2282906"/>
            <a:ext cx="537556" cy="53765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8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/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/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/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组合 104"/>
          <p:cNvGrpSpPr/>
          <p:nvPr/>
        </p:nvGrpSpPr>
        <p:grpSpPr>
          <a:xfrm>
            <a:off x="2582328" y="2613910"/>
            <a:ext cx="539345" cy="53765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13" tIns="48208" rIns="96413" bIns="4820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0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/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/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13" tIns="48208" rIns="96413" bIns="482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3346377" y="2733728"/>
            <a:ext cx="1118590" cy="268753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67011" y="3227575"/>
            <a:ext cx="1118590" cy="268753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667011" y="2414532"/>
            <a:ext cx="1118590" cy="268753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667011" y="1655198"/>
            <a:ext cx="1118590" cy="268753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391253" y="1993043"/>
            <a:ext cx="1028837" cy="250290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346377" y="3566095"/>
            <a:ext cx="1118590" cy="268753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/>
          <p:nvPr/>
        </p:nvSpPr>
        <p:spPr>
          <a:xfrm>
            <a:off x="6371888" y="1434712"/>
            <a:ext cx="1599730" cy="590808"/>
          </a:xfrm>
          <a:prstGeom prst="rect">
            <a:avLst/>
          </a:prstGeom>
        </p:spPr>
        <p:txBody>
          <a:bodyPr vert="horz" wrap="square" lIns="91405" tIns="45702" rIns="91405" bIns="45702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/>
          <p:nvPr/>
        </p:nvSpPr>
        <p:spPr>
          <a:xfrm>
            <a:off x="6865466" y="2277748"/>
            <a:ext cx="1572032" cy="590808"/>
          </a:xfrm>
          <a:prstGeom prst="rect">
            <a:avLst/>
          </a:prstGeom>
        </p:spPr>
        <p:txBody>
          <a:bodyPr vert="horz" wrap="square" lIns="91405" tIns="45702" rIns="91405" bIns="45702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/>
          <p:nvPr/>
        </p:nvSpPr>
        <p:spPr>
          <a:xfrm>
            <a:off x="6499602" y="3059805"/>
            <a:ext cx="1554545" cy="590808"/>
          </a:xfrm>
          <a:prstGeom prst="rect">
            <a:avLst/>
          </a:prstGeom>
        </p:spPr>
        <p:txBody>
          <a:bodyPr vert="horz" wrap="square" lIns="91405" tIns="45702" rIns="91405" bIns="45702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/>
          <p:nvPr/>
        </p:nvSpPr>
        <p:spPr>
          <a:xfrm>
            <a:off x="1296205" y="1784864"/>
            <a:ext cx="1527620" cy="590808"/>
          </a:xfrm>
          <a:prstGeom prst="rect">
            <a:avLst/>
          </a:prstGeom>
        </p:spPr>
        <p:txBody>
          <a:bodyPr vert="horz" wrap="square" lIns="91405" tIns="45702" rIns="91405" bIns="45702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/>
          <p:nvPr/>
        </p:nvSpPr>
        <p:spPr>
          <a:xfrm>
            <a:off x="796711" y="2627899"/>
            <a:ext cx="1577817" cy="590808"/>
          </a:xfrm>
          <a:prstGeom prst="rect">
            <a:avLst/>
          </a:prstGeom>
        </p:spPr>
        <p:txBody>
          <a:bodyPr vert="horz" wrap="square" lIns="91405" tIns="45702" rIns="91405" bIns="45702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/>
          <p:nvPr/>
        </p:nvSpPr>
        <p:spPr>
          <a:xfrm>
            <a:off x="1027389" y="3409957"/>
            <a:ext cx="1679576" cy="590808"/>
          </a:xfrm>
          <a:prstGeom prst="rect">
            <a:avLst/>
          </a:prstGeom>
        </p:spPr>
        <p:txBody>
          <a:bodyPr vert="horz" wrap="square" lIns="91405" tIns="45702" rIns="91405" bIns="45702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650875" y="1590677"/>
            <a:ext cx="2159000" cy="198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添加标题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8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3209207" y="1384412"/>
            <a:ext cx="5828229" cy="2719276"/>
          </a:xfrm>
          <a:prstGeom prst="rect">
            <a:avLst/>
          </a:prstGeom>
          <a:blipFill dpi="0" rotWithShape="1">
            <a:blip r:embed="rId2"/>
            <a:srcRect/>
            <a:stretch>
              <a:fillRect l="-44865" t="-28619" r="-50189" b="-74115"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 sz="1280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3014663" y="1519238"/>
            <a:ext cx="0" cy="25844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28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2641078" y="1420219"/>
            <a:ext cx="4249140" cy="3062645"/>
            <a:chOff x="3445254" y="1950523"/>
            <a:chExt cx="5665520" cy="4082976"/>
          </a:xfrm>
        </p:grpSpPr>
        <p:sp>
          <p:nvSpPr>
            <p:cNvPr id="8" name="Freeform 7"/>
            <p:cNvSpPr/>
            <p:nvPr/>
          </p:nvSpPr>
          <p:spPr>
            <a:xfrm>
              <a:off x="5573463" y="5002188"/>
              <a:ext cx="1064006" cy="1031311"/>
            </a:xfrm>
            <a:custGeom>
              <a:avLst/>
              <a:gdLst>
                <a:gd name="connsiteX0" fmla="*/ 55291 w 1064006"/>
                <a:gd name="connsiteY0" fmla="*/ 0 h 1188564"/>
                <a:gd name="connsiteX1" fmla="*/ 1008717 w 1064006"/>
                <a:gd name="connsiteY1" fmla="*/ 0 h 1188564"/>
                <a:gd name="connsiteX2" fmla="*/ 1005879 w 1064006"/>
                <a:gd name="connsiteY2" fmla="*/ 198055 h 1188564"/>
                <a:gd name="connsiteX3" fmla="*/ 1025324 w 1064006"/>
                <a:gd name="connsiteY3" fmla="*/ 201981 h 1188564"/>
                <a:gd name="connsiteX4" fmla="*/ 1064006 w 1064006"/>
                <a:gd name="connsiteY4" fmla="*/ 260338 h 1188564"/>
                <a:gd name="connsiteX5" fmla="*/ 1025324 w 1064006"/>
                <a:gd name="connsiteY5" fmla="*/ 318695 h 1188564"/>
                <a:gd name="connsiteX6" fmla="*/ 1004089 w 1064006"/>
                <a:gd name="connsiteY6" fmla="*/ 322982 h 1188564"/>
                <a:gd name="connsiteX7" fmla="*/ 1003464 w 1064006"/>
                <a:gd name="connsiteY7" fmla="*/ 366582 h 1188564"/>
                <a:gd name="connsiteX8" fmla="*/ 1025324 w 1064006"/>
                <a:gd name="connsiteY8" fmla="*/ 370996 h 1188564"/>
                <a:gd name="connsiteX9" fmla="*/ 1064006 w 1064006"/>
                <a:gd name="connsiteY9" fmla="*/ 429353 h 1188564"/>
                <a:gd name="connsiteX10" fmla="*/ 1025324 w 1064006"/>
                <a:gd name="connsiteY10" fmla="*/ 487710 h 1188564"/>
                <a:gd name="connsiteX11" fmla="*/ 1001659 w 1064006"/>
                <a:gd name="connsiteY11" fmla="*/ 492487 h 1188564"/>
                <a:gd name="connsiteX12" fmla="*/ 1001049 w 1064006"/>
                <a:gd name="connsiteY12" fmla="*/ 535111 h 1188564"/>
                <a:gd name="connsiteX13" fmla="*/ 1025324 w 1064006"/>
                <a:gd name="connsiteY13" fmla="*/ 540012 h 1188564"/>
                <a:gd name="connsiteX14" fmla="*/ 1064006 w 1064006"/>
                <a:gd name="connsiteY14" fmla="*/ 598369 h 1188564"/>
                <a:gd name="connsiteX15" fmla="*/ 1000672 w 1064006"/>
                <a:gd name="connsiteY15" fmla="*/ 661703 h 1188564"/>
                <a:gd name="connsiteX16" fmla="*/ 999234 w 1064006"/>
                <a:gd name="connsiteY16" fmla="*/ 661703 h 1188564"/>
                <a:gd name="connsiteX17" fmla="*/ 998628 w 1064006"/>
                <a:gd name="connsiteY17" fmla="*/ 704051 h 1188564"/>
                <a:gd name="connsiteX18" fmla="*/ 1000672 w 1064006"/>
                <a:gd name="connsiteY18" fmla="*/ 704051 h 1188564"/>
                <a:gd name="connsiteX19" fmla="*/ 1064006 w 1064006"/>
                <a:gd name="connsiteY19" fmla="*/ 767385 h 1188564"/>
                <a:gd name="connsiteX20" fmla="*/ 1000672 w 1064006"/>
                <a:gd name="connsiteY20" fmla="*/ 830719 h 1188564"/>
                <a:gd name="connsiteX21" fmla="*/ 961543 w 1064006"/>
                <a:gd name="connsiteY21" fmla="*/ 830719 h 1188564"/>
                <a:gd name="connsiteX22" fmla="*/ 960691 w 1064006"/>
                <a:gd name="connsiteY22" fmla="*/ 839174 h 1188564"/>
                <a:gd name="connsiteX23" fmla="*/ 532003 w 1064006"/>
                <a:gd name="connsiteY23" fmla="*/ 1188564 h 1188564"/>
                <a:gd name="connsiteX24" fmla="*/ 103315 w 1064006"/>
                <a:gd name="connsiteY24" fmla="*/ 839174 h 1188564"/>
                <a:gd name="connsiteX25" fmla="*/ 102463 w 1064006"/>
                <a:gd name="connsiteY25" fmla="*/ 830719 h 1188564"/>
                <a:gd name="connsiteX26" fmla="*/ 63334 w 1064006"/>
                <a:gd name="connsiteY26" fmla="*/ 830719 h 1188564"/>
                <a:gd name="connsiteX27" fmla="*/ 0 w 1064006"/>
                <a:gd name="connsiteY27" fmla="*/ 767385 h 1188564"/>
                <a:gd name="connsiteX28" fmla="*/ 63334 w 1064006"/>
                <a:gd name="connsiteY28" fmla="*/ 704051 h 1188564"/>
                <a:gd name="connsiteX29" fmla="*/ 65381 w 1064006"/>
                <a:gd name="connsiteY29" fmla="*/ 704051 h 1188564"/>
                <a:gd name="connsiteX30" fmla="*/ 64774 w 1064006"/>
                <a:gd name="connsiteY30" fmla="*/ 661703 h 1188564"/>
                <a:gd name="connsiteX31" fmla="*/ 63334 w 1064006"/>
                <a:gd name="connsiteY31" fmla="*/ 661703 h 1188564"/>
                <a:gd name="connsiteX32" fmla="*/ 0 w 1064006"/>
                <a:gd name="connsiteY32" fmla="*/ 598369 h 1188564"/>
                <a:gd name="connsiteX33" fmla="*/ 38682 w 1064006"/>
                <a:gd name="connsiteY33" fmla="*/ 540012 h 1188564"/>
                <a:gd name="connsiteX34" fmla="*/ 62960 w 1064006"/>
                <a:gd name="connsiteY34" fmla="*/ 535110 h 1188564"/>
                <a:gd name="connsiteX35" fmla="*/ 62349 w 1064006"/>
                <a:gd name="connsiteY35" fmla="*/ 492488 h 1188564"/>
                <a:gd name="connsiteX36" fmla="*/ 38682 w 1064006"/>
                <a:gd name="connsiteY36" fmla="*/ 487710 h 1188564"/>
                <a:gd name="connsiteX37" fmla="*/ 0 w 1064006"/>
                <a:gd name="connsiteY37" fmla="*/ 429353 h 1188564"/>
                <a:gd name="connsiteX38" fmla="*/ 38682 w 1064006"/>
                <a:gd name="connsiteY38" fmla="*/ 370996 h 1188564"/>
                <a:gd name="connsiteX39" fmla="*/ 60544 w 1064006"/>
                <a:gd name="connsiteY39" fmla="*/ 366582 h 1188564"/>
                <a:gd name="connsiteX40" fmla="*/ 59920 w 1064006"/>
                <a:gd name="connsiteY40" fmla="*/ 322982 h 1188564"/>
                <a:gd name="connsiteX41" fmla="*/ 38682 w 1064006"/>
                <a:gd name="connsiteY41" fmla="*/ 318695 h 1188564"/>
                <a:gd name="connsiteX42" fmla="*/ 0 w 1064006"/>
                <a:gd name="connsiteY42" fmla="*/ 260338 h 1188564"/>
                <a:gd name="connsiteX43" fmla="*/ 38682 w 1064006"/>
                <a:gd name="connsiteY43" fmla="*/ 201981 h 1188564"/>
                <a:gd name="connsiteX44" fmla="*/ 58129 w 1064006"/>
                <a:gd name="connsiteY44" fmla="*/ 198055 h 118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64006" h="1188564">
                  <a:moveTo>
                    <a:pt x="55291" y="0"/>
                  </a:moveTo>
                  <a:lnTo>
                    <a:pt x="1008717" y="0"/>
                  </a:lnTo>
                  <a:lnTo>
                    <a:pt x="1005879" y="198055"/>
                  </a:lnTo>
                  <a:lnTo>
                    <a:pt x="1025324" y="201981"/>
                  </a:lnTo>
                  <a:cubicBezTo>
                    <a:pt x="1048056" y="211596"/>
                    <a:pt x="1064006" y="234104"/>
                    <a:pt x="1064006" y="260338"/>
                  </a:cubicBezTo>
                  <a:cubicBezTo>
                    <a:pt x="1064006" y="286571"/>
                    <a:pt x="1048056" y="309080"/>
                    <a:pt x="1025324" y="318695"/>
                  </a:cubicBezTo>
                  <a:lnTo>
                    <a:pt x="1004089" y="322982"/>
                  </a:lnTo>
                  <a:lnTo>
                    <a:pt x="1003464" y="366582"/>
                  </a:lnTo>
                  <a:lnTo>
                    <a:pt x="1025324" y="370996"/>
                  </a:lnTo>
                  <a:cubicBezTo>
                    <a:pt x="1048056" y="380611"/>
                    <a:pt x="1064006" y="403119"/>
                    <a:pt x="1064006" y="429353"/>
                  </a:cubicBezTo>
                  <a:cubicBezTo>
                    <a:pt x="1064006" y="455586"/>
                    <a:pt x="1048056" y="478095"/>
                    <a:pt x="1025324" y="487710"/>
                  </a:cubicBezTo>
                  <a:lnTo>
                    <a:pt x="1001659" y="492487"/>
                  </a:lnTo>
                  <a:lnTo>
                    <a:pt x="1001049" y="535111"/>
                  </a:lnTo>
                  <a:lnTo>
                    <a:pt x="1025324" y="540012"/>
                  </a:lnTo>
                  <a:cubicBezTo>
                    <a:pt x="1048056" y="549627"/>
                    <a:pt x="1064006" y="572135"/>
                    <a:pt x="1064006" y="598369"/>
                  </a:cubicBezTo>
                  <a:cubicBezTo>
                    <a:pt x="1064006" y="633347"/>
                    <a:pt x="1035650" y="661703"/>
                    <a:pt x="1000672" y="661703"/>
                  </a:cubicBezTo>
                  <a:lnTo>
                    <a:pt x="999234" y="661703"/>
                  </a:lnTo>
                  <a:lnTo>
                    <a:pt x="998628" y="704051"/>
                  </a:lnTo>
                  <a:lnTo>
                    <a:pt x="1000672" y="704051"/>
                  </a:lnTo>
                  <a:cubicBezTo>
                    <a:pt x="1035650" y="704051"/>
                    <a:pt x="1064006" y="732407"/>
                    <a:pt x="1064006" y="767385"/>
                  </a:cubicBezTo>
                  <a:cubicBezTo>
                    <a:pt x="1064006" y="802363"/>
                    <a:pt x="1035650" y="830719"/>
                    <a:pt x="1000672" y="830719"/>
                  </a:cubicBezTo>
                  <a:lnTo>
                    <a:pt x="961543" y="830719"/>
                  </a:lnTo>
                  <a:lnTo>
                    <a:pt x="960691" y="839174"/>
                  </a:lnTo>
                  <a:cubicBezTo>
                    <a:pt x="919889" y="1038571"/>
                    <a:pt x="743463" y="1188564"/>
                    <a:pt x="532003" y="1188564"/>
                  </a:cubicBezTo>
                  <a:cubicBezTo>
                    <a:pt x="320544" y="1188564"/>
                    <a:pt x="144118" y="1038571"/>
                    <a:pt x="103315" y="839174"/>
                  </a:cubicBezTo>
                  <a:lnTo>
                    <a:pt x="102463" y="830719"/>
                  </a:lnTo>
                  <a:lnTo>
                    <a:pt x="63334" y="830719"/>
                  </a:lnTo>
                  <a:cubicBezTo>
                    <a:pt x="28356" y="830719"/>
                    <a:pt x="0" y="802363"/>
                    <a:pt x="0" y="767385"/>
                  </a:cubicBezTo>
                  <a:cubicBezTo>
                    <a:pt x="0" y="732407"/>
                    <a:pt x="28356" y="704051"/>
                    <a:pt x="63334" y="704051"/>
                  </a:cubicBezTo>
                  <a:lnTo>
                    <a:pt x="65381" y="704051"/>
                  </a:lnTo>
                  <a:lnTo>
                    <a:pt x="64774" y="661703"/>
                  </a:lnTo>
                  <a:lnTo>
                    <a:pt x="63334" y="661703"/>
                  </a:lnTo>
                  <a:cubicBezTo>
                    <a:pt x="28356" y="661703"/>
                    <a:pt x="0" y="633347"/>
                    <a:pt x="0" y="598369"/>
                  </a:cubicBezTo>
                  <a:cubicBezTo>
                    <a:pt x="0" y="572135"/>
                    <a:pt x="15950" y="549627"/>
                    <a:pt x="38682" y="540012"/>
                  </a:cubicBezTo>
                  <a:lnTo>
                    <a:pt x="62960" y="535110"/>
                  </a:lnTo>
                  <a:lnTo>
                    <a:pt x="62349" y="492488"/>
                  </a:lnTo>
                  <a:lnTo>
                    <a:pt x="38682" y="487710"/>
                  </a:lnTo>
                  <a:cubicBezTo>
                    <a:pt x="15950" y="478095"/>
                    <a:pt x="0" y="455586"/>
                    <a:pt x="0" y="429353"/>
                  </a:cubicBezTo>
                  <a:cubicBezTo>
                    <a:pt x="0" y="403119"/>
                    <a:pt x="15950" y="380611"/>
                    <a:pt x="38682" y="370996"/>
                  </a:cubicBezTo>
                  <a:lnTo>
                    <a:pt x="60544" y="366582"/>
                  </a:lnTo>
                  <a:lnTo>
                    <a:pt x="59920" y="322982"/>
                  </a:lnTo>
                  <a:lnTo>
                    <a:pt x="38682" y="318695"/>
                  </a:lnTo>
                  <a:cubicBezTo>
                    <a:pt x="15950" y="309080"/>
                    <a:pt x="0" y="286571"/>
                    <a:pt x="0" y="260338"/>
                  </a:cubicBezTo>
                  <a:cubicBezTo>
                    <a:pt x="0" y="234104"/>
                    <a:pt x="15950" y="211596"/>
                    <a:pt x="38682" y="201981"/>
                  </a:cubicBezTo>
                  <a:lnTo>
                    <a:pt x="58129" y="1980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565170" y="4685095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460527" y="4685095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31082" y="4719684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19621" y="4591481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941995" y="3666654"/>
              <a:ext cx="191394" cy="1913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445254" y="2260814"/>
              <a:ext cx="191394" cy="1913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171166" y="2306907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667938" y="1982610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265553" y="1950523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906377" y="2356818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919380" y="2958537"/>
              <a:ext cx="191394" cy="1913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89045" y="3622813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920183" y="4685095"/>
              <a:ext cx="139249" cy="1392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765119" y="4105225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5507064" y="2958421"/>
              <a:ext cx="295957" cy="2959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101976" y="3564513"/>
              <a:ext cx="432576" cy="432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817672" y="3425264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5347686" y="3477876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97298" y="2422987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297191" y="2780727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6751402" y="3286482"/>
              <a:ext cx="191394" cy="1913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518144" y="2425323"/>
              <a:ext cx="295957" cy="29595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222001" y="3255579"/>
              <a:ext cx="139249" cy="1392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2" name="Straight Connector 31"/>
            <p:cNvCxnSpPr>
              <a:stCxn id="9" idx="6"/>
              <a:endCxn id="11" idx="2"/>
            </p:cNvCxnSpPr>
            <p:nvPr/>
          </p:nvCxnSpPr>
          <p:spPr>
            <a:xfrm>
              <a:off x="5756564" y="4780792"/>
              <a:ext cx="274518" cy="85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1" idx="6"/>
              <a:endCxn id="10" idx="2"/>
            </p:cNvCxnSpPr>
            <p:nvPr/>
          </p:nvCxnSpPr>
          <p:spPr>
            <a:xfrm flipV="1">
              <a:off x="6170331" y="4754720"/>
              <a:ext cx="290196" cy="3458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0" idx="7"/>
              <a:endCxn id="21" idx="3"/>
            </p:cNvCxnSpPr>
            <p:nvPr/>
          </p:nvCxnSpPr>
          <p:spPr>
            <a:xfrm>
              <a:off x="6579383" y="4705488"/>
              <a:ext cx="1361193" cy="9846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1" idx="7"/>
              <a:endCxn id="20" idx="3"/>
            </p:cNvCxnSpPr>
            <p:nvPr/>
          </p:nvCxnSpPr>
          <p:spPr>
            <a:xfrm flipH="1" flipV="1">
              <a:off x="7117074" y="3786178"/>
              <a:ext cx="921965" cy="9193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0" idx="0"/>
              <a:endCxn id="19" idx="4"/>
            </p:cNvCxnSpPr>
            <p:nvPr/>
          </p:nvCxnSpPr>
          <p:spPr>
            <a:xfrm flipV="1">
              <a:off x="7184742" y="3149931"/>
              <a:ext cx="1830335" cy="47288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9" idx="0"/>
              <a:endCxn id="18" idx="5"/>
            </p:cNvCxnSpPr>
            <p:nvPr/>
          </p:nvCxnSpPr>
          <p:spPr>
            <a:xfrm flipH="1" flipV="1">
              <a:off x="7069742" y="2520183"/>
              <a:ext cx="1945335" cy="43835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18" idx="1"/>
              <a:endCxn id="17" idx="6"/>
            </p:cNvCxnSpPr>
            <p:nvPr/>
          </p:nvCxnSpPr>
          <p:spPr>
            <a:xfrm flipH="1" flipV="1">
              <a:off x="6456947" y="2046220"/>
              <a:ext cx="477459" cy="33862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7" idx="2"/>
              <a:endCxn id="16" idx="6"/>
            </p:cNvCxnSpPr>
            <p:nvPr/>
          </p:nvCxnSpPr>
          <p:spPr>
            <a:xfrm flipH="1">
              <a:off x="5859332" y="2046220"/>
              <a:ext cx="406221" cy="320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16" idx="2"/>
              <a:endCxn id="15" idx="7"/>
            </p:cNvCxnSpPr>
            <p:nvPr/>
          </p:nvCxnSpPr>
          <p:spPr>
            <a:xfrm flipH="1">
              <a:off x="5334531" y="2078307"/>
              <a:ext cx="333407" cy="25662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5" idx="3"/>
              <a:endCxn id="14" idx="0"/>
            </p:cNvCxnSpPr>
            <p:nvPr/>
          </p:nvCxnSpPr>
          <p:spPr>
            <a:xfrm flipH="1" flipV="1">
              <a:off x="3540951" y="2260814"/>
              <a:ext cx="1658244" cy="2094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14" idx="4"/>
              <a:endCxn id="13" idx="0"/>
            </p:cNvCxnSpPr>
            <p:nvPr/>
          </p:nvCxnSpPr>
          <p:spPr>
            <a:xfrm>
              <a:off x="3540951" y="2452208"/>
              <a:ext cx="1496741" cy="12144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3" idx="5"/>
              <a:endCxn id="12" idx="1"/>
            </p:cNvCxnSpPr>
            <p:nvPr/>
          </p:nvCxnSpPr>
          <p:spPr>
            <a:xfrm flipH="1">
              <a:off x="3747650" y="3830019"/>
              <a:ext cx="1357710" cy="78949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12" idx="4"/>
              <a:endCxn id="9" idx="1"/>
            </p:cNvCxnSpPr>
            <p:nvPr/>
          </p:nvCxnSpPr>
          <p:spPr>
            <a:xfrm flipV="1">
              <a:off x="3815318" y="4713124"/>
              <a:ext cx="1777881" cy="697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9" idx="7"/>
              <a:endCxn id="22" idx="4"/>
            </p:cNvCxnSpPr>
            <p:nvPr/>
          </p:nvCxnSpPr>
          <p:spPr>
            <a:xfrm flipV="1">
              <a:off x="5728535" y="4244474"/>
              <a:ext cx="106209" cy="46865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22" idx="6"/>
              <a:endCxn id="21" idx="2"/>
            </p:cNvCxnSpPr>
            <p:nvPr/>
          </p:nvCxnSpPr>
          <p:spPr>
            <a:xfrm>
              <a:off x="5904368" y="4174850"/>
              <a:ext cx="2015815" cy="5798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22" idx="5"/>
              <a:endCxn id="11" idx="0"/>
            </p:cNvCxnSpPr>
            <p:nvPr/>
          </p:nvCxnSpPr>
          <p:spPr>
            <a:xfrm>
              <a:off x="5883975" y="4224081"/>
              <a:ext cx="216732" cy="49560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10" idx="1"/>
              <a:endCxn id="22" idx="5"/>
            </p:cNvCxnSpPr>
            <p:nvPr/>
          </p:nvCxnSpPr>
          <p:spPr>
            <a:xfrm flipH="1" flipV="1">
              <a:off x="5883975" y="4224081"/>
              <a:ext cx="596945" cy="48140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22" idx="1"/>
              <a:endCxn id="26" idx="5"/>
            </p:cNvCxnSpPr>
            <p:nvPr/>
          </p:nvCxnSpPr>
          <p:spPr>
            <a:xfrm flipH="1" flipV="1">
              <a:off x="5466542" y="3596732"/>
              <a:ext cx="318970" cy="52888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2" idx="7"/>
              <a:endCxn id="22" idx="2"/>
            </p:cNvCxnSpPr>
            <p:nvPr/>
          </p:nvCxnSpPr>
          <p:spPr>
            <a:xfrm flipV="1">
              <a:off x="3882986" y="4174850"/>
              <a:ext cx="1882133" cy="44466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26" idx="3"/>
              <a:endCxn id="13" idx="7"/>
            </p:cNvCxnSpPr>
            <p:nvPr/>
          </p:nvCxnSpPr>
          <p:spPr>
            <a:xfrm flipH="1">
              <a:off x="5105360" y="3596732"/>
              <a:ext cx="262719" cy="979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2" idx="0"/>
              <a:endCxn id="26" idx="4"/>
            </p:cNvCxnSpPr>
            <p:nvPr/>
          </p:nvCxnSpPr>
          <p:spPr>
            <a:xfrm flipV="1">
              <a:off x="3815318" y="3617125"/>
              <a:ext cx="1601993" cy="97435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6" idx="0"/>
              <a:endCxn id="15" idx="4"/>
            </p:cNvCxnSpPr>
            <p:nvPr/>
          </p:nvCxnSpPr>
          <p:spPr>
            <a:xfrm flipH="1" flipV="1">
              <a:off x="5266863" y="2498301"/>
              <a:ext cx="150448" cy="97957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26" idx="1"/>
              <a:endCxn id="14" idx="6"/>
            </p:cNvCxnSpPr>
            <p:nvPr/>
          </p:nvCxnSpPr>
          <p:spPr>
            <a:xfrm flipH="1" flipV="1">
              <a:off x="3636648" y="2356511"/>
              <a:ext cx="1731431" cy="11417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15" idx="6"/>
              <a:endCxn id="30" idx="1"/>
            </p:cNvCxnSpPr>
            <p:nvPr/>
          </p:nvCxnSpPr>
          <p:spPr>
            <a:xfrm>
              <a:off x="5362560" y="2402604"/>
              <a:ext cx="198926" cy="6606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0" idx="4"/>
              <a:endCxn id="23" idx="0"/>
            </p:cNvCxnSpPr>
            <p:nvPr/>
          </p:nvCxnSpPr>
          <p:spPr>
            <a:xfrm flipH="1">
              <a:off x="5655043" y="2721280"/>
              <a:ext cx="11080" cy="23714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23" idx="5"/>
              <a:endCxn id="25" idx="1"/>
            </p:cNvCxnSpPr>
            <p:nvPr/>
          </p:nvCxnSpPr>
          <p:spPr>
            <a:xfrm>
              <a:off x="5759679" y="3211036"/>
              <a:ext cx="78386" cy="23462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25" idx="5"/>
              <a:endCxn id="24" idx="1"/>
            </p:cNvCxnSpPr>
            <p:nvPr/>
          </p:nvCxnSpPr>
          <p:spPr>
            <a:xfrm>
              <a:off x="5936528" y="3544120"/>
              <a:ext cx="228797" cy="8374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4" idx="5"/>
              <a:endCxn id="21" idx="1"/>
            </p:cNvCxnSpPr>
            <p:nvPr/>
          </p:nvCxnSpPr>
          <p:spPr>
            <a:xfrm>
              <a:off x="6471203" y="3933740"/>
              <a:ext cx="1469373" cy="77174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24" idx="3"/>
              <a:endCxn id="22" idx="7"/>
            </p:cNvCxnSpPr>
            <p:nvPr/>
          </p:nvCxnSpPr>
          <p:spPr>
            <a:xfrm flipH="1">
              <a:off x="5883975" y="3933740"/>
              <a:ext cx="281350" cy="1918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25" idx="3"/>
              <a:endCxn id="26" idx="6"/>
            </p:cNvCxnSpPr>
            <p:nvPr/>
          </p:nvCxnSpPr>
          <p:spPr>
            <a:xfrm flipH="1">
              <a:off x="5486935" y="3544120"/>
              <a:ext cx="351130" cy="338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23" idx="3"/>
              <a:endCxn id="26" idx="7"/>
            </p:cNvCxnSpPr>
            <p:nvPr/>
          </p:nvCxnSpPr>
          <p:spPr>
            <a:xfrm flipH="1">
              <a:off x="5466542" y="3211036"/>
              <a:ext cx="83864" cy="28723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3" idx="7"/>
              <a:endCxn id="27" idx="3"/>
            </p:cNvCxnSpPr>
            <p:nvPr/>
          </p:nvCxnSpPr>
          <p:spPr>
            <a:xfrm flipV="1">
              <a:off x="5759679" y="2541843"/>
              <a:ext cx="358012" cy="4599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27" idx="7"/>
              <a:endCxn id="17" idx="3"/>
            </p:cNvCxnSpPr>
            <p:nvPr/>
          </p:nvCxnSpPr>
          <p:spPr>
            <a:xfrm flipV="1">
              <a:off x="6216154" y="2113888"/>
              <a:ext cx="77428" cy="32949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30" idx="7"/>
              <a:endCxn id="17" idx="3"/>
            </p:cNvCxnSpPr>
            <p:nvPr/>
          </p:nvCxnSpPr>
          <p:spPr>
            <a:xfrm flipV="1">
              <a:off x="5770759" y="2113888"/>
              <a:ext cx="522823" cy="3547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16" idx="5"/>
              <a:endCxn id="27" idx="1"/>
            </p:cNvCxnSpPr>
            <p:nvPr/>
          </p:nvCxnSpPr>
          <p:spPr>
            <a:xfrm>
              <a:off x="5831303" y="2145975"/>
              <a:ext cx="286388" cy="29740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28" idx="7"/>
              <a:endCxn id="18" idx="3"/>
            </p:cNvCxnSpPr>
            <p:nvPr/>
          </p:nvCxnSpPr>
          <p:spPr>
            <a:xfrm flipV="1">
              <a:off x="6460556" y="2520183"/>
              <a:ext cx="473850" cy="28857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28" idx="0"/>
              <a:endCxn id="17" idx="4"/>
            </p:cNvCxnSpPr>
            <p:nvPr/>
          </p:nvCxnSpPr>
          <p:spPr>
            <a:xfrm flipH="1" flipV="1">
              <a:off x="6361250" y="2141917"/>
              <a:ext cx="31638" cy="6388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28" idx="1"/>
              <a:endCxn id="27" idx="5"/>
            </p:cNvCxnSpPr>
            <p:nvPr/>
          </p:nvCxnSpPr>
          <p:spPr>
            <a:xfrm flipH="1" flipV="1">
              <a:off x="6216154" y="2541843"/>
              <a:ext cx="109066" cy="26691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31" idx="0"/>
              <a:endCxn id="28" idx="4"/>
            </p:cNvCxnSpPr>
            <p:nvPr/>
          </p:nvCxnSpPr>
          <p:spPr>
            <a:xfrm flipV="1">
              <a:off x="6291626" y="2972121"/>
              <a:ext cx="101262" cy="2834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31" idx="4"/>
              <a:endCxn id="24" idx="0"/>
            </p:cNvCxnSpPr>
            <p:nvPr/>
          </p:nvCxnSpPr>
          <p:spPr>
            <a:xfrm>
              <a:off x="6291626" y="3394828"/>
              <a:ext cx="26638" cy="16968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31" idx="1"/>
              <a:endCxn id="23" idx="6"/>
            </p:cNvCxnSpPr>
            <p:nvPr/>
          </p:nvCxnSpPr>
          <p:spPr>
            <a:xfrm flipH="1" flipV="1">
              <a:off x="5803021" y="3106400"/>
              <a:ext cx="439373" cy="16957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24" idx="7"/>
              <a:endCxn id="29" idx="3"/>
            </p:cNvCxnSpPr>
            <p:nvPr/>
          </p:nvCxnSpPr>
          <p:spPr>
            <a:xfrm flipV="1">
              <a:off x="6471203" y="3449847"/>
              <a:ext cx="308228" cy="17801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29" idx="0"/>
              <a:endCxn id="18" idx="4"/>
            </p:cNvCxnSpPr>
            <p:nvPr/>
          </p:nvCxnSpPr>
          <p:spPr>
            <a:xfrm flipV="1">
              <a:off x="6847099" y="2548212"/>
              <a:ext cx="154975" cy="7382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29" idx="1"/>
              <a:endCxn id="28" idx="5"/>
            </p:cNvCxnSpPr>
            <p:nvPr/>
          </p:nvCxnSpPr>
          <p:spPr>
            <a:xfrm flipH="1" flipV="1">
              <a:off x="6460556" y="2944092"/>
              <a:ext cx="318875" cy="3704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29" idx="7"/>
              <a:endCxn id="19" idx="3"/>
            </p:cNvCxnSpPr>
            <p:nvPr/>
          </p:nvCxnSpPr>
          <p:spPr>
            <a:xfrm flipV="1">
              <a:off x="6914767" y="3121902"/>
              <a:ext cx="2032642" cy="19260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29" idx="5"/>
              <a:endCxn id="20" idx="1"/>
            </p:cNvCxnSpPr>
            <p:nvPr/>
          </p:nvCxnSpPr>
          <p:spPr>
            <a:xfrm>
              <a:off x="6914767" y="3449847"/>
              <a:ext cx="202307" cy="20099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21" idx="0"/>
              <a:endCxn id="29" idx="4"/>
            </p:cNvCxnSpPr>
            <p:nvPr/>
          </p:nvCxnSpPr>
          <p:spPr>
            <a:xfrm flipH="1" flipV="1">
              <a:off x="6847099" y="3477876"/>
              <a:ext cx="1142709" cy="12072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6"/>
          <p:cNvGrpSpPr/>
          <p:nvPr/>
        </p:nvGrpSpPr>
        <p:grpSpPr>
          <a:xfrm>
            <a:off x="7008058" y="1978111"/>
            <a:ext cx="591710" cy="591790"/>
            <a:chOff x="9344076" y="2636528"/>
            <a:chExt cx="788947" cy="788947"/>
          </a:xfrm>
        </p:grpSpPr>
        <p:sp>
          <p:nvSpPr>
            <p:cNvPr id="104" name="Oval 103"/>
            <p:cNvSpPr/>
            <p:nvPr/>
          </p:nvSpPr>
          <p:spPr>
            <a:xfrm>
              <a:off x="9344076" y="2636528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85%</a:t>
              </a:r>
            </a:p>
          </p:txBody>
        </p:sp>
        <p:sp>
          <p:nvSpPr>
            <p:cNvPr id="105" name="Arc 104"/>
            <p:cNvSpPr/>
            <p:nvPr/>
          </p:nvSpPr>
          <p:spPr>
            <a:xfrm>
              <a:off x="9344076" y="2636528"/>
              <a:ext cx="788947" cy="788947"/>
            </a:xfrm>
            <a:prstGeom prst="arc">
              <a:avLst>
                <a:gd name="adj1" fmla="val 16200000"/>
                <a:gd name="adj2" fmla="val 11287514"/>
              </a:avLst>
            </a:prstGeom>
            <a:ln w="635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78"/>
          <p:cNvGrpSpPr/>
          <p:nvPr/>
        </p:nvGrpSpPr>
        <p:grpSpPr>
          <a:xfrm>
            <a:off x="6215412" y="3252631"/>
            <a:ext cx="606659" cy="597683"/>
            <a:chOff x="8176241" y="4348872"/>
            <a:chExt cx="808878" cy="796803"/>
          </a:xfrm>
        </p:grpSpPr>
        <p:sp>
          <p:nvSpPr>
            <p:cNvPr id="106" name="Oval 105"/>
            <p:cNvSpPr/>
            <p:nvPr/>
          </p:nvSpPr>
          <p:spPr>
            <a:xfrm>
              <a:off x="8176241" y="4356963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45%</a:t>
              </a:r>
            </a:p>
          </p:txBody>
        </p:sp>
        <p:sp>
          <p:nvSpPr>
            <p:cNvPr id="107" name="Arc 106"/>
            <p:cNvSpPr/>
            <p:nvPr/>
          </p:nvSpPr>
          <p:spPr>
            <a:xfrm>
              <a:off x="8196172" y="4348872"/>
              <a:ext cx="788947" cy="788947"/>
            </a:xfrm>
            <a:prstGeom prst="arc">
              <a:avLst>
                <a:gd name="adj1" fmla="val 16200000"/>
                <a:gd name="adj2" fmla="val 2741040"/>
              </a:avLst>
            </a:prstGeom>
            <a:ln w="635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2050665" y="3323299"/>
            <a:ext cx="591710" cy="591790"/>
            <a:chOff x="2734219" y="4429870"/>
            <a:chExt cx="788947" cy="788947"/>
          </a:xfrm>
        </p:grpSpPr>
        <p:sp>
          <p:nvSpPr>
            <p:cNvPr id="108" name="Oval 107"/>
            <p:cNvSpPr/>
            <p:nvPr/>
          </p:nvSpPr>
          <p:spPr>
            <a:xfrm>
              <a:off x="2734430" y="4430081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55%</a:t>
              </a:r>
            </a:p>
          </p:txBody>
        </p:sp>
        <p:sp>
          <p:nvSpPr>
            <p:cNvPr id="109" name="Arc 108"/>
            <p:cNvSpPr/>
            <p:nvPr/>
          </p:nvSpPr>
          <p:spPr>
            <a:xfrm>
              <a:off x="2734219" y="4429870"/>
              <a:ext cx="788947" cy="788947"/>
            </a:xfrm>
            <a:prstGeom prst="arc">
              <a:avLst>
                <a:gd name="adj1" fmla="val 16200000"/>
                <a:gd name="adj2" fmla="val 6919661"/>
              </a:avLst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4"/>
          <p:cNvGrpSpPr/>
          <p:nvPr/>
        </p:nvGrpSpPr>
        <p:grpSpPr>
          <a:xfrm>
            <a:off x="1902996" y="1482127"/>
            <a:ext cx="600060" cy="591790"/>
            <a:chOff x="2461315" y="2008130"/>
            <a:chExt cx="800080" cy="788947"/>
          </a:xfrm>
        </p:grpSpPr>
        <p:sp>
          <p:nvSpPr>
            <p:cNvPr id="110" name="Oval 109"/>
            <p:cNvSpPr/>
            <p:nvPr/>
          </p:nvSpPr>
          <p:spPr>
            <a:xfrm>
              <a:off x="2461315" y="2008365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95%</a:t>
              </a:r>
            </a:p>
          </p:txBody>
        </p:sp>
        <p:sp>
          <p:nvSpPr>
            <p:cNvPr id="111" name="Arc 110"/>
            <p:cNvSpPr/>
            <p:nvPr/>
          </p:nvSpPr>
          <p:spPr>
            <a:xfrm>
              <a:off x="2472448" y="2008130"/>
              <a:ext cx="788947" cy="788947"/>
            </a:xfrm>
            <a:prstGeom prst="arc">
              <a:avLst>
                <a:gd name="adj1" fmla="val 16200000"/>
                <a:gd name="adj2" fmla="val 13702784"/>
              </a:avLst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7637361" y="2137926"/>
            <a:ext cx="753940" cy="25388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1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866533" y="3487595"/>
            <a:ext cx="753940" cy="25388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166924" y="1659182"/>
            <a:ext cx="753940" cy="25388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315792" y="3554418"/>
            <a:ext cx="753940" cy="25388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942767" y="2721710"/>
            <a:ext cx="1205811" cy="56160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222059" y="3987986"/>
            <a:ext cx="1205811" cy="56160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325033" y="4038850"/>
            <a:ext cx="1205811" cy="56160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325033" y="2197678"/>
            <a:ext cx="1205811" cy="56160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"/>
            <a:ext cx="9144000" cy="5145024"/>
          </a:xfrm>
          <a:prstGeom prst="rect">
            <a:avLst/>
          </a:prstGeom>
        </p:spPr>
      </p:pic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-360548" y="343926"/>
            <a:ext cx="3384376" cy="1908212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90000"/>
              </a:lnSpc>
            </a:pPr>
            <a:r>
              <a:rPr lang="en-US" altLang="zh-CN" sz="40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PART</a:t>
            </a:r>
            <a:r>
              <a:rPr kumimoji="1" lang="en-US" altLang="zh-CN" sz="96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IrisUPC" pitchFamily="34" charset="-34"/>
              </a:rPr>
              <a:t>3</a:t>
            </a:r>
            <a:endParaRPr kumimoji="1" lang="zh-CN" altLang="en-US" sz="4800" b="1" dirty="0">
              <a:solidFill>
                <a:schemeClr val="accent2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IrisUPC" pitchFamily="34" charset="-34"/>
            </a:endParaRPr>
          </a:p>
        </p:txBody>
      </p:sp>
      <p:sp>
        <p:nvSpPr>
          <p:cNvPr id="4" name="PA_矩形 3"/>
          <p:cNvSpPr/>
          <p:nvPr>
            <p:custDataLst>
              <p:tags r:id="rId2"/>
            </p:custDataLst>
          </p:nvPr>
        </p:nvSpPr>
        <p:spPr>
          <a:xfrm>
            <a:off x="2375756" y="1060376"/>
            <a:ext cx="1779974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ea typeface="微软雅黑" panose="020B0503020204020204" pitchFamily="34" charset="-122"/>
              </a:rPr>
              <a:t>教学过程</a:t>
            </a:r>
          </a:p>
        </p:txBody>
      </p:sp>
      <p:sp>
        <p:nvSpPr>
          <p:cNvPr id="5" name="PA_矩形 4"/>
          <p:cNvSpPr/>
          <p:nvPr>
            <p:custDataLst>
              <p:tags r:id="rId3"/>
            </p:custDataLst>
          </p:nvPr>
        </p:nvSpPr>
        <p:spPr>
          <a:xfrm>
            <a:off x="2375756" y="1675144"/>
            <a:ext cx="2926426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1"/>
          <p:cNvSpPr/>
          <p:nvPr/>
        </p:nvSpPr>
        <p:spPr>
          <a:xfrm>
            <a:off x="467544" y="1888468"/>
            <a:ext cx="1656184" cy="1367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99"/>
                            </p:stCondLst>
                            <p:childTnLst>
                              <p:par>
                                <p:cTn id="1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99"/>
                            </p:stCondLst>
                            <p:childTnLst>
                              <p:par>
                                <p:cTn id="2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 autoUpdateAnimBg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1696145" y="1485922"/>
            <a:ext cx="2418680" cy="789254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49" tIns="52488" rIns="52488" bIns="52489" numCol="1" spcCol="903" anchor="ctr" anchorCtr="0">
            <a:noAutofit/>
          </a:bodyPr>
          <a:lstStyle/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1696145" y="2499512"/>
            <a:ext cx="2418680" cy="789254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49" tIns="52489" rIns="52488" bIns="52488" numCol="1" spcCol="903" anchor="ctr" anchorCtr="0">
            <a:noAutofit/>
          </a:bodyPr>
          <a:lstStyle/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96145" y="3513102"/>
            <a:ext cx="2418680" cy="789254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49" tIns="52489" rIns="52488" bIns="52488" numCol="1" spcCol="903" anchor="ctr" anchorCtr="0">
            <a:noAutofit/>
          </a:bodyPr>
          <a:lstStyle/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5029176" y="1485922"/>
            <a:ext cx="2418680" cy="789254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49" tIns="52488" rIns="52488" bIns="52489" numCol="1" spcCol="903" anchor="ctr" anchorCtr="0">
            <a:noAutofit/>
          </a:bodyPr>
          <a:lstStyle/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5029176" y="2499512"/>
            <a:ext cx="2418680" cy="789254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49" tIns="52489" rIns="52488" bIns="52488" numCol="1" spcCol="903" anchor="ctr" anchorCtr="0">
            <a:noAutofit/>
          </a:bodyPr>
          <a:lstStyle/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5029176" y="3513102"/>
            <a:ext cx="2418680" cy="789254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49" tIns="52489" rIns="52488" bIns="52488" numCol="1" spcCol="903" anchor="ctr" anchorCtr="0">
            <a:noAutofit/>
          </a:bodyPr>
          <a:lstStyle/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28600" lvl="1" indent="-228600" defTabSz="97726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4229926" y="1737150"/>
            <a:ext cx="724396" cy="286796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4229926" y="2750739"/>
            <a:ext cx="724396" cy="286796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4229926" y="3764329"/>
            <a:ext cx="724396" cy="286796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2206030" y="1631420"/>
            <a:ext cx="1680209" cy="5169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37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1809904" y="1750473"/>
            <a:ext cx="310951" cy="31101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/>
          <p:nvPr/>
        </p:nvSpPr>
        <p:spPr>
          <a:xfrm>
            <a:off x="2206030" y="2641726"/>
            <a:ext cx="1680209" cy="5169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37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1809904" y="2760778"/>
            <a:ext cx="310951" cy="31101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/>
          <p:nvPr/>
        </p:nvSpPr>
        <p:spPr>
          <a:xfrm>
            <a:off x="2206030" y="3663966"/>
            <a:ext cx="1680209" cy="5169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37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1809904" y="3783019"/>
            <a:ext cx="310951" cy="31101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7004099" y="1750473"/>
            <a:ext cx="310951" cy="31101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5253862" y="1631420"/>
            <a:ext cx="1680209" cy="5169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137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7004099" y="2760778"/>
            <a:ext cx="310951" cy="31101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/>
          <p:nvPr/>
        </p:nvSpPr>
        <p:spPr>
          <a:xfrm>
            <a:off x="5253862" y="2641726"/>
            <a:ext cx="1680209" cy="5169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137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7004099" y="3792131"/>
            <a:ext cx="310951" cy="31101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5253862" y="3673079"/>
            <a:ext cx="1680209" cy="5169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137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686013" y="1429391"/>
            <a:ext cx="1018072" cy="9081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903" anchor="ctr" anchorCtr="0">
            <a:noAutofit/>
          </a:bodyPr>
          <a:lstStyle/>
          <a:p>
            <a:pPr algn="ctr" defTabSz="1021715">
              <a:lnSpc>
                <a:spcPct val="120000"/>
              </a:lnSpc>
              <a:spcAft>
                <a:spcPct val="35000"/>
              </a:spcAft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686013" y="2442983"/>
            <a:ext cx="1018072" cy="9081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903" anchor="ctr" anchorCtr="0">
            <a:noAutofit/>
          </a:bodyPr>
          <a:lstStyle/>
          <a:p>
            <a:pPr algn="ctr" defTabSz="1021715">
              <a:lnSpc>
                <a:spcPct val="120000"/>
              </a:lnSpc>
              <a:spcAft>
                <a:spcPct val="35000"/>
              </a:spcAft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86013" y="3456573"/>
            <a:ext cx="1018072" cy="90813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903" anchor="ctr" anchorCtr="0">
            <a:noAutofit/>
          </a:bodyPr>
          <a:lstStyle/>
          <a:p>
            <a:pPr algn="ctr" defTabSz="1021715">
              <a:lnSpc>
                <a:spcPct val="120000"/>
              </a:lnSpc>
              <a:spcAft>
                <a:spcPct val="35000"/>
              </a:spcAft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7439916" y="1429391"/>
            <a:ext cx="1018072" cy="90814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903" anchor="ctr" anchorCtr="0">
            <a:noAutofit/>
          </a:bodyPr>
          <a:lstStyle/>
          <a:p>
            <a:pPr algn="ctr" defTabSz="1021715">
              <a:lnSpc>
                <a:spcPct val="120000"/>
              </a:lnSpc>
              <a:spcAft>
                <a:spcPct val="35000"/>
              </a:spcAft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7439916" y="2442983"/>
            <a:ext cx="1018072" cy="908138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903" anchor="ctr" anchorCtr="0">
            <a:noAutofit/>
          </a:bodyPr>
          <a:lstStyle/>
          <a:p>
            <a:pPr algn="ctr" defTabSz="1021715">
              <a:lnSpc>
                <a:spcPct val="120000"/>
              </a:lnSpc>
              <a:spcAft>
                <a:spcPct val="35000"/>
              </a:spcAft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7439916" y="3456573"/>
            <a:ext cx="1018072" cy="90813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903" anchor="ctr" anchorCtr="0">
            <a:noAutofit/>
          </a:bodyPr>
          <a:lstStyle/>
          <a:p>
            <a:pPr algn="ctr" defTabSz="1021715">
              <a:lnSpc>
                <a:spcPct val="120000"/>
              </a:lnSpc>
              <a:spcAft>
                <a:spcPct val="35000"/>
              </a:spcAft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3750249" y="254507"/>
            <a:ext cx="1643503" cy="3184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3750249" y="585418"/>
            <a:ext cx="1643503" cy="12309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907019" y="1266687"/>
            <a:ext cx="1336430" cy="1679849"/>
            <a:chOff x="1676795" y="1900014"/>
            <a:chExt cx="1781907" cy="2239107"/>
          </a:xfrm>
        </p:grpSpPr>
        <p:sp>
          <p:nvSpPr>
            <p:cNvPr id="14" name="Oval 13"/>
            <p:cNvSpPr/>
            <p:nvPr/>
          </p:nvSpPr>
          <p:spPr>
            <a:xfrm>
              <a:off x="1676795" y="1900014"/>
              <a:ext cx="1781907" cy="1781907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110548" y="3224721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2457065" y="3483019"/>
              <a:ext cx="221366" cy="397804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46946" y="2387446"/>
              <a:ext cx="836127" cy="533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90%</a:t>
              </a:r>
              <a:endPara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" name="Group 5"/>
          <p:cNvGrpSpPr/>
          <p:nvPr/>
        </p:nvGrpSpPr>
        <p:grpSpPr>
          <a:xfrm>
            <a:off x="2904710" y="1266687"/>
            <a:ext cx="1336430" cy="1679849"/>
            <a:chOff x="3872946" y="1688394"/>
            <a:chExt cx="1781907" cy="2239107"/>
          </a:xfrm>
        </p:grpSpPr>
        <p:grpSp>
          <p:nvGrpSpPr>
            <p:cNvPr id="5" name="Group 18"/>
            <p:cNvGrpSpPr/>
            <p:nvPr/>
          </p:nvGrpSpPr>
          <p:grpSpPr>
            <a:xfrm>
              <a:off x="3872946" y="1688394"/>
              <a:ext cx="1781907" cy="2239107"/>
              <a:chOff x="1676795" y="1900014"/>
              <a:chExt cx="1781907" cy="2239107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1676795" y="1900014"/>
                <a:ext cx="1781907" cy="1781907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110548" y="3224721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199626" y="2387446"/>
                <a:ext cx="836127" cy="533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42%</a:t>
                </a:r>
                <a:endPara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39" name="AutoShape 14"/>
            <p:cNvSpPr/>
            <p:nvPr/>
          </p:nvSpPr>
          <p:spPr bwMode="auto">
            <a:xfrm>
              <a:off x="4576946" y="3299844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GB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4902400" y="1266687"/>
            <a:ext cx="1336430" cy="1679849"/>
            <a:chOff x="6536533" y="1688394"/>
            <a:chExt cx="1781907" cy="2239107"/>
          </a:xfrm>
        </p:grpSpPr>
        <p:grpSp>
          <p:nvGrpSpPr>
            <p:cNvPr id="7" name="Group 23"/>
            <p:cNvGrpSpPr/>
            <p:nvPr/>
          </p:nvGrpSpPr>
          <p:grpSpPr>
            <a:xfrm>
              <a:off x="6536533" y="1688394"/>
              <a:ext cx="1781907" cy="2239107"/>
              <a:chOff x="1676795" y="1900014"/>
              <a:chExt cx="1781907" cy="2239107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676795" y="1900014"/>
                <a:ext cx="1781907" cy="1781907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110548" y="3224721"/>
                <a:ext cx="914400" cy="914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224338" y="2387446"/>
                <a:ext cx="836127" cy="533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11%</a:t>
                </a:r>
                <a:endPara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0" name="AutoShape 13"/>
            <p:cNvSpPr/>
            <p:nvPr/>
          </p:nvSpPr>
          <p:spPr bwMode="auto">
            <a:xfrm>
              <a:off x="7280037" y="3288061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0" tIns="0" rIns="0" bIns="0"/>
            <a:lstStyle/>
            <a:p>
              <a:endParaRPr lang="en-GB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900550" y="1266687"/>
            <a:ext cx="1336430" cy="1679849"/>
            <a:chOff x="9200732" y="1688394"/>
            <a:chExt cx="1781907" cy="2239107"/>
          </a:xfrm>
        </p:grpSpPr>
        <p:grpSp>
          <p:nvGrpSpPr>
            <p:cNvPr id="9" name="Group 28"/>
            <p:cNvGrpSpPr/>
            <p:nvPr/>
          </p:nvGrpSpPr>
          <p:grpSpPr>
            <a:xfrm>
              <a:off x="9200732" y="1688394"/>
              <a:ext cx="1781907" cy="2239107"/>
              <a:chOff x="1676795" y="1900014"/>
              <a:chExt cx="1781907" cy="2239107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1676795" y="1900014"/>
                <a:ext cx="1781907" cy="1781907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110548" y="3224721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152426" y="2387446"/>
                <a:ext cx="836127" cy="533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75%</a:t>
                </a:r>
                <a:endPara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1" name="Freeform 33"/>
            <p:cNvSpPr>
              <a:spLocks noEditPoints="1"/>
            </p:cNvSpPr>
            <p:nvPr/>
          </p:nvSpPr>
          <p:spPr bwMode="auto">
            <a:xfrm>
              <a:off x="9887068" y="3306780"/>
              <a:ext cx="409233" cy="327040"/>
            </a:xfrm>
            <a:custGeom>
              <a:avLst/>
              <a:gdLst>
                <a:gd name="T0" fmla="*/ 200 w 400"/>
                <a:gd name="T1" fmla="*/ 120 h 320"/>
                <a:gd name="T2" fmla="*/ 140 w 400"/>
                <a:gd name="T3" fmla="*/ 180 h 320"/>
                <a:gd name="T4" fmla="*/ 200 w 400"/>
                <a:gd name="T5" fmla="*/ 240 h 320"/>
                <a:gd name="T6" fmla="*/ 260 w 400"/>
                <a:gd name="T7" fmla="*/ 180 h 320"/>
                <a:gd name="T8" fmla="*/ 200 w 400"/>
                <a:gd name="T9" fmla="*/ 120 h 320"/>
                <a:gd name="T10" fmla="*/ 360 w 400"/>
                <a:gd name="T11" fmla="*/ 60 h 320"/>
                <a:gd name="T12" fmla="*/ 312 w 400"/>
                <a:gd name="T13" fmla="*/ 60 h 320"/>
                <a:gd name="T14" fmla="*/ 296 w 400"/>
                <a:gd name="T15" fmla="*/ 49 h 320"/>
                <a:gd name="T16" fmla="*/ 284 w 400"/>
                <a:gd name="T17" fmla="*/ 11 h 320"/>
                <a:gd name="T18" fmla="*/ 268 w 400"/>
                <a:gd name="T19" fmla="*/ 0 h 320"/>
                <a:gd name="T20" fmla="*/ 132 w 400"/>
                <a:gd name="T21" fmla="*/ 0 h 320"/>
                <a:gd name="T22" fmla="*/ 116 w 400"/>
                <a:gd name="T23" fmla="*/ 11 h 320"/>
                <a:gd name="T24" fmla="*/ 104 w 400"/>
                <a:gd name="T25" fmla="*/ 49 h 320"/>
                <a:gd name="T26" fmla="*/ 88 w 400"/>
                <a:gd name="T27" fmla="*/ 60 h 320"/>
                <a:gd name="T28" fmla="*/ 40 w 400"/>
                <a:gd name="T29" fmla="*/ 60 h 320"/>
                <a:gd name="T30" fmla="*/ 0 w 400"/>
                <a:gd name="T31" fmla="*/ 100 h 320"/>
                <a:gd name="T32" fmla="*/ 0 w 400"/>
                <a:gd name="T33" fmla="*/ 280 h 320"/>
                <a:gd name="T34" fmla="*/ 40 w 400"/>
                <a:gd name="T35" fmla="*/ 320 h 320"/>
                <a:gd name="T36" fmla="*/ 360 w 400"/>
                <a:gd name="T37" fmla="*/ 320 h 320"/>
                <a:gd name="T38" fmla="*/ 400 w 400"/>
                <a:gd name="T39" fmla="*/ 280 h 320"/>
                <a:gd name="T40" fmla="*/ 400 w 400"/>
                <a:gd name="T41" fmla="*/ 100 h 320"/>
                <a:gd name="T42" fmla="*/ 360 w 400"/>
                <a:gd name="T43" fmla="*/ 60 h 320"/>
                <a:gd name="T44" fmla="*/ 200 w 400"/>
                <a:gd name="T45" fmla="*/ 280 h 320"/>
                <a:gd name="T46" fmla="*/ 100 w 400"/>
                <a:gd name="T47" fmla="*/ 180 h 320"/>
                <a:gd name="T48" fmla="*/ 200 w 400"/>
                <a:gd name="T49" fmla="*/ 80 h 320"/>
                <a:gd name="T50" fmla="*/ 300 w 400"/>
                <a:gd name="T51" fmla="*/ 180 h 320"/>
                <a:gd name="T52" fmla="*/ 200 w 400"/>
                <a:gd name="T53" fmla="*/ 280 h 320"/>
                <a:gd name="T54" fmla="*/ 346 w 400"/>
                <a:gd name="T55" fmla="*/ 128 h 320"/>
                <a:gd name="T56" fmla="*/ 332 w 400"/>
                <a:gd name="T57" fmla="*/ 114 h 320"/>
                <a:gd name="T58" fmla="*/ 346 w 400"/>
                <a:gd name="T59" fmla="*/ 100 h 320"/>
                <a:gd name="T60" fmla="*/ 360 w 400"/>
                <a:gd name="T61" fmla="*/ 114 h 320"/>
                <a:gd name="T62" fmla="*/ 346 w 400"/>
                <a:gd name="T63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320">
                  <a:moveTo>
                    <a:pt x="200" y="120"/>
                  </a:moveTo>
                  <a:cubicBezTo>
                    <a:pt x="167" y="120"/>
                    <a:pt x="140" y="147"/>
                    <a:pt x="140" y="180"/>
                  </a:cubicBezTo>
                  <a:cubicBezTo>
                    <a:pt x="140" y="213"/>
                    <a:pt x="167" y="240"/>
                    <a:pt x="200" y="240"/>
                  </a:cubicBezTo>
                  <a:cubicBezTo>
                    <a:pt x="233" y="240"/>
                    <a:pt x="260" y="213"/>
                    <a:pt x="260" y="180"/>
                  </a:cubicBezTo>
                  <a:cubicBezTo>
                    <a:pt x="260" y="147"/>
                    <a:pt x="233" y="120"/>
                    <a:pt x="200" y="120"/>
                  </a:cubicBezTo>
                  <a:close/>
                  <a:moveTo>
                    <a:pt x="360" y="60"/>
                  </a:moveTo>
                  <a:cubicBezTo>
                    <a:pt x="312" y="60"/>
                    <a:pt x="312" y="60"/>
                    <a:pt x="312" y="60"/>
                  </a:cubicBezTo>
                  <a:cubicBezTo>
                    <a:pt x="305" y="60"/>
                    <a:pt x="298" y="55"/>
                    <a:pt x="296" y="4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1" y="5"/>
                    <a:pt x="274" y="0"/>
                    <a:pt x="26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18" y="5"/>
                    <a:pt x="116" y="11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1" y="55"/>
                    <a:pt x="94" y="60"/>
                    <a:pt x="88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8" y="60"/>
                    <a:pt x="0" y="78"/>
                    <a:pt x="0" y="10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02"/>
                    <a:pt x="18" y="320"/>
                    <a:pt x="40" y="320"/>
                  </a:cubicBezTo>
                  <a:cubicBezTo>
                    <a:pt x="360" y="320"/>
                    <a:pt x="360" y="320"/>
                    <a:pt x="360" y="320"/>
                  </a:cubicBezTo>
                  <a:cubicBezTo>
                    <a:pt x="382" y="320"/>
                    <a:pt x="400" y="302"/>
                    <a:pt x="400" y="280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78"/>
                    <a:pt x="382" y="60"/>
                    <a:pt x="360" y="60"/>
                  </a:cubicBezTo>
                  <a:close/>
                  <a:moveTo>
                    <a:pt x="200" y="280"/>
                  </a:moveTo>
                  <a:cubicBezTo>
                    <a:pt x="145" y="280"/>
                    <a:pt x="100" y="235"/>
                    <a:pt x="100" y="180"/>
                  </a:cubicBezTo>
                  <a:cubicBezTo>
                    <a:pt x="100" y="125"/>
                    <a:pt x="145" y="80"/>
                    <a:pt x="200" y="80"/>
                  </a:cubicBezTo>
                  <a:cubicBezTo>
                    <a:pt x="255" y="80"/>
                    <a:pt x="300" y="125"/>
                    <a:pt x="300" y="180"/>
                  </a:cubicBezTo>
                  <a:cubicBezTo>
                    <a:pt x="300" y="235"/>
                    <a:pt x="255" y="280"/>
                    <a:pt x="200" y="280"/>
                  </a:cubicBezTo>
                  <a:close/>
                  <a:moveTo>
                    <a:pt x="346" y="128"/>
                  </a:moveTo>
                  <a:cubicBezTo>
                    <a:pt x="338" y="128"/>
                    <a:pt x="332" y="122"/>
                    <a:pt x="332" y="114"/>
                  </a:cubicBezTo>
                  <a:cubicBezTo>
                    <a:pt x="332" y="106"/>
                    <a:pt x="338" y="100"/>
                    <a:pt x="346" y="100"/>
                  </a:cubicBezTo>
                  <a:cubicBezTo>
                    <a:pt x="354" y="100"/>
                    <a:pt x="360" y="106"/>
                    <a:pt x="360" y="114"/>
                  </a:cubicBezTo>
                  <a:cubicBezTo>
                    <a:pt x="360" y="122"/>
                    <a:pt x="354" y="128"/>
                    <a:pt x="346" y="1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Group 43"/>
          <p:cNvGrpSpPr/>
          <p:nvPr/>
        </p:nvGrpSpPr>
        <p:grpSpPr>
          <a:xfrm>
            <a:off x="701620" y="3048168"/>
            <a:ext cx="1747226" cy="946507"/>
            <a:chOff x="935494" y="4185799"/>
            <a:chExt cx="2329634" cy="1261620"/>
          </a:xfrm>
        </p:grpSpPr>
        <p:sp>
          <p:nvSpPr>
            <p:cNvPr id="42" name="TextBox 41"/>
            <p:cNvSpPr txBox="1"/>
            <p:nvPr/>
          </p:nvSpPr>
          <p:spPr>
            <a:xfrm>
              <a:off x="1566832" y="4185799"/>
              <a:ext cx="106695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添加标题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35494" y="4585910"/>
              <a:ext cx="2329634" cy="861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的内容打在这里，或者通过复制您的文本后，在此框中选择粘贴，并选择只保留文字。您的内容打在这里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44"/>
          <p:cNvGrpSpPr/>
          <p:nvPr/>
        </p:nvGrpSpPr>
        <p:grpSpPr>
          <a:xfrm>
            <a:off x="2699311" y="3048168"/>
            <a:ext cx="1747226" cy="946507"/>
            <a:chOff x="935494" y="4185799"/>
            <a:chExt cx="2329634" cy="1261620"/>
          </a:xfrm>
        </p:grpSpPr>
        <p:sp>
          <p:nvSpPr>
            <p:cNvPr id="46" name="TextBox 45"/>
            <p:cNvSpPr txBox="1"/>
            <p:nvPr/>
          </p:nvSpPr>
          <p:spPr>
            <a:xfrm>
              <a:off x="1566834" y="4185799"/>
              <a:ext cx="106695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添加标题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35494" y="4585910"/>
              <a:ext cx="2329634" cy="861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的内容打在这里，或者通过复制您的文本后，在此框中选择粘贴，并选择只保留文字。您的内容打在这里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47"/>
          <p:cNvGrpSpPr/>
          <p:nvPr/>
        </p:nvGrpSpPr>
        <p:grpSpPr>
          <a:xfrm>
            <a:off x="4697001" y="3048168"/>
            <a:ext cx="1747226" cy="946507"/>
            <a:chOff x="935494" y="4185799"/>
            <a:chExt cx="2329634" cy="1261620"/>
          </a:xfrm>
        </p:grpSpPr>
        <p:sp>
          <p:nvSpPr>
            <p:cNvPr id="49" name="TextBox 48"/>
            <p:cNvSpPr txBox="1"/>
            <p:nvPr/>
          </p:nvSpPr>
          <p:spPr>
            <a:xfrm>
              <a:off x="1566836" y="4185799"/>
              <a:ext cx="106695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添加标题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35494" y="4585910"/>
              <a:ext cx="2329634" cy="861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的内容打在这里，或者通过复制您的文本后，在此框中选择粘贴，并选择只保留文字。您的内容打在这里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Group 50"/>
          <p:cNvGrpSpPr/>
          <p:nvPr/>
        </p:nvGrpSpPr>
        <p:grpSpPr>
          <a:xfrm>
            <a:off x="6695150" y="3048168"/>
            <a:ext cx="1747226" cy="946507"/>
            <a:chOff x="935494" y="4185799"/>
            <a:chExt cx="2329634" cy="1261620"/>
          </a:xfrm>
        </p:grpSpPr>
        <p:sp>
          <p:nvSpPr>
            <p:cNvPr id="52" name="TextBox 51"/>
            <p:cNvSpPr txBox="1"/>
            <p:nvPr/>
          </p:nvSpPr>
          <p:spPr>
            <a:xfrm>
              <a:off x="1336426" y="4185799"/>
              <a:ext cx="106695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添加标题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35494" y="4585910"/>
              <a:ext cx="2329634" cy="861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的内容打在这里，或者通过复制您的文本后，在此框中选择粘贴，并选择只保留文字。您的内容打在这里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6294021" y="682517"/>
            <a:ext cx="1650152" cy="1636645"/>
            <a:chOff x="8390935" y="767367"/>
            <a:chExt cx="2199916" cy="2182403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 rot="10800000" flipV="1">
              <a:off x="8390935" y="767367"/>
              <a:ext cx="2199916" cy="21824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</a:rPr>
                <a:t>添加关键字</a:t>
              </a:r>
            </a:p>
          </p:txBody>
        </p:sp>
        <p:pic>
          <p:nvPicPr>
            <p:cNvPr id="8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8204" y="1496797"/>
              <a:ext cx="1782754" cy="1185869"/>
            </a:xfrm>
            <a:prstGeom prst="rect">
              <a:avLst/>
            </a:prstGeom>
            <a:ln w="44450">
              <a:solidFill>
                <a:schemeClr val="bg1"/>
              </a:solidFill>
            </a:ln>
            <a:effectLst>
              <a:outerShdw blurRad="50800" dist="25400" dir="1194000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6" name="组合 8"/>
          <p:cNvGrpSpPr/>
          <p:nvPr/>
        </p:nvGrpSpPr>
        <p:grpSpPr>
          <a:xfrm>
            <a:off x="6673259" y="2524658"/>
            <a:ext cx="1850839" cy="862520"/>
            <a:chOff x="8514377" y="1784643"/>
            <a:chExt cx="3125445" cy="1150138"/>
          </a:xfrm>
        </p:grpSpPr>
        <p:sp>
          <p:nvSpPr>
            <p:cNvPr id="10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8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单击此处添加文字阐述，添加简短问题说明文字，具体说明文字在此处。单击此处添加文字阐述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" name="TextBox 58"/>
            <p:cNvSpPr>
              <a:spLocks noChangeArrowheads="1"/>
            </p:cNvSpPr>
            <p:nvPr/>
          </p:nvSpPr>
          <p:spPr bwMode="auto">
            <a:xfrm>
              <a:off x="8958922" y="1784643"/>
              <a:ext cx="2329608" cy="24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添加标题内容四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12"/>
          <p:cNvGrpSpPr/>
          <p:nvPr/>
        </p:nvGrpSpPr>
        <p:grpSpPr>
          <a:xfrm>
            <a:off x="4619241" y="1242976"/>
            <a:ext cx="1832407" cy="1815576"/>
            <a:chOff x="6158185" y="1673601"/>
            <a:chExt cx="2442891" cy="2421001"/>
          </a:xfrm>
        </p:grpSpPr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 rot="10800000" flipV="1">
              <a:off x="6158185" y="1673601"/>
              <a:ext cx="2442891" cy="2421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</a:rPr>
                <a:t>添加关键字</a:t>
              </a:r>
            </a:p>
          </p:txBody>
        </p:sp>
        <p:pic>
          <p:nvPicPr>
            <p:cNvPr id="15" name="Picture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4440" y="2486331"/>
              <a:ext cx="1876493" cy="1328395"/>
            </a:xfrm>
            <a:prstGeom prst="rect">
              <a:avLst/>
            </a:prstGeom>
            <a:ln w="44450">
              <a:solidFill>
                <a:schemeClr val="bg1"/>
              </a:solidFill>
            </a:ln>
            <a:effectLst>
              <a:outerShdw blurRad="50800" dist="25400" dir="1194000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3" name="组合 15"/>
          <p:cNvGrpSpPr/>
          <p:nvPr/>
        </p:nvGrpSpPr>
        <p:grpSpPr>
          <a:xfrm>
            <a:off x="5004104" y="3319009"/>
            <a:ext cx="1850839" cy="862520"/>
            <a:chOff x="8514377" y="1784643"/>
            <a:chExt cx="3125445" cy="1150138"/>
          </a:xfrm>
        </p:grpSpPr>
        <p:sp>
          <p:nvSpPr>
            <p:cNvPr id="17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8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单击此处添加文字阐述，添加简短问题说明文字，具体说明文字在此处。单击此处添加文字阐述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TextBox 58"/>
            <p:cNvSpPr>
              <a:spLocks noChangeArrowheads="1"/>
            </p:cNvSpPr>
            <p:nvPr/>
          </p:nvSpPr>
          <p:spPr bwMode="auto">
            <a:xfrm>
              <a:off x="8958922" y="1784643"/>
              <a:ext cx="2329608" cy="24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添加标题内容三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9"/>
          <p:cNvGrpSpPr/>
          <p:nvPr/>
        </p:nvGrpSpPr>
        <p:grpSpPr>
          <a:xfrm>
            <a:off x="1061154" y="1073449"/>
            <a:ext cx="1738816" cy="1726931"/>
            <a:chOff x="1414687" y="1384657"/>
            <a:chExt cx="2318119" cy="2302797"/>
          </a:xfrm>
        </p:grpSpPr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 rot="10800000" flipV="1">
              <a:off x="1414687" y="1384657"/>
              <a:ext cx="2318119" cy="23027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</a:rPr>
                <a:t>添加关键字</a:t>
              </a:r>
            </a:p>
          </p:txBody>
        </p:sp>
        <p:pic>
          <p:nvPicPr>
            <p:cNvPr id="22" name="Picture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5426" y="2181217"/>
              <a:ext cx="1909130" cy="1198169"/>
            </a:xfrm>
            <a:prstGeom prst="rect">
              <a:avLst/>
            </a:prstGeom>
            <a:ln w="44450">
              <a:solidFill>
                <a:schemeClr val="bg1"/>
              </a:solidFill>
            </a:ln>
            <a:effectLst>
              <a:outerShdw blurRad="50800" dist="25400" dir="1194000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0" name="组合 22"/>
          <p:cNvGrpSpPr/>
          <p:nvPr/>
        </p:nvGrpSpPr>
        <p:grpSpPr>
          <a:xfrm>
            <a:off x="476277" y="3010493"/>
            <a:ext cx="1850839" cy="862520"/>
            <a:chOff x="8514377" y="1784643"/>
            <a:chExt cx="3125445" cy="1150138"/>
          </a:xfrm>
        </p:grpSpPr>
        <p:sp>
          <p:nvSpPr>
            <p:cNvPr id="24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8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单击此处添加文字阐述，添加简短问题说明文字，具体说明文字在此处。单击此处添加文字阐述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" name="TextBox 58"/>
            <p:cNvSpPr>
              <a:spLocks noChangeArrowheads="1"/>
            </p:cNvSpPr>
            <p:nvPr/>
          </p:nvSpPr>
          <p:spPr bwMode="auto">
            <a:xfrm>
              <a:off x="8958922" y="1784643"/>
              <a:ext cx="2329608" cy="24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添加标题内容一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6"/>
          <p:cNvGrpSpPr/>
          <p:nvPr/>
        </p:nvGrpSpPr>
        <p:grpSpPr>
          <a:xfrm>
            <a:off x="2594727" y="1488629"/>
            <a:ext cx="2293792" cy="2271933"/>
            <a:chOff x="3459185" y="1984434"/>
            <a:chExt cx="3057991" cy="3029535"/>
          </a:xfrm>
        </p:grpSpPr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 rot="10800000" flipV="1">
              <a:off x="3459185" y="1984434"/>
              <a:ext cx="3057991" cy="30295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</a:rPr>
                <a:t>添加关键字</a:t>
              </a:r>
            </a:p>
          </p:txBody>
        </p:sp>
        <p:pic>
          <p:nvPicPr>
            <p:cNvPr id="29" name="Picture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253" y="2824813"/>
              <a:ext cx="2695052" cy="1790320"/>
            </a:xfrm>
            <a:prstGeom prst="rect">
              <a:avLst/>
            </a:prstGeom>
            <a:ln w="44450">
              <a:solidFill>
                <a:schemeClr val="bg1"/>
              </a:solidFill>
            </a:ln>
            <a:effectLst>
              <a:outerShdw blurRad="50800" dist="25400" dir="1194000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7" name="组合 29"/>
          <p:cNvGrpSpPr/>
          <p:nvPr/>
        </p:nvGrpSpPr>
        <p:grpSpPr>
          <a:xfrm>
            <a:off x="2787855" y="3868563"/>
            <a:ext cx="1850839" cy="862520"/>
            <a:chOff x="8514377" y="1784643"/>
            <a:chExt cx="3125445" cy="1150138"/>
          </a:xfrm>
        </p:grpSpPr>
        <p:sp>
          <p:nvSpPr>
            <p:cNvPr id="31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8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单击此处添加文字阐述，添加简短问题说明文字，具体说明文字在此处。单击此处添加文字阐述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TextBox 58"/>
            <p:cNvSpPr>
              <a:spLocks noChangeArrowheads="1"/>
            </p:cNvSpPr>
            <p:nvPr/>
          </p:nvSpPr>
          <p:spPr bwMode="auto">
            <a:xfrm>
              <a:off x="8958922" y="1784643"/>
              <a:ext cx="2329608" cy="24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添加标题内容二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 bwMode="auto">
          <a:xfrm>
            <a:off x="3338109" y="1607629"/>
            <a:ext cx="2462445" cy="2401100"/>
            <a:chOff x="0" y="0"/>
            <a:chExt cx="7716441" cy="7523163"/>
          </a:xfrm>
        </p:grpSpPr>
        <p:sp>
          <p:nvSpPr>
            <p:cNvPr id="30726" name="AutoShape 6"/>
            <p:cNvSpPr/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/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/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/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/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/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/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/>
          <p:nvPr/>
        </p:nvSpPr>
        <p:spPr bwMode="auto">
          <a:xfrm>
            <a:off x="5166748" y="3427685"/>
            <a:ext cx="248827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/>
          <p:nvPr/>
        </p:nvSpPr>
        <p:spPr bwMode="auto">
          <a:xfrm>
            <a:off x="4005951" y="1886051"/>
            <a:ext cx="221445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/>
          <p:nvPr/>
        </p:nvSpPr>
        <p:spPr bwMode="auto">
          <a:xfrm>
            <a:off x="4932695" y="1885851"/>
            <a:ext cx="235135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/>
          <p:nvPr/>
        </p:nvSpPr>
        <p:spPr bwMode="auto">
          <a:xfrm>
            <a:off x="3737986" y="3376481"/>
            <a:ext cx="221445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/>
          <p:nvPr/>
        </p:nvSpPr>
        <p:spPr bwMode="auto">
          <a:xfrm>
            <a:off x="4414857" y="3744434"/>
            <a:ext cx="338714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/>
          <p:nvPr/>
        </p:nvSpPr>
        <p:spPr bwMode="auto">
          <a:xfrm>
            <a:off x="5376287" y="2512567"/>
            <a:ext cx="248827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/>
          <p:nvPr/>
        </p:nvSpPr>
        <p:spPr bwMode="auto">
          <a:xfrm>
            <a:off x="3489160" y="2498277"/>
            <a:ext cx="248827" cy="244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6" tIns="26786" rIns="26786" bIns="26786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/>
          <p:nvPr/>
        </p:nvSpPr>
        <p:spPr bwMode="auto">
          <a:xfrm>
            <a:off x="1116216" y="1922531"/>
            <a:ext cx="1792412" cy="3905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5"/>
              </a:spcBef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s-ES" altLang="zh-CN" sz="900" b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/>
          <p:nvPr/>
        </p:nvSpPr>
        <p:spPr bwMode="auto">
          <a:xfrm>
            <a:off x="1728178" y="1744596"/>
            <a:ext cx="1181640" cy="1362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/>
          <p:nvPr/>
        </p:nvSpPr>
        <p:spPr bwMode="auto">
          <a:xfrm>
            <a:off x="2988394" y="1739747"/>
            <a:ext cx="161917" cy="1619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18440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/>
          <p:nvPr/>
        </p:nvSpPr>
        <p:spPr bwMode="auto">
          <a:xfrm>
            <a:off x="6247621" y="1922531"/>
            <a:ext cx="1744165" cy="3905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5"/>
              </a:spcBef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s-ES" altLang="zh-CN" sz="900" b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/>
          <p:nvPr/>
        </p:nvSpPr>
        <p:spPr bwMode="auto">
          <a:xfrm>
            <a:off x="6248732" y="1748752"/>
            <a:ext cx="1214482" cy="1523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/>
          <p:nvPr/>
        </p:nvSpPr>
        <p:spPr bwMode="auto">
          <a:xfrm>
            <a:off x="6030593" y="1739747"/>
            <a:ext cx="161917" cy="1619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18440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/>
          <p:nvPr/>
        </p:nvSpPr>
        <p:spPr bwMode="auto">
          <a:xfrm>
            <a:off x="1117407" y="2805500"/>
            <a:ext cx="1792412" cy="3905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5"/>
              </a:spcBef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s-ES" altLang="zh-CN" sz="900" b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/>
          <p:nvPr/>
        </p:nvSpPr>
        <p:spPr bwMode="auto">
          <a:xfrm>
            <a:off x="1730518" y="2627564"/>
            <a:ext cx="1184061" cy="1362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/>
          <p:nvPr/>
        </p:nvSpPr>
        <p:spPr bwMode="auto">
          <a:xfrm>
            <a:off x="2989585" y="2622714"/>
            <a:ext cx="161917" cy="1619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18440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/>
          <p:nvPr/>
        </p:nvSpPr>
        <p:spPr bwMode="auto">
          <a:xfrm>
            <a:off x="6227576" y="2805500"/>
            <a:ext cx="1743447" cy="3905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5"/>
              </a:spcBef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r>
              <a:rPr lang="en-US" altLang="zh-CN" sz="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endParaRPr lang="es-ES" altLang="zh-CN" sz="900" b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/>
          <p:nvPr/>
        </p:nvSpPr>
        <p:spPr bwMode="auto">
          <a:xfrm>
            <a:off x="6227897" y="2631720"/>
            <a:ext cx="1214482" cy="1523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/>
          <p:nvPr/>
        </p:nvSpPr>
        <p:spPr bwMode="auto">
          <a:xfrm>
            <a:off x="6009759" y="2622714"/>
            <a:ext cx="161917" cy="1619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18440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/>
          <p:nvPr/>
        </p:nvSpPr>
        <p:spPr bwMode="auto">
          <a:xfrm>
            <a:off x="1117407" y="3681322"/>
            <a:ext cx="1792412" cy="3905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5"/>
              </a:spcBef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s-ES" altLang="zh-CN" sz="900" b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/>
          <p:nvPr/>
        </p:nvSpPr>
        <p:spPr bwMode="auto">
          <a:xfrm>
            <a:off x="1729631" y="3503981"/>
            <a:ext cx="1180186" cy="1362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/>
          <p:nvPr/>
        </p:nvSpPr>
        <p:spPr bwMode="auto">
          <a:xfrm>
            <a:off x="2989585" y="3498537"/>
            <a:ext cx="161917" cy="1619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18440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/>
          <p:nvPr/>
        </p:nvSpPr>
        <p:spPr bwMode="auto">
          <a:xfrm>
            <a:off x="6227576" y="3681322"/>
            <a:ext cx="1743447" cy="3905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5"/>
              </a:spcBef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添加适当的文字添</a:t>
            </a:r>
            <a:endParaRPr lang="es-ES" altLang="zh-CN" sz="900" b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/>
          <p:nvPr/>
        </p:nvSpPr>
        <p:spPr bwMode="auto">
          <a:xfrm>
            <a:off x="6227897" y="3508138"/>
            <a:ext cx="1214482" cy="1523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/>
          <p:nvPr/>
        </p:nvSpPr>
        <p:spPr bwMode="auto">
          <a:xfrm>
            <a:off x="6009759" y="3498537"/>
            <a:ext cx="161917" cy="1619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18440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2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8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4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6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2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8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4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6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/>
          <p:nvPr/>
        </p:nvSpPr>
        <p:spPr>
          <a:xfrm>
            <a:off x="1173189" y="1230723"/>
            <a:ext cx="3514027" cy="801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 dirty="0">
              <a:cs typeface="+mn-ea"/>
            </a:endParaRPr>
          </a:p>
        </p:txBody>
      </p:sp>
      <p:grpSp>
        <p:nvGrpSpPr>
          <p:cNvPr id="3" name="Group 29"/>
          <p:cNvGrpSpPr/>
          <p:nvPr/>
        </p:nvGrpSpPr>
        <p:grpSpPr>
          <a:xfrm>
            <a:off x="2477601" y="1244981"/>
            <a:ext cx="2016245" cy="480620"/>
            <a:chOff x="798970" y="1704791"/>
            <a:chExt cx="1112115" cy="480554"/>
          </a:xfrm>
        </p:grpSpPr>
        <p:sp>
          <p:nvSpPr>
            <p:cNvPr id="9" name="Text Placeholder 3"/>
            <p:cNvSpPr txBox="1"/>
            <p:nvPr/>
          </p:nvSpPr>
          <p:spPr>
            <a:xfrm>
              <a:off x="798970" y="1704791"/>
              <a:ext cx="297033" cy="161533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3765">
                <a:spcBef>
                  <a:spcPct val="20000"/>
                </a:spcBef>
                <a:defRPr/>
              </a:pPr>
              <a:r>
                <a:rPr lang="zh-CN" altLang="en-US" sz="1050" b="1" dirty="0">
                  <a:solidFill>
                    <a:schemeClr val="bg1"/>
                  </a:solidFill>
                  <a:cs typeface="+mn-ea"/>
                </a:rPr>
                <a:t>文本标题</a:t>
              </a:r>
              <a:endParaRPr lang="en-US" sz="1050" b="1" dirty="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10" name="Text Placeholder 3"/>
            <p:cNvSpPr txBox="1"/>
            <p:nvPr/>
          </p:nvSpPr>
          <p:spPr>
            <a:xfrm>
              <a:off x="798971" y="1877610"/>
              <a:ext cx="1112114" cy="30773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/>
              <a:r>
                <a:rPr lang="zh-CN" altLang="en-US" sz="1000" dirty="0">
                  <a:solidFill>
                    <a:schemeClr val="bg1"/>
                  </a:solidFill>
                  <a:latin typeface="时尚中黑简体" panose="01010104010101010101" charset="-122"/>
                  <a:cs typeface="+mn-ea"/>
                </a:rPr>
                <a:t>单击此处添加文字阐述，添加简短问题说明文字</a:t>
              </a:r>
              <a:endParaRPr lang="en-US" sz="800" dirty="0">
                <a:solidFill>
                  <a:schemeClr val="bg1"/>
                </a:solidFill>
                <a:cs typeface="+mn-ea"/>
              </a:endParaRPr>
            </a:p>
          </p:txBody>
        </p:sp>
      </p:grpSp>
      <p:sp>
        <p:nvSpPr>
          <p:cNvPr id="11" name="Text Placeholder 3"/>
          <p:cNvSpPr txBox="1"/>
          <p:nvPr/>
        </p:nvSpPr>
        <p:spPr>
          <a:xfrm>
            <a:off x="1670940" y="1464096"/>
            <a:ext cx="535310" cy="36926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cs typeface="+mn-ea"/>
              </a:rPr>
              <a:t>20%</a:t>
            </a:r>
          </a:p>
        </p:txBody>
      </p:sp>
      <p:grpSp>
        <p:nvGrpSpPr>
          <p:cNvPr id="8" name="Group 68"/>
          <p:cNvGrpSpPr/>
          <p:nvPr/>
        </p:nvGrpSpPr>
        <p:grpSpPr>
          <a:xfrm>
            <a:off x="654725" y="1200065"/>
            <a:ext cx="919697" cy="864222"/>
            <a:chOff x="654724" y="1199456"/>
            <a:chExt cx="919697" cy="864105"/>
          </a:xfrm>
        </p:grpSpPr>
        <p:sp>
          <p:nvSpPr>
            <p:cNvPr id="13" name="Pentagon 5"/>
            <p:cNvSpPr/>
            <p:nvPr/>
          </p:nvSpPr>
          <p:spPr>
            <a:xfrm>
              <a:off x="654724" y="1199456"/>
              <a:ext cx="919697" cy="864105"/>
            </a:xfrm>
            <a:prstGeom prst="homePlate">
              <a:avLst>
                <a:gd name="adj" fmla="val 3573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</a:endParaRPr>
            </a:p>
          </p:txBody>
        </p:sp>
        <p:grpSp>
          <p:nvGrpSpPr>
            <p:cNvPr id="12" name="Group 21"/>
            <p:cNvGrpSpPr/>
            <p:nvPr/>
          </p:nvGrpSpPr>
          <p:grpSpPr>
            <a:xfrm>
              <a:off x="733843" y="1408483"/>
              <a:ext cx="652660" cy="331148"/>
              <a:chOff x="2263775" y="3041151"/>
              <a:chExt cx="855152" cy="433889"/>
            </a:xfrm>
            <a:solidFill>
              <a:schemeClr val="accent1"/>
            </a:solidFill>
          </p:grpSpPr>
          <p:sp>
            <p:nvSpPr>
              <p:cNvPr id="15" name="Freeform 5"/>
              <p:cNvSpPr>
                <a:spLocks noEditPoints="1"/>
              </p:cNvSpPr>
              <p:nvPr/>
            </p:nvSpPr>
            <p:spPr bwMode="auto">
              <a:xfrm>
                <a:off x="2342977" y="3041151"/>
                <a:ext cx="153813" cy="152665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5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  <a:cxn ang="0">
                    <a:pos x="56" y="28"/>
                  </a:cxn>
                  <a:cxn ang="0">
                    <a:pos x="56" y="28"/>
                  </a:cxn>
                </a:cxnLst>
                <a:rect l="0" t="0" r="r" b="b"/>
                <a:pathLst>
                  <a:path w="56" h="55">
                    <a:moveTo>
                      <a:pt x="56" y="28"/>
                    </a:moveTo>
                    <a:cubicBezTo>
                      <a:pt x="56" y="43"/>
                      <a:pt x="43" y="55"/>
                      <a:pt x="28" y="55"/>
                    </a:cubicBezTo>
                    <a:cubicBezTo>
                      <a:pt x="13" y="55"/>
                      <a:pt x="0" y="43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43" y="0"/>
                      <a:pt x="56" y="12"/>
                      <a:pt x="56" y="28"/>
                    </a:cubicBezTo>
                    <a:close/>
                    <a:moveTo>
                      <a:pt x="56" y="28"/>
                    </a:moveTo>
                    <a:cubicBezTo>
                      <a:pt x="56" y="28"/>
                      <a:pt x="56" y="28"/>
                      <a:pt x="56" y="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16" name="Freeform 6"/>
              <p:cNvSpPr>
                <a:spLocks noEditPoints="1"/>
              </p:cNvSpPr>
              <p:nvPr/>
            </p:nvSpPr>
            <p:spPr bwMode="auto">
              <a:xfrm>
                <a:off x="2263775" y="3149049"/>
                <a:ext cx="312217" cy="166439"/>
              </a:xfrm>
              <a:custGeom>
                <a:avLst/>
                <a:gdLst/>
                <a:ahLst/>
                <a:cxnLst>
                  <a:cxn ang="0">
                    <a:pos x="51" y="52"/>
                  </a:cxn>
                  <a:cxn ang="0">
                    <a:pos x="51" y="52"/>
                  </a:cxn>
                  <a:cxn ang="0">
                    <a:pos x="42" y="40"/>
                  </a:cxn>
                  <a:cxn ang="0">
                    <a:pos x="24" y="35"/>
                  </a:cxn>
                  <a:cxn ang="0">
                    <a:pos x="27" y="29"/>
                  </a:cxn>
                  <a:cxn ang="0">
                    <a:pos x="29" y="27"/>
                  </a:cxn>
                  <a:cxn ang="0">
                    <a:pos x="29" y="34"/>
                  </a:cxn>
                  <a:cxn ang="0">
                    <a:pos x="43" y="38"/>
                  </a:cxn>
                  <a:cxn ang="0">
                    <a:pos x="51" y="43"/>
                  </a:cxn>
                  <a:cxn ang="0">
                    <a:pos x="54" y="52"/>
                  </a:cxn>
                  <a:cxn ang="0">
                    <a:pos x="57" y="51"/>
                  </a:cxn>
                  <a:cxn ang="0">
                    <a:pos x="57" y="51"/>
                  </a:cxn>
                  <a:cxn ang="0">
                    <a:pos x="62" y="52"/>
                  </a:cxn>
                  <a:cxn ang="0">
                    <a:pos x="64" y="43"/>
                  </a:cxn>
                  <a:cxn ang="0">
                    <a:pos x="72" y="38"/>
                  </a:cxn>
                  <a:cxn ang="0">
                    <a:pos x="85" y="35"/>
                  </a:cxn>
                  <a:cxn ang="0">
                    <a:pos x="85" y="26"/>
                  </a:cxn>
                  <a:cxn ang="0">
                    <a:pos x="91" y="34"/>
                  </a:cxn>
                  <a:cxn ang="0">
                    <a:pos x="74" y="40"/>
                  </a:cxn>
                  <a:cxn ang="0">
                    <a:pos x="65" y="52"/>
                  </a:cxn>
                  <a:cxn ang="0">
                    <a:pos x="65" y="53"/>
                  </a:cxn>
                  <a:cxn ang="0">
                    <a:pos x="79" y="60"/>
                  </a:cxn>
                  <a:cxn ang="0">
                    <a:pos x="114" y="37"/>
                  </a:cxn>
                  <a:cxn ang="0">
                    <a:pos x="114" y="33"/>
                  </a:cxn>
                  <a:cxn ang="0">
                    <a:pos x="103" y="13"/>
                  </a:cxn>
                  <a:cxn ang="0">
                    <a:pos x="103" y="13"/>
                  </a:cxn>
                  <a:cxn ang="0">
                    <a:pos x="102" y="12"/>
                  </a:cxn>
                  <a:cxn ang="0">
                    <a:pos x="100" y="10"/>
                  </a:cxn>
                  <a:cxn ang="0">
                    <a:pos x="99" y="10"/>
                  </a:cxn>
                  <a:cxn ang="0">
                    <a:pos x="98" y="8"/>
                  </a:cxn>
                  <a:cxn ang="0">
                    <a:pos x="86" y="0"/>
                  </a:cxn>
                  <a:cxn ang="0">
                    <a:pos x="57" y="20"/>
                  </a:cxn>
                  <a:cxn ang="0">
                    <a:pos x="28" y="0"/>
                  </a:cxn>
                  <a:cxn ang="0">
                    <a:pos x="0" y="34"/>
                  </a:cxn>
                  <a:cxn ang="0">
                    <a:pos x="0" y="37"/>
                  </a:cxn>
                  <a:cxn ang="0">
                    <a:pos x="34" y="60"/>
                  </a:cxn>
                  <a:cxn ang="0">
                    <a:pos x="51" y="52"/>
                  </a:cxn>
                  <a:cxn ang="0">
                    <a:pos x="51" y="52"/>
                  </a:cxn>
                  <a:cxn ang="0">
                    <a:pos x="51" y="52"/>
                  </a:cxn>
                </a:cxnLst>
                <a:rect l="0" t="0" r="r" b="b"/>
                <a:pathLst>
                  <a:path w="114" h="60">
                    <a:moveTo>
                      <a:pt x="51" y="52"/>
                    </a:moveTo>
                    <a:cubicBezTo>
                      <a:pt x="51" y="52"/>
                      <a:pt x="51" y="52"/>
                      <a:pt x="51" y="52"/>
                    </a:cubicBezTo>
                    <a:cubicBezTo>
                      <a:pt x="52" y="46"/>
                      <a:pt x="48" y="41"/>
                      <a:pt x="42" y="40"/>
                    </a:cubicBezTo>
                    <a:cubicBezTo>
                      <a:pt x="32" y="38"/>
                      <a:pt x="27" y="36"/>
                      <a:pt x="24" y="35"/>
                    </a:cubicBezTo>
                    <a:cubicBezTo>
                      <a:pt x="25" y="33"/>
                      <a:pt x="26" y="31"/>
                      <a:pt x="27" y="29"/>
                    </a:cubicBezTo>
                    <a:cubicBezTo>
                      <a:pt x="28" y="28"/>
                      <a:pt x="28" y="28"/>
                      <a:pt x="29" y="2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5"/>
                      <a:pt x="37" y="37"/>
                      <a:pt x="43" y="38"/>
                    </a:cubicBezTo>
                    <a:cubicBezTo>
                      <a:pt x="47" y="39"/>
                      <a:pt x="50" y="40"/>
                      <a:pt x="51" y="43"/>
                    </a:cubicBezTo>
                    <a:cubicBezTo>
                      <a:pt x="53" y="46"/>
                      <a:pt x="54" y="49"/>
                      <a:pt x="54" y="52"/>
                    </a:cubicBezTo>
                    <a:cubicBezTo>
                      <a:pt x="55" y="52"/>
                      <a:pt x="56" y="51"/>
                      <a:pt x="57" y="51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60" y="52"/>
                      <a:pt x="62" y="52"/>
                    </a:cubicBezTo>
                    <a:cubicBezTo>
                      <a:pt x="61" y="49"/>
                      <a:pt x="62" y="46"/>
                      <a:pt x="64" y="43"/>
                    </a:cubicBezTo>
                    <a:cubicBezTo>
                      <a:pt x="66" y="40"/>
                      <a:pt x="69" y="39"/>
                      <a:pt x="72" y="38"/>
                    </a:cubicBezTo>
                    <a:cubicBezTo>
                      <a:pt x="78" y="37"/>
                      <a:pt x="82" y="36"/>
                      <a:pt x="85" y="35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8" y="29"/>
                      <a:pt x="89" y="31"/>
                      <a:pt x="91" y="34"/>
                    </a:cubicBezTo>
                    <a:cubicBezTo>
                      <a:pt x="91" y="35"/>
                      <a:pt x="85" y="38"/>
                      <a:pt x="74" y="40"/>
                    </a:cubicBezTo>
                    <a:cubicBezTo>
                      <a:pt x="68" y="41"/>
                      <a:pt x="64" y="46"/>
                      <a:pt x="65" y="52"/>
                    </a:cubicBezTo>
                    <a:cubicBezTo>
                      <a:pt x="65" y="52"/>
                      <a:pt x="65" y="53"/>
                      <a:pt x="65" y="53"/>
                    </a:cubicBezTo>
                    <a:cubicBezTo>
                      <a:pt x="71" y="54"/>
                      <a:pt x="75" y="56"/>
                      <a:pt x="79" y="60"/>
                    </a:cubicBezTo>
                    <a:cubicBezTo>
                      <a:pt x="107" y="54"/>
                      <a:pt x="114" y="44"/>
                      <a:pt x="114" y="37"/>
                    </a:cubicBezTo>
                    <a:cubicBezTo>
                      <a:pt x="114" y="36"/>
                      <a:pt x="114" y="34"/>
                      <a:pt x="114" y="33"/>
                    </a:cubicBezTo>
                    <a:cubicBezTo>
                      <a:pt x="111" y="25"/>
                      <a:pt x="108" y="19"/>
                      <a:pt x="103" y="1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2" y="13"/>
                      <a:pt x="102" y="13"/>
                      <a:pt x="102" y="12"/>
                    </a:cubicBezTo>
                    <a:cubicBezTo>
                      <a:pt x="101" y="12"/>
                      <a:pt x="101" y="11"/>
                      <a:pt x="100" y="10"/>
                    </a:cubicBezTo>
                    <a:cubicBezTo>
                      <a:pt x="100" y="10"/>
                      <a:pt x="100" y="10"/>
                      <a:pt x="99" y="10"/>
                    </a:cubicBezTo>
                    <a:cubicBezTo>
                      <a:pt x="99" y="9"/>
                      <a:pt x="98" y="9"/>
                      <a:pt x="98" y="8"/>
                    </a:cubicBezTo>
                    <a:cubicBezTo>
                      <a:pt x="94" y="5"/>
                      <a:pt x="90" y="2"/>
                      <a:pt x="86" y="0"/>
                    </a:cubicBezTo>
                    <a:cubicBezTo>
                      <a:pt x="82" y="11"/>
                      <a:pt x="70" y="20"/>
                      <a:pt x="57" y="20"/>
                    </a:cubicBezTo>
                    <a:cubicBezTo>
                      <a:pt x="44" y="20"/>
                      <a:pt x="32" y="12"/>
                      <a:pt x="28" y="0"/>
                    </a:cubicBezTo>
                    <a:cubicBezTo>
                      <a:pt x="16" y="7"/>
                      <a:pt x="5" y="17"/>
                      <a:pt x="0" y="34"/>
                    </a:cubicBezTo>
                    <a:cubicBezTo>
                      <a:pt x="0" y="35"/>
                      <a:pt x="0" y="36"/>
                      <a:pt x="0" y="37"/>
                    </a:cubicBezTo>
                    <a:cubicBezTo>
                      <a:pt x="0" y="44"/>
                      <a:pt x="6" y="54"/>
                      <a:pt x="34" y="60"/>
                    </a:cubicBezTo>
                    <a:cubicBezTo>
                      <a:pt x="39" y="56"/>
                      <a:pt x="44" y="53"/>
                      <a:pt x="51" y="52"/>
                    </a:cubicBezTo>
                    <a:close/>
                    <a:moveTo>
                      <a:pt x="51" y="52"/>
                    </a:moveTo>
                    <a:cubicBezTo>
                      <a:pt x="51" y="52"/>
                      <a:pt x="51" y="52"/>
                      <a:pt x="51" y="5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17" name="Freeform 7"/>
              <p:cNvSpPr>
                <a:spLocks noEditPoints="1"/>
              </p:cNvSpPr>
              <p:nvPr/>
            </p:nvSpPr>
            <p:spPr bwMode="auto">
              <a:xfrm>
                <a:off x="2339533" y="3301714"/>
                <a:ext cx="157256" cy="157256"/>
              </a:xfrm>
              <a:custGeom>
                <a:avLst/>
                <a:gdLst/>
                <a:ahLst/>
                <a:cxnLst>
                  <a:cxn ang="0">
                    <a:pos x="57" y="28"/>
                  </a:cxn>
                  <a:cxn ang="0">
                    <a:pos x="29" y="0"/>
                  </a:cxn>
                  <a:cxn ang="0">
                    <a:pos x="0" y="28"/>
                  </a:cxn>
                  <a:cxn ang="0">
                    <a:pos x="28" y="56"/>
                  </a:cxn>
                  <a:cxn ang="0">
                    <a:pos x="57" y="28"/>
                  </a:cxn>
                  <a:cxn ang="0">
                    <a:pos x="57" y="28"/>
                  </a:cxn>
                  <a:cxn ang="0">
                    <a:pos x="57" y="28"/>
                  </a:cxn>
                </a:cxnLst>
                <a:rect l="0" t="0" r="r" b="b"/>
                <a:pathLst>
                  <a:path w="57" h="57">
                    <a:moveTo>
                      <a:pt x="57" y="28"/>
                    </a:moveTo>
                    <a:cubicBezTo>
                      <a:pt x="57" y="13"/>
                      <a:pt x="44" y="0"/>
                      <a:pt x="29" y="0"/>
                    </a:cubicBezTo>
                    <a:cubicBezTo>
                      <a:pt x="13" y="0"/>
                      <a:pt x="0" y="12"/>
                      <a:pt x="0" y="28"/>
                    </a:cubicBezTo>
                    <a:cubicBezTo>
                      <a:pt x="0" y="44"/>
                      <a:pt x="12" y="56"/>
                      <a:pt x="28" y="56"/>
                    </a:cubicBezTo>
                    <a:cubicBezTo>
                      <a:pt x="44" y="57"/>
                      <a:pt x="57" y="44"/>
                      <a:pt x="57" y="28"/>
                    </a:cubicBezTo>
                    <a:close/>
                    <a:moveTo>
                      <a:pt x="57" y="28"/>
                    </a:moveTo>
                    <a:cubicBezTo>
                      <a:pt x="57" y="28"/>
                      <a:pt x="57" y="28"/>
                      <a:pt x="57" y="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18" name="Freeform 8"/>
              <p:cNvSpPr>
                <a:spLocks noEditPoints="1"/>
              </p:cNvSpPr>
              <p:nvPr/>
            </p:nvSpPr>
            <p:spPr bwMode="auto">
              <a:xfrm>
                <a:off x="2501381" y="3323523"/>
                <a:ext cx="617546" cy="151517"/>
              </a:xfrm>
              <a:custGeom>
                <a:avLst/>
                <a:gdLst/>
                <a:ahLst/>
                <a:cxnLst>
                  <a:cxn ang="0">
                    <a:pos x="209" y="13"/>
                  </a:cxn>
                  <a:cxn ang="0">
                    <a:pos x="121" y="13"/>
                  </a:cxn>
                  <a:cxn ang="0">
                    <a:pos x="124" y="18"/>
                  </a:cxn>
                  <a:cxn ang="0">
                    <a:pos x="112" y="36"/>
                  </a:cxn>
                  <a:cxn ang="0">
                    <a:pos x="53" y="41"/>
                  </a:cxn>
                  <a:cxn ang="0">
                    <a:pos x="28" y="40"/>
                  </a:cxn>
                  <a:cxn ang="0">
                    <a:pos x="28" y="39"/>
                  </a:cxn>
                  <a:cxn ang="0">
                    <a:pos x="28" y="37"/>
                  </a:cxn>
                  <a:cxn ang="0">
                    <a:pos x="53" y="38"/>
                  </a:cxn>
                  <a:cxn ang="0">
                    <a:pos x="112" y="33"/>
                  </a:cxn>
                  <a:cxn ang="0">
                    <a:pos x="121" y="19"/>
                  </a:cxn>
                  <a:cxn ang="0">
                    <a:pos x="108" y="10"/>
                  </a:cxn>
                  <a:cxn ang="0">
                    <a:pos x="34" y="14"/>
                  </a:cxn>
                  <a:cxn ang="0">
                    <a:pos x="34" y="11"/>
                  </a:cxn>
                  <a:cxn ang="0">
                    <a:pos x="52" y="12"/>
                  </a:cxn>
                  <a:cxn ang="0">
                    <a:pos x="106" y="7"/>
                  </a:cxn>
                  <a:cxn ang="0">
                    <a:pos x="91" y="0"/>
                  </a:cxn>
                  <a:cxn ang="0">
                    <a:pos x="24" y="0"/>
                  </a:cxn>
                  <a:cxn ang="0">
                    <a:pos x="1" y="20"/>
                  </a:cxn>
                  <a:cxn ang="0">
                    <a:pos x="0" y="27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24" y="55"/>
                  </a:cxn>
                  <a:cxn ang="0">
                    <a:pos x="90" y="55"/>
                  </a:cxn>
                  <a:cxn ang="0">
                    <a:pos x="109" y="44"/>
                  </a:cxn>
                  <a:cxn ang="0">
                    <a:pos x="209" y="45"/>
                  </a:cxn>
                  <a:cxn ang="0">
                    <a:pos x="209" y="45"/>
                  </a:cxn>
                  <a:cxn ang="0">
                    <a:pos x="225" y="29"/>
                  </a:cxn>
                  <a:cxn ang="0">
                    <a:pos x="209" y="13"/>
                  </a:cxn>
                  <a:cxn ang="0">
                    <a:pos x="209" y="13"/>
                  </a:cxn>
                  <a:cxn ang="0">
                    <a:pos x="209" y="13"/>
                  </a:cxn>
                </a:cxnLst>
                <a:rect l="0" t="0" r="r" b="b"/>
                <a:pathLst>
                  <a:path w="225" h="55">
                    <a:moveTo>
                      <a:pt x="209" y="13"/>
                    </a:moveTo>
                    <a:cubicBezTo>
                      <a:pt x="121" y="13"/>
                      <a:pt x="121" y="13"/>
                      <a:pt x="121" y="13"/>
                    </a:cubicBezTo>
                    <a:cubicBezTo>
                      <a:pt x="123" y="14"/>
                      <a:pt x="123" y="16"/>
                      <a:pt x="124" y="18"/>
                    </a:cubicBezTo>
                    <a:cubicBezTo>
                      <a:pt x="125" y="26"/>
                      <a:pt x="120" y="34"/>
                      <a:pt x="112" y="36"/>
                    </a:cubicBezTo>
                    <a:cubicBezTo>
                      <a:pt x="111" y="36"/>
                      <a:pt x="81" y="41"/>
                      <a:pt x="53" y="41"/>
                    </a:cubicBezTo>
                    <a:cubicBezTo>
                      <a:pt x="43" y="41"/>
                      <a:pt x="35" y="41"/>
                      <a:pt x="28" y="40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8"/>
                      <a:pt x="28" y="37"/>
                      <a:pt x="28" y="37"/>
                    </a:cubicBezTo>
                    <a:cubicBezTo>
                      <a:pt x="36" y="38"/>
                      <a:pt x="44" y="38"/>
                      <a:pt x="53" y="38"/>
                    </a:cubicBezTo>
                    <a:cubicBezTo>
                      <a:pt x="81" y="38"/>
                      <a:pt x="110" y="33"/>
                      <a:pt x="112" y="33"/>
                    </a:cubicBezTo>
                    <a:cubicBezTo>
                      <a:pt x="118" y="31"/>
                      <a:pt x="122" y="25"/>
                      <a:pt x="121" y="19"/>
                    </a:cubicBezTo>
                    <a:cubicBezTo>
                      <a:pt x="120" y="13"/>
                      <a:pt x="114" y="8"/>
                      <a:pt x="108" y="10"/>
                    </a:cubicBezTo>
                    <a:cubicBezTo>
                      <a:pt x="107" y="10"/>
                      <a:pt x="63" y="18"/>
                      <a:pt x="34" y="14"/>
                    </a:cubicBezTo>
                    <a:cubicBezTo>
                      <a:pt x="34" y="13"/>
                      <a:pt x="34" y="12"/>
                      <a:pt x="34" y="11"/>
                    </a:cubicBezTo>
                    <a:cubicBezTo>
                      <a:pt x="40" y="11"/>
                      <a:pt x="46" y="12"/>
                      <a:pt x="52" y="12"/>
                    </a:cubicBezTo>
                    <a:cubicBezTo>
                      <a:pt x="76" y="12"/>
                      <a:pt x="100" y="8"/>
                      <a:pt x="106" y="7"/>
                    </a:cubicBezTo>
                    <a:cubicBezTo>
                      <a:pt x="102" y="3"/>
                      <a:pt x="97" y="0"/>
                      <a:pt x="9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4" y="10"/>
                      <a:pt x="1" y="20"/>
                    </a:cubicBezTo>
                    <a:cubicBezTo>
                      <a:pt x="1" y="20"/>
                      <a:pt x="0" y="24"/>
                      <a:pt x="0" y="27"/>
                    </a:cubicBezTo>
                    <a:cubicBezTo>
                      <a:pt x="0" y="30"/>
                      <a:pt x="1" y="34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3" y="44"/>
                      <a:pt x="12" y="55"/>
                      <a:pt x="24" y="55"/>
                    </a:cubicBezTo>
                    <a:cubicBezTo>
                      <a:pt x="90" y="55"/>
                      <a:pt x="90" y="55"/>
                      <a:pt x="90" y="55"/>
                    </a:cubicBezTo>
                    <a:cubicBezTo>
                      <a:pt x="98" y="55"/>
                      <a:pt x="105" y="51"/>
                      <a:pt x="109" y="44"/>
                    </a:cubicBezTo>
                    <a:cubicBezTo>
                      <a:pt x="209" y="45"/>
                      <a:pt x="209" y="45"/>
                      <a:pt x="209" y="45"/>
                    </a:cubicBezTo>
                    <a:cubicBezTo>
                      <a:pt x="209" y="45"/>
                      <a:pt x="209" y="45"/>
                      <a:pt x="209" y="45"/>
                    </a:cubicBezTo>
                    <a:cubicBezTo>
                      <a:pt x="218" y="45"/>
                      <a:pt x="225" y="37"/>
                      <a:pt x="225" y="29"/>
                    </a:cubicBezTo>
                    <a:cubicBezTo>
                      <a:pt x="225" y="20"/>
                      <a:pt x="218" y="13"/>
                      <a:pt x="209" y="13"/>
                    </a:cubicBezTo>
                    <a:close/>
                    <a:moveTo>
                      <a:pt x="209" y="13"/>
                    </a:moveTo>
                    <a:cubicBezTo>
                      <a:pt x="209" y="13"/>
                      <a:pt x="209" y="13"/>
                      <a:pt x="209" y="1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19" name="Freeform 9"/>
              <p:cNvSpPr>
                <a:spLocks noEditPoints="1"/>
              </p:cNvSpPr>
              <p:nvPr/>
            </p:nvSpPr>
            <p:spPr bwMode="auto">
              <a:xfrm>
                <a:off x="2274106" y="3386655"/>
                <a:ext cx="104455" cy="80350"/>
              </a:xfrm>
              <a:custGeom>
                <a:avLst/>
                <a:gdLst/>
                <a:ahLst/>
                <a:cxnLst>
                  <a:cxn ang="0">
                    <a:pos x="38" y="28"/>
                  </a:cxn>
                  <a:cxn ang="0">
                    <a:pos x="19" y="0"/>
                  </a:cxn>
                  <a:cxn ang="0">
                    <a:pos x="23" y="28"/>
                  </a:cxn>
                  <a:cxn ang="0">
                    <a:pos x="38" y="28"/>
                  </a:cxn>
                  <a:cxn ang="0">
                    <a:pos x="38" y="28"/>
                  </a:cxn>
                  <a:cxn ang="0">
                    <a:pos x="38" y="28"/>
                  </a:cxn>
                </a:cxnLst>
                <a:rect l="0" t="0" r="r" b="b"/>
                <a:pathLst>
                  <a:path w="38" h="29">
                    <a:moveTo>
                      <a:pt x="38" y="28"/>
                    </a:moveTo>
                    <a:cubicBezTo>
                      <a:pt x="38" y="28"/>
                      <a:pt x="17" y="11"/>
                      <a:pt x="19" y="0"/>
                    </a:cubicBezTo>
                    <a:cubicBezTo>
                      <a:pt x="19" y="0"/>
                      <a:pt x="0" y="26"/>
                      <a:pt x="23" y="28"/>
                    </a:cubicBezTo>
                    <a:cubicBezTo>
                      <a:pt x="38" y="29"/>
                      <a:pt x="38" y="28"/>
                      <a:pt x="38" y="28"/>
                    </a:cubicBezTo>
                    <a:close/>
                    <a:moveTo>
                      <a:pt x="38" y="28"/>
                    </a:moveTo>
                    <a:cubicBezTo>
                      <a:pt x="38" y="28"/>
                      <a:pt x="38" y="28"/>
                      <a:pt x="38" y="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20" name="Freeform 10"/>
              <p:cNvSpPr>
                <a:spLocks noEditPoints="1"/>
              </p:cNvSpPr>
              <p:nvPr/>
            </p:nvSpPr>
            <p:spPr bwMode="auto">
              <a:xfrm>
                <a:off x="2457763" y="3425682"/>
                <a:ext cx="57393" cy="41323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16" y="14"/>
                  </a:cxn>
                  <a:cxn ang="0">
                    <a:pos x="21" y="13"/>
                  </a:cxn>
                  <a:cxn ang="0">
                    <a:pos x="15" y="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21" h="15">
                    <a:moveTo>
                      <a:pt x="2" y="14"/>
                    </a:moveTo>
                    <a:cubicBezTo>
                      <a:pt x="2" y="14"/>
                      <a:pt x="0" y="15"/>
                      <a:pt x="16" y="14"/>
                    </a:cubicBezTo>
                    <a:cubicBezTo>
                      <a:pt x="18" y="14"/>
                      <a:pt x="20" y="13"/>
                      <a:pt x="21" y="13"/>
                    </a:cubicBezTo>
                    <a:cubicBezTo>
                      <a:pt x="18" y="9"/>
                      <a:pt x="16" y="4"/>
                      <a:pt x="15" y="0"/>
                    </a:cubicBezTo>
                    <a:cubicBezTo>
                      <a:pt x="9" y="7"/>
                      <a:pt x="2" y="14"/>
                      <a:pt x="2" y="14"/>
                    </a:cubicBezTo>
                    <a:close/>
                    <a:moveTo>
                      <a:pt x="2" y="14"/>
                    </a:moveTo>
                    <a:cubicBezTo>
                      <a:pt x="2" y="14"/>
                      <a:pt x="2" y="14"/>
                      <a:pt x="2" y="14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</p:grpSp>
      </p:grpSp>
      <p:sp>
        <p:nvSpPr>
          <p:cNvPr id="21" name="Rectangle 22"/>
          <p:cNvSpPr/>
          <p:nvPr/>
        </p:nvSpPr>
        <p:spPr>
          <a:xfrm>
            <a:off x="1173189" y="2518798"/>
            <a:ext cx="3514027" cy="8013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 dirty="0">
              <a:cs typeface="+mn-ea"/>
            </a:endParaRPr>
          </a:p>
        </p:txBody>
      </p:sp>
      <p:grpSp>
        <p:nvGrpSpPr>
          <p:cNvPr id="14" name="Group 29"/>
          <p:cNvGrpSpPr/>
          <p:nvPr/>
        </p:nvGrpSpPr>
        <p:grpSpPr>
          <a:xfrm>
            <a:off x="2477601" y="2533058"/>
            <a:ext cx="2016245" cy="480620"/>
            <a:chOff x="798970" y="1704791"/>
            <a:chExt cx="1112115" cy="480554"/>
          </a:xfrm>
        </p:grpSpPr>
        <p:sp>
          <p:nvSpPr>
            <p:cNvPr id="24" name="Text Placeholder 3"/>
            <p:cNvSpPr txBox="1"/>
            <p:nvPr/>
          </p:nvSpPr>
          <p:spPr>
            <a:xfrm>
              <a:off x="798970" y="1704791"/>
              <a:ext cx="297033" cy="161533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3765">
                <a:spcBef>
                  <a:spcPct val="20000"/>
                </a:spcBef>
                <a:defRPr/>
              </a:pPr>
              <a:r>
                <a:rPr lang="zh-CN" altLang="en-US" sz="1050" b="1" dirty="0">
                  <a:solidFill>
                    <a:schemeClr val="bg1"/>
                  </a:solidFill>
                  <a:cs typeface="+mn-ea"/>
                </a:rPr>
                <a:t>文本标题</a:t>
              </a:r>
              <a:endParaRPr lang="en-US" altLang="zh-CN" sz="1050" b="1" dirty="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25" name="Text Placeholder 3"/>
            <p:cNvSpPr txBox="1"/>
            <p:nvPr/>
          </p:nvSpPr>
          <p:spPr>
            <a:xfrm>
              <a:off x="798971" y="1877610"/>
              <a:ext cx="1112114" cy="30773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just"/>
              <a:r>
                <a:rPr lang="zh-CN" altLang="en-US" sz="1000" dirty="0">
                  <a:solidFill>
                    <a:prstClr val="white"/>
                  </a:solidFill>
                  <a:latin typeface="时尚中黑简体" panose="01010104010101010101" charset="-122"/>
                  <a:cs typeface="+mn-ea"/>
                </a:rPr>
                <a:t>单击此处添加文字阐述，添加简短问题说明文字</a:t>
              </a:r>
              <a:endParaRPr lang="en-US" altLang="zh-CN" sz="800" dirty="0">
                <a:solidFill>
                  <a:prstClr val="white"/>
                </a:solidFill>
                <a:cs typeface="+mn-ea"/>
              </a:endParaRPr>
            </a:p>
          </p:txBody>
        </p:sp>
      </p:grpSp>
      <p:sp>
        <p:nvSpPr>
          <p:cNvPr id="26" name="Text Placeholder 3"/>
          <p:cNvSpPr txBox="1"/>
          <p:nvPr/>
        </p:nvSpPr>
        <p:spPr>
          <a:xfrm>
            <a:off x="1670940" y="2752172"/>
            <a:ext cx="535310" cy="36926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cs typeface="+mn-ea"/>
              </a:rPr>
              <a:t>30%</a:t>
            </a:r>
          </a:p>
        </p:txBody>
      </p:sp>
      <p:grpSp>
        <p:nvGrpSpPr>
          <p:cNvPr id="23" name="Group 69"/>
          <p:cNvGrpSpPr/>
          <p:nvPr/>
        </p:nvGrpSpPr>
        <p:grpSpPr>
          <a:xfrm>
            <a:off x="654725" y="2488142"/>
            <a:ext cx="919697" cy="864222"/>
            <a:chOff x="654724" y="2487358"/>
            <a:chExt cx="919697" cy="864105"/>
          </a:xfrm>
        </p:grpSpPr>
        <p:sp>
          <p:nvSpPr>
            <p:cNvPr id="28" name="Pentagon 23"/>
            <p:cNvSpPr/>
            <p:nvPr/>
          </p:nvSpPr>
          <p:spPr>
            <a:xfrm>
              <a:off x="654724" y="2487358"/>
              <a:ext cx="919697" cy="864105"/>
            </a:xfrm>
            <a:prstGeom prst="homePlate">
              <a:avLst>
                <a:gd name="adj" fmla="val 3573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</a:endParaRPr>
            </a:p>
          </p:txBody>
        </p:sp>
        <p:grpSp>
          <p:nvGrpSpPr>
            <p:cNvPr id="27" name="Group 43"/>
            <p:cNvGrpSpPr/>
            <p:nvPr/>
          </p:nvGrpSpPr>
          <p:grpSpPr>
            <a:xfrm>
              <a:off x="732879" y="2769916"/>
              <a:ext cx="632564" cy="283238"/>
              <a:chOff x="5724525" y="1858963"/>
              <a:chExt cx="1169988" cy="523876"/>
            </a:xfrm>
            <a:solidFill>
              <a:schemeClr val="accent2"/>
            </a:solidFill>
          </p:grpSpPr>
          <p:sp>
            <p:nvSpPr>
              <p:cNvPr id="30" name="Freeform 14"/>
              <p:cNvSpPr>
                <a:spLocks noEditPoints="1"/>
              </p:cNvSpPr>
              <p:nvPr/>
            </p:nvSpPr>
            <p:spPr bwMode="auto">
              <a:xfrm>
                <a:off x="6353175" y="2070101"/>
                <a:ext cx="103188" cy="10636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22" y="0"/>
                  </a:cxn>
                  <a:cxn ang="0">
                    <a:pos x="22" y="21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22" y="43"/>
                  </a:cxn>
                  <a:cxn ang="0">
                    <a:pos x="22" y="67"/>
                  </a:cxn>
                  <a:cxn ang="0">
                    <a:pos x="43" y="67"/>
                  </a:cxn>
                  <a:cxn ang="0">
                    <a:pos x="43" y="43"/>
                  </a:cxn>
                  <a:cxn ang="0">
                    <a:pos x="65" y="43"/>
                  </a:cxn>
                  <a:cxn ang="0">
                    <a:pos x="65" y="21"/>
                  </a:cxn>
                  <a:cxn ang="0">
                    <a:pos x="43" y="21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5" h="67">
                    <a:moveTo>
                      <a:pt x="43" y="0"/>
                    </a:moveTo>
                    <a:lnTo>
                      <a:pt x="22" y="0"/>
                    </a:lnTo>
                    <a:lnTo>
                      <a:pt x="22" y="21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22" y="43"/>
                    </a:lnTo>
                    <a:lnTo>
                      <a:pt x="22" y="67"/>
                    </a:lnTo>
                    <a:lnTo>
                      <a:pt x="43" y="67"/>
                    </a:lnTo>
                    <a:lnTo>
                      <a:pt x="43" y="43"/>
                    </a:lnTo>
                    <a:lnTo>
                      <a:pt x="65" y="43"/>
                    </a:lnTo>
                    <a:lnTo>
                      <a:pt x="65" y="21"/>
                    </a:lnTo>
                    <a:lnTo>
                      <a:pt x="43" y="21"/>
                    </a:lnTo>
                    <a:lnTo>
                      <a:pt x="43" y="0"/>
                    </a:lnTo>
                    <a:close/>
                    <a:moveTo>
                      <a:pt x="43" y="0"/>
                    </a:moveTo>
                    <a:lnTo>
                      <a:pt x="4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6353175" y="2070101"/>
                <a:ext cx="103188" cy="10636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22" y="0"/>
                  </a:cxn>
                  <a:cxn ang="0">
                    <a:pos x="22" y="21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22" y="43"/>
                  </a:cxn>
                  <a:cxn ang="0">
                    <a:pos x="22" y="67"/>
                  </a:cxn>
                  <a:cxn ang="0">
                    <a:pos x="43" y="67"/>
                  </a:cxn>
                  <a:cxn ang="0">
                    <a:pos x="43" y="43"/>
                  </a:cxn>
                  <a:cxn ang="0">
                    <a:pos x="65" y="43"/>
                  </a:cxn>
                  <a:cxn ang="0">
                    <a:pos x="65" y="21"/>
                  </a:cxn>
                  <a:cxn ang="0">
                    <a:pos x="43" y="21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5" h="67">
                    <a:moveTo>
                      <a:pt x="43" y="0"/>
                    </a:moveTo>
                    <a:lnTo>
                      <a:pt x="22" y="0"/>
                    </a:lnTo>
                    <a:lnTo>
                      <a:pt x="22" y="21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22" y="43"/>
                    </a:lnTo>
                    <a:lnTo>
                      <a:pt x="22" y="67"/>
                    </a:lnTo>
                    <a:lnTo>
                      <a:pt x="43" y="67"/>
                    </a:lnTo>
                    <a:lnTo>
                      <a:pt x="43" y="43"/>
                    </a:lnTo>
                    <a:lnTo>
                      <a:pt x="65" y="43"/>
                    </a:lnTo>
                    <a:lnTo>
                      <a:pt x="65" y="21"/>
                    </a:lnTo>
                    <a:lnTo>
                      <a:pt x="43" y="21"/>
                    </a:lnTo>
                    <a:lnTo>
                      <a:pt x="43" y="0"/>
                    </a:lnTo>
                    <a:moveTo>
                      <a:pt x="43" y="0"/>
                    </a:moveTo>
                    <a:lnTo>
                      <a:pt x="43" y="0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32" name="Freeform 16"/>
              <p:cNvSpPr>
                <a:spLocks noEditPoints="1"/>
              </p:cNvSpPr>
              <p:nvPr/>
            </p:nvSpPr>
            <p:spPr bwMode="auto">
              <a:xfrm>
                <a:off x="5724525" y="1858963"/>
                <a:ext cx="1169988" cy="455613"/>
              </a:xfrm>
              <a:custGeom>
                <a:avLst/>
                <a:gdLst/>
                <a:ahLst/>
                <a:cxnLst>
                  <a:cxn ang="0">
                    <a:pos x="299" y="75"/>
                  </a:cxn>
                  <a:cxn ang="0">
                    <a:pos x="224" y="28"/>
                  </a:cxn>
                  <a:cxn ang="0">
                    <a:pos x="224" y="28"/>
                  </a:cxn>
                  <a:cxn ang="0">
                    <a:pos x="224" y="23"/>
                  </a:cxn>
                  <a:cxn ang="0">
                    <a:pos x="265" y="23"/>
                  </a:cxn>
                  <a:cxn ang="0">
                    <a:pos x="273" y="15"/>
                  </a:cxn>
                  <a:cxn ang="0">
                    <a:pos x="265" y="8"/>
                  </a:cxn>
                  <a:cxn ang="0">
                    <a:pos x="224" y="8"/>
                  </a:cxn>
                  <a:cxn ang="0">
                    <a:pos x="216" y="0"/>
                  </a:cxn>
                  <a:cxn ang="0">
                    <a:pos x="209" y="8"/>
                  </a:cxn>
                  <a:cxn ang="0">
                    <a:pos x="168" y="8"/>
                  </a:cxn>
                  <a:cxn ang="0">
                    <a:pos x="160" y="15"/>
                  </a:cxn>
                  <a:cxn ang="0">
                    <a:pos x="168" y="23"/>
                  </a:cxn>
                  <a:cxn ang="0">
                    <a:pos x="209" y="23"/>
                  </a:cxn>
                  <a:cxn ang="0">
                    <a:pos x="209" y="27"/>
                  </a:cxn>
                  <a:cxn ang="0">
                    <a:pos x="134" y="58"/>
                  </a:cxn>
                  <a:cxn ang="0">
                    <a:pos x="48" y="55"/>
                  </a:cxn>
                  <a:cxn ang="0">
                    <a:pos x="25" y="40"/>
                  </a:cxn>
                  <a:cxn ang="0">
                    <a:pos x="0" y="66"/>
                  </a:cxn>
                  <a:cxn ang="0">
                    <a:pos x="25" y="91"/>
                  </a:cxn>
                  <a:cxn ang="0">
                    <a:pos x="47" y="79"/>
                  </a:cxn>
                  <a:cxn ang="0">
                    <a:pos x="138" y="92"/>
                  </a:cxn>
                  <a:cxn ang="0">
                    <a:pos x="220" y="119"/>
                  </a:cxn>
                  <a:cxn ang="0">
                    <a:pos x="299" y="75"/>
                  </a:cxn>
                  <a:cxn ang="0">
                    <a:pos x="180" y="90"/>
                  </a:cxn>
                  <a:cxn ang="0">
                    <a:pos x="158" y="69"/>
                  </a:cxn>
                  <a:cxn ang="0">
                    <a:pos x="180" y="47"/>
                  </a:cxn>
                  <a:cxn ang="0">
                    <a:pos x="201" y="69"/>
                  </a:cxn>
                  <a:cxn ang="0">
                    <a:pos x="180" y="90"/>
                  </a:cxn>
                  <a:cxn ang="0">
                    <a:pos x="217" y="42"/>
                  </a:cxn>
                  <a:cxn ang="0">
                    <a:pos x="284" y="76"/>
                  </a:cxn>
                  <a:cxn ang="0">
                    <a:pos x="217" y="76"/>
                  </a:cxn>
                  <a:cxn ang="0">
                    <a:pos x="217" y="42"/>
                  </a:cxn>
                  <a:cxn ang="0">
                    <a:pos x="217" y="42"/>
                  </a:cxn>
                  <a:cxn ang="0">
                    <a:pos x="217" y="42"/>
                  </a:cxn>
                </a:cxnLst>
                <a:rect l="0" t="0" r="r" b="b"/>
                <a:pathLst>
                  <a:path w="309" h="119">
                    <a:moveTo>
                      <a:pt x="299" y="75"/>
                    </a:moveTo>
                    <a:cubicBezTo>
                      <a:pt x="286" y="40"/>
                      <a:pt x="245" y="31"/>
                      <a:pt x="224" y="28"/>
                    </a:cubicBezTo>
                    <a:cubicBezTo>
                      <a:pt x="224" y="28"/>
                      <a:pt x="224" y="28"/>
                      <a:pt x="224" y="28"/>
                    </a:cubicBezTo>
                    <a:cubicBezTo>
                      <a:pt x="224" y="23"/>
                      <a:pt x="224" y="23"/>
                      <a:pt x="224" y="23"/>
                    </a:cubicBezTo>
                    <a:cubicBezTo>
                      <a:pt x="265" y="23"/>
                      <a:pt x="265" y="23"/>
                      <a:pt x="265" y="23"/>
                    </a:cubicBezTo>
                    <a:cubicBezTo>
                      <a:pt x="269" y="23"/>
                      <a:pt x="273" y="19"/>
                      <a:pt x="273" y="15"/>
                    </a:cubicBezTo>
                    <a:cubicBezTo>
                      <a:pt x="273" y="11"/>
                      <a:pt x="269" y="8"/>
                      <a:pt x="265" y="8"/>
                    </a:cubicBezTo>
                    <a:cubicBezTo>
                      <a:pt x="224" y="8"/>
                      <a:pt x="224" y="8"/>
                      <a:pt x="224" y="8"/>
                    </a:cubicBezTo>
                    <a:cubicBezTo>
                      <a:pt x="224" y="3"/>
                      <a:pt x="221" y="0"/>
                      <a:pt x="216" y="0"/>
                    </a:cubicBezTo>
                    <a:cubicBezTo>
                      <a:pt x="212" y="0"/>
                      <a:pt x="209" y="3"/>
                      <a:pt x="209" y="8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3" y="8"/>
                      <a:pt x="160" y="11"/>
                      <a:pt x="160" y="15"/>
                    </a:cubicBezTo>
                    <a:cubicBezTo>
                      <a:pt x="160" y="19"/>
                      <a:pt x="163" y="23"/>
                      <a:pt x="168" y="23"/>
                    </a:cubicBezTo>
                    <a:cubicBezTo>
                      <a:pt x="209" y="23"/>
                      <a:pt x="209" y="23"/>
                      <a:pt x="209" y="23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158" y="28"/>
                      <a:pt x="140" y="36"/>
                      <a:pt x="134" y="58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4" y="46"/>
                      <a:pt x="36" y="40"/>
                      <a:pt x="25" y="40"/>
                    </a:cubicBezTo>
                    <a:cubicBezTo>
                      <a:pt x="11" y="40"/>
                      <a:pt x="0" y="52"/>
                      <a:pt x="0" y="66"/>
                    </a:cubicBezTo>
                    <a:cubicBezTo>
                      <a:pt x="0" y="80"/>
                      <a:pt x="11" y="91"/>
                      <a:pt x="25" y="91"/>
                    </a:cubicBezTo>
                    <a:cubicBezTo>
                      <a:pt x="35" y="91"/>
                      <a:pt x="43" y="86"/>
                      <a:pt x="47" y="79"/>
                    </a:cubicBezTo>
                    <a:cubicBezTo>
                      <a:pt x="138" y="92"/>
                      <a:pt x="138" y="92"/>
                      <a:pt x="138" y="92"/>
                    </a:cubicBezTo>
                    <a:cubicBezTo>
                      <a:pt x="151" y="108"/>
                      <a:pt x="155" y="119"/>
                      <a:pt x="220" y="119"/>
                    </a:cubicBezTo>
                    <a:cubicBezTo>
                      <a:pt x="286" y="119"/>
                      <a:pt x="309" y="108"/>
                      <a:pt x="299" y="75"/>
                    </a:cubicBezTo>
                    <a:close/>
                    <a:moveTo>
                      <a:pt x="180" y="90"/>
                    </a:moveTo>
                    <a:cubicBezTo>
                      <a:pt x="168" y="90"/>
                      <a:pt x="158" y="80"/>
                      <a:pt x="158" y="69"/>
                    </a:cubicBezTo>
                    <a:cubicBezTo>
                      <a:pt x="158" y="57"/>
                      <a:pt x="168" y="47"/>
                      <a:pt x="180" y="47"/>
                    </a:cubicBezTo>
                    <a:cubicBezTo>
                      <a:pt x="191" y="47"/>
                      <a:pt x="201" y="57"/>
                      <a:pt x="201" y="69"/>
                    </a:cubicBezTo>
                    <a:cubicBezTo>
                      <a:pt x="201" y="80"/>
                      <a:pt x="191" y="90"/>
                      <a:pt x="180" y="90"/>
                    </a:cubicBezTo>
                    <a:close/>
                    <a:moveTo>
                      <a:pt x="217" y="42"/>
                    </a:moveTo>
                    <a:cubicBezTo>
                      <a:pt x="234" y="43"/>
                      <a:pt x="270" y="50"/>
                      <a:pt x="284" y="76"/>
                    </a:cubicBezTo>
                    <a:cubicBezTo>
                      <a:pt x="217" y="76"/>
                      <a:pt x="217" y="76"/>
                      <a:pt x="217" y="76"/>
                    </a:cubicBezTo>
                    <a:lnTo>
                      <a:pt x="217" y="42"/>
                    </a:lnTo>
                    <a:close/>
                    <a:moveTo>
                      <a:pt x="217" y="42"/>
                    </a:moveTo>
                    <a:cubicBezTo>
                      <a:pt x="217" y="42"/>
                      <a:pt x="217" y="42"/>
                      <a:pt x="217" y="4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33" name="Freeform 17"/>
              <p:cNvSpPr>
                <a:spLocks noEditPoints="1"/>
              </p:cNvSpPr>
              <p:nvPr/>
            </p:nvSpPr>
            <p:spPr bwMode="auto">
              <a:xfrm>
                <a:off x="6284913" y="2295526"/>
                <a:ext cx="584200" cy="87313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9" y="0"/>
                  </a:cxn>
                  <a:cxn ang="0">
                    <a:pos x="148" y="0"/>
                  </a:cxn>
                  <a:cxn ang="0">
                    <a:pos x="143" y="4"/>
                  </a:cxn>
                  <a:cxn ang="0">
                    <a:pos x="131" y="13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5" y="23"/>
                  </a:cxn>
                  <a:cxn ang="0">
                    <a:pos x="131" y="23"/>
                  </a:cxn>
                  <a:cxn ang="0">
                    <a:pos x="153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0"/>
                  </a:cxn>
                </a:cxnLst>
                <a:rect l="0" t="0" r="r" b="b"/>
                <a:pathLst>
                  <a:path w="154" h="23">
                    <a:moveTo>
                      <a:pt x="150" y="0"/>
                    </a:moveTo>
                    <a:cubicBezTo>
                      <a:pt x="149" y="0"/>
                      <a:pt x="149" y="0"/>
                      <a:pt x="149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0"/>
                      <a:pt x="144" y="2"/>
                      <a:pt x="143" y="4"/>
                    </a:cubicBezTo>
                    <a:cubicBezTo>
                      <a:pt x="143" y="4"/>
                      <a:pt x="140" y="13"/>
                      <a:pt x="131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44" y="23"/>
                      <a:pt x="151" y="13"/>
                      <a:pt x="153" y="6"/>
                    </a:cubicBezTo>
                    <a:cubicBezTo>
                      <a:pt x="154" y="4"/>
                      <a:pt x="152" y="1"/>
                      <a:pt x="150" y="0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</p:grpSp>
      </p:grpSp>
      <p:sp>
        <p:nvSpPr>
          <p:cNvPr id="34" name="Rectangle 44"/>
          <p:cNvSpPr/>
          <p:nvPr/>
        </p:nvSpPr>
        <p:spPr>
          <a:xfrm>
            <a:off x="1173189" y="3823388"/>
            <a:ext cx="3514027" cy="8013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400" dirty="0">
              <a:cs typeface="+mn-ea"/>
            </a:endParaRPr>
          </a:p>
        </p:txBody>
      </p:sp>
      <p:grpSp>
        <p:nvGrpSpPr>
          <p:cNvPr id="29" name="Group 29"/>
          <p:cNvGrpSpPr/>
          <p:nvPr/>
        </p:nvGrpSpPr>
        <p:grpSpPr>
          <a:xfrm>
            <a:off x="2477601" y="3837647"/>
            <a:ext cx="2016245" cy="480620"/>
            <a:chOff x="798970" y="1704791"/>
            <a:chExt cx="1112115" cy="480554"/>
          </a:xfrm>
        </p:grpSpPr>
        <p:sp>
          <p:nvSpPr>
            <p:cNvPr id="37" name="Text Placeholder 3"/>
            <p:cNvSpPr txBox="1"/>
            <p:nvPr/>
          </p:nvSpPr>
          <p:spPr>
            <a:xfrm>
              <a:off x="798970" y="1704791"/>
              <a:ext cx="339466" cy="40613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3765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</a:rPr>
                <a:t>文本标题</a:t>
              </a:r>
              <a:endParaRPr lang="en-US" altLang="zh-CN" sz="1200" b="1" dirty="0">
                <a:solidFill>
                  <a:schemeClr val="bg1"/>
                </a:solidFill>
                <a:cs typeface="+mn-ea"/>
              </a:endParaRPr>
            </a:p>
            <a:p>
              <a:pPr algn="l" defTabSz="9137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bg1"/>
                  </a:solidFill>
                  <a:cs typeface="+mn-ea"/>
                </a:rPr>
                <a:t>n</a:t>
              </a:r>
            </a:p>
          </p:txBody>
        </p:sp>
        <p:sp>
          <p:nvSpPr>
            <p:cNvPr id="38" name="Text Placeholder 3"/>
            <p:cNvSpPr txBox="1"/>
            <p:nvPr/>
          </p:nvSpPr>
          <p:spPr>
            <a:xfrm>
              <a:off x="798971" y="1877610"/>
              <a:ext cx="1112114" cy="30773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just"/>
              <a:r>
                <a:rPr lang="zh-CN" altLang="en-US" sz="1000" dirty="0">
                  <a:solidFill>
                    <a:prstClr val="white"/>
                  </a:solidFill>
                  <a:latin typeface="时尚中黑简体" panose="01010104010101010101" charset="-122"/>
                  <a:cs typeface="+mn-ea"/>
                </a:rPr>
                <a:t>单击此处添加文字阐述，添加简短问题说明文字</a:t>
              </a:r>
              <a:endParaRPr lang="en-US" altLang="zh-CN" sz="800" dirty="0">
                <a:solidFill>
                  <a:prstClr val="white"/>
                </a:solidFill>
                <a:cs typeface="+mn-ea"/>
              </a:endParaRPr>
            </a:p>
          </p:txBody>
        </p:sp>
      </p:grpSp>
      <p:sp>
        <p:nvSpPr>
          <p:cNvPr id="39" name="Text Placeholder 3"/>
          <p:cNvSpPr txBox="1"/>
          <p:nvPr/>
        </p:nvSpPr>
        <p:spPr>
          <a:xfrm>
            <a:off x="1670940" y="4056761"/>
            <a:ext cx="535310" cy="36926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cs typeface="+mn-ea"/>
              </a:rPr>
              <a:t>70%</a:t>
            </a:r>
          </a:p>
        </p:txBody>
      </p:sp>
      <p:grpSp>
        <p:nvGrpSpPr>
          <p:cNvPr id="36" name="Group 70"/>
          <p:cNvGrpSpPr/>
          <p:nvPr/>
        </p:nvGrpSpPr>
        <p:grpSpPr>
          <a:xfrm>
            <a:off x="654725" y="3792731"/>
            <a:ext cx="919697" cy="864222"/>
            <a:chOff x="654724" y="3791771"/>
            <a:chExt cx="919697" cy="864105"/>
          </a:xfrm>
        </p:grpSpPr>
        <p:sp>
          <p:nvSpPr>
            <p:cNvPr id="41" name="Pentagon 45"/>
            <p:cNvSpPr/>
            <p:nvPr/>
          </p:nvSpPr>
          <p:spPr>
            <a:xfrm>
              <a:off x="654724" y="3791771"/>
              <a:ext cx="919697" cy="864105"/>
            </a:xfrm>
            <a:prstGeom prst="homePlate">
              <a:avLst>
                <a:gd name="adj" fmla="val 35732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</a:endParaRPr>
            </a:p>
          </p:txBody>
        </p:sp>
        <p:grpSp>
          <p:nvGrpSpPr>
            <p:cNvPr id="40" name="Group 56"/>
            <p:cNvGrpSpPr/>
            <p:nvPr/>
          </p:nvGrpSpPr>
          <p:grpSpPr>
            <a:xfrm flipH="1">
              <a:off x="856690" y="4079806"/>
              <a:ext cx="411163" cy="258763"/>
              <a:chOff x="3871913" y="3771900"/>
              <a:chExt cx="411163" cy="258763"/>
            </a:xfrm>
            <a:solidFill>
              <a:schemeClr val="accent3"/>
            </a:solidFill>
          </p:grpSpPr>
          <p:sp>
            <p:nvSpPr>
              <p:cNvPr id="43" name="Freeform 92"/>
              <p:cNvSpPr>
                <a:spLocks noEditPoints="1"/>
              </p:cNvSpPr>
              <p:nvPr/>
            </p:nvSpPr>
            <p:spPr bwMode="auto">
              <a:xfrm>
                <a:off x="3871913" y="3771900"/>
                <a:ext cx="411163" cy="231775"/>
              </a:xfrm>
              <a:custGeom>
                <a:avLst/>
                <a:gdLst/>
                <a:ahLst/>
                <a:cxnLst>
                  <a:cxn ang="0">
                    <a:pos x="128" y="7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46" y="0"/>
                  </a:cxn>
                  <a:cxn ang="0">
                    <a:pos x="39" y="7"/>
                  </a:cxn>
                  <a:cxn ang="0">
                    <a:pos x="39" y="7"/>
                  </a:cxn>
                  <a:cxn ang="0">
                    <a:pos x="34" y="7"/>
                  </a:cxn>
                  <a:cxn ang="0">
                    <a:pos x="7" y="29"/>
                  </a:cxn>
                  <a:cxn ang="0">
                    <a:pos x="0" y="59"/>
                  </a:cxn>
                  <a:cxn ang="0">
                    <a:pos x="15" y="79"/>
                  </a:cxn>
                  <a:cxn ang="0">
                    <a:pos x="15" y="77"/>
                  </a:cxn>
                  <a:cxn ang="0">
                    <a:pos x="30" y="61"/>
                  </a:cxn>
                  <a:cxn ang="0">
                    <a:pos x="46" y="77"/>
                  </a:cxn>
                  <a:cxn ang="0">
                    <a:pos x="45" y="80"/>
                  </a:cxn>
                  <a:cxn ang="0">
                    <a:pos x="93" y="80"/>
                  </a:cxn>
                  <a:cxn ang="0">
                    <a:pos x="92" y="77"/>
                  </a:cxn>
                  <a:cxn ang="0">
                    <a:pos x="108" y="61"/>
                  </a:cxn>
                  <a:cxn ang="0">
                    <a:pos x="123" y="77"/>
                  </a:cxn>
                  <a:cxn ang="0">
                    <a:pos x="123" y="80"/>
                  </a:cxn>
                  <a:cxn ang="0">
                    <a:pos x="142" y="59"/>
                  </a:cxn>
                  <a:cxn ang="0">
                    <a:pos x="142" y="29"/>
                  </a:cxn>
                  <a:cxn ang="0">
                    <a:pos x="128" y="7"/>
                  </a:cxn>
                  <a:cxn ang="0">
                    <a:pos x="45" y="40"/>
                  </a:cxn>
                  <a:cxn ang="0">
                    <a:pos x="16" y="40"/>
                  </a:cxn>
                  <a:cxn ang="0">
                    <a:pos x="19" y="25"/>
                  </a:cxn>
                  <a:cxn ang="0">
                    <a:pos x="20" y="22"/>
                  </a:cxn>
                  <a:cxn ang="0">
                    <a:pos x="30" y="16"/>
                  </a:cxn>
                  <a:cxn ang="0">
                    <a:pos x="45" y="16"/>
                  </a:cxn>
                  <a:cxn ang="0">
                    <a:pos x="45" y="40"/>
                  </a:cxn>
                  <a:cxn ang="0">
                    <a:pos x="104" y="46"/>
                  </a:cxn>
                  <a:cxn ang="0">
                    <a:pos x="91" y="46"/>
                  </a:cxn>
                  <a:cxn ang="0">
                    <a:pos x="91" y="60"/>
                  </a:cxn>
                  <a:cxn ang="0">
                    <a:pos x="78" y="60"/>
                  </a:cxn>
                  <a:cxn ang="0">
                    <a:pos x="78" y="46"/>
                  </a:cxn>
                  <a:cxn ang="0">
                    <a:pos x="65" y="46"/>
                  </a:cxn>
                  <a:cxn ang="0">
                    <a:pos x="65" y="33"/>
                  </a:cxn>
                  <a:cxn ang="0">
                    <a:pos x="78" y="33"/>
                  </a:cxn>
                  <a:cxn ang="0">
                    <a:pos x="78" y="20"/>
                  </a:cxn>
                  <a:cxn ang="0">
                    <a:pos x="91" y="20"/>
                  </a:cxn>
                  <a:cxn ang="0">
                    <a:pos x="91" y="33"/>
                  </a:cxn>
                  <a:cxn ang="0">
                    <a:pos x="104" y="33"/>
                  </a:cxn>
                  <a:cxn ang="0">
                    <a:pos x="104" y="46"/>
                  </a:cxn>
                  <a:cxn ang="0">
                    <a:pos x="104" y="46"/>
                  </a:cxn>
                  <a:cxn ang="0">
                    <a:pos x="104" y="46"/>
                  </a:cxn>
                </a:cxnLst>
                <a:rect l="0" t="0" r="r" b="b"/>
                <a:pathLst>
                  <a:path w="142" h="80">
                    <a:moveTo>
                      <a:pt x="128" y="7"/>
                    </a:move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3"/>
                      <a:pt x="50" y="0"/>
                      <a:pt x="46" y="0"/>
                    </a:cubicBezTo>
                    <a:cubicBezTo>
                      <a:pt x="42" y="0"/>
                      <a:pt x="39" y="3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22" y="7"/>
                      <a:pt x="12" y="13"/>
                      <a:pt x="7" y="2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8"/>
                      <a:pt x="6" y="76"/>
                      <a:pt x="15" y="79"/>
                    </a:cubicBezTo>
                    <a:cubicBezTo>
                      <a:pt x="15" y="78"/>
                      <a:pt x="15" y="77"/>
                      <a:pt x="15" y="77"/>
                    </a:cubicBezTo>
                    <a:cubicBezTo>
                      <a:pt x="15" y="68"/>
                      <a:pt x="22" y="61"/>
                      <a:pt x="30" y="61"/>
                    </a:cubicBezTo>
                    <a:cubicBezTo>
                      <a:pt x="39" y="61"/>
                      <a:pt x="46" y="68"/>
                      <a:pt x="46" y="77"/>
                    </a:cubicBezTo>
                    <a:cubicBezTo>
                      <a:pt x="46" y="78"/>
                      <a:pt x="46" y="79"/>
                      <a:pt x="45" y="80"/>
                    </a:cubicBezTo>
                    <a:cubicBezTo>
                      <a:pt x="93" y="80"/>
                      <a:pt x="93" y="80"/>
                      <a:pt x="93" y="80"/>
                    </a:cubicBezTo>
                    <a:cubicBezTo>
                      <a:pt x="92" y="79"/>
                      <a:pt x="92" y="78"/>
                      <a:pt x="92" y="77"/>
                    </a:cubicBezTo>
                    <a:cubicBezTo>
                      <a:pt x="92" y="68"/>
                      <a:pt x="99" y="61"/>
                      <a:pt x="108" y="61"/>
                    </a:cubicBezTo>
                    <a:cubicBezTo>
                      <a:pt x="116" y="61"/>
                      <a:pt x="123" y="68"/>
                      <a:pt x="123" y="77"/>
                    </a:cubicBezTo>
                    <a:cubicBezTo>
                      <a:pt x="123" y="78"/>
                      <a:pt x="123" y="79"/>
                      <a:pt x="123" y="80"/>
                    </a:cubicBezTo>
                    <a:cubicBezTo>
                      <a:pt x="134" y="79"/>
                      <a:pt x="142" y="70"/>
                      <a:pt x="142" y="59"/>
                    </a:cubicBezTo>
                    <a:cubicBezTo>
                      <a:pt x="142" y="29"/>
                      <a:pt x="142" y="29"/>
                      <a:pt x="142" y="29"/>
                    </a:cubicBezTo>
                    <a:cubicBezTo>
                      <a:pt x="142" y="17"/>
                      <a:pt x="140" y="7"/>
                      <a:pt x="128" y="7"/>
                    </a:cubicBezTo>
                    <a:close/>
                    <a:moveTo>
                      <a:pt x="45" y="40"/>
                    </a:moveTo>
                    <a:cubicBezTo>
                      <a:pt x="16" y="40"/>
                      <a:pt x="16" y="40"/>
                      <a:pt x="16" y="40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5"/>
                      <a:pt x="20" y="24"/>
                      <a:pt x="20" y="22"/>
                    </a:cubicBezTo>
                    <a:cubicBezTo>
                      <a:pt x="22" y="15"/>
                      <a:pt x="30" y="16"/>
                      <a:pt x="30" y="16"/>
                    </a:cubicBezTo>
                    <a:cubicBezTo>
                      <a:pt x="45" y="16"/>
                      <a:pt x="45" y="16"/>
                      <a:pt x="45" y="16"/>
                    </a:cubicBezTo>
                    <a:lnTo>
                      <a:pt x="45" y="40"/>
                    </a:lnTo>
                    <a:close/>
                    <a:moveTo>
                      <a:pt x="104" y="46"/>
                    </a:move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60"/>
                      <a:pt x="91" y="60"/>
                      <a:pt x="91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04" y="33"/>
                      <a:pt x="104" y="33"/>
                      <a:pt x="104" y="33"/>
                    </a:cubicBezTo>
                    <a:lnTo>
                      <a:pt x="104" y="46"/>
                    </a:lnTo>
                    <a:close/>
                    <a:moveTo>
                      <a:pt x="104" y="46"/>
                    </a:moveTo>
                    <a:cubicBezTo>
                      <a:pt x="104" y="46"/>
                      <a:pt x="104" y="46"/>
                      <a:pt x="104" y="4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44" name="Freeform 93"/>
              <p:cNvSpPr>
                <a:spLocks noEditPoints="1"/>
              </p:cNvSpPr>
              <p:nvPr/>
            </p:nvSpPr>
            <p:spPr bwMode="auto">
              <a:xfrm>
                <a:off x="3924300" y="3960813"/>
                <a:ext cx="69850" cy="69850"/>
              </a:xfrm>
              <a:custGeom>
                <a:avLst/>
                <a:gdLst/>
                <a:ahLst/>
                <a:cxnLst>
                  <a:cxn ang="0">
                    <a:pos x="24" y="12"/>
                  </a:cxn>
                  <a:cxn ang="0">
                    <a:pos x="12" y="2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24" y="12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19"/>
                      <a:pt x="19" y="24"/>
                      <a:pt x="12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lose/>
                    <a:moveTo>
                      <a:pt x="24" y="12"/>
                    </a:moveTo>
                    <a:cubicBezTo>
                      <a:pt x="24" y="12"/>
                      <a:pt x="24" y="12"/>
                      <a:pt x="24" y="1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  <p:sp>
            <p:nvSpPr>
              <p:cNvPr id="45" name="Freeform 94"/>
              <p:cNvSpPr>
                <a:spLocks noEditPoints="1"/>
              </p:cNvSpPr>
              <p:nvPr/>
            </p:nvSpPr>
            <p:spPr bwMode="auto">
              <a:xfrm>
                <a:off x="4149725" y="3960813"/>
                <a:ext cx="73025" cy="69850"/>
              </a:xfrm>
              <a:custGeom>
                <a:avLst/>
                <a:gdLst/>
                <a:ahLst/>
                <a:cxnLst>
                  <a:cxn ang="0">
                    <a:pos x="25" y="12"/>
                  </a:cxn>
                  <a:cxn ang="0">
                    <a:pos x="12" y="2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25" y="12"/>
                  </a:cxn>
                  <a:cxn ang="0">
                    <a:pos x="25" y="12"/>
                  </a:cxn>
                </a:cxnLst>
                <a:rect l="0" t="0" r="r" b="b"/>
                <a:pathLst>
                  <a:path w="25" h="24">
                    <a:moveTo>
                      <a:pt x="25" y="12"/>
                    </a:moveTo>
                    <a:cubicBezTo>
                      <a:pt x="25" y="19"/>
                      <a:pt x="19" y="24"/>
                      <a:pt x="12" y="24"/>
                    </a:cubicBezTo>
                    <a:cubicBezTo>
                      <a:pt x="6" y="24"/>
                      <a:pt x="0" y="19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9" y="0"/>
                      <a:pt x="25" y="5"/>
                      <a:pt x="25" y="12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en-US">
                  <a:cs typeface="+mn-ea"/>
                </a:endParaRPr>
              </a:p>
            </p:txBody>
          </p:sp>
        </p:grpSp>
      </p:grpSp>
      <p:graphicFrame>
        <p:nvGraphicFramePr>
          <p:cNvPr id="46" name="Chart 60"/>
          <p:cNvGraphicFramePr/>
          <p:nvPr/>
        </p:nvGraphicFramePr>
        <p:xfrm>
          <a:off x="4917642" y="998414"/>
          <a:ext cx="3686847" cy="2131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5389828" y="3274554"/>
            <a:ext cx="3214661" cy="369278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单击此处添加文字阐述，添加简短问题说明文字，具体说明文字在此处。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8" name="Flowchart: Off-page Connector 63"/>
          <p:cNvSpPr/>
          <p:nvPr/>
        </p:nvSpPr>
        <p:spPr>
          <a:xfrm rot="16200000">
            <a:off x="5142974" y="3290170"/>
            <a:ext cx="241498" cy="316369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 dirty="0">
              <a:cs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89828" y="3760561"/>
            <a:ext cx="3214660" cy="369278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单击此处添加文字阐述，添加简短问题说明文字，具体说明文字在此处。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0" name="Flowchart: Off-page Connector 65"/>
          <p:cNvSpPr/>
          <p:nvPr/>
        </p:nvSpPr>
        <p:spPr>
          <a:xfrm rot="16200000">
            <a:off x="5142974" y="3840206"/>
            <a:ext cx="241498" cy="316369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 dirty="0"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89828" y="4334876"/>
            <a:ext cx="3214660" cy="369278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单击此处添加文字阐述，添加简短问题说明文字，具体说明文字在此处。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2" name="Flowchart: Off-page Connector 67"/>
          <p:cNvSpPr/>
          <p:nvPr/>
        </p:nvSpPr>
        <p:spPr>
          <a:xfrm rot="16200000">
            <a:off x="5142974" y="4409889"/>
            <a:ext cx="241498" cy="316369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en-US" dirty="0">
              <a:cs typeface="+mn-ea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1000"/>
                                        <p:tgtEl>
                                          <p:spTgt spid="4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5" dur="1000"/>
                                        <p:tgtEl>
                                          <p:spTgt spid="4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1000"/>
                                        <p:tgtEl>
                                          <p:spTgt spid="4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3" dur="1000"/>
                                        <p:tgtEl>
                                          <p:spTgt spid="4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21" grpId="0" animBg="1"/>
      <p:bldP spid="26" grpId="0"/>
      <p:bldP spid="34" grpId="0" animBg="1"/>
      <p:bldP spid="39" grpId="0"/>
      <p:bldGraphic spid="46" grpId="0">
        <p:bldSub>
          <a:bldChart bld="series"/>
        </p:bldSub>
      </p:bldGraphic>
      <p:bldP spid="47" grpId="0"/>
      <p:bldP spid="48" grpId="0" animBg="1"/>
      <p:bldP spid="49" grpId="0"/>
      <p:bldP spid="50" grpId="0" animBg="1"/>
      <p:bldP spid="51" grpId="0"/>
      <p:bldP spid="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"/>
            <a:ext cx="9144000" cy="5145024"/>
          </a:xfrm>
          <a:prstGeom prst="rect">
            <a:avLst/>
          </a:prstGeom>
        </p:spPr>
      </p:pic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-216532" y="271918"/>
            <a:ext cx="3384376" cy="1908212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90000"/>
              </a:lnSpc>
            </a:pPr>
            <a:r>
              <a:rPr lang="en-US" altLang="zh-CN" sz="36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PART</a:t>
            </a:r>
            <a:r>
              <a:rPr lang="zh-CN" altLang="en-US" sz="36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88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IrisUPC" pitchFamily="34" charset="-34"/>
              </a:rPr>
              <a:t>4</a:t>
            </a:r>
            <a:endParaRPr kumimoji="1" lang="zh-CN" altLang="en-US" sz="4400" b="1" dirty="0">
              <a:solidFill>
                <a:schemeClr val="accent2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IrisUPC" pitchFamily="34" charset="-34"/>
            </a:endParaRPr>
          </a:p>
        </p:txBody>
      </p:sp>
      <p:sp>
        <p:nvSpPr>
          <p:cNvPr id="4" name="PA_矩形 3"/>
          <p:cNvSpPr/>
          <p:nvPr>
            <p:custDataLst>
              <p:tags r:id="rId2"/>
            </p:custDataLst>
          </p:nvPr>
        </p:nvSpPr>
        <p:spPr>
          <a:xfrm>
            <a:off x="2519772" y="988368"/>
            <a:ext cx="1779974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ea typeface="微软雅黑" panose="020B0503020204020204" pitchFamily="34" charset="-122"/>
              </a:rPr>
              <a:t>板书设计</a:t>
            </a:r>
          </a:p>
        </p:txBody>
      </p:sp>
      <p:sp>
        <p:nvSpPr>
          <p:cNvPr id="5" name="PA_矩形 4"/>
          <p:cNvSpPr/>
          <p:nvPr>
            <p:custDataLst>
              <p:tags r:id="rId3"/>
            </p:custDataLst>
          </p:nvPr>
        </p:nvSpPr>
        <p:spPr>
          <a:xfrm>
            <a:off x="2519771" y="1603136"/>
            <a:ext cx="3060341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1"/>
          <p:cNvSpPr/>
          <p:nvPr/>
        </p:nvSpPr>
        <p:spPr>
          <a:xfrm>
            <a:off x="611560" y="1816460"/>
            <a:ext cx="1656184" cy="1367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 autoUpdateAnimBg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6"/>
          <p:cNvSpPr txBox="1"/>
          <p:nvPr/>
        </p:nvSpPr>
        <p:spPr>
          <a:xfrm>
            <a:off x="3171451" y="871050"/>
            <a:ext cx="576064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6000" b="1" dirty="0">
                <a:solidFill>
                  <a:schemeClr val="accent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C</a:t>
            </a:r>
            <a:endParaRPr lang="zh-CN" altLang="en-US" sz="6000" b="1" dirty="0">
              <a:solidFill>
                <a:schemeClr val="accent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grpSp>
        <p:nvGrpSpPr>
          <p:cNvPr id="41" name="组合 31"/>
          <p:cNvGrpSpPr/>
          <p:nvPr/>
        </p:nvGrpSpPr>
        <p:grpSpPr>
          <a:xfrm>
            <a:off x="3688342" y="1267094"/>
            <a:ext cx="2838700" cy="384064"/>
            <a:chOff x="2897943" y="2278334"/>
            <a:chExt cx="3146511" cy="384064"/>
          </a:xfrm>
        </p:grpSpPr>
        <p:sp>
          <p:nvSpPr>
            <p:cNvPr id="42" name="文本框 5"/>
            <p:cNvSpPr txBox="1"/>
            <p:nvPr/>
          </p:nvSpPr>
          <p:spPr>
            <a:xfrm>
              <a:off x="2897943" y="2285372"/>
              <a:ext cx="1440160" cy="37702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ONTENT</a:t>
              </a:r>
              <a:endPara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8"/>
            <p:cNvSpPr txBox="1"/>
            <p:nvPr/>
          </p:nvSpPr>
          <p:spPr>
            <a:xfrm>
              <a:off x="4240590" y="2278334"/>
              <a:ext cx="1803864" cy="37702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en-US" altLang="zh-CN" sz="20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 </a:t>
              </a:r>
              <a:r>
                <a:rPr lang="zh-CN" altLang="en-US" sz="20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 录</a:t>
              </a:r>
            </a:p>
          </p:txBody>
        </p:sp>
      </p:grpSp>
      <p:sp>
        <p:nvSpPr>
          <p:cNvPr id="44" name="文本框 9"/>
          <p:cNvSpPr txBox="1"/>
          <p:nvPr/>
        </p:nvSpPr>
        <p:spPr>
          <a:xfrm>
            <a:off x="1607728" y="2316175"/>
            <a:ext cx="439864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ungsuhChe" pitchFamily="49" charset="-127"/>
                <a:ea typeface="GungsuhChe" pitchFamily="49" charset="-127"/>
              </a:rPr>
              <a:t>01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132701" y="2377730"/>
            <a:ext cx="95923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教学背景</a:t>
            </a:r>
          </a:p>
        </p:txBody>
      </p:sp>
      <p:sp>
        <p:nvSpPr>
          <p:cNvPr id="46" name="文本框 16"/>
          <p:cNvSpPr txBox="1"/>
          <p:nvPr/>
        </p:nvSpPr>
        <p:spPr>
          <a:xfrm>
            <a:off x="5775240" y="2330613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ungsuhChe" pitchFamily="49" charset="-127"/>
                <a:ea typeface="GungsuhChe" pitchFamily="49" charset="-127"/>
              </a:rPr>
              <a:t>02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36196" y="237773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教学分析</a:t>
            </a:r>
          </a:p>
        </p:txBody>
      </p:sp>
      <p:sp>
        <p:nvSpPr>
          <p:cNvPr id="48" name="文本框 26"/>
          <p:cNvSpPr txBox="1"/>
          <p:nvPr/>
        </p:nvSpPr>
        <p:spPr>
          <a:xfrm>
            <a:off x="1639912" y="3162803"/>
            <a:ext cx="439864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ungsuhChe" pitchFamily="49" charset="-127"/>
                <a:ea typeface="GungsuhChe" pitchFamily="49" charset="-127"/>
              </a:rPr>
              <a:t>03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136394" y="3249599"/>
            <a:ext cx="95923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教学过程</a:t>
            </a:r>
          </a:p>
        </p:txBody>
      </p:sp>
      <p:sp>
        <p:nvSpPr>
          <p:cNvPr id="50" name="文本框 30"/>
          <p:cNvSpPr txBox="1"/>
          <p:nvPr/>
        </p:nvSpPr>
        <p:spPr>
          <a:xfrm>
            <a:off x="5814998" y="3180600"/>
            <a:ext cx="439864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ungsuhChe" pitchFamily="49" charset="-127"/>
                <a:ea typeface="GungsuhChe" pitchFamily="49" charset="-127"/>
              </a:rPr>
              <a:t>04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382362" y="3254056"/>
            <a:ext cx="95923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板书设计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3851920" y="2499229"/>
            <a:ext cx="1297705" cy="1367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3887240" y="3339573"/>
            <a:ext cx="1297705" cy="1367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00"/>
                            </p:stCondLst>
                            <p:childTnLst>
                              <p:par>
                                <p:cTn id="5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9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3547887" y="1650667"/>
            <a:ext cx="1771552" cy="1771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137693" y="2808110"/>
            <a:ext cx="410193" cy="6144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16200000">
            <a:off x="4812998" y="3320526"/>
            <a:ext cx="410271" cy="6143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16200000">
            <a:off x="3653412" y="1144622"/>
            <a:ext cx="410271" cy="6143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10800000">
            <a:off x="5312325" y="1646225"/>
            <a:ext cx="410193" cy="6144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167"/>
          <p:cNvSpPr>
            <a:spLocks noEditPoints="1"/>
          </p:cNvSpPr>
          <p:nvPr/>
        </p:nvSpPr>
        <p:spPr bwMode="auto">
          <a:xfrm>
            <a:off x="4098677" y="1807006"/>
            <a:ext cx="641396" cy="942113"/>
          </a:xfrm>
          <a:custGeom>
            <a:avLst/>
            <a:gdLst>
              <a:gd name="T0" fmla="*/ 20 w 77"/>
              <a:gd name="T1" fmla="*/ 37 h 113"/>
              <a:gd name="T2" fmla="*/ 20 w 77"/>
              <a:gd name="T3" fmla="*/ 12 h 113"/>
              <a:gd name="T4" fmla="*/ 57 w 77"/>
              <a:gd name="T5" fmla="*/ 12 h 113"/>
              <a:gd name="T6" fmla="*/ 56 w 77"/>
              <a:gd name="T7" fmla="*/ 36 h 113"/>
              <a:gd name="T8" fmla="*/ 52 w 77"/>
              <a:gd name="T9" fmla="*/ 47 h 113"/>
              <a:gd name="T10" fmla="*/ 38 w 77"/>
              <a:gd name="T11" fmla="*/ 54 h 113"/>
              <a:gd name="T12" fmla="*/ 38 w 77"/>
              <a:gd name="T13" fmla="*/ 54 h 113"/>
              <a:gd name="T14" fmla="*/ 25 w 77"/>
              <a:gd name="T15" fmla="*/ 47 h 113"/>
              <a:gd name="T16" fmla="*/ 20 w 77"/>
              <a:gd name="T17" fmla="*/ 37 h 113"/>
              <a:gd name="T18" fmla="*/ 12 w 77"/>
              <a:gd name="T19" fmla="*/ 108 h 113"/>
              <a:gd name="T20" fmla="*/ 66 w 77"/>
              <a:gd name="T21" fmla="*/ 108 h 113"/>
              <a:gd name="T22" fmla="*/ 63 w 77"/>
              <a:gd name="T23" fmla="*/ 113 h 113"/>
              <a:gd name="T24" fmla="*/ 15 w 77"/>
              <a:gd name="T25" fmla="*/ 113 h 113"/>
              <a:gd name="T26" fmla="*/ 12 w 77"/>
              <a:gd name="T27" fmla="*/ 108 h 113"/>
              <a:gd name="T28" fmla="*/ 69 w 77"/>
              <a:gd name="T29" fmla="*/ 67 h 113"/>
              <a:gd name="T30" fmla="*/ 75 w 77"/>
              <a:gd name="T31" fmla="*/ 90 h 113"/>
              <a:gd name="T32" fmla="*/ 67 w 77"/>
              <a:gd name="T33" fmla="*/ 104 h 113"/>
              <a:gd name="T34" fmla="*/ 65 w 77"/>
              <a:gd name="T35" fmla="*/ 104 h 113"/>
              <a:gd name="T36" fmla="*/ 65 w 77"/>
              <a:gd name="T37" fmla="*/ 73 h 113"/>
              <a:gd name="T38" fmla="*/ 41 w 77"/>
              <a:gd name="T39" fmla="*/ 73 h 113"/>
              <a:gd name="T40" fmla="*/ 48 w 77"/>
              <a:gd name="T41" fmla="*/ 57 h 113"/>
              <a:gd name="T42" fmla="*/ 50 w 77"/>
              <a:gd name="T43" fmla="*/ 55 h 113"/>
              <a:gd name="T44" fmla="*/ 64 w 77"/>
              <a:gd name="T45" fmla="*/ 58 h 113"/>
              <a:gd name="T46" fmla="*/ 65 w 77"/>
              <a:gd name="T47" fmla="*/ 58 h 113"/>
              <a:gd name="T48" fmla="*/ 65 w 77"/>
              <a:gd name="T49" fmla="*/ 59 h 113"/>
              <a:gd name="T50" fmla="*/ 69 w 77"/>
              <a:gd name="T51" fmla="*/ 68 h 113"/>
              <a:gd name="T52" fmla="*/ 69 w 77"/>
              <a:gd name="T53" fmla="*/ 67 h 113"/>
              <a:gd name="T54" fmla="*/ 13 w 77"/>
              <a:gd name="T55" fmla="*/ 104 h 113"/>
              <a:gd name="T56" fmla="*/ 10 w 77"/>
              <a:gd name="T57" fmla="*/ 104 h 113"/>
              <a:gd name="T58" fmla="*/ 2 w 77"/>
              <a:gd name="T59" fmla="*/ 90 h 113"/>
              <a:gd name="T60" fmla="*/ 8 w 77"/>
              <a:gd name="T61" fmla="*/ 67 h 113"/>
              <a:gd name="T62" fmla="*/ 13 w 77"/>
              <a:gd name="T63" fmla="*/ 58 h 113"/>
              <a:gd name="T64" fmla="*/ 13 w 77"/>
              <a:gd name="T65" fmla="*/ 58 h 113"/>
              <a:gd name="T66" fmla="*/ 14 w 77"/>
              <a:gd name="T67" fmla="*/ 58 h 113"/>
              <a:gd name="T68" fmla="*/ 27 w 77"/>
              <a:gd name="T69" fmla="*/ 55 h 113"/>
              <a:gd name="T70" fmla="*/ 29 w 77"/>
              <a:gd name="T71" fmla="*/ 57 h 113"/>
              <a:gd name="T72" fmla="*/ 37 w 77"/>
              <a:gd name="T73" fmla="*/ 73 h 113"/>
              <a:gd name="T74" fmla="*/ 13 w 77"/>
              <a:gd name="T75" fmla="*/ 73 h 113"/>
              <a:gd name="T76" fmla="*/ 13 w 77"/>
              <a:gd name="T77" fmla="*/ 10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3" tIns="34287" rIns="68573" bIns="34287" numCol="1" anchor="t" anchorCtr="0" compatLnSpc="1"/>
          <a:lstStyle/>
          <a:p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3602151" y="2876464"/>
            <a:ext cx="1663025" cy="284577"/>
          </a:xfrm>
          <a:prstGeom prst="rect">
            <a:avLst/>
          </a:prstGeom>
          <a:noFill/>
          <a:ln>
            <a:noFill/>
          </a:ln>
        </p:spPr>
        <p:txBody>
          <a:bodyPr wrap="square" lIns="65021" tIns="32510" rIns="65021" bIns="32510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DIGITALVIDEOS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TextBox 23"/>
          <p:cNvSpPr txBox="1"/>
          <p:nvPr/>
        </p:nvSpPr>
        <p:spPr>
          <a:xfrm>
            <a:off x="5902964" y="1700829"/>
            <a:ext cx="2068263" cy="619557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6292793" y="1481319"/>
            <a:ext cx="1152681" cy="240795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1" name="TextBox 23"/>
          <p:cNvSpPr txBox="1"/>
          <p:nvPr/>
        </p:nvSpPr>
        <p:spPr>
          <a:xfrm>
            <a:off x="5902964" y="3534085"/>
            <a:ext cx="2068263" cy="619557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6292793" y="3314575"/>
            <a:ext cx="1152681" cy="240795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3" name="TextBox 23"/>
          <p:cNvSpPr txBox="1"/>
          <p:nvPr/>
        </p:nvSpPr>
        <p:spPr>
          <a:xfrm>
            <a:off x="576250" y="1700829"/>
            <a:ext cx="2068263" cy="619557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1491832" y="1481319"/>
            <a:ext cx="1152681" cy="240795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5" name="TextBox 23"/>
          <p:cNvSpPr txBox="1"/>
          <p:nvPr/>
        </p:nvSpPr>
        <p:spPr>
          <a:xfrm>
            <a:off x="576250" y="3534085"/>
            <a:ext cx="2068263" cy="619557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1491832" y="3314575"/>
            <a:ext cx="1152681" cy="240795"/>
          </a:xfrm>
          <a:prstGeom prst="rect">
            <a:avLst/>
          </a:prstGeom>
          <a:noFill/>
        </p:spPr>
        <p:txBody>
          <a:bodyPr wrap="none" lIns="65021" tIns="32510" rIns="65021" bIns="32510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82" grpId="0" animBg="1"/>
      <p:bldP spid="83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6786" y="2166339"/>
            <a:ext cx="1834117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390903" y="2027530"/>
            <a:ext cx="277586" cy="27762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32544" y="2166339"/>
            <a:ext cx="1834117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8302" y="2166339"/>
            <a:ext cx="1834117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84059" y="2166339"/>
            <a:ext cx="1834117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4363811" y="2027530"/>
            <a:ext cx="277586" cy="27762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6336720" y="2027530"/>
            <a:ext cx="277586" cy="27762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8309629" y="2027530"/>
            <a:ext cx="277586" cy="27762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588" y="1744597"/>
            <a:ext cx="593770" cy="3154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4590" y="2401592"/>
            <a:ext cx="1438633" cy="669308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940" y="1744889"/>
            <a:ext cx="593667" cy="3154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16942" y="2401885"/>
            <a:ext cx="1438633" cy="669308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5961" y="1744597"/>
            <a:ext cx="593770" cy="3154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55963" y="2401592"/>
            <a:ext cx="1438633" cy="669308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5947" y="1744597"/>
            <a:ext cx="593770" cy="3154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55949" y="2401592"/>
            <a:ext cx="1438633" cy="669308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1858099" y="1548236"/>
            <a:ext cx="1368000" cy="612047"/>
            <a:chOff x="3667126" y="1319213"/>
            <a:chExt cx="1657350" cy="741362"/>
          </a:xfrm>
        </p:grpSpPr>
        <p:sp>
          <p:nvSpPr>
            <p:cNvPr id="7173" name="Freeform 5"/>
            <p:cNvSpPr/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/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/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24"/>
          <p:cNvGrpSpPr/>
          <p:nvPr/>
        </p:nvGrpSpPr>
        <p:grpSpPr>
          <a:xfrm>
            <a:off x="1252716" y="2160280"/>
            <a:ext cx="2696691" cy="644812"/>
            <a:chOff x="2933701" y="2060575"/>
            <a:chExt cx="3267075" cy="781050"/>
          </a:xfrm>
        </p:grpSpPr>
        <p:sp>
          <p:nvSpPr>
            <p:cNvPr id="7176" name="Freeform 8"/>
            <p:cNvSpPr/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/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1126923" y="2805087"/>
            <a:ext cx="2948277" cy="677578"/>
            <a:chOff x="2781301" y="2841625"/>
            <a:chExt cx="3571875" cy="820738"/>
          </a:xfrm>
        </p:grpSpPr>
        <p:sp>
          <p:nvSpPr>
            <p:cNvPr id="7178" name="Freeform 10"/>
            <p:cNvSpPr/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/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/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/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22"/>
          <p:cNvGrpSpPr/>
          <p:nvPr/>
        </p:nvGrpSpPr>
        <p:grpSpPr>
          <a:xfrm>
            <a:off x="1670700" y="3482689"/>
            <a:ext cx="1858069" cy="663160"/>
            <a:chOff x="3440113" y="3662363"/>
            <a:chExt cx="2251075" cy="803275"/>
          </a:xfrm>
        </p:grpSpPr>
        <p:sp>
          <p:nvSpPr>
            <p:cNvPr id="7182" name="Freeform 14"/>
            <p:cNvSpPr/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/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/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11" tIns="55655" rIns="111311" bIns="5565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4908922" y="1648010"/>
            <a:ext cx="2293580" cy="6277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08945" y="2327259"/>
            <a:ext cx="2293582" cy="6277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08922" y="3006508"/>
            <a:ext cx="2293580" cy="6277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08922" y="3685757"/>
            <a:ext cx="2293580" cy="6277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0" name="Text Placeholder 3"/>
          <p:cNvSpPr txBox="1"/>
          <p:nvPr/>
        </p:nvSpPr>
        <p:spPr>
          <a:xfrm>
            <a:off x="7290981" y="1714337"/>
            <a:ext cx="719624" cy="51697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1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/>
          <p:nvPr/>
        </p:nvSpPr>
        <p:spPr>
          <a:xfrm>
            <a:off x="7290981" y="3793757"/>
            <a:ext cx="719624" cy="51697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1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/>
          <p:nvPr/>
        </p:nvSpPr>
        <p:spPr>
          <a:xfrm>
            <a:off x="7290981" y="2410655"/>
            <a:ext cx="719624" cy="51697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1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/>
          <p:nvPr/>
        </p:nvSpPr>
        <p:spPr>
          <a:xfrm>
            <a:off x="7290981" y="3102204"/>
            <a:ext cx="719624" cy="51697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1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9" name="Group 43"/>
          <p:cNvGrpSpPr/>
          <p:nvPr/>
        </p:nvGrpSpPr>
        <p:grpSpPr>
          <a:xfrm>
            <a:off x="4397359" y="1693696"/>
            <a:ext cx="427155" cy="415004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46"/>
          <p:cNvGrpSpPr/>
          <p:nvPr/>
        </p:nvGrpSpPr>
        <p:grpSpPr>
          <a:xfrm>
            <a:off x="4379946" y="2376123"/>
            <a:ext cx="427155" cy="415004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49"/>
          <p:cNvGrpSpPr/>
          <p:nvPr/>
        </p:nvGrpSpPr>
        <p:grpSpPr>
          <a:xfrm>
            <a:off x="4379946" y="3053783"/>
            <a:ext cx="427155" cy="415004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52"/>
          <p:cNvGrpSpPr/>
          <p:nvPr/>
        </p:nvGrpSpPr>
        <p:grpSpPr>
          <a:xfrm>
            <a:off x="4379946" y="3731444"/>
            <a:ext cx="427155" cy="415004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11"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11" tIns="55655" rIns="111311" bIns="5565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2411760" y="4624254"/>
            <a:ext cx="5026506" cy="207747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48"/>
          <p:cNvGrpSpPr/>
          <p:nvPr/>
        </p:nvGrpSpPr>
        <p:grpSpPr>
          <a:xfrm>
            <a:off x="2040089" y="1380496"/>
            <a:ext cx="1820520" cy="717219"/>
            <a:chOff x="6892131" y="2390514"/>
            <a:chExt cx="1723532" cy="678918"/>
          </a:xfrm>
          <a:solidFill>
            <a:schemeClr val="accent1"/>
          </a:solidFill>
        </p:grpSpPr>
        <p:sp>
          <p:nvSpPr>
            <p:cNvPr id="50" name="任意多边形 49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6948229" y="2552700"/>
              <a:ext cx="1667434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237508" y="1629196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3" name="组合 52"/>
          <p:cNvGrpSpPr/>
          <p:nvPr/>
        </p:nvGrpSpPr>
        <p:grpSpPr>
          <a:xfrm>
            <a:off x="2040090" y="2198025"/>
            <a:ext cx="1501865" cy="717219"/>
            <a:chOff x="6892131" y="2390514"/>
            <a:chExt cx="1051719" cy="678918"/>
          </a:xfrm>
          <a:solidFill>
            <a:schemeClr val="accent1"/>
          </a:solidFill>
        </p:grpSpPr>
        <p:sp>
          <p:nvSpPr>
            <p:cNvPr id="54" name="任意多边形 53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6948229" y="2552700"/>
              <a:ext cx="995621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237508" y="2446724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4" name="组合 56"/>
          <p:cNvGrpSpPr/>
          <p:nvPr/>
        </p:nvGrpSpPr>
        <p:grpSpPr>
          <a:xfrm>
            <a:off x="2040090" y="2994771"/>
            <a:ext cx="1335611" cy="717219"/>
            <a:chOff x="6892131" y="2390514"/>
            <a:chExt cx="1051719" cy="678918"/>
          </a:xfrm>
          <a:solidFill>
            <a:schemeClr val="accent1"/>
          </a:solidFill>
        </p:grpSpPr>
        <p:sp>
          <p:nvSpPr>
            <p:cNvPr id="58" name="任意多边形 57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6948229" y="2552700"/>
              <a:ext cx="995621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237508" y="3243470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5" name="组合 60"/>
          <p:cNvGrpSpPr/>
          <p:nvPr/>
        </p:nvGrpSpPr>
        <p:grpSpPr>
          <a:xfrm>
            <a:off x="2040090" y="3755700"/>
            <a:ext cx="1564211" cy="717219"/>
            <a:chOff x="6892131" y="2390514"/>
            <a:chExt cx="1480878" cy="678918"/>
          </a:xfrm>
          <a:solidFill>
            <a:schemeClr val="accent1"/>
          </a:solidFill>
        </p:grpSpPr>
        <p:sp>
          <p:nvSpPr>
            <p:cNvPr id="62" name="任意多边形 61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6948229" y="2552700"/>
              <a:ext cx="1424780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237508" y="4004398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6" name="组合 64"/>
          <p:cNvGrpSpPr/>
          <p:nvPr/>
        </p:nvGrpSpPr>
        <p:grpSpPr>
          <a:xfrm>
            <a:off x="6283145" y="1380496"/>
            <a:ext cx="1564212" cy="717219"/>
            <a:chOff x="6892131" y="2390514"/>
            <a:chExt cx="1480879" cy="678918"/>
          </a:xfrm>
          <a:solidFill>
            <a:schemeClr val="accent4"/>
          </a:solidFill>
        </p:grpSpPr>
        <p:sp>
          <p:nvSpPr>
            <p:cNvPr id="66" name="任意多边形 65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6948229" y="2552700"/>
              <a:ext cx="1424781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5480566" y="1629196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7" name="组合 68"/>
          <p:cNvGrpSpPr/>
          <p:nvPr/>
        </p:nvGrpSpPr>
        <p:grpSpPr>
          <a:xfrm>
            <a:off x="6283147" y="2198025"/>
            <a:ext cx="2108018" cy="717219"/>
            <a:chOff x="6892131" y="2390514"/>
            <a:chExt cx="1476193" cy="678918"/>
          </a:xfrm>
          <a:solidFill>
            <a:schemeClr val="accent4"/>
          </a:solidFill>
        </p:grpSpPr>
        <p:sp>
          <p:nvSpPr>
            <p:cNvPr id="70" name="任意多边形 69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>
              <a:off x="6948229" y="2552700"/>
              <a:ext cx="1420095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5480566" y="2446724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8" name="组合 72"/>
          <p:cNvGrpSpPr/>
          <p:nvPr/>
        </p:nvGrpSpPr>
        <p:grpSpPr>
          <a:xfrm>
            <a:off x="6283147" y="2994771"/>
            <a:ext cx="2253492" cy="717219"/>
            <a:chOff x="6892131" y="2390514"/>
            <a:chExt cx="1774498" cy="678918"/>
          </a:xfrm>
          <a:solidFill>
            <a:schemeClr val="accent4"/>
          </a:solidFill>
        </p:grpSpPr>
        <p:sp>
          <p:nvSpPr>
            <p:cNvPr id="74" name="任意多边形 73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6948229" y="2552700"/>
              <a:ext cx="1718400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5480566" y="3243470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grpSp>
        <p:nvGrpSpPr>
          <p:cNvPr id="9" name="组合 76"/>
          <p:cNvGrpSpPr/>
          <p:nvPr/>
        </p:nvGrpSpPr>
        <p:grpSpPr>
          <a:xfrm>
            <a:off x="6283147" y="3755700"/>
            <a:ext cx="2329692" cy="717219"/>
            <a:chOff x="6892131" y="2390514"/>
            <a:chExt cx="2205577" cy="678918"/>
          </a:xfrm>
          <a:solidFill>
            <a:schemeClr val="accent4"/>
          </a:solidFill>
        </p:grpSpPr>
        <p:sp>
          <p:nvSpPr>
            <p:cNvPr id="78" name="任意多边形 77"/>
            <p:cNvSpPr/>
            <p:nvPr/>
          </p:nvSpPr>
          <p:spPr>
            <a:xfrm>
              <a:off x="6892131" y="2390514"/>
              <a:ext cx="491331" cy="678918"/>
            </a:xfrm>
            <a:custGeom>
              <a:avLst/>
              <a:gdLst>
                <a:gd name="connsiteX0" fmla="*/ 0 w 990600"/>
                <a:gd name="connsiteY0" fmla="*/ 0 h 736600"/>
                <a:gd name="connsiteX1" fmla="*/ 0 w 990600"/>
                <a:gd name="connsiteY1" fmla="*/ 736600 h 736600"/>
                <a:gd name="connsiteX2" fmla="*/ 254000 w 990600"/>
                <a:gd name="connsiteY2" fmla="*/ 520700 h 736600"/>
                <a:gd name="connsiteX3" fmla="*/ 990600 w 990600"/>
                <a:gd name="connsiteY3" fmla="*/ 520700 h 736600"/>
                <a:gd name="connsiteX4" fmla="*/ 990600 w 990600"/>
                <a:gd name="connsiteY4" fmla="*/ 101600 h 736600"/>
                <a:gd name="connsiteX5" fmla="*/ 241300 w 990600"/>
                <a:gd name="connsiteY5" fmla="*/ 101600 h 736600"/>
                <a:gd name="connsiteX6" fmla="*/ 0 w 990600"/>
                <a:gd name="connsiteY6" fmla="*/ 0 h 736600"/>
                <a:gd name="connsiteX0-1" fmla="*/ 0 w 995424"/>
                <a:gd name="connsiteY0-2" fmla="*/ 0 h 834231"/>
                <a:gd name="connsiteX1-3" fmla="*/ 4824 w 995424"/>
                <a:gd name="connsiteY1-4" fmla="*/ 834231 h 834231"/>
                <a:gd name="connsiteX2-5" fmla="*/ 258824 w 995424"/>
                <a:gd name="connsiteY2-6" fmla="*/ 618331 h 834231"/>
                <a:gd name="connsiteX3-7" fmla="*/ 995424 w 995424"/>
                <a:gd name="connsiteY3-8" fmla="*/ 618331 h 834231"/>
                <a:gd name="connsiteX4-9" fmla="*/ 995424 w 995424"/>
                <a:gd name="connsiteY4-10" fmla="*/ 199231 h 834231"/>
                <a:gd name="connsiteX5-11" fmla="*/ 246124 w 995424"/>
                <a:gd name="connsiteY5-12" fmla="*/ 199231 h 834231"/>
                <a:gd name="connsiteX6-13" fmla="*/ 0 w 995424"/>
                <a:gd name="connsiteY6-14" fmla="*/ 0 h 834231"/>
                <a:gd name="connsiteX0-15" fmla="*/ 0 w 995424"/>
                <a:gd name="connsiteY0-16" fmla="*/ 0 h 834231"/>
                <a:gd name="connsiteX1-17" fmla="*/ 4824 w 995424"/>
                <a:gd name="connsiteY1-18" fmla="*/ 834231 h 834231"/>
                <a:gd name="connsiteX2-19" fmla="*/ 258824 w 995424"/>
                <a:gd name="connsiteY2-20" fmla="*/ 618331 h 834231"/>
                <a:gd name="connsiteX3-21" fmla="*/ 995424 w 995424"/>
                <a:gd name="connsiteY3-22" fmla="*/ 618331 h 834231"/>
                <a:gd name="connsiteX4-23" fmla="*/ 995424 w 995424"/>
                <a:gd name="connsiteY4-24" fmla="*/ 199231 h 834231"/>
                <a:gd name="connsiteX5-25" fmla="*/ 304016 w 995424"/>
                <a:gd name="connsiteY5-26" fmla="*/ 199231 h 834231"/>
                <a:gd name="connsiteX6-27" fmla="*/ 0 w 995424"/>
                <a:gd name="connsiteY6-28" fmla="*/ 0 h 834231"/>
                <a:gd name="connsiteX0-29" fmla="*/ 0 w 995424"/>
                <a:gd name="connsiteY0-30" fmla="*/ 0 h 834231"/>
                <a:gd name="connsiteX1-31" fmla="*/ 4824 w 995424"/>
                <a:gd name="connsiteY1-32" fmla="*/ 834231 h 834231"/>
                <a:gd name="connsiteX2-33" fmla="*/ 292595 w 995424"/>
                <a:gd name="connsiteY2-34" fmla="*/ 618331 h 834231"/>
                <a:gd name="connsiteX3-35" fmla="*/ 995424 w 995424"/>
                <a:gd name="connsiteY3-36" fmla="*/ 618331 h 834231"/>
                <a:gd name="connsiteX4-37" fmla="*/ 995424 w 995424"/>
                <a:gd name="connsiteY4-38" fmla="*/ 199231 h 834231"/>
                <a:gd name="connsiteX5-39" fmla="*/ 304016 w 995424"/>
                <a:gd name="connsiteY5-40" fmla="*/ 199231 h 834231"/>
                <a:gd name="connsiteX6-41" fmla="*/ 0 w 995424"/>
                <a:gd name="connsiteY6-42" fmla="*/ 0 h 834231"/>
                <a:gd name="connsiteX0-43" fmla="*/ 0 w 995424"/>
                <a:gd name="connsiteY0-44" fmla="*/ 0 h 834231"/>
                <a:gd name="connsiteX1-45" fmla="*/ 4824 w 995424"/>
                <a:gd name="connsiteY1-46" fmla="*/ 834231 h 834231"/>
                <a:gd name="connsiteX2-47" fmla="*/ 292595 w 995424"/>
                <a:gd name="connsiteY2-48" fmla="*/ 618331 h 834231"/>
                <a:gd name="connsiteX3-49" fmla="*/ 995424 w 995424"/>
                <a:gd name="connsiteY3-50" fmla="*/ 618331 h 834231"/>
                <a:gd name="connsiteX4-51" fmla="*/ 995424 w 995424"/>
                <a:gd name="connsiteY4-52" fmla="*/ 199231 h 834231"/>
                <a:gd name="connsiteX5-53" fmla="*/ 304016 w 995424"/>
                <a:gd name="connsiteY5-54" fmla="*/ 199231 h 834231"/>
                <a:gd name="connsiteX6-55" fmla="*/ 0 w 995424"/>
                <a:gd name="connsiteY6-56" fmla="*/ 0 h 834231"/>
                <a:gd name="connsiteX0-57" fmla="*/ 0 w 995424"/>
                <a:gd name="connsiteY0-58" fmla="*/ 0 h 834231"/>
                <a:gd name="connsiteX1-59" fmla="*/ 4824 w 995424"/>
                <a:gd name="connsiteY1-60" fmla="*/ 834231 h 834231"/>
                <a:gd name="connsiteX2-61" fmla="*/ 292595 w 995424"/>
                <a:gd name="connsiteY2-62" fmla="*/ 618331 h 834231"/>
                <a:gd name="connsiteX3-63" fmla="*/ 995424 w 995424"/>
                <a:gd name="connsiteY3-64" fmla="*/ 618331 h 834231"/>
                <a:gd name="connsiteX4-65" fmla="*/ 995424 w 995424"/>
                <a:gd name="connsiteY4-66" fmla="*/ 199231 h 834231"/>
                <a:gd name="connsiteX5-67" fmla="*/ 304016 w 995424"/>
                <a:gd name="connsiteY5-68" fmla="*/ 199231 h 834231"/>
                <a:gd name="connsiteX6-69" fmla="*/ 0 w 995424"/>
                <a:gd name="connsiteY6-70" fmla="*/ 0 h 834231"/>
                <a:gd name="connsiteX0-71" fmla="*/ 0 w 995424"/>
                <a:gd name="connsiteY0-72" fmla="*/ 0 h 834231"/>
                <a:gd name="connsiteX1-73" fmla="*/ 4824 w 995424"/>
                <a:gd name="connsiteY1-74" fmla="*/ 834231 h 834231"/>
                <a:gd name="connsiteX2-75" fmla="*/ 292595 w 995424"/>
                <a:gd name="connsiteY2-76" fmla="*/ 618331 h 834231"/>
                <a:gd name="connsiteX3-77" fmla="*/ 995424 w 995424"/>
                <a:gd name="connsiteY3-78" fmla="*/ 618331 h 834231"/>
                <a:gd name="connsiteX4-79" fmla="*/ 995424 w 995424"/>
                <a:gd name="connsiteY4-80" fmla="*/ 199231 h 834231"/>
                <a:gd name="connsiteX5-81" fmla="*/ 304016 w 995424"/>
                <a:gd name="connsiteY5-82" fmla="*/ 199231 h 834231"/>
                <a:gd name="connsiteX6-83" fmla="*/ 0 w 995424"/>
                <a:gd name="connsiteY6-84" fmla="*/ 0 h 834231"/>
                <a:gd name="connsiteX0-85" fmla="*/ 0 w 995424"/>
                <a:gd name="connsiteY0-86" fmla="*/ 0 h 834231"/>
                <a:gd name="connsiteX1-87" fmla="*/ 4824 w 995424"/>
                <a:gd name="connsiteY1-88" fmla="*/ 834231 h 834231"/>
                <a:gd name="connsiteX2-89" fmla="*/ 292595 w 995424"/>
                <a:gd name="connsiteY2-90" fmla="*/ 618331 h 834231"/>
                <a:gd name="connsiteX3-91" fmla="*/ 995424 w 995424"/>
                <a:gd name="connsiteY3-92" fmla="*/ 618331 h 834231"/>
                <a:gd name="connsiteX4-93" fmla="*/ 995424 w 995424"/>
                <a:gd name="connsiteY4-94" fmla="*/ 199231 h 834231"/>
                <a:gd name="connsiteX5-95" fmla="*/ 304016 w 995424"/>
                <a:gd name="connsiteY5-96" fmla="*/ 199231 h 834231"/>
                <a:gd name="connsiteX6-97" fmla="*/ 0 w 995424"/>
                <a:gd name="connsiteY6-98" fmla="*/ 0 h 834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95424" h="834231">
                  <a:moveTo>
                    <a:pt x="0" y="0"/>
                  </a:moveTo>
                  <a:lnTo>
                    <a:pt x="4824" y="834231"/>
                  </a:lnTo>
                  <a:cubicBezTo>
                    <a:pt x="47679" y="759882"/>
                    <a:pt x="100184" y="626005"/>
                    <a:pt x="292595" y="618331"/>
                  </a:cubicBezTo>
                  <a:lnTo>
                    <a:pt x="995424" y="618331"/>
                  </a:lnTo>
                  <a:lnTo>
                    <a:pt x="995424" y="199231"/>
                  </a:lnTo>
                  <a:lnTo>
                    <a:pt x="304016" y="199231"/>
                  </a:lnTo>
                  <a:cubicBezTo>
                    <a:pt x="115837" y="204259"/>
                    <a:pt x="72394" y="8307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>
              <a:off x="6948229" y="2552700"/>
              <a:ext cx="2149479" cy="34112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/>
                <a:t>30%</a:t>
              </a:r>
              <a:endParaRPr lang="zh-CN" altLang="en-US" dirty="0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5480566" y="4004398"/>
            <a:ext cx="731065" cy="253950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altLang="zh-CN" sz="1200" dirty="0"/>
              <a:t>PROGECT</a:t>
            </a:r>
            <a:endParaRPr lang="zh-CN" altLang="en-US" sz="1200" dirty="0"/>
          </a:p>
        </p:txBody>
      </p:sp>
      <p:sp>
        <p:nvSpPr>
          <p:cNvPr id="81" name="文本框 80"/>
          <p:cNvSpPr txBox="1"/>
          <p:nvPr/>
        </p:nvSpPr>
        <p:spPr>
          <a:xfrm>
            <a:off x="2062605" y="1008075"/>
            <a:ext cx="959088" cy="3154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376904" y="1008075"/>
            <a:ext cx="959088" cy="3154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2" grpId="0"/>
      <p:bldP spid="56" grpId="0"/>
      <p:bldP spid="60" grpId="0"/>
      <p:bldP spid="64" grpId="0"/>
      <p:bldP spid="68" grpId="0"/>
      <p:bldP spid="72" grpId="0"/>
      <p:bldP spid="76" grpId="0"/>
      <p:bldP spid="80" grpId="0"/>
      <p:bldP spid="81" grpId="0"/>
      <p:bldP spid="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"/>
            <a:ext cx="9144000" cy="5145024"/>
          </a:xfrm>
          <a:prstGeom prst="rect">
            <a:avLst/>
          </a:prstGeom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467544" y="1312404"/>
            <a:ext cx="41261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演讲完毕   谢谢观看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581538" y="1932470"/>
            <a:ext cx="4032854" cy="2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581538" y="517411"/>
            <a:ext cx="13865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20XX</a:t>
            </a:r>
            <a:endParaRPr lang="en-US" altLang="zh-CN" sz="5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581538" y="2310910"/>
            <a:ext cx="1296145" cy="2566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68571" tIns="34285" rIns="68571" bIns="34285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代用名</a:t>
            </a:r>
            <a:endParaRPr lang="zh-CN" altLang="en-US" sz="11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581538" y="2676169"/>
            <a:ext cx="1654873" cy="2566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68571" tIns="34285" rIns="68571" bIns="34285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1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1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"/>
            <a:ext cx="9144000" cy="5145024"/>
          </a:xfrm>
          <a:prstGeom prst="rect">
            <a:avLst/>
          </a:prstGeom>
        </p:spPr>
      </p:pic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-108520" y="304292"/>
            <a:ext cx="3384376" cy="1908212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90000"/>
              </a:lnSpc>
            </a:pPr>
            <a:r>
              <a:rPr lang="en-US" altLang="zh-CN" sz="40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PART</a:t>
            </a:r>
            <a:r>
              <a:rPr kumimoji="1" lang="en-US" altLang="zh-CN" sz="96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IrisUPC" pitchFamily="34" charset="-34"/>
              </a:rPr>
              <a:t>1</a:t>
            </a:r>
            <a:endParaRPr kumimoji="1" lang="zh-CN" altLang="en-US" sz="4800" b="1" dirty="0">
              <a:solidFill>
                <a:schemeClr val="accent2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IrisUPC" pitchFamily="34" charset="-34"/>
            </a:endParaRPr>
          </a:p>
        </p:txBody>
      </p:sp>
      <p:sp>
        <p:nvSpPr>
          <p:cNvPr id="4" name="PA_矩形 3"/>
          <p:cNvSpPr/>
          <p:nvPr>
            <p:custDataLst>
              <p:tags r:id="rId2"/>
            </p:custDataLst>
          </p:nvPr>
        </p:nvSpPr>
        <p:spPr>
          <a:xfrm>
            <a:off x="2627784" y="988368"/>
            <a:ext cx="1779974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ea typeface="微软雅黑" panose="020B0503020204020204" pitchFamily="34" charset="-122"/>
              </a:rPr>
              <a:t>教学背景</a:t>
            </a:r>
          </a:p>
        </p:txBody>
      </p:sp>
      <p:sp>
        <p:nvSpPr>
          <p:cNvPr id="5" name="PA_矩形 4"/>
          <p:cNvSpPr/>
          <p:nvPr>
            <p:custDataLst>
              <p:tags r:id="rId3"/>
            </p:custDataLst>
          </p:nvPr>
        </p:nvSpPr>
        <p:spPr>
          <a:xfrm>
            <a:off x="2627783" y="1603136"/>
            <a:ext cx="2988333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1"/>
          <p:cNvSpPr/>
          <p:nvPr/>
        </p:nvSpPr>
        <p:spPr>
          <a:xfrm>
            <a:off x="719572" y="1816460"/>
            <a:ext cx="1656184" cy="1367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99"/>
                            </p:stCondLst>
                            <p:childTnLst>
                              <p:par>
                                <p:cTn id="1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99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 autoUpdateAnimBg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4"/>
          <p:cNvSpPr txBox="1"/>
          <p:nvPr/>
        </p:nvSpPr>
        <p:spPr>
          <a:xfrm>
            <a:off x="3826851" y="254257"/>
            <a:ext cx="1531188" cy="415554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标题字内容</a:t>
            </a:r>
            <a:endParaRPr lang="id-ID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5"/>
          <p:cNvSpPr txBox="1"/>
          <p:nvPr/>
        </p:nvSpPr>
        <p:spPr>
          <a:xfrm>
            <a:off x="3371792" y="642706"/>
            <a:ext cx="2441307" cy="261583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id-ID" sz="1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 flipH="1">
            <a:off x="-752" y="2880975"/>
            <a:ext cx="9144000" cy="1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40000"/>
                <a:lumOff val="60000"/>
              </a:schemeClr>
            </a:solidFill>
            <a:prstDash val="sysDash"/>
          </a:ln>
          <a:effectLst/>
        </p:spPr>
      </p:cxnSp>
      <p:grpSp>
        <p:nvGrpSpPr>
          <p:cNvPr id="2" name="Group 9"/>
          <p:cNvGrpSpPr/>
          <p:nvPr/>
        </p:nvGrpSpPr>
        <p:grpSpPr>
          <a:xfrm>
            <a:off x="3336336" y="3094061"/>
            <a:ext cx="97709" cy="278619"/>
            <a:chOff x="4448446" y="4124261"/>
            <a:chExt cx="130279" cy="371441"/>
          </a:xfrm>
        </p:grpSpPr>
        <p:cxnSp>
          <p:nvCxnSpPr>
            <p:cNvPr id="8" name="Straight Connector 10"/>
            <p:cNvCxnSpPr>
              <a:stCxn id="26" idx="4"/>
              <a:endCxn id="9" idx="0"/>
            </p:cNvCxnSpPr>
            <p:nvPr/>
          </p:nvCxnSpPr>
          <p:spPr>
            <a:xfrm flipH="1">
              <a:off x="4513586" y="4124261"/>
              <a:ext cx="836" cy="241165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9" name="Oval 11"/>
            <p:cNvSpPr/>
            <p:nvPr/>
          </p:nvSpPr>
          <p:spPr>
            <a:xfrm>
              <a:off x="4448446" y="4365426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5724578" y="3094061"/>
            <a:ext cx="97709" cy="278619"/>
            <a:chOff x="7632768" y="4124261"/>
            <a:chExt cx="130279" cy="371441"/>
          </a:xfrm>
        </p:grpSpPr>
        <p:cxnSp>
          <p:nvCxnSpPr>
            <p:cNvPr id="11" name="Straight Connector 13"/>
            <p:cNvCxnSpPr>
              <a:stCxn id="32" idx="4"/>
              <a:endCxn id="12" idx="0"/>
            </p:cNvCxnSpPr>
            <p:nvPr/>
          </p:nvCxnSpPr>
          <p:spPr>
            <a:xfrm flipH="1">
              <a:off x="7697908" y="4124261"/>
              <a:ext cx="3191" cy="241165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2" name="Oval 14"/>
            <p:cNvSpPr/>
            <p:nvPr/>
          </p:nvSpPr>
          <p:spPr>
            <a:xfrm>
              <a:off x="7632768" y="4365426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15"/>
          <p:cNvGrpSpPr/>
          <p:nvPr/>
        </p:nvGrpSpPr>
        <p:grpSpPr>
          <a:xfrm>
            <a:off x="2134077" y="2379002"/>
            <a:ext cx="97709" cy="277997"/>
            <a:chOff x="2845435" y="3170977"/>
            <a:chExt cx="130279" cy="370612"/>
          </a:xfrm>
        </p:grpSpPr>
        <p:cxnSp>
          <p:nvCxnSpPr>
            <p:cNvPr id="14" name="Straight Connector 16"/>
            <p:cNvCxnSpPr>
              <a:stCxn id="15" idx="4"/>
              <a:endCxn id="23" idx="0"/>
            </p:cNvCxnSpPr>
            <p:nvPr/>
          </p:nvCxnSpPr>
          <p:spPr>
            <a:xfrm flipH="1">
              <a:off x="2909152" y="3301253"/>
              <a:ext cx="1423" cy="240336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5" name="Oval 17"/>
            <p:cNvSpPr/>
            <p:nvPr/>
          </p:nvSpPr>
          <p:spPr>
            <a:xfrm>
              <a:off x="2845435" y="3170977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Group 18"/>
          <p:cNvGrpSpPr/>
          <p:nvPr/>
        </p:nvGrpSpPr>
        <p:grpSpPr>
          <a:xfrm>
            <a:off x="4523442" y="2376882"/>
            <a:ext cx="97709" cy="280116"/>
            <a:chOff x="6031255" y="3168150"/>
            <a:chExt cx="130279" cy="373439"/>
          </a:xfrm>
        </p:grpSpPr>
        <p:cxnSp>
          <p:nvCxnSpPr>
            <p:cNvPr id="17" name="Straight Connector 19"/>
            <p:cNvCxnSpPr>
              <a:stCxn id="18" idx="4"/>
              <a:endCxn id="29" idx="0"/>
            </p:cNvCxnSpPr>
            <p:nvPr/>
          </p:nvCxnSpPr>
          <p:spPr>
            <a:xfrm flipH="1">
              <a:off x="6094997" y="3298426"/>
              <a:ext cx="1398" cy="243163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8" name="Oval 20"/>
            <p:cNvSpPr/>
            <p:nvPr/>
          </p:nvSpPr>
          <p:spPr>
            <a:xfrm>
              <a:off x="6031255" y="3168150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Group 21"/>
          <p:cNvGrpSpPr/>
          <p:nvPr/>
        </p:nvGrpSpPr>
        <p:grpSpPr>
          <a:xfrm>
            <a:off x="6937537" y="2378294"/>
            <a:ext cx="97709" cy="278705"/>
            <a:chOff x="9250048" y="3170033"/>
            <a:chExt cx="130279" cy="371556"/>
          </a:xfrm>
        </p:grpSpPr>
        <p:cxnSp>
          <p:nvCxnSpPr>
            <p:cNvPr id="20" name="Straight Connector 22"/>
            <p:cNvCxnSpPr>
              <a:stCxn id="21" idx="4"/>
              <a:endCxn id="35" idx="0"/>
            </p:cNvCxnSpPr>
            <p:nvPr/>
          </p:nvCxnSpPr>
          <p:spPr>
            <a:xfrm flipH="1">
              <a:off x="9313790" y="3300309"/>
              <a:ext cx="1398" cy="24128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21" name="Oval 23"/>
            <p:cNvSpPr/>
            <p:nvPr/>
          </p:nvSpPr>
          <p:spPr>
            <a:xfrm>
              <a:off x="9250048" y="3170033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Group 24"/>
          <p:cNvGrpSpPr/>
          <p:nvPr/>
        </p:nvGrpSpPr>
        <p:grpSpPr>
          <a:xfrm>
            <a:off x="1963358" y="2656998"/>
            <a:ext cx="437013" cy="437063"/>
            <a:chOff x="2617810" y="3541589"/>
            <a:chExt cx="582684" cy="582672"/>
          </a:xfrm>
        </p:grpSpPr>
        <p:sp>
          <p:nvSpPr>
            <p:cNvPr id="23" name="Oval 25"/>
            <p:cNvSpPr/>
            <p:nvPr/>
          </p:nvSpPr>
          <p:spPr>
            <a:xfrm>
              <a:off x="2617810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Oval 26"/>
            <p:cNvSpPr/>
            <p:nvPr/>
          </p:nvSpPr>
          <p:spPr>
            <a:xfrm>
              <a:off x="2716822" y="3640600"/>
              <a:ext cx="384660" cy="384651"/>
            </a:xfrm>
            <a:prstGeom prst="ellipse">
              <a:avLst/>
            </a:prstGeom>
            <a:noFill/>
            <a:ln w="889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Group 27"/>
          <p:cNvGrpSpPr/>
          <p:nvPr/>
        </p:nvGrpSpPr>
        <p:grpSpPr>
          <a:xfrm>
            <a:off x="3167311" y="2656998"/>
            <a:ext cx="437013" cy="437063"/>
            <a:chOff x="4223080" y="3541589"/>
            <a:chExt cx="582684" cy="582672"/>
          </a:xfrm>
        </p:grpSpPr>
        <p:sp>
          <p:nvSpPr>
            <p:cNvPr id="26" name="Oval 28"/>
            <p:cNvSpPr/>
            <p:nvPr/>
          </p:nvSpPr>
          <p:spPr>
            <a:xfrm>
              <a:off x="4223080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Oval 29"/>
            <p:cNvSpPr/>
            <p:nvPr/>
          </p:nvSpPr>
          <p:spPr>
            <a:xfrm>
              <a:off x="4322092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Group 30"/>
          <p:cNvGrpSpPr/>
          <p:nvPr/>
        </p:nvGrpSpPr>
        <p:grpSpPr>
          <a:xfrm>
            <a:off x="4352742" y="2656998"/>
            <a:ext cx="437013" cy="437063"/>
            <a:chOff x="5803655" y="3541589"/>
            <a:chExt cx="582684" cy="582672"/>
          </a:xfrm>
        </p:grpSpPr>
        <p:sp>
          <p:nvSpPr>
            <p:cNvPr id="29" name="Oval 31"/>
            <p:cNvSpPr/>
            <p:nvPr/>
          </p:nvSpPr>
          <p:spPr>
            <a:xfrm>
              <a:off x="5803655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Oval 32"/>
            <p:cNvSpPr/>
            <p:nvPr/>
          </p:nvSpPr>
          <p:spPr>
            <a:xfrm>
              <a:off x="5902667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Group 33"/>
          <p:cNvGrpSpPr/>
          <p:nvPr/>
        </p:nvGrpSpPr>
        <p:grpSpPr>
          <a:xfrm>
            <a:off x="5557320" y="2656998"/>
            <a:ext cx="437013" cy="437063"/>
            <a:chOff x="7409757" y="3541589"/>
            <a:chExt cx="582684" cy="582672"/>
          </a:xfrm>
        </p:grpSpPr>
        <p:sp>
          <p:nvSpPr>
            <p:cNvPr id="32" name="Oval 34"/>
            <p:cNvSpPr/>
            <p:nvPr/>
          </p:nvSpPr>
          <p:spPr>
            <a:xfrm>
              <a:off x="7409757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Oval 35"/>
            <p:cNvSpPr/>
            <p:nvPr/>
          </p:nvSpPr>
          <p:spPr>
            <a:xfrm>
              <a:off x="7508769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Group 36"/>
          <p:cNvGrpSpPr/>
          <p:nvPr/>
        </p:nvGrpSpPr>
        <p:grpSpPr>
          <a:xfrm>
            <a:off x="6766838" y="2656998"/>
            <a:ext cx="437013" cy="437063"/>
            <a:chOff x="9022448" y="3541589"/>
            <a:chExt cx="582684" cy="582672"/>
          </a:xfrm>
        </p:grpSpPr>
        <p:sp>
          <p:nvSpPr>
            <p:cNvPr id="35" name="Oval 37"/>
            <p:cNvSpPr/>
            <p:nvPr/>
          </p:nvSpPr>
          <p:spPr>
            <a:xfrm>
              <a:off x="9022448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Oval 38"/>
            <p:cNvSpPr/>
            <p:nvPr/>
          </p:nvSpPr>
          <p:spPr>
            <a:xfrm>
              <a:off x="9121460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39"/>
          <p:cNvGrpSpPr/>
          <p:nvPr/>
        </p:nvGrpSpPr>
        <p:grpSpPr>
          <a:xfrm>
            <a:off x="1548222" y="1392229"/>
            <a:ext cx="1272212" cy="917005"/>
            <a:chOff x="2064295" y="1855459"/>
            <a:chExt cx="1696282" cy="1222508"/>
          </a:xfrm>
        </p:grpSpPr>
        <p:sp>
          <p:nvSpPr>
            <p:cNvPr id="38" name="Rounded Rectangle 40"/>
            <p:cNvSpPr/>
            <p:nvPr/>
          </p:nvSpPr>
          <p:spPr>
            <a:xfrm>
              <a:off x="2064295" y="1855459"/>
              <a:ext cx="1694844" cy="1222508"/>
            </a:xfrm>
            <a:prstGeom prst="roundRect">
              <a:avLst>
                <a:gd name="adj" fmla="val 3820"/>
              </a:avLst>
            </a:prstGeom>
            <a:noFill/>
            <a:ln w="63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F4F4F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Round Same Side Corner Rectangle 41"/>
            <p:cNvSpPr/>
            <p:nvPr/>
          </p:nvSpPr>
          <p:spPr>
            <a:xfrm>
              <a:off x="2065813" y="1856170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accent1"/>
            </a:solidFill>
            <a:ln w="63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42"/>
            <p:cNvSpPr txBox="1"/>
            <p:nvPr/>
          </p:nvSpPr>
          <p:spPr>
            <a:xfrm>
              <a:off x="2075206" y="1926236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id-ID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.00 am</a:t>
              </a:r>
            </a:p>
          </p:txBody>
        </p:sp>
        <p:sp>
          <p:nvSpPr>
            <p:cNvPr id="41" name="TextBox 43"/>
            <p:cNvSpPr txBox="1"/>
            <p:nvPr/>
          </p:nvSpPr>
          <p:spPr>
            <a:xfrm>
              <a:off x="2075206" y="2510602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标题内容 </a:t>
              </a:r>
              <a:endParaRPr 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34" name="Group 44"/>
          <p:cNvGrpSpPr/>
          <p:nvPr/>
        </p:nvGrpSpPr>
        <p:grpSpPr>
          <a:xfrm>
            <a:off x="3937587" y="1390109"/>
            <a:ext cx="1272212" cy="919125"/>
            <a:chOff x="5250115" y="1852631"/>
            <a:chExt cx="1696282" cy="1225335"/>
          </a:xfrm>
        </p:grpSpPr>
        <p:sp>
          <p:nvSpPr>
            <p:cNvPr id="43" name="Rounded Rectangle 45"/>
            <p:cNvSpPr/>
            <p:nvPr/>
          </p:nvSpPr>
          <p:spPr>
            <a:xfrm>
              <a:off x="5250115" y="1852631"/>
              <a:ext cx="1694844" cy="1225335"/>
            </a:xfrm>
            <a:prstGeom prst="roundRect">
              <a:avLst>
                <a:gd name="adj" fmla="val 3820"/>
              </a:avLst>
            </a:prstGeom>
            <a:noFill/>
            <a:ln w="635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F4F4F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Round Same Side Corner Rectangle 46"/>
            <p:cNvSpPr/>
            <p:nvPr/>
          </p:nvSpPr>
          <p:spPr>
            <a:xfrm>
              <a:off x="5251633" y="1853343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accent4"/>
            </a:solidFill>
            <a:ln w="635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7"/>
            <p:cNvSpPr txBox="1"/>
            <p:nvPr/>
          </p:nvSpPr>
          <p:spPr>
            <a:xfrm>
              <a:off x="5261026" y="1923408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10.00 am</a:t>
              </a:r>
            </a:p>
          </p:txBody>
        </p:sp>
        <p:sp>
          <p:nvSpPr>
            <p:cNvPr id="46" name="TextBox 48"/>
            <p:cNvSpPr txBox="1"/>
            <p:nvPr/>
          </p:nvSpPr>
          <p:spPr>
            <a:xfrm>
              <a:off x="5275026" y="2510602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标题内容 </a:t>
              </a:r>
              <a:endParaRPr lang="en-US" altLang="zh-CN" sz="12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37" name="Group 49"/>
          <p:cNvGrpSpPr/>
          <p:nvPr/>
        </p:nvGrpSpPr>
        <p:grpSpPr>
          <a:xfrm>
            <a:off x="6351681" y="1391521"/>
            <a:ext cx="1288066" cy="917713"/>
            <a:chOff x="8468908" y="1854515"/>
            <a:chExt cx="1717421" cy="1223452"/>
          </a:xfrm>
        </p:grpSpPr>
        <p:sp>
          <p:nvSpPr>
            <p:cNvPr id="48" name="Rounded Rectangle 50"/>
            <p:cNvSpPr/>
            <p:nvPr/>
          </p:nvSpPr>
          <p:spPr>
            <a:xfrm>
              <a:off x="8468908" y="1854515"/>
              <a:ext cx="1694844" cy="1223452"/>
            </a:xfrm>
            <a:prstGeom prst="roundRect">
              <a:avLst>
                <a:gd name="adj" fmla="val 3820"/>
              </a:avLst>
            </a:prstGeom>
            <a:noFill/>
            <a:ln w="635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rgbClr val="F4F4F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ound Same Side Corner Rectangle 51"/>
            <p:cNvSpPr/>
            <p:nvPr/>
          </p:nvSpPr>
          <p:spPr>
            <a:xfrm>
              <a:off x="8470426" y="1855226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accent2"/>
            </a:solidFill>
            <a:ln w="635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265">
                <a:defRPr/>
              </a:pPr>
              <a:endParaRPr 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Box 52"/>
            <p:cNvSpPr txBox="1"/>
            <p:nvPr/>
          </p:nvSpPr>
          <p:spPr>
            <a:xfrm>
              <a:off x="8518383" y="1940715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12.00 am</a:t>
              </a:r>
            </a:p>
          </p:txBody>
        </p:sp>
        <p:sp>
          <p:nvSpPr>
            <p:cNvPr id="51" name="TextBox 53"/>
            <p:cNvSpPr txBox="1"/>
            <p:nvPr/>
          </p:nvSpPr>
          <p:spPr>
            <a:xfrm>
              <a:off x="8478183" y="2510602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标题内容 </a:t>
              </a:r>
              <a:endParaRPr lang="en-US" altLang="zh-CN" sz="1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42" name="Group 54"/>
          <p:cNvGrpSpPr/>
          <p:nvPr/>
        </p:nvGrpSpPr>
        <p:grpSpPr>
          <a:xfrm>
            <a:off x="5138721" y="3418733"/>
            <a:ext cx="1272212" cy="939138"/>
            <a:chOff x="6851628" y="4557096"/>
            <a:chExt cx="1696282" cy="1252015"/>
          </a:xfrm>
        </p:grpSpPr>
        <p:grpSp>
          <p:nvGrpSpPr>
            <p:cNvPr id="47" name="Group 55"/>
            <p:cNvGrpSpPr/>
            <p:nvPr/>
          </p:nvGrpSpPr>
          <p:grpSpPr>
            <a:xfrm>
              <a:off x="6851628" y="4557096"/>
              <a:ext cx="1696282" cy="1252015"/>
              <a:chOff x="6851628" y="4430096"/>
              <a:chExt cx="1696282" cy="1252015"/>
            </a:xfrm>
          </p:grpSpPr>
          <p:sp>
            <p:nvSpPr>
              <p:cNvPr id="55" name="Rounded Rectangle 57"/>
              <p:cNvSpPr/>
              <p:nvPr/>
            </p:nvSpPr>
            <p:spPr>
              <a:xfrm>
                <a:off x="6851628" y="4430096"/>
                <a:ext cx="1694844" cy="1252015"/>
              </a:xfrm>
              <a:prstGeom prst="roundRect">
                <a:avLst>
                  <a:gd name="adj" fmla="val 3820"/>
                </a:avLst>
              </a:prstGeom>
              <a:noFill/>
              <a:ln w="6350" cap="flat" cmpd="sng" algn="ctr">
                <a:solidFill>
                  <a:schemeClr val="accent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342265">
                  <a:defRPr/>
                </a:pPr>
                <a:endParaRPr lang="en-US" kern="0" dirty="0">
                  <a:solidFill>
                    <a:srgbClr val="F4F4F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Round Same Side Corner Rectangle 58"/>
              <p:cNvSpPr/>
              <p:nvPr/>
            </p:nvSpPr>
            <p:spPr>
              <a:xfrm>
                <a:off x="6853146" y="4430808"/>
                <a:ext cx="1694764" cy="457455"/>
              </a:xfrm>
              <a:prstGeom prst="round2SameRect">
                <a:avLst>
                  <a:gd name="adj1" fmla="val 12497"/>
                  <a:gd name="adj2" fmla="val 0"/>
                </a:avLst>
              </a:prstGeom>
              <a:solidFill>
                <a:schemeClr val="accent6"/>
              </a:solidFill>
              <a:ln w="6350" cap="flat" cmpd="sng" algn="ctr">
                <a:solidFill>
                  <a:schemeClr val="accent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342265">
                  <a:defRPr/>
                </a:pPr>
                <a:endParaRPr lang="en-US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TextBox 59"/>
              <p:cNvSpPr txBox="1"/>
              <p:nvPr/>
            </p:nvSpPr>
            <p:spPr>
              <a:xfrm>
                <a:off x="6862539" y="4500873"/>
                <a:ext cx="16679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11.00 am</a:t>
                </a:r>
              </a:p>
            </p:txBody>
          </p:sp>
        </p:grpSp>
        <p:sp>
          <p:nvSpPr>
            <p:cNvPr id="54" name="TextBox 56"/>
            <p:cNvSpPr txBox="1"/>
            <p:nvPr/>
          </p:nvSpPr>
          <p:spPr>
            <a:xfrm>
              <a:off x="6862539" y="5253422"/>
              <a:ext cx="1667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标题内容 </a:t>
              </a:r>
              <a:endParaRPr lang="en-US" altLang="zh-CN" sz="1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52" name="Group 60"/>
          <p:cNvGrpSpPr/>
          <p:nvPr/>
        </p:nvGrpSpPr>
        <p:grpSpPr>
          <a:xfrm>
            <a:off x="2750481" y="3418731"/>
            <a:ext cx="1278595" cy="941438"/>
            <a:chOff x="3667306" y="4557097"/>
            <a:chExt cx="1704793" cy="1255080"/>
          </a:xfrm>
        </p:grpSpPr>
        <p:grpSp>
          <p:nvGrpSpPr>
            <p:cNvPr id="53" name="Group 61"/>
            <p:cNvGrpSpPr/>
            <p:nvPr/>
          </p:nvGrpSpPr>
          <p:grpSpPr>
            <a:xfrm>
              <a:off x="3667306" y="4557097"/>
              <a:ext cx="1696282" cy="1255080"/>
              <a:chOff x="3667306" y="4430097"/>
              <a:chExt cx="1696282" cy="1255080"/>
            </a:xfrm>
          </p:grpSpPr>
          <p:sp>
            <p:nvSpPr>
              <p:cNvPr id="61" name="Rounded Rectangle 63"/>
              <p:cNvSpPr/>
              <p:nvPr/>
            </p:nvSpPr>
            <p:spPr>
              <a:xfrm>
                <a:off x="3667306" y="4430097"/>
                <a:ext cx="1694844" cy="1255080"/>
              </a:xfrm>
              <a:prstGeom prst="roundRect">
                <a:avLst>
                  <a:gd name="adj" fmla="val 3820"/>
                </a:avLst>
              </a:prstGeom>
              <a:noFill/>
              <a:ln w="635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342265">
                  <a:defRPr/>
                </a:pPr>
                <a:endParaRPr lang="en-US" kern="0" dirty="0">
                  <a:solidFill>
                    <a:srgbClr val="F4F4F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Round Same Side Corner Rectangle 64"/>
              <p:cNvSpPr/>
              <p:nvPr/>
            </p:nvSpPr>
            <p:spPr>
              <a:xfrm>
                <a:off x="3668824" y="4430808"/>
                <a:ext cx="1694764" cy="457455"/>
              </a:xfrm>
              <a:prstGeom prst="round2SameRect">
                <a:avLst>
                  <a:gd name="adj1" fmla="val 12497"/>
                  <a:gd name="adj2" fmla="val 0"/>
                </a:avLst>
              </a:prstGeom>
              <a:solidFill>
                <a:schemeClr val="accent3"/>
              </a:solidFill>
              <a:ln w="635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342265">
                  <a:defRPr/>
                </a:pPr>
                <a:endParaRPr lang="en-US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TextBox 65"/>
              <p:cNvSpPr txBox="1"/>
              <p:nvPr/>
            </p:nvSpPr>
            <p:spPr>
              <a:xfrm>
                <a:off x="3678217" y="4500874"/>
                <a:ext cx="16679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id-ID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</a:t>
                </a:r>
                <a:r>
                  <a:rPr 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.30 am</a:t>
                </a:r>
              </a:p>
            </p:txBody>
          </p:sp>
        </p:grpSp>
        <p:sp>
          <p:nvSpPr>
            <p:cNvPr id="60" name="TextBox 62"/>
            <p:cNvSpPr txBox="1"/>
            <p:nvPr/>
          </p:nvSpPr>
          <p:spPr>
            <a:xfrm>
              <a:off x="3678217" y="5253421"/>
              <a:ext cx="1693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标题内容 </a:t>
              </a:r>
              <a:endParaRPr lang="en-US" altLang="zh-CN" sz="12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7654" y="1226772"/>
            <a:ext cx="2154705" cy="3631478"/>
            <a:chOff x="4960262" y="1937581"/>
            <a:chExt cx="2620409" cy="441636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960262" y="2615001"/>
              <a:ext cx="533009" cy="531697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5200510" y="2183081"/>
              <a:ext cx="727308" cy="72730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5691509" y="1937581"/>
              <a:ext cx="1098839" cy="1097526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6485771" y="2257912"/>
              <a:ext cx="817894" cy="81395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72193" y="2730530"/>
              <a:ext cx="908478" cy="90454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6485771" y="3467029"/>
              <a:ext cx="743062" cy="7430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6136558" y="3837247"/>
              <a:ext cx="569768" cy="571082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5788658" y="4122131"/>
              <a:ext cx="693174" cy="6971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20" name="Oval 13"/>
            <p:cNvSpPr>
              <a:spLocks noChangeArrowheads="1"/>
            </p:cNvSpPr>
            <p:nvPr/>
          </p:nvSpPr>
          <p:spPr bwMode="auto">
            <a:xfrm>
              <a:off x="5772904" y="4660391"/>
              <a:ext cx="531697" cy="534322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5657375" y="5592500"/>
              <a:ext cx="762755" cy="7614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129272" y="2382331"/>
              <a:ext cx="736439" cy="39301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489082" y="2424107"/>
              <a:ext cx="736439" cy="39301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526498" y="3646353"/>
              <a:ext cx="736439" cy="39301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752644" y="4280653"/>
              <a:ext cx="736439" cy="39301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8930" y="1823030"/>
            <a:ext cx="1800493" cy="89255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08834" y="3670263"/>
            <a:ext cx="1800493" cy="89255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8287" y="3667060"/>
            <a:ext cx="1800493" cy="89255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26308" y="1823030"/>
            <a:ext cx="1800493" cy="89255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3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38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38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8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占位符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614042"/>
            <a:ext cx="3426911" cy="2444743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437000" y="1907384"/>
            <a:ext cx="270000" cy="267487"/>
            <a:chOff x="3684" y="2007"/>
            <a:chExt cx="312" cy="309"/>
          </a:xfrm>
          <a:solidFill>
            <a:srgbClr val="698298"/>
          </a:solidFill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3684" y="2036"/>
              <a:ext cx="283" cy="280"/>
            </a:xfrm>
            <a:custGeom>
              <a:avLst/>
              <a:gdLst>
                <a:gd name="T0" fmla="*/ 84 w 117"/>
                <a:gd name="T1" fmla="*/ 3 h 116"/>
                <a:gd name="T2" fmla="*/ 76 w 117"/>
                <a:gd name="T3" fmla="*/ 0 h 116"/>
                <a:gd name="T4" fmla="*/ 69 w 117"/>
                <a:gd name="T5" fmla="*/ 3 h 116"/>
                <a:gd name="T6" fmla="*/ 64 w 117"/>
                <a:gd name="T7" fmla="*/ 9 h 116"/>
                <a:gd name="T8" fmla="*/ 61 w 117"/>
                <a:gd name="T9" fmla="*/ 16 h 116"/>
                <a:gd name="T10" fmla="*/ 62 w 117"/>
                <a:gd name="T11" fmla="*/ 21 h 116"/>
                <a:gd name="T12" fmla="*/ 8 w 117"/>
                <a:gd name="T13" fmla="*/ 43 h 116"/>
                <a:gd name="T14" fmla="*/ 1 w 117"/>
                <a:gd name="T15" fmla="*/ 51 h 116"/>
                <a:gd name="T16" fmla="*/ 4 w 117"/>
                <a:gd name="T17" fmla="*/ 62 h 116"/>
                <a:gd name="T18" fmla="*/ 55 w 117"/>
                <a:gd name="T19" fmla="*/ 113 h 116"/>
                <a:gd name="T20" fmla="*/ 63 w 117"/>
                <a:gd name="T21" fmla="*/ 116 h 116"/>
                <a:gd name="T22" fmla="*/ 64 w 117"/>
                <a:gd name="T23" fmla="*/ 116 h 116"/>
                <a:gd name="T24" fmla="*/ 66 w 117"/>
                <a:gd name="T25" fmla="*/ 116 h 116"/>
                <a:gd name="T26" fmla="*/ 75 w 117"/>
                <a:gd name="T27" fmla="*/ 109 h 116"/>
                <a:gd name="T28" fmla="*/ 96 w 117"/>
                <a:gd name="T29" fmla="*/ 55 h 116"/>
                <a:gd name="T30" fmla="*/ 102 w 117"/>
                <a:gd name="T31" fmla="*/ 57 h 116"/>
                <a:gd name="T32" fmla="*/ 109 w 117"/>
                <a:gd name="T33" fmla="*/ 54 h 116"/>
                <a:gd name="T34" fmla="*/ 114 w 117"/>
                <a:gd name="T35" fmla="*/ 48 h 116"/>
                <a:gd name="T36" fmla="*/ 117 w 117"/>
                <a:gd name="T37" fmla="*/ 41 h 116"/>
                <a:gd name="T38" fmla="*/ 114 w 117"/>
                <a:gd name="T39" fmla="*/ 34 h 116"/>
                <a:gd name="T40" fmla="*/ 84 w 117"/>
                <a:gd name="T41" fmla="*/ 3 h 116"/>
                <a:gd name="T42" fmla="*/ 67 w 117"/>
                <a:gd name="T43" fmla="*/ 106 h 116"/>
                <a:gd name="T44" fmla="*/ 65 w 117"/>
                <a:gd name="T45" fmla="*/ 108 h 116"/>
                <a:gd name="T46" fmla="*/ 64 w 117"/>
                <a:gd name="T47" fmla="*/ 108 h 116"/>
                <a:gd name="T48" fmla="*/ 61 w 117"/>
                <a:gd name="T49" fmla="*/ 107 h 116"/>
                <a:gd name="T50" fmla="*/ 10 w 117"/>
                <a:gd name="T51" fmla="*/ 57 h 116"/>
                <a:gd name="T52" fmla="*/ 9 w 117"/>
                <a:gd name="T53" fmla="*/ 53 h 116"/>
                <a:gd name="T54" fmla="*/ 11 w 117"/>
                <a:gd name="T55" fmla="*/ 50 h 116"/>
                <a:gd name="T56" fmla="*/ 36 w 117"/>
                <a:gd name="T57" fmla="*/ 40 h 116"/>
                <a:gd name="T58" fmla="*/ 86 w 117"/>
                <a:gd name="T59" fmla="*/ 58 h 116"/>
                <a:gd name="T60" fmla="*/ 67 w 117"/>
                <a:gd name="T61" fmla="*/ 106 h 116"/>
                <a:gd name="T62" fmla="*/ 109 w 117"/>
                <a:gd name="T63" fmla="*/ 42 h 116"/>
                <a:gd name="T64" fmla="*/ 103 w 117"/>
                <a:gd name="T65" fmla="*/ 48 h 116"/>
                <a:gd name="T66" fmla="*/ 100 w 117"/>
                <a:gd name="T67" fmla="*/ 48 h 116"/>
                <a:gd name="T68" fmla="*/ 93 w 117"/>
                <a:gd name="T69" fmla="*/ 41 h 116"/>
                <a:gd name="T70" fmla="*/ 87 w 117"/>
                <a:gd name="T71" fmla="*/ 55 h 116"/>
                <a:gd name="T72" fmla="*/ 88 w 117"/>
                <a:gd name="T73" fmla="*/ 54 h 116"/>
                <a:gd name="T74" fmla="*/ 53 w 117"/>
                <a:gd name="T75" fmla="*/ 39 h 116"/>
                <a:gd name="T76" fmla="*/ 42 w 117"/>
                <a:gd name="T77" fmla="*/ 38 h 116"/>
                <a:gd name="T78" fmla="*/ 76 w 117"/>
                <a:gd name="T79" fmla="*/ 24 h 116"/>
                <a:gd name="T80" fmla="*/ 69 w 117"/>
                <a:gd name="T81" fmla="*/ 17 h 116"/>
                <a:gd name="T82" fmla="*/ 69 w 117"/>
                <a:gd name="T83" fmla="*/ 14 h 116"/>
                <a:gd name="T84" fmla="*/ 75 w 117"/>
                <a:gd name="T85" fmla="*/ 9 h 116"/>
                <a:gd name="T86" fmla="*/ 78 w 117"/>
                <a:gd name="T87" fmla="*/ 9 h 116"/>
                <a:gd name="T88" fmla="*/ 109 w 117"/>
                <a:gd name="T89" fmla="*/ 40 h 116"/>
                <a:gd name="T90" fmla="*/ 109 w 117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7" h="116">
                  <a:moveTo>
                    <a:pt x="84" y="3"/>
                  </a:moveTo>
                  <a:cubicBezTo>
                    <a:pt x="82" y="1"/>
                    <a:pt x="79" y="0"/>
                    <a:pt x="76" y="0"/>
                  </a:cubicBezTo>
                  <a:cubicBezTo>
                    <a:pt x="74" y="0"/>
                    <a:pt x="71" y="1"/>
                    <a:pt x="69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1"/>
                    <a:pt x="61" y="13"/>
                    <a:pt x="61" y="16"/>
                  </a:cubicBezTo>
                  <a:cubicBezTo>
                    <a:pt x="61" y="18"/>
                    <a:pt x="61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4"/>
                    <a:pt x="2" y="48"/>
                    <a:pt x="1" y="51"/>
                  </a:cubicBezTo>
                  <a:cubicBezTo>
                    <a:pt x="0" y="55"/>
                    <a:pt x="1" y="59"/>
                    <a:pt x="4" y="62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7" y="115"/>
                    <a:pt x="60" y="116"/>
                    <a:pt x="63" y="116"/>
                  </a:cubicBezTo>
                  <a:cubicBezTo>
                    <a:pt x="63" y="116"/>
                    <a:pt x="64" y="116"/>
                    <a:pt x="64" y="116"/>
                  </a:cubicBezTo>
                  <a:cubicBezTo>
                    <a:pt x="65" y="116"/>
                    <a:pt x="65" y="116"/>
                    <a:pt x="66" y="116"/>
                  </a:cubicBezTo>
                  <a:cubicBezTo>
                    <a:pt x="70" y="115"/>
                    <a:pt x="73" y="112"/>
                    <a:pt x="75" y="109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4" y="57"/>
                    <a:pt x="107" y="56"/>
                    <a:pt x="109" y="54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6" y="46"/>
                    <a:pt x="117" y="44"/>
                    <a:pt x="117" y="41"/>
                  </a:cubicBezTo>
                  <a:cubicBezTo>
                    <a:pt x="117" y="38"/>
                    <a:pt x="116" y="36"/>
                    <a:pt x="114" y="34"/>
                  </a:cubicBezTo>
                  <a:lnTo>
                    <a:pt x="84" y="3"/>
                  </a:lnTo>
                  <a:close/>
                  <a:moveTo>
                    <a:pt x="67" y="106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6" y="58"/>
                  </a:cubicBezTo>
                  <a:lnTo>
                    <a:pt x="67" y="106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2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6"/>
                    <a:pt x="69" y="15"/>
                    <a:pt x="69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3822" y="2161"/>
              <a:ext cx="48" cy="49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6" y="16"/>
                    <a:pt x="4" y="13"/>
                    <a:pt x="4" y="10"/>
                  </a:cubicBezTo>
                  <a:cubicBezTo>
                    <a:pt x="4" y="7"/>
                    <a:pt x="6" y="4"/>
                    <a:pt x="10" y="4"/>
                  </a:cubicBezTo>
                  <a:close/>
                </a:path>
              </a:pathLst>
            </a:custGeom>
            <a:solidFill>
              <a:srgbClr val="67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3948" y="2007"/>
              <a:ext cx="48" cy="48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lose/>
                  <a:moveTo>
                    <a:pt x="10" y="16"/>
                  </a:moveTo>
                  <a:cubicBezTo>
                    <a:pt x="6" y="16"/>
                    <a:pt x="4" y="13"/>
                    <a:pt x="4" y="10"/>
                  </a:cubicBezTo>
                  <a:cubicBezTo>
                    <a:pt x="4" y="7"/>
                    <a:pt x="6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solidFill>
              <a:srgbClr val="67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8"/>
            <p:cNvSpPr>
              <a:spLocks noEditPoints="1"/>
            </p:cNvSpPr>
            <p:nvPr/>
          </p:nvSpPr>
          <p:spPr bwMode="auto">
            <a:xfrm>
              <a:off x="3764" y="2152"/>
              <a:ext cx="39" cy="3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3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solidFill>
              <a:srgbClr val="67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3803" y="2219"/>
              <a:ext cx="19" cy="20"/>
            </a:xfrm>
            <a:prstGeom prst="ellipse">
              <a:avLst/>
            </a:prstGeom>
            <a:solidFill>
              <a:srgbClr val="67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3957" y="2074"/>
              <a:ext cx="20" cy="20"/>
            </a:xfrm>
            <a:prstGeom prst="ellipse">
              <a:avLst/>
            </a:prstGeom>
            <a:solidFill>
              <a:srgbClr val="67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4442192" y="2496165"/>
            <a:ext cx="270000" cy="251434"/>
            <a:chOff x="1577" y="314"/>
            <a:chExt cx="782" cy="72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1577" y="314"/>
              <a:ext cx="389" cy="649"/>
            </a:xfrm>
            <a:custGeom>
              <a:avLst/>
              <a:gdLst>
                <a:gd name="T0" fmla="*/ 22 w 163"/>
                <a:gd name="T1" fmla="*/ 234 h 272"/>
                <a:gd name="T2" fmla="*/ 37 w 163"/>
                <a:gd name="T3" fmla="*/ 219 h 272"/>
                <a:gd name="T4" fmla="*/ 81 w 163"/>
                <a:gd name="T5" fmla="*/ 107 h 272"/>
                <a:gd name="T6" fmla="*/ 125 w 163"/>
                <a:gd name="T7" fmla="*/ 219 h 272"/>
                <a:gd name="T8" fmla="*/ 141 w 163"/>
                <a:gd name="T9" fmla="*/ 234 h 272"/>
                <a:gd name="T10" fmla="*/ 163 w 163"/>
                <a:gd name="T11" fmla="*/ 272 h 272"/>
                <a:gd name="T12" fmla="*/ 153 w 163"/>
                <a:gd name="T13" fmla="*/ 229 h 272"/>
                <a:gd name="T14" fmla="*/ 155 w 163"/>
                <a:gd name="T15" fmla="*/ 209 h 272"/>
                <a:gd name="T16" fmla="*/ 129 w 163"/>
                <a:gd name="T17" fmla="*/ 138 h 272"/>
                <a:gd name="T18" fmla="*/ 143 w 163"/>
                <a:gd name="T19" fmla="*/ 138 h 272"/>
                <a:gd name="T20" fmla="*/ 143 w 163"/>
                <a:gd name="T21" fmla="*/ 149 h 272"/>
                <a:gd name="T22" fmla="*/ 150 w 163"/>
                <a:gd name="T23" fmla="*/ 149 h 272"/>
                <a:gd name="T24" fmla="*/ 150 w 163"/>
                <a:gd name="T25" fmla="*/ 120 h 272"/>
                <a:gd name="T26" fmla="*/ 143 w 163"/>
                <a:gd name="T27" fmla="*/ 120 h 272"/>
                <a:gd name="T28" fmla="*/ 143 w 163"/>
                <a:gd name="T29" fmla="*/ 131 h 272"/>
                <a:gd name="T30" fmla="*/ 126 w 163"/>
                <a:gd name="T31" fmla="*/ 131 h 272"/>
                <a:gd name="T32" fmla="*/ 109 w 163"/>
                <a:gd name="T33" fmla="*/ 85 h 272"/>
                <a:gd name="T34" fmla="*/ 112 w 163"/>
                <a:gd name="T35" fmla="*/ 72 h 272"/>
                <a:gd name="T36" fmla="*/ 84 w 163"/>
                <a:gd name="T37" fmla="*/ 39 h 272"/>
                <a:gd name="T38" fmla="*/ 84 w 163"/>
                <a:gd name="T39" fmla="*/ 0 h 272"/>
                <a:gd name="T40" fmla="*/ 75 w 163"/>
                <a:gd name="T41" fmla="*/ 0 h 272"/>
                <a:gd name="T42" fmla="*/ 75 w 163"/>
                <a:gd name="T43" fmla="*/ 39 h 272"/>
                <a:gd name="T44" fmla="*/ 46 w 163"/>
                <a:gd name="T45" fmla="*/ 72 h 272"/>
                <a:gd name="T46" fmla="*/ 52 w 163"/>
                <a:gd name="T47" fmla="*/ 90 h 272"/>
                <a:gd name="T48" fmla="*/ 37 w 163"/>
                <a:gd name="T49" fmla="*/ 131 h 272"/>
                <a:gd name="T50" fmla="*/ 19 w 163"/>
                <a:gd name="T51" fmla="*/ 131 h 272"/>
                <a:gd name="T52" fmla="*/ 19 w 163"/>
                <a:gd name="T53" fmla="*/ 120 h 272"/>
                <a:gd name="T54" fmla="*/ 12 w 163"/>
                <a:gd name="T55" fmla="*/ 120 h 272"/>
                <a:gd name="T56" fmla="*/ 12 w 163"/>
                <a:gd name="T57" fmla="*/ 149 h 272"/>
                <a:gd name="T58" fmla="*/ 19 w 163"/>
                <a:gd name="T59" fmla="*/ 149 h 272"/>
                <a:gd name="T60" fmla="*/ 19 w 163"/>
                <a:gd name="T61" fmla="*/ 138 h 272"/>
                <a:gd name="T62" fmla="*/ 34 w 163"/>
                <a:gd name="T63" fmla="*/ 138 h 272"/>
                <a:gd name="T64" fmla="*/ 8 w 163"/>
                <a:gd name="T65" fmla="*/ 209 h 272"/>
                <a:gd name="T66" fmla="*/ 10 w 163"/>
                <a:gd name="T67" fmla="*/ 229 h 272"/>
                <a:gd name="T68" fmla="*/ 0 w 163"/>
                <a:gd name="T69" fmla="*/ 272 h 272"/>
                <a:gd name="T70" fmla="*/ 22 w 163"/>
                <a:gd name="T71" fmla="*/ 234 h 272"/>
                <a:gd name="T72" fmla="*/ 80 w 163"/>
                <a:gd name="T73" fmla="*/ 49 h 272"/>
                <a:gd name="T74" fmla="*/ 103 w 163"/>
                <a:gd name="T75" fmla="*/ 72 h 272"/>
                <a:gd name="T76" fmla="*/ 80 w 163"/>
                <a:gd name="T77" fmla="*/ 95 h 272"/>
                <a:gd name="T78" fmla="*/ 57 w 163"/>
                <a:gd name="T79" fmla="*/ 72 h 272"/>
                <a:gd name="T80" fmla="*/ 80 w 163"/>
                <a:gd name="T81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272">
                  <a:moveTo>
                    <a:pt x="22" y="234"/>
                  </a:moveTo>
                  <a:cubicBezTo>
                    <a:pt x="37" y="219"/>
                    <a:pt x="37" y="219"/>
                    <a:pt x="37" y="219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41" y="234"/>
                    <a:pt x="141" y="234"/>
                    <a:pt x="141" y="234"/>
                  </a:cubicBezTo>
                  <a:cubicBezTo>
                    <a:pt x="163" y="272"/>
                    <a:pt x="163" y="272"/>
                    <a:pt x="163" y="272"/>
                  </a:cubicBezTo>
                  <a:cubicBezTo>
                    <a:pt x="153" y="229"/>
                    <a:pt x="153" y="229"/>
                    <a:pt x="153" y="229"/>
                  </a:cubicBezTo>
                  <a:cubicBezTo>
                    <a:pt x="155" y="209"/>
                    <a:pt x="155" y="209"/>
                    <a:pt x="155" y="209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43" y="138"/>
                    <a:pt x="143" y="138"/>
                    <a:pt x="143" y="138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50" y="149"/>
                    <a:pt x="150" y="149"/>
                    <a:pt x="150" y="149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09" y="85"/>
                    <a:pt x="109" y="85"/>
                    <a:pt x="109" y="85"/>
                  </a:cubicBezTo>
                  <a:cubicBezTo>
                    <a:pt x="111" y="81"/>
                    <a:pt x="112" y="77"/>
                    <a:pt x="112" y="72"/>
                  </a:cubicBezTo>
                  <a:cubicBezTo>
                    <a:pt x="112" y="55"/>
                    <a:pt x="100" y="42"/>
                    <a:pt x="84" y="3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59" y="42"/>
                    <a:pt x="46" y="55"/>
                    <a:pt x="46" y="72"/>
                  </a:cubicBezTo>
                  <a:cubicBezTo>
                    <a:pt x="46" y="79"/>
                    <a:pt x="48" y="85"/>
                    <a:pt x="52" y="90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9" y="149"/>
                    <a:pt x="19" y="149"/>
                    <a:pt x="19" y="149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8" y="209"/>
                    <a:pt x="8" y="209"/>
                    <a:pt x="8" y="209"/>
                  </a:cubicBezTo>
                  <a:cubicBezTo>
                    <a:pt x="10" y="229"/>
                    <a:pt x="10" y="229"/>
                    <a:pt x="10" y="229"/>
                  </a:cubicBezTo>
                  <a:cubicBezTo>
                    <a:pt x="0" y="272"/>
                    <a:pt x="0" y="272"/>
                    <a:pt x="0" y="272"/>
                  </a:cubicBezTo>
                  <a:lnTo>
                    <a:pt x="22" y="234"/>
                  </a:lnTo>
                  <a:close/>
                  <a:moveTo>
                    <a:pt x="80" y="49"/>
                  </a:moveTo>
                  <a:cubicBezTo>
                    <a:pt x="92" y="49"/>
                    <a:pt x="103" y="59"/>
                    <a:pt x="103" y="72"/>
                  </a:cubicBezTo>
                  <a:cubicBezTo>
                    <a:pt x="103" y="84"/>
                    <a:pt x="92" y="95"/>
                    <a:pt x="80" y="95"/>
                  </a:cubicBezTo>
                  <a:cubicBezTo>
                    <a:pt x="67" y="95"/>
                    <a:pt x="57" y="84"/>
                    <a:pt x="57" y="72"/>
                  </a:cubicBezTo>
                  <a:cubicBezTo>
                    <a:pt x="57" y="59"/>
                    <a:pt x="67" y="49"/>
                    <a:pt x="80" y="4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742" y="460"/>
              <a:ext cx="52" cy="5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8"/>
            <p:cNvSpPr/>
            <p:nvPr/>
          </p:nvSpPr>
          <p:spPr bwMode="auto">
            <a:xfrm>
              <a:off x="1599" y="965"/>
              <a:ext cx="345" cy="77"/>
            </a:xfrm>
            <a:custGeom>
              <a:avLst/>
              <a:gdLst>
                <a:gd name="T0" fmla="*/ 3 w 145"/>
                <a:gd name="T1" fmla="*/ 0 h 32"/>
                <a:gd name="T2" fmla="*/ 0 w 145"/>
                <a:gd name="T3" fmla="*/ 5 h 32"/>
                <a:gd name="T4" fmla="*/ 74 w 145"/>
                <a:gd name="T5" fmla="*/ 20 h 32"/>
                <a:gd name="T6" fmla="*/ 145 w 145"/>
                <a:gd name="T7" fmla="*/ 5 h 32"/>
                <a:gd name="T8" fmla="*/ 142 w 145"/>
                <a:gd name="T9" fmla="*/ 0 h 32"/>
                <a:gd name="T10" fmla="*/ 3 w 1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32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2" y="20"/>
                    <a:pt x="74" y="20"/>
                  </a:cubicBezTo>
                  <a:cubicBezTo>
                    <a:pt x="96" y="20"/>
                    <a:pt x="120" y="16"/>
                    <a:pt x="145" y="5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71" y="32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9"/>
            <p:cNvSpPr/>
            <p:nvPr/>
          </p:nvSpPr>
          <p:spPr bwMode="auto">
            <a:xfrm>
              <a:off x="1944" y="751"/>
              <a:ext cx="341" cy="150"/>
            </a:xfrm>
            <a:custGeom>
              <a:avLst/>
              <a:gdLst>
                <a:gd name="T0" fmla="*/ 70 w 143"/>
                <a:gd name="T1" fmla="*/ 7 h 63"/>
                <a:gd name="T2" fmla="*/ 54 w 143"/>
                <a:gd name="T3" fmla="*/ 8 h 63"/>
                <a:gd name="T4" fmla="*/ 61 w 143"/>
                <a:gd name="T5" fmla="*/ 1 h 63"/>
                <a:gd name="T6" fmla="*/ 70 w 143"/>
                <a:gd name="T7" fmla="*/ 0 h 63"/>
                <a:gd name="T8" fmla="*/ 142 w 143"/>
                <a:gd name="T9" fmla="*/ 59 h 63"/>
                <a:gd name="T10" fmla="*/ 143 w 143"/>
                <a:gd name="T11" fmla="*/ 63 h 63"/>
                <a:gd name="T12" fmla="*/ 0 w 143"/>
                <a:gd name="T13" fmla="*/ 63 h 63"/>
                <a:gd name="T14" fmla="*/ 6 w 143"/>
                <a:gd name="T15" fmla="*/ 57 h 63"/>
                <a:gd name="T16" fmla="*/ 135 w 143"/>
                <a:gd name="T17" fmla="*/ 57 h 63"/>
                <a:gd name="T18" fmla="*/ 70 w 143"/>
                <a:gd name="T19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63">
                  <a:moveTo>
                    <a:pt x="70" y="7"/>
                  </a:moveTo>
                  <a:cubicBezTo>
                    <a:pt x="64" y="7"/>
                    <a:pt x="59" y="7"/>
                    <a:pt x="54" y="8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4" y="1"/>
                    <a:pt x="67" y="0"/>
                    <a:pt x="70" y="0"/>
                  </a:cubicBezTo>
                  <a:cubicBezTo>
                    <a:pt x="104" y="0"/>
                    <a:pt x="135" y="25"/>
                    <a:pt x="142" y="59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35" y="57"/>
                    <a:pt x="135" y="57"/>
                    <a:pt x="135" y="57"/>
                  </a:cubicBezTo>
                  <a:cubicBezTo>
                    <a:pt x="127" y="27"/>
                    <a:pt x="100" y="7"/>
                    <a:pt x="7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0"/>
            <p:cNvSpPr/>
            <p:nvPr/>
          </p:nvSpPr>
          <p:spPr bwMode="auto">
            <a:xfrm>
              <a:off x="1873" y="684"/>
              <a:ext cx="486" cy="288"/>
            </a:xfrm>
            <a:custGeom>
              <a:avLst/>
              <a:gdLst>
                <a:gd name="T0" fmla="*/ 14 w 204"/>
                <a:gd name="T1" fmla="*/ 115 h 121"/>
                <a:gd name="T2" fmla="*/ 15 w 204"/>
                <a:gd name="T3" fmla="*/ 106 h 121"/>
                <a:gd name="T4" fmla="*/ 16 w 204"/>
                <a:gd name="T5" fmla="*/ 115 h 121"/>
                <a:gd name="T6" fmla="*/ 22 w 204"/>
                <a:gd name="T7" fmla="*/ 106 h 121"/>
                <a:gd name="T8" fmla="*/ 24 w 204"/>
                <a:gd name="T9" fmla="*/ 115 h 121"/>
                <a:gd name="T10" fmla="*/ 29 w 204"/>
                <a:gd name="T11" fmla="*/ 97 h 121"/>
                <a:gd name="T12" fmla="*/ 31 w 204"/>
                <a:gd name="T13" fmla="*/ 115 h 121"/>
                <a:gd name="T14" fmla="*/ 36 w 204"/>
                <a:gd name="T15" fmla="*/ 106 h 121"/>
                <a:gd name="T16" fmla="*/ 38 w 204"/>
                <a:gd name="T17" fmla="*/ 115 h 121"/>
                <a:gd name="T18" fmla="*/ 45 w 204"/>
                <a:gd name="T19" fmla="*/ 106 h 121"/>
                <a:gd name="T20" fmla="*/ 47 w 204"/>
                <a:gd name="T21" fmla="*/ 115 h 121"/>
                <a:gd name="T22" fmla="*/ 52 w 204"/>
                <a:gd name="T23" fmla="*/ 106 h 121"/>
                <a:gd name="T24" fmla="*/ 55 w 204"/>
                <a:gd name="T25" fmla="*/ 115 h 121"/>
                <a:gd name="T26" fmla="*/ 60 w 204"/>
                <a:gd name="T27" fmla="*/ 97 h 121"/>
                <a:gd name="T28" fmla="*/ 62 w 204"/>
                <a:gd name="T29" fmla="*/ 115 h 121"/>
                <a:gd name="T30" fmla="*/ 68 w 204"/>
                <a:gd name="T31" fmla="*/ 106 h 121"/>
                <a:gd name="T32" fmla="*/ 70 w 204"/>
                <a:gd name="T33" fmla="*/ 115 h 121"/>
                <a:gd name="T34" fmla="*/ 76 w 204"/>
                <a:gd name="T35" fmla="*/ 106 h 121"/>
                <a:gd name="T36" fmla="*/ 79 w 204"/>
                <a:gd name="T37" fmla="*/ 115 h 121"/>
                <a:gd name="T38" fmla="*/ 84 w 204"/>
                <a:gd name="T39" fmla="*/ 106 h 121"/>
                <a:gd name="T40" fmla="*/ 86 w 204"/>
                <a:gd name="T41" fmla="*/ 115 h 121"/>
                <a:gd name="T42" fmla="*/ 92 w 204"/>
                <a:gd name="T43" fmla="*/ 97 h 121"/>
                <a:gd name="T44" fmla="*/ 94 w 204"/>
                <a:gd name="T45" fmla="*/ 115 h 121"/>
                <a:gd name="T46" fmla="*/ 99 w 204"/>
                <a:gd name="T47" fmla="*/ 106 h 121"/>
                <a:gd name="T48" fmla="*/ 102 w 204"/>
                <a:gd name="T49" fmla="*/ 115 h 121"/>
                <a:gd name="T50" fmla="*/ 108 w 204"/>
                <a:gd name="T51" fmla="*/ 106 h 121"/>
                <a:gd name="T52" fmla="*/ 110 w 204"/>
                <a:gd name="T53" fmla="*/ 115 h 121"/>
                <a:gd name="T54" fmla="*/ 116 w 204"/>
                <a:gd name="T55" fmla="*/ 106 h 121"/>
                <a:gd name="T56" fmla="*/ 118 w 204"/>
                <a:gd name="T57" fmla="*/ 115 h 121"/>
                <a:gd name="T58" fmla="*/ 123 w 204"/>
                <a:gd name="T59" fmla="*/ 97 h 121"/>
                <a:gd name="T60" fmla="*/ 125 w 204"/>
                <a:gd name="T61" fmla="*/ 115 h 121"/>
                <a:gd name="T62" fmla="*/ 130 w 204"/>
                <a:gd name="T63" fmla="*/ 106 h 121"/>
                <a:gd name="T64" fmla="*/ 132 w 204"/>
                <a:gd name="T65" fmla="*/ 115 h 121"/>
                <a:gd name="T66" fmla="*/ 138 w 204"/>
                <a:gd name="T67" fmla="*/ 106 h 121"/>
                <a:gd name="T68" fmla="*/ 141 w 204"/>
                <a:gd name="T69" fmla="*/ 115 h 121"/>
                <a:gd name="T70" fmla="*/ 146 w 204"/>
                <a:gd name="T71" fmla="*/ 106 h 121"/>
                <a:gd name="T72" fmla="*/ 148 w 204"/>
                <a:gd name="T73" fmla="*/ 115 h 121"/>
                <a:gd name="T74" fmla="*/ 154 w 204"/>
                <a:gd name="T75" fmla="*/ 97 h 121"/>
                <a:gd name="T76" fmla="*/ 156 w 204"/>
                <a:gd name="T77" fmla="*/ 115 h 121"/>
                <a:gd name="T78" fmla="*/ 162 w 204"/>
                <a:gd name="T79" fmla="*/ 106 h 121"/>
                <a:gd name="T80" fmla="*/ 164 w 204"/>
                <a:gd name="T81" fmla="*/ 115 h 121"/>
                <a:gd name="T82" fmla="*/ 170 w 204"/>
                <a:gd name="T83" fmla="*/ 106 h 121"/>
                <a:gd name="T84" fmla="*/ 172 w 204"/>
                <a:gd name="T85" fmla="*/ 115 h 121"/>
                <a:gd name="T86" fmla="*/ 178 w 204"/>
                <a:gd name="T87" fmla="*/ 106 h 121"/>
                <a:gd name="T88" fmla="*/ 180 w 204"/>
                <a:gd name="T89" fmla="*/ 115 h 121"/>
                <a:gd name="T90" fmla="*/ 186 w 204"/>
                <a:gd name="T91" fmla="*/ 97 h 121"/>
                <a:gd name="T92" fmla="*/ 188 w 204"/>
                <a:gd name="T93" fmla="*/ 115 h 121"/>
                <a:gd name="T94" fmla="*/ 198 w 204"/>
                <a:gd name="T95" fmla="*/ 103 h 121"/>
                <a:gd name="T96" fmla="*/ 120 w 204"/>
                <a:gd name="T97" fmla="*/ 0 h 121"/>
                <a:gd name="T98" fmla="*/ 204 w 204"/>
                <a:gd name="T99" fmla="*/ 121 h 121"/>
                <a:gd name="T100" fmla="*/ 8 w 204"/>
                <a:gd name="T101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" h="121">
                  <a:moveTo>
                    <a:pt x="8" y="115"/>
                  </a:moveTo>
                  <a:cubicBezTo>
                    <a:pt x="14" y="115"/>
                    <a:pt x="14" y="115"/>
                    <a:pt x="14" y="11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115"/>
                    <a:pt x="16" y="115"/>
                    <a:pt x="16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15"/>
                    <a:pt x="70" y="115"/>
                    <a:pt x="70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97"/>
                    <a:pt x="123" y="97"/>
                    <a:pt x="123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2" y="106"/>
                    <a:pt x="132" y="106"/>
                    <a:pt x="132" y="106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54" y="115"/>
                    <a:pt x="154" y="115"/>
                    <a:pt x="154" y="115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15"/>
                    <a:pt x="156" y="115"/>
                    <a:pt x="156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15"/>
                    <a:pt x="164" y="115"/>
                    <a:pt x="164" y="115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2" y="106"/>
                    <a:pt x="172" y="106"/>
                    <a:pt x="172" y="106"/>
                  </a:cubicBezTo>
                  <a:cubicBezTo>
                    <a:pt x="172" y="115"/>
                    <a:pt x="172" y="115"/>
                    <a:pt x="172" y="115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06"/>
                    <a:pt x="178" y="106"/>
                    <a:pt x="178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97"/>
                    <a:pt x="186" y="97"/>
                    <a:pt x="186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8" y="54"/>
                    <a:pt x="162" y="13"/>
                    <a:pt x="115" y="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8" y="10"/>
                    <a:pt x="204" y="52"/>
                    <a:pt x="204" y="103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5"/>
                    <a:pt x="8" y="115"/>
                    <a:pt x="8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1"/>
            <p:cNvSpPr/>
            <p:nvPr/>
          </p:nvSpPr>
          <p:spPr bwMode="auto">
            <a:xfrm>
              <a:off x="1839" y="415"/>
              <a:ext cx="189" cy="367"/>
            </a:xfrm>
            <a:custGeom>
              <a:avLst/>
              <a:gdLst>
                <a:gd name="T0" fmla="*/ 74 w 79"/>
                <a:gd name="T1" fmla="*/ 78 h 154"/>
                <a:gd name="T2" fmla="*/ 67 w 79"/>
                <a:gd name="T3" fmla="*/ 80 h 154"/>
                <a:gd name="T4" fmla="*/ 70 w 79"/>
                <a:gd name="T5" fmla="*/ 74 h 154"/>
                <a:gd name="T6" fmla="*/ 63 w 79"/>
                <a:gd name="T7" fmla="*/ 76 h 154"/>
                <a:gd name="T8" fmla="*/ 66 w 79"/>
                <a:gd name="T9" fmla="*/ 70 h 154"/>
                <a:gd name="T10" fmla="*/ 60 w 79"/>
                <a:gd name="T11" fmla="*/ 72 h 154"/>
                <a:gd name="T12" fmla="*/ 63 w 79"/>
                <a:gd name="T13" fmla="*/ 67 h 154"/>
                <a:gd name="T14" fmla="*/ 51 w 79"/>
                <a:gd name="T15" fmla="*/ 72 h 154"/>
                <a:gd name="T16" fmla="*/ 59 w 79"/>
                <a:gd name="T17" fmla="*/ 63 h 154"/>
                <a:gd name="T18" fmla="*/ 53 w 79"/>
                <a:gd name="T19" fmla="*/ 65 h 154"/>
                <a:gd name="T20" fmla="*/ 56 w 79"/>
                <a:gd name="T21" fmla="*/ 60 h 154"/>
                <a:gd name="T22" fmla="*/ 49 w 79"/>
                <a:gd name="T23" fmla="*/ 61 h 154"/>
                <a:gd name="T24" fmla="*/ 52 w 79"/>
                <a:gd name="T25" fmla="*/ 56 h 154"/>
                <a:gd name="T26" fmla="*/ 45 w 79"/>
                <a:gd name="T27" fmla="*/ 57 h 154"/>
                <a:gd name="T28" fmla="*/ 48 w 79"/>
                <a:gd name="T29" fmla="*/ 52 h 154"/>
                <a:gd name="T30" fmla="*/ 37 w 79"/>
                <a:gd name="T31" fmla="*/ 58 h 154"/>
                <a:gd name="T32" fmla="*/ 45 w 79"/>
                <a:gd name="T33" fmla="*/ 49 h 154"/>
                <a:gd name="T34" fmla="*/ 38 w 79"/>
                <a:gd name="T35" fmla="*/ 51 h 154"/>
                <a:gd name="T36" fmla="*/ 41 w 79"/>
                <a:gd name="T37" fmla="*/ 45 h 154"/>
                <a:gd name="T38" fmla="*/ 34 w 79"/>
                <a:gd name="T39" fmla="*/ 47 h 154"/>
                <a:gd name="T40" fmla="*/ 37 w 79"/>
                <a:gd name="T41" fmla="*/ 41 h 154"/>
                <a:gd name="T42" fmla="*/ 30 w 79"/>
                <a:gd name="T43" fmla="*/ 43 h 154"/>
                <a:gd name="T44" fmla="*/ 34 w 79"/>
                <a:gd name="T45" fmla="*/ 38 h 154"/>
                <a:gd name="T46" fmla="*/ 22 w 79"/>
                <a:gd name="T47" fmla="*/ 43 h 154"/>
                <a:gd name="T48" fmla="*/ 30 w 79"/>
                <a:gd name="T49" fmla="*/ 34 h 154"/>
                <a:gd name="T50" fmla="*/ 23 w 79"/>
                <a:gd name="T51" fmla="*/ 35 h 154"/>
                <a:gd name="T52" fmla="*/ 26 w 79"/>
                <a:gd name="T53" fmla="*/ 30 h 154"/>
                <a:gd name="T54" fmla="*/ 19 w 79"/>
                <a:gd name="T55" fmla="*/ 31 h 154"/>
                <a:gd name="T56" fmla="*/ 22 w 79"/>
                <a:gd name="T57" fmla="*/ 26 h 154"/>
                <a:gd name="T58" fmla="*/ 15 w 79"/>
                <a:gd name="T59" fmla="*/ 28 h 154"/>
                <a:gd name="T60" fmla="*/ 18 w 79"/>
                <a:gd name="T61" fmla="*/ 22 h 154"/>
                <a:gd name="T62" fmla="*/ 7 w 79"/>
                <a:gd name="T63" fmla="*/ 28 h 154"/>
                <a:gd name="T64" fmla="*/ 15 w 79"/>
                <a:gd name="T65" fmla="*/ 19 h 154"/>
                <a:gd name="T66" fmla="*/ 5 w 79"/>
                <a:gd name="T67" fmla="*/ 148 h 154"/>
                <a:gd name="T68" fmla="*/ 0 w 79"/>
                <a:gd name="T69" fmla="*/ 3 h 154"/>
                <a:gd name="T70" fmla="*/ 4 w 79"/>
                <a:gd name="T71" fmla="*/ 1 h 154"/>
                <a:gd name="T72" fmla="*/ 66 w 79"/>
                <a:gd name="T73" fmla="*/ 8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" h="154">
                  <a:moveTo>
                    <a:pt x="66" y="87"/>
                  </a:moveTo>
                  <a:cubicBezTo>
                    <a:pt x="74" y="78"/>
                    <a:pt x="74" y="78"/>
                    <a:pt x="74" y="78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7" y="71"/>
                    <a:pt x="67" y="71"/>
                    <a:pt x="6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66" y="87"/>
                    <a:pt x="66" y="87"/>
                    <a:pt x="66" y="8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2"/>
            <p:cNvSpPr/>
            <p:nvPr/>
          </p:nvSpPr>
          <p:spPr bwMode="auto">
            <a:xfrm>
              <a:off x="1892" y="541"/>
              <a:ext cx="97" cy="188"/>
            </a:xfrm>
            <a:custGeom>
              <a:avLst/>
              <a:gdLst>
                <a:gd name="T0" fmla="*/ 0 w 41"/>
                <a:gd name="T1" fmla="*/ 79 h 79"/>
                <a:gd name="T2" fmla="*/ 0 w 41"/>
                <a:gd name="T3" fmla="*/ 3 h 79"/>
                <a:gd name="T4" fmla="*/ 2 w 41"/>
                <a:gd name="T5" fmla="*/ 0 h 79"/>
                <a:gd name="T6" fmla="*/ 5 w 41"/>
                <a:gd name="T7" fmla="*/ 1 h 79"/>
                <a:gd name="T8" fmla="*/ 41 w 41"/>
                <a:gd name="T9" fmla="*/ 38 h 79"/>
                <a:gd name="T10" fmla="*/ 37 w 41"/>
                <a:gd name="T11" fmla="*/ 41 h 79"/>
                <a:gd name="T12" fmla="*/ 5 w 41"/>
                <a:gd name="T13" fmla="*/ 10 h 79"/>
                <a:gd name="T14" fmla="*/ 5 w 41"/>
                <a:gd name="T15" fmla="*/ 73 h 79"/>
                <a:gd name="T16" fmla="*/ 0 w 41"/>
                <a:gd name="T1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79">
                  <a:moveTo>
                    <a:pt x="0" y="79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73"/>
                    <a:pt x="5" y="73"/>
                    <a:pt x="5" y="73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1754" y="529"/>
              <a:ext cx="447" cy="446"/>
            </a:xfrm>
            <a:custGeom>
              <a:avLst/>
              <a:gdLst>
                <a:gd name="T0" fmla="*/ 2 w 188"/>
                <a:gd name="T1" fmla="*/ 151 h 187"/>
                <a:gd name="T2" fmla="*/ 36 w 188"/>
                <a:gd name="T3" fmla="*/ 185 h 187"/>
                <a:gd name="T4" fmla="*/ 43 w 188"/>
                <a:gd name="T5" fmla="*/ 185 h 187"/>
                <a:gd name="T6" fmla="*/ 186 w 188"/>
                <a:gd name="T7" fmla="*/ 43 h 187"/>
                <a:gd name="T8" fmla="*/ 186 w 188"/>
                <a:gd name="T9" fmla="*/ 36 h 187"/>
                <a:gd name="T10" fmla="*/ 152 w 188"/>
                <a:gd name="T11" fmla="*/ 2 h 187"/>
                <a:gd name="T12" fmla="*/ 145 w 188"/>
                <a:gd name="T13" fmla="*/ 2 h 187"/>
                <a:gd name="T14" fmla="*/ 2 w 188"/>
                <a:gd name="T15" fmla="*/ 144 h 187"/>
                <a:gd name="T16" fmla="*/ 2 w 188"/>
                <a:gd name="T17" fmla="*/ 151 h 187"/>
                <a:gd name="T18" fmla="*/ 6 w 188"/>
                <a:gd name="T19" fmla="*/ 148 h 187"/>
                <a:gd name="T20" fmla="*/ 148 w 188"/>
                <a:gd name="T21" fmla="*/ 5 h 187"/>
                <a:gd name="T22" fmla="*/ 182 w 188"/>
                <a:gd name="T23" fmla="*/ 39 h 187"/>
                <a:gd name="T24" fmla="*/ 173 w 188"/>
                <a:gd name="T25" fmla="*/ 48 h 187"/>
                <a:gd name="T26" fmla="*/ 148 w 188"/>
                <a:gd name="T27" fmla="*/ 23 h 187"/>
                <a:gd name="T28" fmla="*/ 145 w 188"/>
                <a:gd name="T29" fmla="*/ 26 h 187"/>
                <a:gd name="T30" fmla="*/ 170 w 188"/>
                <a:gd name="T31" fmla="*/ 51 h 187"/>
                <a:gd name="T32" fmla="*/ 162 w 188"/>
                <a:gd name="T33" fmla="*/ 59 h 187"/>
                <a:gd name="T34" fmla="*/ 149 w 188"/>
                <a:gd name="T35" fmla="*/ 47 h 187"/>
                <a:gd name="T36" fmla="*/ 146 w 188"/>
                <a:gd name="T37" fmla="*/ 50 h 187"/>
                <a:gd name="T38" fmla="*/ 159 w 188"/>
                <a:gd name="T39" fmla="*/ 62 h 187"/>
                <a:gd name="T40" fmla="*/ 151 w 188"/>
                <a:gd name="T41" fmla="*/ 70 h 187"/>
                <a:gd name="T42" fmla="*/ 138 w 188"/>
                <a:gd name="T43" fmla="*/ 58 h 187"/>
                <a:gd name="T44" fmla="*/ 135 w 188"/>
                <a:gd name="T45" fmla="*/ 61 h 187"/>
                <a:gd name="T46" fmla="*/ 148 w 188"/>
                <a:gd name="T47" fmla="*/ 73 h 187"/>
                <a:gd name="T48" fmla="*/ 139 w 188"/>
                <a:gd name="T49" fmla="*/ 82 h 187"/>
                <a:gd name="T50" fmla="*/ 127 w 188"/>
                <a:gd name="T51" fmla="*/ 69 h 187"/>
                <a:gd name="T52" fmla="*/ 124 w 188"/>
                <a:gd name="T53" fmla="*/ 72 h 187"/>
                <a:gd name="T54" fmla="*/ 136 w 188"/>
                <a:gd name="T55" fmla="*/ 85 h 187"/>
                <a:gd name="T56" fmla="*/ 128 w 188"/>
                <a:gd name="T57" fmla="*/ 93 h 187"/>
                <a:gd name="T58" fmla="*/ 103 w 188"/>
                <a:gd name="T59" fmla="*/ 68 h 187"/>
                <a:gd name="T60" fmla="*/ 100 w 188"/>
                <a:gd name="T61" fmla="*/ 71 h 187"/>
                <a:gd name="T62" fmla="*/ 125 w 188"/>
                <a:gd name="T63" fmla="*/ 96 h 187"/>
                <a:gd name="T64" fmla="*/ 117 w 188"/>
                <a:gd name="T65" fmla="*/ 104 h 187"/>
                <a:gd name="T66" fmla="*/ 104 w 188"/>
                <a:gd name="T67" fmla="*/ 92 h 187"/>
                <a:gd name="T68" fmla="*/ 101 w 188"/>
                <a:gd name="T69" fmla="*/ 95 h 187"/>
                <a:gd name="T70" fmla="*/ 114 w 188"/>
                <a:gd name="T71" fmla="*/ 107 h 187"/>
                <a:gd name="T72" fmla="*/ 106 w 188"/>
                <a:gd name="T73" fmla="*/ 115 h 187"/>
                <a:gd name="T74" fmla="*/ 93 w 188"/>
                <a:gd name="T75" fmla="*/ 103 h 187"/>
                <a:gd name="T76" fmla="*/ 90 w 188"/>
                <a:gd name="T77" fmla="*/ 105 h 187"/>
                <a:gd name="T78" fmla="*/ 103 w 188"/>
                <a:gd name="T79" fmla="*/ 118 h 187"/>
                <a:gd name="T80" fmla="*/ 94 w 188"/>
                <a:gd name="T81" fmla="*/ 127 h 187"/>
                <a:gd name="T82" fmla="*/ 82 w 188"/>
                <a:gd name="T83" fmla="*/ 114 h 187"/>
                <a:gd name="T84" fmla="*/ 79 w 188"/>
                <a:gd name="T85" fmla="*/ 117 h 187"/>
                <a:gd name="T86" fmla="*/ 91 w 188"/>
                <a:gd name="T87" fmla="*/ 130 h 187"/>
                <a:gd name="T88" fmla="*/ 84 w 188"/>
                <a:gd name="T89" fmla="*/ 137 h 187"/>
                <a:gd name="T90" fmla="*/ 59 w 188"/>
                <a:gd name="T91" fmla="*/ 111 h 187"/>
                <a:gd name="T92" fmla="*/ 56 w 188"/>
                <a:gd name="T93" fmla="*/ 114 h 187"/>
                <a:gd name="T94" fmla="*/ 81 w 188"/>
                <a:gd name="T95" fmla="*/ 140 h 187"/>
                <a:gd name="T96" fmla="*/ 74 w 188"/>
                <a:gd name="T97" fmla="*/ 147 h 187"/>
                <a:gd name="T98" fmla="*/ 61 w 188"/>
                <a:gd name="T99" fmla="*/ 135 h 187"/>
                <a:gd name="T100" fmla="*/ 58 w 188"/>
                <a:gd name="T101" fmla="*/ 138 h 187"/>
                <a:gd name="T102" fmla="*/ 71 w 188"/>
                <a:gd name="T103" fmla="*/ 150 h 187"/>
                <a:gd name="T104" fmla="*/ 63 w 188"/>
                <a:gd name="T105" fmla="*/ 158 h 187"/>
                <a:gd name="T106" fmla="*/ 50 w 188"/>
                <a:gd name="T107" fmla="*/ 146 h 187"/>
                <a:gd name="T108" fmla="*/ 47 w 188"/>
                <a:gd name="T109" fmla="*/ 149 h 187"/>
                <a:gd name="T110" fmla="*/ 60 w 188"/>
                <a:gd name="T111" fmla="*/ 161 h 187"/>
                <a:gd name="T112" fmla="*/ 51 w 188"/>
                <a:gd name="T113" fmla="*/ 170 h 187"/>
                <a:gd name="T114" fmla="*/ 38 w 188"/>
                <a:gd name="T115" fmla="*/ 158 h 187"/>
                <a:gd name="T116" fmla="*/ 35 w 188"/>
                <a:gd name="T117" fmla="*/ 161 h 187"/>
                <a:gd name="T118" fmla="*/ 48 w 188"/>
                <a:gd name="T119" fmla="*/ 173 h 187"/>
                <a:gd name="T120" fmla="*/ 40 w 188"/>
                <a:gd name="T121" fmla="*/ 182 h 187"/>
                <a:gd name="T122" fmla="*/ 6 w 188"/>
                <a:gd name="T123" fmla="*/ 14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" h="187">
                  <a:moveTo>
                    <a:pt x="2" y="151"/>
                  </a:moveTo>
                  <a:cubicBezTo>
                    <a:pt x="36" y="185"/>
                    <a:pt x="36" y="185"/>
                    <a:pt x="36" y="185"/>
                  </a:cubicBezTo>
                  <a:cubicBezTo>
                    <a:pt x="38" y="187"/>
                    <a:pt x="41" y="187"/>
                    <a:pt x="43" y="185"/>
                  </a:cubicBezTo>
                  <a:cubicBezTo>
                    <a:pt x="186" y="43"/>
                    <a:pt x="186" y="43"/>
                    <a:pt x="186" y="43"/>
                  </a:cubicBezTo>
                  <a:cubicBezTo>
                    <a:pt x="188" y="41"/>
                    <a:pt x="188" y="37"/>
                    <a:pt x="186" y="36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0" y="0"/>
                    <a:pt x="147" y="0"/>
                    <a:pt x="145" y="2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0" y="150"/>
                    <a:pt x="2" y="151"/>
                  </a:cubicBezTo>
                  <a:close/>
                  <a:moveTo>
                    <a:pt x="6" y="148"/>
                  </a:moveTo>
                  <a:cubicBezTo>
                    <a:pt x="148" y="5"/>
                    <a:pt x="148" y="5"/>
                    <a:pt x="148" y="5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2" y="59"/>
                    <a:pt x="162" y="59"/>
                    <a:pt x="162" y="59"/>
                  </a:cubicBezTo>
                  <a:cubicBezTo>
                    <a:pt x="149" y="47"/>
                    <a:pt x="149" y="47"/>
                    <a:pt x="149" y="47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03" y="68"/>
                    <a:pt x="103" y="68"/>
                    <a:pt x="103" y="68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14" y="107"/>
                    <a:pt x="114" y="107"/>
                    <a:pt x="114" y="107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63" y="158"/>
                    <a:pt x="63" y="158"/>
                    <a:pt x="63" y="158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51" y="170"/>
                    <a:pt x="51" y="170"/>
                    <a:pt x="51" y="170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0" y="182"/>
                    <a:pt x="40" y="182"/>
                    <a:pt x="40" y="182"/>
                  </a:cubicBezTo>
                  <a:lnTo>
                    <a:pt x="6" y="1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Freeform 5"/>
          <p:cNvSpPr>
            <a:spLocks noChangeAspect="1" noEditPoints="1"/>
          </p:cNvSpPr>
          <p:nvPr/>
        </p:nvSpPr>
        <p:spPr bwMode="auto">
          <a:xfrm>
            <a:off x="4430281" y="3106852"/>
            <a:ext cx="270000" cy="200094"/>
          </a:xfrm>
          <a:custGeom>
            <a:avLst/>
            <a:gdLst>
              <a:gd name="T0" fmla="*/ 243 w 263"/>
              <a:gd name="T1" fmla="*/ 34 h 194"/>
              <a:gd name="T2" fmla="*/ 250 w 263"/>
              <a:gd name="T3" fmla="*/ 26 h 194"/>
              <a:gd name="T4" fmla="*/ 29 w 263"/>
              <a:gd name="T5" fmla="*/ 19 h 194"/>
              <a:gd name="T6" fmla="*/ 23 w 263"/>
              <a:gd name="T7" fmla="*/ 69 h 194"/>
              <a:gd name="T8" fmla="*/ 19 w 263"/>
              <a:gd name="T9" fmla="*/ 80 h 194"/>
              <a:gd name="T10" fmla="*/ 25 w 263"/>
              <a:gd name="T11" fmla="*/ 105 h 194"/>
              <a:gd name="T12" fmla="*/ 14 w 263"/>
              <a:gd name="T13" fmla="*/ 116 h 194"/>
              <a:gd name="T14" fmla="*/ 21 w 263"/>
              <a:gd name="T15" fmla="*/ 165 h 194"/>
              <a:gd name="T16" fmla="*/ 246 w 263"/>
              <a:gd name="T17" fmla="*/ 161 h 194"/>
              <a:gd name="T18" fmla="*/ 236 w 263"/>
              <a:gd name="T19" fmla="*/ 127 h 194"/>
              <a:gd name="T20" fmla="*/ 243 w 263"/>
              <a:gd name="T21" fmla="*/ 119 h 194"/>
              <a:gd name="T22" fmla="*/ 248 w 263"/>
              <a:gd name="T23" fmla="*/ 92 h 194"/>
              <a:gd name="T24" fmla="*/ 254 w 263"/>
              <a:gd name="T25" fmla="*/ 68 h 194"/>
              <a:gd name="T26" fmla="*/ 124 w 263"/>
              <a:gd name="T27" fmla="*/ 58 h 194"/>
              <a:gd name="T28" fmla="*/ 224 w 263"/>
              <a:gd name="T29" fmla="*/ 38 h 194"/>
              <a:gd name="T30" fmla="*/ 233 w 263"/>
              <a:gd name="T31" fmla="*/ 57 h 194"/>
              <a:gd name="T32" fmla="*/ 220 w 263"/>
              <a:gd name="T33" fmla="*/ 64 h 194"/>
              <a:gd name="T34" fmla="*/ 124 w 263"/>
              <a:gd name="T35" fmla="*/ 58 h 194"/>
              <a:gd name="T36" fmla="*/ 38 w 263"/>
              <a:gd name="T37" fmla="*/ 84 h 194"/>
              <a:gd name="T38" fmla="*/ 118 w 263"/>
              <a:gd name="T39" fmla="*/ 101 h 194"/>
              <a:gd name="T40" fmla="*/ 118 w 263"/>
              <a:gd name="T41" fmla="*/ 101 h 194"/>
              <a:gd name="T42" fmla="*/ 139 w 263"/>
              <a:gd name="T43" fmla="*/ 134 h 194"/>
              <a:gd name="T44" fmla="*/ 29 w 263"/>
              <a:gd name="T45" fmla="*/ 107 h 194"/>
              <a:gd name="T46" fmla="*/ 27 w 263"/>
              <a:gd name="T47" fmla="*/ 82 h 194"/>
              <a:gd name="T48" fmla="*/ 26 w 263"/>
              <a:gd name="T49" fmla="*/ 31 h 194"/>
              <a:gd name="T50" fmla="*/ 31 w 263"/>
              <a:gd name="T51" fmla="*/ 29 h 194"/>
              <a:gd name="T52" fmla="*/ 120 w 263"/>
              <a:gd name="T53" fmla="*/ 58 h 194"/>
              <a:gd name="T54" fmla="*/ 36 w 263"/>
              <a:gd name="T55" fmla="*/ 65 h 194"/>
              <a:gd name="T56" fmla="*/ 31 w 263"/>
              <a:gd name="T57" fmla="*/ 63 h 194"/>
              <a:gd name="T58" fmla="*/ 111 w 263"/>
              <a:gd name="T59" fmla="*/ 181 h 194"/>
              <a:gd name="T60" fmla="*/ 24 w 263"/>
              <a:gd name="T61" fmla="*/ 156 h 194"/>
              <a:gd name="T62" fmla="*/ 18 w 263"/>
              <a:gd name="T63" fmla="*/ 124 h 194"/>
              <a:gd name="T64" fmla="*/ 24 w 263"/>
              <a:gd name="T65" fmla="*/ 122 h 194"/>
              <a:gd name="T66" fmla="*/ 112 w 263"/>
              <a:gd name="T67" fmla="*/ 151 h 194"/>
              <a:gd name="T68" fmla="*/ 225 w 263"/>
              <a:gd name="T69" fmla="*/ 150 h 194"/>
              <a:gd name="T70" fmla="*/ 116 w 263"/>
              <a:gd name="T71" fmla="*/ 181 h 194"/>
              <a:gd name="T72" fmla="*/ 140 w 263"/>
              <a:gd name="T73" fmla="*/ 147 h 194"/>
              <a:gd name="T74" fmla="*/ 157 w 263"/>
              <a:gd name="T75" fmla="*/ 143 h 194"/>
              <a:gd name="T76" fmla="*/ 228 w 263"/>
              <a:gd name="T77" fmla="*/ 129 h 194"/>
              <a:gd name="T78" fmla="*/ 231 w 263"/>
              <a:gd name="T79" fmla="*/ 110 h 194"/>
              <a:gd name="T80" fmla="*/ 222 w 263"/>
              <a:gd name="T81" fmla="*/ 112 h 194"/>
              <a:gd name="T82" fmla="*/ 143 w 263"/>
              <a:gd name="T83" fmla="*/ 105 h 194"/>
              <a:gd name="T84" fmla="*/ 231 w 263"/>
              <a:gd name="T85" fmla="*/ 76 h 194"/>
              <a:gd name="T86" fmla="*/ 240 w 263"/>
              <a:gd name="T87" fmla="*/ 91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3" h="194">
                <a:moveTo>
                  <a:pt x="238" y="59"/>
                </a:moveTo>
                <a:cubicBezTo>
                  <a:pt x="237" y="51"/>
                  <a:pt x="236" y="38"/>
                  <a:pt x="243" y="34"/>
                </a:cubicBezTo>
                <a:cubicBezTo>
                  <a:pt x="244" y="34"/>
                  <a:pt x="244" y="34"/>
                  <a:pt x="244" y="33"/>
                </a:cubicBezTo>
                <a:cubicBezTo>
                  <a:pt x="249" y="32"/>
                  <a:pt x="253" y="29"/>
                  <a:pt x="250" y="26"/>
                </a:cubicBezTo>
                <a:cubicBezTo>
                  <a:pt x="166" y="0"/>
                  <a:pt x="166" y="0"/>
                  <a:pt x="166" y="0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13" y="21"/>
                  <a:pt x="15" y="46"/>
                </a:cubicBezTo>
                <a:cubicBezTo>
                  <a:pt x="15" y="59"/>
                  <a:pt x="20" y="65"/>
                  <a:pt x="23" y="69"/>
                </a:cubicBezTo>
                <a:cubicBezTo>
                  <a:pt x="12" y="72"/>
                  <a:pt x="12" y="72"/>
                  <a:pt x="12" y="72"/>
                </a:cubicBezTo>
                <a:cubicBezTo>
                  <a:pt x="9" y="76"/>
                  <a:pt x="13" y="78"/>
                  <a:pt x="19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26" y="85"/>
                  <a:pt x="26" y="98"/>
                  <a:pt x="25" y="105"/>
                </a:cubicBezTo>
                <a:cubicBezTo>
                  <a:pt x="0" y="112"/>
                  <a:pt x="9" y="115"/>
                  <a:pt x="9" y="115"/>
                </a:cubicBezTo>
                <a:cubicBezTo>
                  <a:pt x="14" y="116"/>
                  <a:pt x="14" y="116"/>
                  <a:pt x="14" y="116"/>
                </a:cubicBezTo>
                <a:cubicBezTo>
                  <a:pt x="10" y="119"/>
                  <a:pt x="6" y="126"/>
                  <a:pt x="7" y="139"/>
                </a:cubicBezTo>
                <a:cubicBezTo>
                  <a:pt x="9" y="163"/>
                  <a:pt x="21" y="165"/>
                  <a:pt x="21" y="165"/>
                </a:cubicBezTo>
                <a:cubicBezTo>
                  <a:pt x="111" y="194"/>
                  <a:pt x="111" y="194"/>
                  <a:pt x="111" y="194"/>
                </a:cubicBezTo>
                <a:cubicBezTo>
                  <a:pt x="246" y="161"/>
                  <a:pt x="246" y="161"/>
                  <a:pt x="246" y="161"/>
                </a:cubicBezTo>
                <a:cubicBezTo>
                  <a:pt x="246" y="161"/>
                  <a:pt x="255" y="159"/>
                  <a:pt x="230" y="152"/>
                </a:cubicBezTo>
                <a:cubicBezTo>
                  <a:pt x="229" y="144"/>
                  <a:pt x="229" y="131"/>
                  <a:pt x="236" y="127"/>
                </a:cubicBezTo>
                <a:cubicBezTo>
                  <a:pt x="236" y="127"/>
                  <a:pt x="236" y="127"/>
                  <a:pt x="236" y="126"/>
                </a:cubicBezTo>
                <a:cubicBezTo>
                  <a:pt x="242" y="125"/>
                  <a:pt x="246" y="122"/>
                  <a:pt x="243" y="119"/>
                </a:cubicBezTo>
                <a:cubicBezTo>
                  <a:pt x="237" y="117"/>
                  <a:pt x="237" y="117"/>
                  <a:pt x="237" y="117"/>
                </a:cubicBezTo>
                <a:cubicBezTo>
                  <a:pt x="241" y="114"/>
                  <a:pt x="247" y="108"/>
                  <a:pt x="248" y="92"/>
                </a:cubicBezTo>
                <a:cubicBezTo>
                  <a:pt x="248" y="81"/>
                  <a:pt x="245" y="75"/>
                  <a:pt x="242" y="71"/>
                </a:cubicBezTo>
                <a:cubicBezTo>
                  <a:pt x="254" y="68"/>
                  <a:pt x="254" y="68"/>
                  <a:pt x="254" y="68"/>
                </a:cubicBezTo>
                <a:cubicBezTo>
                  <a:pt x="254" y="68"/>
                  <a:pt x="263" y="66"/>
                  <a:pt x="238" y="59"/>
                </a:cubicBezTo>
                <a:close/>
                <a:moveTo>
                  <a:pt x="124" y="58"/>
                </a:moveTo>
                <a:cubicBezTo>
                  <a:pt x="147" y="54"/>
                  <a:pt x="147" y="54"/>
                  <a:pt x="147" y="54"/>
                </a:cubicBezTo>
                <a:cubicBezTo>
                  <a:pt x="224" y="38"/>
                  <a:pt x="224" y="38"/>
                  <a:pt x="224" y="38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2" y="42"/>
                  <a:pt x="232" y="51"/>
                  <a:pt x="233" y="57"/>
                </a:cubicBezTo>
                <a:cubicBezTo>
                  <a:pt x="233" y="59"/>
                  <a:pt x="233" y="60"/>
                  <a:pt x="233" y="61"/>
                </a:cubicBezTo>
                <a:cubicBezTo>
                  <a:pt x="220" y="64"/>
                  <a:pt x="220" y="64"/>
                  <a:pt x="220" y="64"/>
                </a:cubicBezTo>
                <a:cubicBezTo>
                  <a:pt x="123" y="88"/>
                  <a:pt x="123" y="88"/>
                  <a:pt x="123" y="88"/>
                </a:cubicBezTo>
                <a:lnTo>
                  <a:pt x="124" y="58"/>
                </a:lnTo>
                <a:close/>
                <a:moveTo>
                  <a:pt x="27" y="82"/>
                </a:moveTo>
                <a:cubicBezTo>
                  <a:pt x="38" y="84"/>
                  <a:pt x="38" y="84"/>
                  <a:pt x="38" y="84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06"/>
                  <a:pt x="30" y="105"/>
                  <a:pt x="30" y="104"/>
                </a:cubicBezTo>
                <a:cubicBezTo>
                  <a:pt x="30" y="98"/>
                  <a:pt x="30" y="89"/>
                  <a:pt x="27" y="82"/>
                </a:cubicBezTo>
                <a:close/>
                <a:moveTo>
                  <a:pt x="22" y="45"/>
                </a:moveTo>
                <a:cubicBezTo>
                  <a:pt x="22" y="38"/>
                  <a:pt x="23" y="33"/>
                  <a:pt x="26" y="31"/>
                </a:cubicBezTo>
                <a:cubicBezTo>
                  <a:pt x="27" y="30"/>
                  <a:pt x="29" y="29"/>
                  <a:pt x="30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90" y="49"/>
                  <a:pt x="90" y="49"/>
                  <a:pt x="90" y="49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36" y="65"/>
                  <a:pt x="36" y="65"/>
                  <a:pt x="36" y="65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64"/>
                  <a:pt x="31" y="64"/>
                  <a:pt x="31" y="63"/>
                </a:cubicBezTo>
                <a:cubicBezTo>
                  <a:pt x="31" y="63"/>
                  <a:pt x="23" y="63"/>
                  <a:pt x="22" y="45"/>
                </a:cubicBezTo>
                <a:close/>
                <a:moveTo>
                  <a:pt x="111" y="181"/>
                </a:move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6"/>
                </a:cubicBezTo>
                <a:cubicBezTo>
                  <a:pt x="23" y="156"/>
                  <a:pt x="15" y="156"/>
                  <a:pt x="15" y="138"/>
                </a:cubicBezTo>
                <a:cubicBezTo>
                  <a:pt x="15" y="131"/>
                  <a:pt x="16" y="126"/>
                  <a:pt x="18" y="124"/>
                </a:cubicBezTo>
                <a:cubicBezTo>
                  <a:pt x="20" y="123"/>
                  <a:pt x="21" y="122"/>
                  <a:pt x="23" y="122"/>
                </a:cubicBezTo>
                <a:cubicBezTo>
                  <a:pt x="23" y="122"/>
                  <a:pt x="24" y="122"/>
                  <a:pt x="24" y="122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112" y="151"/>
                  <a:pt x="112" y="151"/>
                  <a:pt x="112" y="151"/>
                </a:cubicBezTo>
                <a:lnTo>
                  <a:pt x="111" y="181"/>
                </a:lnTo>
                <a:close/>
                <a:moveTo>
                  <a:pt x="225" y="150"/>
                </a:moveTo>
                <a:cubicBezTo>
                  <a:pt x="225" y="152"/>
                  <a:pt x="225" y="153"/>
                  <a:pt x="225" y="154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17" y="151"/>
                  <a:pt x="117" y="151"/>
                  <a:pt x="117" y="151"/>
                </a:cubicBezTo>
                <a:cubicBezTo>
                  <a:pt x="140" y="147"/>
                  <a:pt x="140" y="147"/>
                  <a:pt x="140" y="147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216" y="131"/>
                  <a:pt x="216" y="131"/>
                  <a:pt x="216" y="131"/>
                </a:cubicBezTo>
                <a:cubicBezTo>
                  <a:pt x="228" y="129"/>
                  <a:pt x="228" y="129"/>
                  <a:pt x="228" y="129"/>
                </a:cubicBezTo>
                <a:cubicBezTo>
                  <a:pt x="224" y="135"/>
                  <a:pt x="224" y="144"/>
                  <a:pt x="225" y="150"/>
                </a:cubicBezTo>
                <a:close/>
                <a:moveTo>
                  <a:pt x="231" y="110"/>
                </a:moveTo>
                <a:cubicBezTo>
                  <a:pt x="231" y="110"/>
                  <a:pt x="231" y="110"/>
                  <a:pt x="230" y="110"/>
                </a:cubicBezTo>
                <a:cubicBezTo>
                  <a:pt x="222" y="112"/>
                  <a:pt x="222" y="112"/>
                  <a:pt x="222" y="112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231" y="76"/>
                  <a:pt x="231" y="76"/>
                  <a:pt x="231" y="76"/>
                </a:cubicBezTo>
                <a:cubicBezTo>
                  <a:pt x="231" y="76"/>
                  <a:pt x="234" y="75"/>
                  <a:pt x="237" y="78"/>
                </a:cubicBezTo>
                <a:cubicBezTo>
                  <a:pt x="239" y="80"/>
                  <a:pt x="240" y="85"/>
                  <a:pt x="240" y="91"/>
                </a:cubicBezTo>
                <a:cubicBezTo>
                  <a:pt x="239" y="109"/>
                  <a:pt x="231" y="110"/>
                  <a:pt x="231" y="11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6" name="圆角矩形 45"/>
          <p:cNvSpPr>
            <a:spLocks noChangeAspect="1"/>
          </p:cNvSpPr>
          <p:nvPr/>
        </p:nvSpPr>
        <p:spPr>
          <a:xfrm>
            <a:off x="4369500" y="1838565"/>
            <a:ext cx="405000" cy="40512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>
            <a:spLocks noChangeAspect="1"/>
          </p:cNvSpPr>
          <p:nvPr/>
        </p:nvSpPr>
        <p:spPr>
          <a:xfrm>
            <a:off x="4369500" y="2421451"/>
            <a:ext cx="405000" cy="405125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>
            <a:spLocks noChangeAspect="1"/>
          </p:cNvSpPr>
          <p:nvPr/>
        </p:nvSpPr>
        <p:spPr>
          <a:xfrm>
            <a:off x="4369500" y="3004336"/>
            <a:ext cx="405000" cy="405125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4842000" y="1817700"/>
            <a:ext cx="3672160" cy="429348"/>
          </a:xfrm>
          <a:prstGeom prst="rect">
            <a:avLst/>
          </a:prstGeom>
          <a:solidFill>
            <a:schemeClr val="accent1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42000" y="2407066"/>
            <a:ext cx="3672160" cy="429348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842000" y="2992813"/>
            <a:ext cx="3672160" cy="429348"/>
          </a:xfrm>
          <a:prstGeom prst="rect">
            <a:avLst/>
          </a:prstGeom>
          <a:solidFill>
            <a:schemeClr val="accent3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>
            <a:spLocks noChangeAspect="1" noEditPoints="1"/>
          </p:cNvSpPr>
          <p:nvPr/>
        </p:nvSpPr>
        <p:spPr bwMode="auto">
          <a:xfrm>
            <a:off x="4430281" y="3692599"/>
            <a:ext cx="270000" cy="200094"/>
          </a:xfrm>
          <a:custGeom>
            <a:avLst/>
            <a:gdLst>
              <a:gd name="T0" fmla="*/ 243 w 263"/>
              <a:gd name="T1" fmla="*/ 34 h 194"/>
              <a:gd name="T2" fmla="*/ 250 w 263"/>
              <a:gd name="T3" fmla="*/ 26 h 194"/>
              <a:gd name="T4" fmla="*/ 29 w 263"/>
              <a:gd name="T5" fmla="*/ 19 h 194"/>
              <a:gd name="T6" fmla="*/ 23 w 263"/>
              <a:gd name="T7" fmla="*/ 69 h 194"/>
              <a:gd name="T8" fmla="*/ 19 w 263"/>
              <a:gd name="T9" fmla="*/ 80 h 194"/>
              <a:gd name="T10" fmla="*/ 25 w 263"/>
              <a:gd name="T11" fmla="*/ 105 h 194"/>
              <a:gd name="T12" fmla="*/ 14 w 263"/>
              <a:gd name="T13" fmla="*/ 116 h 194"/>
              <a:gd name="T14" fmla="*/ 21 w 263"/>
              <a:gd name="T15" fmla="*/ 165 h 194"/>
              <a:gd name="T16" fmla="*/ 246 w 263"/>
              <a:gd name="T17" fmla="*/ 161 h 194"/>
              <a:gd name="T18" fmla="*/ 236 w 263"/>
              <a:gd name="T19" fmla="*/ 127 h 194"/>
              <a:gd name="T20" fmla="*/ 243 w 263"/>
              <a:gd name="T21" fmla="*/ 119 h 194"/>
              <a:gd name="T22" fmla="*/ 248 w 263"/>
              <a:gd name="T23" fmla="*/ 92 h 194"/>
              <a:gd name="T24" fmla="*/ 254 w 263"/>
              <a:gd name="T25" fmla="*/ 68 h 194"/>
              <a:gd name="T26" fmla="*/ 124 w 263"/>
              <a:gd name="T27" fmla="*/ 58 h 194"/>
              <a:gd name="T28" fmla="*/ 224 w 263"/>
              <a:gd name="T29" fmla="*/ 38 h 194"/>
              <a:gd name="T30" fmla="*/ 233 w 263"/>
              <a:gd name="T31" fmla="*/ 57 h 194"/>
              <a:gd name="T32" fmla="*/ 220 w 263"/>
              <a:gd name="T33" fmla="*/ 64 h 194"/>
              <a:gd name="T34" fmla="*/ 124 w 263"/>
              <a:gd name="T35" fmla="*/ 58 h 194"/>
              <a:gd name="T36" fmla="*/ 38 w 263"/>
              <a:gd name="T37" fmla="*/ 84 h 194"/>
              <a:gd name="T38" fmla="*/ 118 w 263"/>
              <a:gd name="T39" fmla="*/ 101 h 194"/>
              <a:gd name="T40" fmla="*/ 118 w 263"/>
              <a:gd name="T41" fmla="*/ 101 h 194"/>
              <a:gd name="T42" fmla="*/ 139 w 263"/>
              <a:gd name="T43" fmla="*/ 134 h 194"/>
              <a:gd name="T44" fmla="*/ 29 w 263"/>
              <a:gd name="T45" fmla="*/ 107 h 194"/>
              <a:gd name="T46" fmla="*/ 27 w 263"/>
              <a:gd name="T47" fmla="*/ 82 h 194"/>
              <a:gd name="T48" fmla="*/ 26 w 263"/>
              <a:gd name="T49" fmla="*/ 31 h 194"/>
              <a:gd name="T50" fmla="*/ 31 w 263"/>
              <a:gd name="T51" fmla="*/ 29 h 194"/>
              <a:gd name="T52" fmla="*/ 120 w 263"/>
              <a:gd name="T53" fmla="*/ 58 h 194"/>
              <a:gd name="T54" fmla="*/ 36 w 263"/>
              <a:gd name="T55" fmla="*/ 65 h 194"/>
              <a:gd name="T56" fmla="*/ 31 w 263"/>
              <a:gd name="T57" fmla="*/ 63 h 194"/>
              <a:gd name="T58" fmla="*/ 111 w 263"/>
              <a:gd name="T59" fmla="*/ 181 h 194"/>
              <a:gd name="T60" fmla="*/ 24 w 263"/>
              <a:gd name="T61" fmla="*/ 156 h 194"/>
              <a:gd name="T62" fmla="*/ 18 w 263"/>
              <a:gd name="T63" fmla="*/ 124 h 194"/>
              <a:gd name="T64" fmla="*/ 24 w 263"/>
              <a:gd name="T65" fmla="*/ 122 h 194"/>
              <a:gd name="T66" fmla="*/ 112 w 263"/>
              <a:gd name="T67" fmla="*/ 151 h 194"/>
              <a:gd name="T68" fmla="*/ 225 w 263"/>
              <a:gd name="T69" fmla="*/ 150 h 194"/>
              <a:gd name="T70" fmla="*/ 116 w 263"/>
              <a:gd name="T71" fmla="*/ 181 h 194"/>
              <a:gd name="T72" fmla="*/ 140 w 263"/>
              <a:gd name="T73" fmla="*/ 147 h 194"/>
              <a:gd name="T74" fmla="*/ 157 w 263"/>
              <a:gd name="T75" fmla="*/ 143 h 194"/>
              <a:gd name="T76" fmla="*/ 228 w 263"/>
              <a:gd name="T77" fmla="*/ 129 h 194"/>
              <a:gd name="T78" fmla="*/ 231 w 263"/>
              <a:gd name="T79" fmla="*/ 110 h 194"/>
              <a:gd name="T80" fmla="*/ 222 w 263"/>
              <a:gd name="T81" fmla="*/ 112 h 194"/>
              <a:gd name="T82" fmla="*/ 143 w 263"/>
              <a:gd name="T83" fmla="*/ 105 h 194"/>
              <a:gd name="T84" fmla="*/ 231 w 263"/>
              <a:gd name="T85" fmla="*/ 76 h 194"/>
              <a:gd name="T86" fmla="*/ 240 w 263"/>
              <a:gd name="T87" fmla="*/ 91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3" h="194">
                <a:moveTo>
                  <a:pt x="238" y="59"/>
                </a:moveTo>
                <a:cubicBezTo>
                  <a:pt x="237" y="51"/>
                  <a:pt x="236" y="38"/>
                  <a:pt x="243" y="34"/>
                </a:cubicBezTo>
                <a:cubicBezTo>
                  <a:pt x="244" y="34"/>
                  <a:pt x="244" y="34"/>
                  <a:pt x="244" y="33"/>
                </a:cubicBezTo>
                <a:cubicBezTo>
                  <a:pt x="249" y="32"/>
                  <a:pt x="253" y="29"/>
                  <a:pt x="250" y="26"/>
                </a:cubicBezTo>
                <a:cubicBezTo>
                  <a:pt x="166" y="0"/>
                  <a:pt x="166" y="0"/>
                  <a:pt x="166" y="0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13" y="21"/>
                  <a:pt x="15" y="46"/>
                </a:cubicBezTo>
                <a:cubicBezTo>
                  <a:pt x="15" y="59"/>
                  <a:pt x="20" y="65"/>
                  <a:pt x="23" y="69"/>
                </a:cubicBezTo>
                <a:cubicBezTo>
                  <a:pt x="12" y="72"/>
                  <a:pt x="12" y="72"/>
                  <a:pt x="12" y="72"/>
                </a:cubicBezTo>
                <a:cubicBezTo>
                  <a:pt x="9" y="76"/>
                  <a:pt x="13" y="78"/>
                  <a:pt x="19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26" y="85"/>
                  <a:pt x="26" y="98"/>
                  <a:pt x="25" y="105"/>
                </a:cubicBezTo>
                <a:cubicBezTo>
                  <a:pt x="0" y="112"/>
                  <a:pt x="9" y="115"/>
                  <a:pt x="9" y="115"/>
                </a:cubicBezTo>
                <a:cubicBezTo>
                  <a:pt x="14" y="116"/>
                  <a:pt x="14" y="116"/>
                  <a:pt x="14" y="116"/>
                </a:cubicBezTo>
                <a:cubicBezTo>
                  <a:pt x="10" y="119"/>
                  <a:pt x="6" y="126"/>
                  <a:pt x="7" y="139"/>
                </a:cubicBezTo>
                <a:cubicBezTo>
                  <a:pt x="9" y="163"/>
                  <a:pt x="21" y="165"/>
                  <a:pt x="21" y="165"/>
                </a:cubicBezTo>
                <a:cubicBezTo>
                  <a:pt x="111" y="194"/>
                  <a:pt x="111" y="194"/>
                  <a:pt x="111" y="194"/>
                </a:cubicBezTo>
                <a:cubicBezTo>
                  <a:pt x="246" y="161"/>
                  <a:pt x="246" y="161"/>
                  <a:pt x="246" y="161"/>
                </a:cubicBezTo>
                <a:cubicBezTo>
                  <a:pt x="246" y="161"/>
                  <a:pt x="255" y="159"/>
                  <a:pt x="230" y="152"/>
                </a:cubicBezTo>
                <a:cubicBezTo>
                  <a:pt x="229" y="144"/>
                  <a:pt x="229" y="131"/>
                  <a:pt x="236" y="127"/>
                </a:cubicBezTo>
                <a:cubicBezTo>
                  <a:pt x="236" y="127"/>
                  <a:pt x="236" y="127"/>
                  <a:pt x="236" y="126"/>
                </a:cubicBezTo>
                <a:cubicBezTo>
                  <a:pt x="242" y="125"/>
                  <a:pt x="246" y="122"/>
                  <a:pt x="243" y="119"/>
                </a:cubicBezTo>
                <a:cubicBezTo>
                  <a:pt x="237" y="117"/>
                  <a:pt x="237" y="117"/>
                  <a:pt x="237" y="117"/>
                </a:cubicBezTo>
                <a:cubicBezTo>
                  <a:pt x="241" y="114"/>
                  <a:pt x="247" y="108"/>
                  <a:pt x="248" y="92"/>
                </a:cubicBezTo>
                <a:cubicBezTo>
                  <a:pt x="248" y="81"/>
                  <a:pt x="245" y="75"/>
                  <a:pt x="242" y="71"/>
                </a:cubicBezTo>
                <a:cubicBezTo>
                  <a:pt x="254" y="68"/>
                  <a:pt x="254" y="68"/>
                  <a:pt x="254" y="68"/>
                </a:cubicBezTo>
                <a:cubicBezTo>
                  <a:pt x="254" y="68"/>
                  <a:pt x="263" y="66"/>
                  <a:pt x="238" y="59"/>
                </a:cubicBezTo>
                <a:close/>
                <a:moveTo>
                  <a:pt x="124" y="58"/>
                </a:moveTo>
                <a:cubicBezTo>
                  <a:pt x="147" y="54"/>
                  <a:pt x="147" y="54"/>
                  <a:pt x="147" y="54"/>
                </a:cubicBezTo>
                <a:cubicBezTo>
                  <a:pt x="224" y="38"/>
                  <a:pt x="224" y="38"/>
                  <a:pt x="224" y="38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2" y="42"/>
                  <a:pt x="232" y="51"/>
                  <a:pt x="233" y="57"/>
                </a:cubicBezTo>
                <a:cubicBezTo>
                  <a:pt x="233" y="59"/>
                  <a:pt x="233" y="60"/>
                  <a:pt x="233" y="61"/>
                </a:cubicBezTo>
                <a:cubicBezTo>
                  <a:pt x="220" y="64"/>
                  <a:pt x="220" y="64"/>
                  <a:pt x="220" y="64"/>
                </a:cubicBezTo>
                <a:cubicBezTo>
                  <a:pt x="123" y="88"/>
                  <a:pt x="123" y="88"/>
                  <a:pt x="123" y="88"/>
                </a:cubicBezTo>
                <a:lnTo>
                  <a:pt x="124" y="58"/>
                </a:lnTo>
                <a:close/>
                <a:moveTo>
                  <a:pt x="27" y="82"/>
                </a:moveTo>
                <a:cubicBezTo>
                  <a:pt x="38" y="84"/>
                  <a:pt x="38" y="84"/>
                  <a:pt x="38" y="84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06"/>
                  <a:pt x="30" y="105"/>
                  <a:pt x="30" y="104"/>
                </a:cubicBezTo>
                <a:cubicBezTo>
                  <a:pt x="30" y="98"/>
                  <a:pt x="30" y="89"/>
                  <a:pt x="27" y="82"/>
                </a:cubicBezTo>
                <a:close/>
                <a:moveTo>
                  <a:pt x="22" y="45"/>
                </a:moveTo>
                <a:cubicBezTo>
                  <a:pt x="22" y="38"/>
                  <a:pt x="23" y="33"/>
                  <a:pt x="26" y="31"/>
                </a:cubicBezTo>
                <a:cubicBezTo>
                  <a:pt x="27" y="30"/>
                  <a:pt x="29" y="29"/>
                  <a:pt x="30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90" y="49"/>
                  <a:pt x="90" y="49"/>
                  <a:pt x="90" y="49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36" y="65"/>
                  <a:pt x="36" y="65"/>
                  <a:pt x="36" y="65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64"/>
                  <a:pt x="31" y="64"/>
                  <a:pt x="31" y="63"/>
                </a:cubicBezTo>
                <a:cubicBezTo>
                  <a:pt x="31" y="63"/>
                  <a:pt x="23" y="63"/>
                  <a:pt x="22" y="45"/>
                </a:cubicBezTo>
                <a:close/>
                <a:moveTo>
                  <a:pt x="111" y="181"/>
                </a:move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6"/>
                </a:cubicBezTo>
                <a:cubicBezTo>
                  <a:pt x="23" y="156"/>
                  <a:pt x="15" y="156"/>
                  <a:pt x="15" y="138"/>
                </a:cubicBezTo>
                <a:cubicBezTo>
                  <a:pt x="15" y="131"/>
                  <a:pt x="16" y="126"/>
                  <a:pt x="18" y="124"/>
                </a:cubicBezTo>
                <a:cubicBezTo>
                  <a:pt x="20" y="123"/>
                  <a:pt x="21" y="122"/>
                  <a:pt x="23" y="122"/>
                </a:cubicBezTo>
                <a:cubicBezTo>
                  <a:pt x="23" y="122"/>
                  <a:pt x="24" y="122"/>
                  <a:pt x="24" y="122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112" y="151"/>
                  <a:pt x="112" y="151"/>
                  <a:pt x="112" y="151"/>
                </a:cubicBezTo>
                <a:lnTo>
                  <a:pt x="111" y="181"/>
                </a:lnTo>
                <a:close/>
                <a:moveTo>
                  <a:pt x="225" y="150"/>
                </a:moveTo>
                <a:cubicBezTo>
                  <a:pt x="225" y="152"/>
                  <a:pt x="225" y="153"/>
                  <a:pt x="225" y="154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17" y="151"/>
                  <a:pt x="117" y="151"/>
                  <a:pt x="117" y="151"/>
                </a:cubicBezTo>
                <a:cubicBezTo>
                  <a:pt x="140" y="147"/>
                  <a:pt x="140" y="147"/>
                  <a:pt x="140" y="147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216" y="131"/>
                  <a:pt x="216" y="131"/>
                  <a:pt x="216" y="131"/>
                </a:cubicBezTo>
                <a:cubicBezTo>
                  <a:pt x="228" y="129"/>
                  <a:pt x="228" y="129"/>
                  <a:pt x="228" y="129"/>
                </a:cubicBezTo>
                <a:cubicBezTo>
                  <a:pt x="224" y="135"/>
                  <a:pt x="224" y="144"/>
                  <a:pt x="225" y="150"/>
                </a:cubicBezTo>
                <a:close/>
                <a:moveTo>
                  <a:pt x="231" y="110"/>
                </a:moveTo>
                <a:cubicBezTo>
                  <a:pt x="231" y="110"/>
                  <a:pt x="231" y="110"/>
                  <a:pt x="230" y="110"/>
                </a:cubicBezTo>
                <a:cubicBezTo>
                  <a:pt x="222" y="112"/>
                  <a:pt x="222" y="112"/>
                  <a:pt x="222" y="112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231" y="76"/>
                  <a:pt x="231" y="76"/>
                  <a:pt x="231" y="76"/>
                </a:cubicBezTo>
                <a:cubicBezTo>
                  <a:pt x="231" y="76"/>
                  <a:pt x="234" y="75"/>
                  <a:pt x="237" y="78"/>
                </a:cubicBezTo>
                <a:cubicBezTo>
                  <a:pt x="239" y="80"/>
                  <a:pt x="240" y="85"/>
                  <a:pt x="240" y="91"/>
                </a:cubicBezTo>
                <a:cubicBezTo>
                  <a:pt x="239" y="109"/>
                  <a:pt x="231" y="110"/>
                  <a:pt x="231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圆角矩形 47"/>
          <p:cNvSpPr>
            <a:spLocks noChangeAspect="1"/>
          </p:cNvSpPr>
          <p:nvPr/>
        </p:nvSpPr>
        <p:spPr>
          <a:xfrm>
            <a:off x="4369500" y="3590083"/>
            <a:ext cx="405000" cy="40512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42000" y="3578560"/>
            <a:ext cx="3672160" cy="429348"/>
          </a:xfrm>
          <a:prstGeom prst="rect">
            <a:avLst/>
          </a:prstGeom>
          <a:solidFill>
            <a:schemeClr val="accent1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请在此处输入您的文本请在此处输入您的文本</a:t>
            </a:r>
            <a:endParaRPr lang="en-US" altLang="zh-CN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26" grpId="0" animBg="1"/>
      <p:bldP spid="27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3305175" y="2875004"/>
            <a:ext cx="2537223" cy="1224127"/>
            <a:chOff x="4407518" y="3832706"/>
            <a:chExt cx="3382692" cy="1631408"/>
          </a:xfrm>
        </p:grpSpPr>
        <p:sp>
          <p:nvSpPr>
            <p:cNvPr id="12" name="Oval 11"/>
            <p:cNvSpPr/>
            <p:nvPr/>
          </p:nvSpPr>
          <p:spPr>
            <a:xfrm>
              <a:off x="5699639" y="4451625"/>
              <a:ext cx="774638" cy="390395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id-ID" altLang="zh-CN">
                <a:solidFill>
                  <a:srgbClr val="FFFFFF"/>
                </a:solidFill>
              </a:endParaRPr>
            </a:p>
          </p:txBody>
        </p:sp>
        <p:grpSp>
          <p:nvGrpSpPr>
            <p:cNvPr id="3" name="Group 12"/>
            <p:cNvGrpSpPr/>
            <p:nvPr/>
          </p:nvGrpSpPr>
          <p:grpSpPr bwMode="auto">
            <a:xfrm>
              <a:off x="4407518" y="3832706"/>
              <a:ext cx="3382692" cy="1631408"/>
              <a:chOff x="4407518" y="3832706"/>
              <a:chExt cx="3382692" cy="1631408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469426" y="3832706"/>
                <a:ext cx="3246177" cy="1631408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407518" y="4611910"/>
                <a:ext cx="134927" cy="7776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655283" y="4611910"/>
                <a:ext cx="134927" cy="7776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6836198" y="3904120"/>
                <a:ext cx="136514" cy="7776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226602" y="3904120"/>
                <a:ext cx="134927" cy="7776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836198" y="5321286"/>
                <a:ext cx="136514" cy="7776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226602" y="5321286"/>
                <a:ext cx="134927" cy="7776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4" name="Group 36"/>
          <p:cNvGrpSpPr/>
          <p:nvPr/>
        </p:nvGrpSpPr>
        <p:grpSpPr bwMode="auto">
          <a:xfrm>
            <a:off x="6243638" y="1360325"/>
            <a:ext cx="1725216" cy="497248"/>
            <a:chOff x="8858766" y="1813486"/>
            <a:chExt cx="2300186" cy="662583"/>
          </a:xfrm>
        </p:grpSpPr>
        <p:sp>
          <p:nvSpPr>
            <p:cNvPr id="38" name="TextBox 37"/>
            <p:cNvSpPr txBox="1"/>
            <p:nvPr/>
          </p:nvSpPr>
          <p:spPr>
            <a:xfrm>
              <a:off x="8858766" y="2107031"/>
              <a:ext cx="2300186" cy="3690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08775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858766" y="1813486"/>
              <a:ext cx="2112869" cy="24594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685165"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39"/>
          <p:cNvGrpSpPr/>
          <p:nvPr/>
        </p:nvGrpSpPr>
        <p:grpSpPr bwMode="auto">
          <a:xfrm>
            <a:off x="6506768" y="3844305"/>
            <a:ext cx="1725215" cy="497247"/>
            <a:chOff x="8858766" y="1813486"/>
            <a:chExt cx="2300186" cy="663825"/>
          </a:xfrm>
        </p:grpSpPr>
        <p:sp>
          <p:nvSpPr>
            <p:cNvPr id="41" name="TextBox 40"/>
            <p:cNvSpPr txBox="1"/>
            <p:nvPr/>
          </p:nvSpPr>
          <p:spPr>
            <a:xfrm>
              <a:off x="8858766" y="2107581"/>
              <a:ext cx="2300186" cy="36973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08775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858766" y="1813486"/>
              <a:ext cx="2112869" cy="24640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685165"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42"/>
          <p:cNvGrpSpPr/>
          <p:nvPr/>
        </p:nvGrpSpPr>
        <p:grpSpPr bwMode="auto">
          <a:xfrm>
            <a:off x="6880623" y="2538013"/>
            <a:ext cx="1674019" cy="497248"/>
            <a:chOff x="8858766" y="1813486"/>
            <a:chExt cx="2231795" cy="662583"/>
          </a:xfrm>
        </p:grpSpPr>
        <p:sp>
          <p:nvSpPr>
            <p:cNvPr id="44" name="TextBox 43"/>
            <p:cNvSpPr txBox="1"/>
            <p:nvPr/>
          </p:nvSpPr>
          <p:spPr>
            <a:xfrm>
              <a:off x="8858766" y="2107031"/>
              <a:ext cx="2231795" cy="3690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08775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858766" y="1813486"/>
              <a:ext cx="2112744" cy="24594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685165"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45"/>
          <p:cNvGrpSpPr/>
          <p:nvPr/>
        </p:nvGrpSpPr>
        <p:grpSpPr bwMode="auto">
          <a:xfrm>
            <a:off x="1162050" y="1360325"/>
            <a:ext cx="1741886" cy="497248"/>
            <a:chOff x="1320628" y="1813486"/>
            <a:chExt cx="2322052" cy="662583"/>
          </a:xfrm>
        </p:grpSpPr>
        <p:sp>
          <p:nvSpPr>
            <p:cNvPr id="47" name="TextBox 46"/>
            <p:cNvSpPr txBox="1"/>
            <p:nvPr/>
          </p:nvSpPr>
          <p:spPr>
            <a:xfrm>
              <a:off x="1320628" y="2107031"/>
              <a:ext cx="2322052" cy="3690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08775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30136" y="1813486"/>
              <a:ext cx="2112544" cy="24594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685165"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48"/>
          <p:cNvGrpSpPr/>
          <p:nvPr/>
        </p:nvGrpSpPr>
        <p:grpSpPr bwMode="auto">
          <a:xfrm>
            <a:off x="567930" y="2534441"/>
            <a:ext cx="1693069" cy="497248"/>
            <a:chOff x="566057" y="3378459"/>
            <a:chExt cx="2257472" cy="662583"/>
          </a:xfrm>
        </p:grpSpPr>
        <p:sp>
          <p:nvSpPr>
            <p:cNvPr id="50" name="TextBox 49"/>
            <p:cNvSpPr txBox="1"/>
            <p:nvPr/>
          </p:nvSpPr>
          <p:spPr>
            <a:xfrm>
              <a:off x="566057" y="3672004"/>
              <a:ext cx="2257472" cy="3690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08775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10522" y="3378459"/>
              <a:ext cx="2113007" cy="24594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685165"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51"/>
          <p:cNvGrpSpPr/>
          <p:nvPr/>
        </p:nvGrpSpPr>
        <p:grpSpPr bwMode="auto">
          <a:xfrm>
            <a:off x="890588" y="3846689"/>
            <a:ext cx="1741886" cy="497248"/>
            <a:chOff x="1187278" y="5127778"/>
            <a:chExt cx="2322052" cy="662583"/>
          </a:xfrm>
        </p:grpSpPr>
        <p:sp>
          <p:nvSpPr>
            <p:cNvPr id="53" name="TextBox 52"/>
            <p:cNvSpPr txBox="1"/>
            <p:nvPr/>
          </p:nvSpPr>
          <p:spPr>
            <a:xfrm>
              <a:off x="1187278" y="5421323"/>
              <a:ext cx="2322052" cy="3690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08775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396786" y="5127778"/>
              <a:ext cx="2112544" cy="24594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685165"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Group 54"/>
          <p:cNvGrpSpPr/>
          <p:nvPr/>
        </p:nvGrpSpPr>
        <p:grpSpPr bwMode="auto">
          <a:xfrm>
            <a:off x="3034904" y="1446061"/>
            <a:ext cx="411956" cy="410822"/>
            <a:chOff x="3818283" y="1926549"/>
            <a:chExt cx="548204" cy="548202"/>
          </a:xfrm>
        </p:grpSpPr>
        <p:sp>
          <p:nvSpPr>
            <p:cNvPr id="56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AU" altLang="zh-CN" sz="1200">
                <a:solidFill>
                  <a:schemeClr val="bg1"/>
                </a:solidFill>
                <a:latin typeface="FontAwesome"/>
              </a:endParaRPr>
            </a:p>
          </p:txBody>
        </p:sp>
        <p:sp>
          <p:nvSpPr>
            <p:cNvPr id="13355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60"/>
          <p:cNvGrpSpPr/>
          <p:nvPr/>
        </p:nvGrpSpPr>
        <p:grpSpPr bwMode="auto">
          <a:xfrm>
            <a:off x="2400301" y="2604696"/>
            <a:ext cx="411956" cy="410821"/>
            <a:chOff x="3010378" y="3471260"/>
            <a:chExt cx="548204" cy="548202"/>
          </a:xfrm>
        </p:grpSpPr>
        <p:sp>
          <p:nvSpPr>
            <p:cNvPr id="62" name="Oval 61"/>
            <p:cNvSpPr/>
            <p:nvPr/>
          </p:nvSpPr>
          <p:spPr>
            <a:xfrm flipH="1">
              <a:off x="3010378" y="3471260"/>
              <a:ext cx="548204" cy="5482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3353" name="Freeform 51"/>
            <p:cNvSpPr>
              <a:spLocks noEditPoints="1"/>
            </p:cNvSpPr>
            <p:nvPr/>
          </p:nvSpPr>
          <p:spPr bwMode="auto">
            <a:xfrm>
              <a:off x="3070827" y="3585168"/>
              <a:ext cx="411635" cy="340047"/>
            </a:xfrm>
            <a:custGeom>
              <a:avLst/>
              <a:gdLst>
                <a:gd name="T0" fmla="*/ 319306 w 107"/>
                <a:gd name="T1" fmla="*/ 243443 h 88"/>
                <a:gd name="T2" fmla="*/ 319306 w 107"/>
                <a:gd name="T3" fmla="*/ 27049 h 88"/>
                <a:gd name="T4" fmla="*/ 319306 w 107"/>
                <a:gd name="T5" fmla="*/ 11593 h 88"/>
                <a:gd name="T6" fmla="*/ 327000 w 107"/>
                <a:gd name="T7" fmla="*/ 0 h 88"/>
                <a:gd name="T8" fmla="*/ 334694 w 107"/>
                <a:gd name="T9" fmla="*/ 0 h 88"/>
                <a:gd name="T10" fmla="*/ 342388 w 107"/>
                <a:gd name="T11" fmla="*/ 0 h 88"/>
                <a:gd name="T12" fmla="*/ 342388 w 107"/>
                <a:gd name="T13" fmla="*/ 266628 h 88"/>
                <a:gd name="T14" fmla="*/ 334694 w 107"/>
                <a:gd name="T15" fmla="*/ 270492 h 88"/>
                <a:gd name="T16" fmla="*/ 327000 w 107"/>
                <a:gd name="T17" fmla="*/ 266628 h 88"/>
                <a:gd name="T18" fmla="*/ 319306 w 107"/>
                <a:gd name="T19" fmla="*/ 258899 h 88"/>
                <a:gd name="T20" fmla="*/ 319306 w 107"/>
                <a:gd name="T21" fmla="*/ 243443 h 88"/>
                <a:gd name="T22" fmla="*/ 92329 w 107"/>
                <a:gd name="T23" fmla="*/ 243443 h 88"/>
                <a:gd name="T24" fmla="*/ 92329 w 107"/>
                <a:gd name="T25" fmla="*/ 27049 h 88"/>
                <a:gd name="T26" fmla="*/ 92329 w 107"/>
                <a:gd name="T27" fmla="*/ 11593 h 88"/>
                <a:gd name="T28" fmla="*/ 84635 w 107"/>
                <a:gd name="T29" fmla="*/ 0 h 88"/>
                <a:gd name="T30" fmla="*/ 76941 w 107"/>
                <a:gd name="T31" fmla="*/ 0 h 88"/>
                <a:gd name="T32" fmla="*/ 69247 w 107"/>
                <a:gd name="T33" fmla="*/ 0 h 88"/>
                <a:gd name="T34" fmla="*/ 69247 w 107"/>
                <a:gd name="T35" fmla="*/ 266628 h 88"/>
                <a:gd name="T36" fmla="*/ 76941 w 107"/>
                <a:gd name="T37" fmla="*/ 270492 h 88"/>
                <a:gd name="T38" fmla="*/ 84635 w 107"/>
                <a:gd name="T39" fmla="*/ 266628 h 88"/>
                <a:gd name="T40" fmla="*/ 92329 w 107"/>
                <a:gd name="T41" fmla="*/ 258899 h 88"/>
                <a:gd name="T42" fmla="*/ 92329 w 107"/>
                <a:gd name="T43" fmla="*/ 243443 h 88"/>
                <a:gd name="T44" fmla="*/ 138494 w 107"/>
                <a:gd name="T45" fmla="*/ 197073 h 88"/>
                <a:gd name="T46" fmla="*/ 138494 w 107"/>
                <a:gd name="T47" fmla="*/ 212529 h 88"/>
                <a:gd name="T48" fmla="*/ 126953 w 107"/>
                <a:gd name="T49" fmla="*/ 224122 h 88"/>
                <a:gd name="T50" fmla="*/ 119259 w 107"/>
                <a:gd name="T51" fmla="*/ 227986 h 88"/>
                <a:gd name="T52" fmla="*/ 111565 w 107"/>
                <a:gd name="T53" fmla="*/ 224122 h 88"/>
                <a:gd name="T54" fmla="*/ 111565 w 107"/>
                <a:gd name="T55" fmla="*/ 46370 h 88"/>
                <a:gd name="T56" fmla="*/ 119259 w 107"/>
                <a:gd name="T57" fmla="*/ 42506 h 88"/>
                <a:gd name="T58" fmla="*/ 126953 w 107"/>
                <a:gd name="T59" fmla="*/ 46370 h 88"/>
                <a:gd name="T60" fmla="*/ 138494 w 107"/>
                <a:gd name="T61" fmla="*/ 54098 h 88"/>
                <a:gd name="T62" fmla="*/ 138494 w 107"/>
                <a:gd name="T63" fmla="*/ 69555 h 88"/>
                <a:gd name="T64" fmla="*/ 138494 w 107"/>
                <a:gd name="T65" fmla="*/ 197073 h 88"/>
                <a:gd name="T66" fmla="*/ 234670 w 107"/>
                <a:gd name="T67" fmla="*/ 309134 h 88"/>
                <a:gd name="T68" fmla="*/ 207741 w 107"/>
                <a:gd name="T69" fmla="*/ 340047 h 88"/>
                <a:gd name="T70" fmla="*/ 176965 w 107"/>
                <a:gd name="T71" fmla="*/ 309134 h 88"/>
                <a:gd name="T72" fmla="*/ 176965 w 107"/>
                <a:gd name="T73" fmla="*/ 92740 h 88"/>
                <a:gd name="T74" fmla="*/ 207741 w 107"/>
                <a:gd name="T75" fmla="*/ 61827 h 88"/>
                <a:gd name="T76" fmla="*/ 234670 w 107"/>
                <a:gd name="T77" fmla="*/ 92740 h 88"/>
                <a:gd name="T78" fmla="*/ 234670 w 107"/>
                <a:gd name="T79" fmla="*/ 309134 h 88"/>
                <a:gd name="T80" fmla="*/ 273141 w 107"/>
                <a:gd name="T81" fmla="*/ 197073 h 88"/>
                <a:gd name="T82" fmla="*/ 273141 w 107"/>
                <a:gd name="T83" fmla="*/ 212529 h 88"/>
                <a:gd name="T84" fmla="*/ 284682 w 107"/>
                <a:gd name="T85" fmla="*/ 224122 h 88"/>
                <a:gd name="T86" fmla="*/ 292376 w 107"/>
                <a:gd name="T87" fmla="*/ 227986 h 88"/>
                <a:gd name="T88" fmla="*/ 300070 w 107"/>
                <a:gd name="T89" fmla="*/ 224122 h 88"/>
                <a:gd name="T90" fmla="*/ 300070 w 107"/>
                <a:gd name="T91" fmla="*/ 46370 h 88"/>
                <a:gd name="T92" fmla="*/ 292376 w 107"/>
                <a:gd name="T93" fmla="*/ 42506 h 88"/>
                <a:gd name="T94" fmla="*/ 284682 w 107"/>
                <a:gd name="T95" fmla="*/ 46370 h 88"/>
                <a:gd name="T96" fmla="*/ 273141 w 107"/>
                <a:gd name="T97" fmla="*/ 54098 h 88"/>
                <a:gd name="T98" fmla="*/ 273141 w 107"/>
                <a:gd name="T99" fmla="*/ 69555 h 88"/>
                <a:gd name="T100" fmla="*/ 273141 w 107"/>
                <a:gd name="T101" fmla="*/ 197073 h 8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Group 63"/>
          <p:cNvGrpSpPr/>
          <p:nvPr/>
        </p:nvGrpSpPr>
        <p:grpSpPr bwMode="auto">
          <a:xfrm>
            <a:off x="6360319" y="2604696"/>
            <a:ext cx="411956" cy="410821"/>
            <a:chOff x="8671519" y="3471260"/>
            <a:chExt cx="548204" cy="548202"/>
          </a:xfrm>
        </p:grpSpPr>
        <p:sp>
          <p:nvSpPr>
            <p:cNvPr id="65" name="Oval 64"/>
            <p:cNvSpPr/>
            <p:nvPr/>
          </p:nvSpPr>
          <p:spPr>
            <a:xfrm>
              <a:off x="8671519" y="3471260"/>
              <a:ext cx="548204" cy="54820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 sz="1200">
                <a:solidFill>
                  <a:schemeClr val="bg1"/>
                </a:solidFill>
              </a:endParaRPr>
            </a:p>
          </p:txBody>
        </p:sp>
        <p:grpSp>
          <p:nvGrpSpPr>
            <p:cNvPr id="21" name="Group 65"/>
            <p:cNvGrpSpPr/>
            <p:nvPr/>
          </p:nvGrpSpPr>
          <p:grpSpPr>
            <a:xfrm>
              <a:off x="8747720" y="3559794"/>
              <a:ext cx="387465" cy="32446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67" name="Freeform 103"/>
              <p:cNvSpPr/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685165">
                  <a:defRPr/>
                </a:pPr>
                <a:endParaRPr lang="en-US"/>
              </a:p>
            </p:txBody>
          </p:sp>
          <p:sp>
            <p:nvSpPr>
              <p:cNvPr id="68" name="Freeform 104"/>
              <p:cNvSpPr/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685165">
                  <a:defRPr/>
                </a:pPr>
                <a:endParaRPr lang="en-US"/>
              </a:p>
            </p:txBody>
          </p:sp>
        </p:grpSp>
      </p:grpSp>
      <p:grpSp>
        <p:nvGrpSpPr>
          <p:cNvPr id="22" name="Group 68"/>
          <p:cNvGrpSpPr/>
          <p:nvPr/>
        </p:nvGrpSpPr>
        <p:grpSpPr bwMode="auto">
          <a:xfrm>
            <a:off x="5990035" y="3928849"/>
            <a:ext cx="411956" cy="410821"/>
            <a:chOff x="7987058" y="5237051"/>
            <a:chExt cx="548204" cy="548202"/>
          </a:xfrm>
        </p:grpSpPr>
        <p:sp>
          <p:nvSpPr>
            <p:cNvPr id="70" name="Oval 69"/>
            <p:cNvSpPr/>
            <p:nvPr/>
          </p:nvSpPr>
          <p:spPr>
            <a:xfrm>
              <a:off x="7987058" y="5237051"/>
              <a:ext cx="548204" cy="5482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AU" altLang="zh-CN" sz="1200">
                <a:solidFill>
                  <a:schemeClr val="bg1"/>
                </a:solidFill>
                <a:latin typeface="FontAwesome"/>
              </a:endParaRPr>
            </a:p>
          </p:txBody>
        </p:sp>
        <p:sp>
          <p:nvSpPr>
            <p:cNvPr id="13349" name="Freeform 101"/>
            <p:cNvSpPr>
              <a:spLocks noEditPoints="1"/>
            </p:cNvSpPr>
            <p:nvPr/>
          </p:nvSpPr>
          <p:spPr bwMode="auto">
            <a:xfrm>
              <a:off x="8052502" y="5346489"/>
              <a:ext cx="378366" cy="350051"/>
            </a:xfrm>
            <a:custGeom>
              <a:avLst/>
              <a:gdLst>
                <a:gd name="T0" fmla="*/ 39 w 68"/>
                <a:gd name="T1" fmla="*/ 36 h 63"/>
                <a:gd name="T2" fmla="*/ 41 w 68"/>
                <a:gd name="T3" fmla="*/ 44 h 63"/>
                <a:gd name="T4" fmla="*/ 35 w 68"/>
                <a:gd name="T5" fmla="*/ 50 h 63"/>
                <a:gd name="T6" fmla="*/ 27 w 68"/>
                <a:gd name="T7" fmla="*/ 53 h 63"/>
                <a:gd name="T8" fmla="*/ 18 w 68"/>
                <a:gd name="T9" fmla="*/ 53 h 63"/>
                <a:gd name="T10" fmla="*/ 11 w 68"/>
                <a:gd name="T11" fmla="*/ 50 h 63"/>
                <a:gd name="T12" fmla="*/ 4 w 68"/>
                <a:gd name="T13" fmla="*/ 44 h 63"/>
                <a:gd name="T14" fmla="*/ 6 w 68"/>
                <a:gd name="T15" fmla="*/ 36 h 63"/>
                <a:gd name="T16" fmla="*/ 0 w 68"/>
                <a:gd name="T17" fmla="*/ 28 h 63"/>
                <a:gd name="T18" fmla="*/ 7 w 68"/>
                <a:gd name="T19" fmla="*/ 23 h 63"/>
                <a:gd name="T20" fmla="*/ 4 w 68"/>
                <a:gd name="T21" fmla="*/ 18 h 63"/>
                <a:gd name="T22" fmla="*/ 15 w 68"/>
                <a:gd name="T23" fmla="*/ 16 h 63"/>
                <a:gd name="T24" fmla="*/ 19 w 68"/>
                <a:gd name="T25" fmla="*/ 8 h 63"/>
                <a:gd name="T26" fmla="*/ 28 w 68"/>
                <a:gd name="T27" fmla="*/ 15 h 63"/>
                <a:gd name="T28" fmla="*/ 35 w 68"/>
                <a:gd name="T29" fmla="*/ 12 h 63"/>
                <a:gd name="T30" fmla="*/ 41 w 68"/>
                <a:gd name="T31" fmla="*/ 19 h 63"/>
                <a:gd name="T32" fmla="*/ 45 w 68"/>
                <a:gd name="T33" fmla="*/ 27 h 63"/>
                <a:gd name="T34" fmla="*/ 23 w 68"/>
                <a:gd name="T35" fmla="*/ 22 h 63"/>
                <a:gd name="T36" fmla="*/ 32 w 68"/>
                <a:gd name="T37" fmla="*/ 31 h 63"/>
                <a:gd name="T38" fmla="*/ 63 w 68"/>
                <a:gd name="T39" fmla="*/ 16 h 63"/>
                <a:gd name="T40" fmla="*/ 64 w 68"/>
                <a:gd name="T41" fmla="*/ 24 h 63"/>
                <a:gd name="T42" fmla="*/ 55 w 68"/>
                <a:gd name="T43" fmla="*/ 22 h 63"/>
                <a:gd name="T44" fmla="*/ 46 w 68"/>
                <a:gd name="T45" fmla="*/ 24 h 63"/>
                <a:gd name="T46" fmla="*/ 46 w 68"/>
                <a:gd name="T47" fmla="*/ 16 h 63"/>
                <a:gd name="T48" fmla="*/ 46 w 68"/>
                <a:gd name="T49" fmla="*/ 9 h 63"/>
                <a:gd name="T50" fmla="*/ 46 w 68"/>
                <a:gd name="T51" fmla="*/ 2 h 63"/>
                <a:gd name="T52" fmla="*/ 55 w 68"/>
                <a:gd name="T53" fmla="*/ 4 h 63"/>
                <a:gd name="T54" fmla="*/ 59 w 68"/>
                <a:gd name="T55" fmla="*/ 0 h 63"/>
                <a:gd name="T56" fmla="*/ 62 w 68"/>
                <a:gd name="T57" fmla="*/ 7 h 63"/>
                <a:gd name="T58" fmla="*/ 68 w 68"/>
                <a:gd name="T59" fmla="*/ 15 h 63"/>
                <a:gd name="T60" fmla="*/ 62 w 68"/>
                <a:gd name="T61" fmla="*/ 55 h 63"/>
                <a:gd name="T62" fmla="*/ 59 w 68"/>
                <a:gd name="T63" fmla="*/ 63 h 63"/>
                <a:gd name="T64" fmla="*/ 54 w 68"/>
                <a:gd name="T65" fmla="*/ 59 h 63"/>
                <a:gd name="T66" fmla="*/ 45 w 68"/>
                <a:gd name="T67" fmla="*/ 60 h 63"/>
                <a:gd name="T68" fmla="*/ 41 w 68"/>
                <a:gd name="T69" fmla="*/ 52 h 63"/>
                <a:gd name="T70" fmla="*/ 47 w 68"/>
                <a:gd name="T71" fmla="*/ 44 h 63"/>
                <a:gd name="T72" fmla="*/ 50 w 68"/>
                <a:gd name="T73" fmla="*/ 36 h 63"/>
                <a:gd name="T74" fmla="*/ 56 w 68"/>
                <a:gd name="T75" fmla="*/ 40 h 63"/>
                <a:gd name="T76" fmla="*/ 64 w 68"/>
                <a:gd name="T77" fmla="*/ 39 h 63"/>
                <a:gd name="T78" fmla="*/ 63 w 68"/>
                <a:gd name="T79" fmla="*/ 46 h 63"/>
                <a:gd name="T80" fmla="*/ 55 w 68"/>
                <a:gd name="T81" fmla="*/ 8 h 63"/>
                <a:gd name="T82" fmla="*/ 59 w 68"/>
                <a:gd name="T83" fmla="*/ 13 h 63"/>
                <a:gd name="T84" fmla="*/ 50 w 68"/>
                <a:gd name="T85" fmla="*/ 49 h 63"/>
                <a:gd name="T86" fmla="*/ 55 w 68"/>
                <a:gd name="T87" fmla="*/ 45 h 6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Group 77"/>
          <p:cNvGrpSpPr/>
          <p:nvPr/>
        </p:nvGrpSpPr>
        <p:grpSpPr bwMode="auto">
          <a:xfrm>
            <a:off x="4108847" y="1585384"/>
            <a:ext cx="962025" cy="2054105"/>
            <a:chOff x="4953131" y="2049903"/>
            <a:chExt cx="1777869" cy="3797206"/>
          </a:xfrm>
          <a:solidFill>
            <a:schemeClr val="accent1"/>
          </a:solidFill>
        </p:grpSpPr>
        <p:grpSp>
          <p:nvGrpSpPr>
            <p:cNvPr id="24" name="Group 78"/>
            <p:cNvGrpSpPr/>
            <p:nvPr/>
          </p:nvGrpSpPr>
          <p:grpSpPr bwMode="auto">
            <a:xfrm>
              <a:off x="5657220" y="2049903"/>
              <a:ext cx="1073780" cy="3797206"/>
              <a:chOff x="5885820" y="2998041"/>
              <a:chExt cx="592553" cy="2095444"/>
            </a:xfrm>
            <a:grpFill/>
          </p:grpSpPr>
          <p:sp>
            <p:nvSpPr>
              <p:cNvPr id="85" name="Shape 1033"/>
              <p:cNvSpPr/>
              <p:nvPr/>
            </p:nvSpPr>
            <p:spPr>
              <a:xfrm>
                <a:off x="5885830" y="2998041"/>
                <a:ext cx="592543" cy="20954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2" h="21597" extrusionOk="0">
                    <a:moveTo>
                      <a:pt x="8563" y="0"/>
                    </a:moveTo>
                    <a:cubicBezTo>
                      <a:pt x="10027" y="-3"/>
                      <a:pt x="12311" y="423"/>
                      <a:pt x="12311" y="1065"/>
                    </a:cubicBezTo>
                    <a:cubicBezTo>
                      <a:pt x="12311" y="1707"/>
                      <a:pt x="12132" y="1985"/>
                      <a:pt x="11954" y="2193"/>
                    </a:cubicBezTo>
                    <a:cubicBezTo>
                      <a:pt x="11775" y="2401"/>
                      <a:pt x="11537" y="2367"/>
                      <a:pt x="11537" y="2367"/>
                    </a:cubicBezTo>
                    <a:cubicBezTo>
                      <a:pt x="11537" y="2367"/>
                      <a:pt x="11597" y="2801"/>
                      <a:pt x="11121" y="2905"/>
                    </a:cubicBezTo>
                    <a:cubicBezTo>
                      <a:pt x="10645" y="3009"/>
                      <a:pt x="10526" y="3043"/>
                      <a:pt x="10526" y="3182"/>
                    </a:cubicBezTo>
                    <a:cubicBezTo>
                      <a:pt x="10526" y="3321"/>
                      <a:pt x="10823" y="3425"/>
                      <a:pt x="11240" y="3564"/>
                    </a:cubicBezTo>
                    <a:cubicBezTo>
                      <a:pt x="11656" y="3703"/>
                      <a:pt x="13442" y="3859"/>
                      <a:pt x="14393" y="3963"/>
                    </a:cubicBezTo>
                    <a:cubicBezTo>
                      <a:pt x="15346" y="4067"/>
                      <a:pt x="16119" y="4241"/>
                      <a:pt x="16654" y="4588"/>
                    </a:cubicBezTo>
                    <a:cubicBezTo>
                      <a:pt x="17190" y="4935"/>
                      <a:pt x="17963" y="5369"/>
                      <a:pt x="18975" y="5664"/>
                    </a:cubicBezTo>
                    <a:cubicBezTo>
                      <a:pt x="19986" y="5959"/>
                      <a:pt x="21236" y="6427"/>
                      <a:pt x="20879" y="6878"/>
                    </a:cubicBezTo>
                    <a:cubicBezTo>
                      <a:pt x="20522" y="7329"/>
                      <a:pt x="18380" y="7676"/>
                      <a:pt x="17190" y="7486"/>
                    </a:cubicBezTo>
                    <a:cubicBezTo>
                      <a:pt x="16000" y="7295"/>
                      <a:pt x="15524" y="7277"/>
                      <a:pt x="15524" y="7277"/>
                    </a:cubicBezTo>
                    <a:cubicBezTo>
                      <a:pt x="15524" y="7277"/>
                      <a:pt x="16297" y="8266"/>
                      <a:pt x="16654" y="9255"/>
                    </a:cubicBezTo>
                    <a:cubicBezTo>
                      <a:pt x="17011" y="10245"/>
                      <a:pt x="17963" y="11199"/>
                      <a:pt x="17428" y="11286"/>
                    </a:cubicBezTo>
                    <a:cubicBezTo>
                      <a:pt x="16893" y="11372"/>
                      <a:pt x="16119" y="11477"/>
                      <a:pt x="16119" y="11477"/>
                    </a:cubicBezTo>
                    <a:cubicBezTo>
                      <a:pt x="16119" y="11477"/>
                      <a:pt x="15958" y="12874"/>
                      <a:pt x="15107" y="14083"/>
                    </a:cubicBezTo>
                    <a:cubicBezTo>
                      <a:pt x="14257" y="15292"/>
                      <a:pt x="13947" y="15840"/>
                      <a:pt x="13838" y="16560"/>
                    </a:cubicBezTo>
                    <a:cubicBezTo>
                      <a:pt x="13728" y="17279"/>
                      <a:pt x="13454" y="17807"/>
                      <a:pt x="13673" y="18111"/>
                    </a:cubicBezTo>
                    <a:cubicBezTo>
                      <a:pt x="13893" y="18415"/>
                      <a:pt x="15318" y="19006"/>
                      <a:pt x="16141" y="19118"/>
                    </a:cubicBezTo>
                    <a:cubicBezTo>
                      <a:pt x="16963" y="19230"/>
                      <a:pt x="18444" y="19230"/>
                      <a:pt x="19047" y="19310"/>
                    </a:cubicBezTo>
                    <a:cubicBezTo>
                      <a:pt x="19650" y="19390"/>
                      <a:pt x="20089" y="19614"/>
                      <a:pt x="18718" y="19678"/>
                    </a:cubicBezTo>
                    <a:cubicBezTo>
                      <a:pt x="17347" y="19742"/>
                      <a:pt x="14770" y="19630"/>
                      <a:pt x="14112" y="19566"/>
                    </a:cubicBezTo>
                    <a:cubicBezTo>
                      <a:pt x="13454" y="19502"/>
                      <a:pt x="12412" y="19358"/>
                      <a:pt x="12412" y="19358"/>
                    </a:cubicBezTo>
                    <a:cubicBezTo>
                      <a:pt x="12412" y="19358"/>
                      <a:pt x="12741" y="19598"/>
                      <a:pt x="11261" y="19598"/>
                    </a:cubicBezTo>
                    <a:cubicBezTo>
                      <a:pt x="9780" y="19598"/>
                      <a:pt x="9506" y="19566"/>
                      <a:pt x="9451" y="19294"/>
                    </a:cubicBezTo>
                    <a:cubicBezTo>
                      <a:pt x="9397" y="19022"/>
                      <a:pt x="9451" y="18655"/>
                      <a:pt x="9232" y="18463"/>
                    </a:cubicBezTo>
                    <a:cubicBezTo>
                      <a:pt x="9012" y="18271"/>
                      <a:pt x="10109" y="17775"/>
                      <a:pt x="9561" y="17503"/>
                    </a:cubicBezTo>
                    <a:cubicBezTo>
                      <a:pt x="9012" y="17231"/>
                      <a:pt x="8464" y="16528"/>
                      <a:pt x="8958" y="16112"/>
                    </a:cubicBezTo>
                    <a:cubicBezTo>
                      <a:pt x="9451" y="15696"/>
                      <a:pt x="8793" y="15281"/>
                      <a:pt x="8958" y="15009"/>
                    </a:cubicBezTo>
                    <a:cubicBezTo>
                      <a:pt x="9122" y="14737"/>
                      <a:pt x="9341" y="14369"/>
                      <a:pt x="9341" y="13953"/>
                    </a:cubicBezTo>
                    <a:cubicBezTo>
                      <a:pt x="9341" y="13538"/>
                      <a:pt x="9287" y="13234"/>
                      <a:pt x="9287" y="13234"/>
                    </a:cubicBezTo>
                    <a:cubicBezTo>
                      <a:pt x="9287" y="13234"/>
                      <a:pt x="8245" y="14801"/>
                      <a:pt x="7971" y="15217"/>
                    </a:cubicBezTo>
                    <a:cubicBezTo>
                      <a:pt x="7696" y="15632"/>
                      <a:pt x="7258" y="17119"/>
                      <a:pt x="7258" y="17567"/>
                    </a:cubicBezTo>
                    <a:cubicBezTo>
                      <a:pt x="7258" y="18015"/>
                      <a:pt x="6107" y="18623"/>
                      <a:pt x="6052" y="19022"/>
                    </a:cubicBezTo>
                    <a:cubicBezTo>
                      <a:pt x="5997" y="19422"/>
                      <a:pt x="5942" y="19662"/>
                      <a:pt x="5558" y="19662"/>
                    </a:cubicBezTo>
                    <a:cubicBezTo>
                      <a:pt x="5174" y="19662"/>
                      <a:pt x="5942" y="20110"/>
                      <a:pt x="6216" y="20462"/>
                    </a:cubicBezTo>
                    <a:cubicBezTo>
                      <a:pt x="6490" y="20813"/>
                      <a:pt x="7313" y="21597"/>
                      <a:pt x="5723" y="21597"/>
                    </a:cubicBezTo>
                    <a:cubicBezTo>
                      <a:pt x="4132" y="21597"/>
                      <a:pt x="2323" y="21405"/>
                      <a:pt x="2268" y="20909"/>
                    </a:cubicBezTo>
                    <a:cubicBezTo>
                      <a:pt x="2213" y="20414"/>
                      <a:pt x="2432" y="19982"/>
                      <a:pt x="1994" y="19790"/>
                    </a:cubicBezTo>
                    <a:cubicBezTo>
                      <a:pt x="1555" y="19598"/>
                      <a:pt x="1500" y="19182"/>
                      <a:pt x="1555" y="18927"/>
                    </a:cubicBezTo>
                    <a:cubicBezTo>
                      <a:pt x="1610" y="18671"/>
                      <a:pt x="1336" y="18239"/>
                      <a:pt x="1555" y="17695"/>
                    </a:cubicBezTo>
                    <a:cubicBezTo>
                      <a:pt x="1775" y="17152"/>
                      <a:pt x="1775" y="16240"/>
                      <a:pt x="2213" y="15552"/>
                    </a:cubicBezTo>
                    <a:cubicBezTo>
                      <a:pt x="2652" y="14865"/>
                      <a:pt x="2761" y="13809"/>
                      <a:pt x="2981" y="12978"/>
                    </a:cubicBezTo>
                    <a:cubicBezTo>
                      <a:pt x="3200" y="12146"/>
                      <a:pt x="3365" y="11730"/>
                      <a:pt x="3090" y="11603"/>
                    </a:cubicBezTo>
                    <a:cubicBezTo>
                      <a:pt x="2816" y="11475"/>
                      <a:pt x="1172" y="11363"/>
                      <a:pt x="733" y="11331"/>
                    </a:cubicBezTo>
                    <a:cubicBezTo>
                      <a:pt x="294" y="11299"/>
                      <a:pt x="1281" y="10435"/>
                      <a:pt x="1610" y="9716"/>
                    </a:cubicBezTo>
                    <a:cubicBezTo>
                      <a:pt x="1939" y="8996"/>
                      <a:pt x="2542" y="8564"/>
                      <a:pt x="2871" y="8053"/>
                    </a:cubicBezTo>
                    <a:cubicBezTo>
                      <a:pt x="3200" y="7541"/>
                      <a:pt x="3200" y="7301"/>
                      <a:pt x="2487" y="6933"/>
                    </a:cubicBezTo>
                    <a:cubicBezTo>
                      <a:pt x="1775" y="6565"/>
                      <a:pt x="897" y="6326"/>
                      <a:pt x="513" y="5494"/>
                    </a:cubicBezTo>
                    <a:cubicBezTo>
                      <a:pt x="130" y="4663"/>
                      <a:pt x="-364" y="4119"/>
                      <a:pt x="404" y="3911"/>
                    </a:cubicBezTo>
                    <a:cubicBezTo>
                      <a:pt x="1172" y="3703"/>
                      <a:pt x="2652" y="3815"/>
                      <a:pt x="3748" y="3559"/>
                    </a:cubicBezTo>
                    <a:cubicBezTo>
                      <a:pt x="4845" y="3303"/>
                      <a:pt x="5010" y="3015"/>
                      <a:pt x="5503" y="2983"/>
                    </a:cubicBezTo>
                    <a:cubicBezTo>
                      <a:pt x="5997" y="2951"/>
                      <a:pt x="6106" y="2920"/>
                      <a:pt x="6106" y="2744"/>
                    </a:cubicBezTo>
                    <a:cubicBezTo>
                      <a:pt x="6106" y="2568"/>
                      <a:pt x="5942" y="2392"/>
                      <a:pt x="5942" y="2392"/>
                    </a:cubicBezTo>
                    <a:cubicBezTo>
                      <a:pt x="5942" y="2392"/>
                      <a:pt x="5174" y="2248"/>
                      <a:pt x="5010" y="2024"/>
                    </a:cubicBezTo>
                    <a:cubicBezTo>
                      <a:pt x="4845" y="1800"/>
                      <a:pt x="4681" y="1240"/>
                      <a:pt x="4900" y="857"/>
                    </a:cubicBezTo>
                    <a:cubicBezTo>
                      <a:pt x="5119" y="473"/>
                      <a:pt x="6318" y="5"/>
                      <a:pt x="85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93" tIns="38093" rIns="38093" bIns="38093" anchor="ctr"/>
              <a:lstStyle/>
              <a:p>
                <a:pPr defTabSz="685165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3345" name="Shape 1034"/>
              <p:cNvSpPr/>
              <p:nvPr/>
            </p:nvSpPr>
            <p:spPr bwMode="auto">
              <a:xfrm>
                <a:off x="6044928" y="3266536"/>
                <a:ext cx="152772" cy="118030"/>
              </a:xfrm>
              <a:custGeom>
                <a:avLst/>
                <a:gdLst>
                  <a:gd name="T0" fmla="*/ 76386 w 21600"/>
                  <a:gd name="T1" fmla="*/ 59015 h 21600"/>
                  <a:gd name="T2" fmla="*/ 76386 w 21600"/>
                  <a:gd name="T3" fmla="*/ 59015 h 21600"/>
                  <a:gd name="T4" fmla="*/ 76386 w 21600"/>
                  <a:gd name="T5" fmla="*/ 59015 h 21600"/>
                  <a:gd name="T6" fmla="*/ 76386 w 21600"/>
                  <a:gd name="T7" fmla="*/ 59015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0143" y="9828"/>
                    </a:moveTo>
                    <a:cubicBezTo>
                      <a:pt x="20503" y="10692"/>
                      <a:pt x="21004" y="11543"/>
                      <a:pt x="21600" y="12462"/>
                    </a:cubicBezTo>
                    <a:cubicBezTo>
                      <a:pt x="20797" y="15394"/>
                      <a:pt x="20629" y="18810"/>
                      <a:pt x="20550" y="21600"/>
                    </a:cubicBezTo>
                    <a:cubicBezTo>
                      <a:pt x="17285" y="18886"/>
                      <a:pt x="18957" y="12766"/>
                      <a:pt x="16102" y="12414"/>
                    </a:cubicBezTo>
                    <a:cubicBezTo>
                      <a:pt x="13346" y="12074"/>
                      <a:pt x="12988" y="13608"/>
                      <a:pt x="12526" y="15998"/>
                    </a:cubicBezTo>
                    <a:cubicBezTo>
                      <a:pt x="12064" y="18387"/>
                      <a:pt x="11785" y="20178"/>
                      <a:pt x="11785" y="20178"/>
                    </a:cubicBezTo>
                    <a:cubicBezTo>
                      <a:pt x="11785" y="20178"/>
                      <a:pt x="2700" y="7597"/>
                      <a:pt x="0" y="3147"/>
                    </a:cubicBezTo>
                    <a:cubicBezTo>
                      <a:pt x="1311" y="2680"/>
                      <a:pt x="1742" y="2046"/>
                      <a:pt x="1827" y="0"/>
                    </a:cubicBezTo>
                    <a:cubicBezTo>
                      <a:pt x="4847" y="4160"/>
                      <a:pt x="12262" y="11667"/>
                      <a:pt x="15756" y="11667"/>
                    </a:cubicBezTo>
                    <a:cubicBezTo>
                      <a:pt x="17415" y="11667"/>
                      <a:pt x="18853" y="10951"/>
                      <a:pt x="20143" y="98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93" tIns="38093" rIns="38093" bIns="38093" anchor="ctr"/>
              <a:lstStyle/>
              <a:p>
                <a:endParaRPr lang="zh-CN" altLang="en-US"/>
              </a:p>
            </p:txBody>
          </p:sp>
          <p:sp>
            <p:nvSpPr>
              <p:cNvPr id="13346" name="Shape 1035"/>
              <p:cNvSpPr/>
              <p:nvPr/>
            </p:nvSpPr>
            <p:spPr bwMode="auto">
              <a:xfrm>
                <a:off x="6204036" y="3584752"/>
                <a:ext cx="63807" cy="88944"/>
              </a:xfrm>
              <a:custGeom>
                <a:avLst/>
                <a:gdLst>
                  <a:gd name="T0" fmla="*/ 31904 w 20108"/>
                  <a:gd name="T1" fmla="*/ 44472 h 21600"/>
                  <a:gd name="T2" fmla="*/ 31904 w 20108"/>
                  <a:gd name="T3" fmla="*/ 44472 h 21600"/>
                  <a:gd name="T4" fmla="*/ 31904 w 20108"/>
                  <a:gd name="T5" fmla="*/ 44472 h 21600"/>
                  <a:gd name="T6" fmla="*/ 31904 w 20108"/>
                  <a:gd name="T7" fmla="*/ 44472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108" h="21600" extrusionOk="0">
                    <a:moveTo>
                      <a:pt x="11314" y="594"/>
                    </a:moveTo>
                    <a:lnTo>
                      <a:pt x="0" y="0"/>
                    </a:lnTo>
                    <a:cubicBezTo>
                      <a:pt x="0" y="0"/>
                      <a:pt x="10284" y="5549"/>
                      <a:pt x="10284" y="11495"/>
                    </a:cubicBezTo>
                    <a:cubicBezTo>
                      <a:pt x="10284" y="17438"/>
                      <a:pt x="9772" y="20013"/>
                      <a:pt x="9772" y="20013"/>
                    </a:cubicBezTo>
                    <a:lnTo>
                      <a:pt x="18772" y="21600"/>
                    </a:lnTo>
                    <a:cubicBezTo>
                      <a:pt x="18772" y="21600"/>
                      <a:pt x="21600" y="15655"/>
                      <a:pt x="19026" y="9907"/>
                    </a:cubicBezTo>
                    <a:cubicBezTo>
                      <a:pt x="16457" y="4162"/>
                      <a:pt x="13629" y="2575"/>
                      <a:pt x="11314" y="5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93" tIns="38093" rIns="38093" bIns="38093" anchor="ctr"/>
              <a:lstStyle/>
              <a:p>
                <a:endParaRPr lang="zh-CN" altLang="en-US"/>
              </a:p>
            </p:txBody>
          </p:sp>
          <p:sp>
            <p:nvSpPr>
              <p:cNvPr id="13347" name="Shape 1036"/>
              <p:cNvSpPr/>
              <p:nvPr/>
            </p:nvSpPr>
            <p:spPr bwMode="auto">
              <a:xfrm>
                <a:off x="6243813" y="3793582"/>
                <a:ext cx="27989" cy="76476"/>
              </a:xfrm>
              <a:custGeom>
                <a:avLst/>
                <a:gdLst>
                  <a:gd name="T0" fmla="*/ 13995 w 21600"/>
                  <a:gd name="T1" fmla="*/ 38238 h 21600"/>
                  <a:gd name="T2" fmla="*/ 13995 w 21600"/>
                  <a:gd name="T3" fmla="*/ 38238 h 21600"/>
                  <a:gd name="T4" fmla="*/ 13995 w 21600"/>
                  <a:gd name="T5" fmla="*/ 38238 h 21600"/>
                  <a:gd name="T6" fmla="*/ 13995 w 21600"/>
                  <a:gd name="T7" fmla="*/ 38238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6479" y="0"/>
                    </a:moveTo>
                    <a:cubicBezTo>
                      <a:pt x="6479" y="0"/>
                      <a:pt x="2878" y="12381"/>
                      <a:pt x="1439" y="16334"/>
                    </a:cubicBezTo>
                    <a:cubicBezTo>
                      <a:pt x="0" y="20286"/>
                      <a:pt x="0" y="21600"/>
                      <a:pt x="0" y="21600"/>
                    </a:cubicBezTo>
                    <a:lnTo>
                      <a:pt x="21600" y="20286"/>
                    </a:lnTo>
                    <a:cubicBezTo>
                      <a:pt x="21600" y="20286"/>
                      <a:pt x="16556" y="10275"/>
                      <a:pt x="64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93" tIns="38093" rIns="38093" bIns="38093" anchor="ctr"/>
              <a:lstStyle/>
              <a:p>
                <a:endParaRPr lang="zh-CN" altLang="en-US"/>
              </a:p>
            </p:txBody>
          </p:sp>
        </p:grpSp>
        <p:grpSp>
          <p:nvGrpSpPr>
            <p:cNvPr id="25" name="Group 79"/>
            <p:cNvGrpSpPr/>
            <p:nvPr/>
          </p:nvGrpSpPr>
          <p:grpSpPr bwMode="auto">
            <a:xfrm>
              <a:off x="4953131" y="2211585"/>
              <a:ext cx="1032889" cy="3522184"/>
              <a:chOff x="4327117" y="2248733"/>
              <a:chExt cx="467420" cy="1593917"/>
            </a:xfrm>
            <a:grpFill/>
          </p:grpSpPr>
          <p:sp>
            <p:nvSpPr>
              <p:cNvPr id="13340" name="Shape 1037"/>
              <p:cNvSpPr/>
              <p:nvPr/>
            </p:nvSpPr>
            <p:spPr bwMode="auto">
              <a:xfrm>
                <a:off x="4514737" y="2443569"/>
                <a:ext cx="104119" cy="147004"/>
              </a:xfrm>
              <a:custGeom>
                <a:avLst/>
                <a:gdLst>
                  <a:gd name="T0" fmla="*/ 52060 w 17393"/>
                  <a:gd name="T1" fmla="*/ 73502 h 16430"/>
                  <a:gd name="T2" fmla="*/ 52060 w 17393"/>
                  <a:gd name="T3" fmla="*/ 73502 h 16430"/>
                  <a:gd name="T4" fmla="*/ 52060 w 17393"/>
                  <a:gd name="T5" fmla="*/ 73502 h 16430"/>
                  <a:gd name="T6" fmla="*/ 52060 w 17393"/>
                  <a:gd name="T7" fmla="*/ 73502 h 1643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393" h="16430" extrusionOk="0">
                    <a:moveTo>
                      <a:pt x="186" y="1062"/>
                    </a:moveTo>
                    <a:cubicBezTo>
                      <a:pt x="6551" y="2887"/>
                      <a:pt x="-497" y="5169"/>
                      <a:pt x="1549" y="7298"/>
                    </a:cubicBezTo>
                    <a:cubicBezTo>
                      <a:pt x="3596" y="9428"/>
                      <a:pt x="-951" y="10950"/>
                      <a:pt x="186" y="13839"/>
                    </a:cubicBezTo>
                    <a:cubicBezTo>
                      <a:pt x="1322" y="16729"/>
                      <a:pt x="11099" y="16577"/>
                      <a:pt x="15874" y="16273"/>
                    </a:cubicBezTo>
                    <a:cubicBezTo>
                      <a:pt x="20649" y="15969"/>
                      <a:pt x="13827" y="-4871"/>
                      <a:pt x="186" y="10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93" tIns="38093" rIns="38093" bIns="38093" anchor="ctr"/>
              <a:lstStyle/>
              <a:p>
                <a:endParaRPr lang="zh-CN" altLang="en-US"/>
              </a:p>
            </p:txBody>
          </p:sp>
          <p:sp>
            <p:nvSpPr>
              <p:cNvPr id="82" name="Shape 1038"/>
              <p:cNvSpPr/>
              <p:nvPr/>
            </p:nvSpPr>
            <p:spPr>
              <a:xfrm>
                <a:off x="4464528" y="2248286"/>
                <a:ext cx="230013" cy="336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339" h="19358" extrusionOk="0">
                    <a:moveTo>
                      <a:pt x="710" y="2062"/>
                    </a:moveTo>
                    <a:cubicBezTo>
                      <a:pt x="4444" y="-1631"/>
                      <a:pt x="14162" y="-123"/>
                      <a:pt x="14072" y="4672"/>
                    </a:cubicBezTo>
                    <a:cubicBezTo>
                      <a:pt x="13981" y="9467"/>
                      <a:pt x="18111" y="6414"/>
                      <a:pt x="16740" y="8825"/>
                    </a:cubicBezTo>
                    <a:cubicBezTo>
                      <a:pt x="15368" y="11235"/>
                      <a:pt x="19697" y="10962"/>
                      <a:pt x="17891" y="12944"/>
                    </a:cubicBezTo>
                    <a:cubicBezTo>
                      <a:pt x="16085" y="14926"/>
                      <a:pt x="20502" y="15370"/>
                      <a:pt x="16264" y="17670"/>
                    </a:cubicBezTo>
                    <a:cubicBezTo>
                      <a:pt x="12026" y="19969"/>
                      <a:pt x="9576" y="19252"/>
                      <a:pt x="9576" y="19252"/>
                    </a:cubicBezTo>
                    <a:cubicBezTo>
                      <a:pt x="9576" y="19252"/>
                      <a:pt x="10880" y="5804"/>
                      <a:pt x="3218" y="7372"/>
                    </a:cubicBezTo>
                    <a:cubicBezTo>
                      <a:pt x="842" y="7859"/>
                      <a:pt x="-1098" y="3848"/>
                      <a:pt x="710" y="206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93" tIns="38093" rIns="38093" bIns="38093" anchor="ctr"/>
              <a:lstStyle/>
              <a:p>
                <a:pPr defTabSz="685165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83" name="Shape 1039"/>
              <p:cNvSpPr/>
              <p:nvPr/>
            </p:nvSpPr>
            <p:spPr>
              <a:xfrm>
                <a:off x="4327117" y="2248286"/>
                <a:ext cx="466997" cy="1594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0" extrusionOk="0">
                    <a:moveTo>
                      <a:pt x="9729" y="0"/>
                    </a:moveTo>
                    <a:cubicBezTo>
                      <a:pt x="11263" y="-1"/>
                      <a:pt x="12626" y="216"/>
                      <a:pt x="13309" y="696"/>
                    </a:cubicBezTo>
                    <a:cubicBezTo>
                      <a:pt x="13991" y="1177"/>
                      <a:pt x="14104" y="1724"/>
                      <a:pt x="13877" y="2006"/>
                    </a:cubicBezTo>
                    <a:cubicBezTo>
                      <a:pt x="13685" y="2245"/>
                      <a:pt x="14425" y="2938"/>
                      <a:pt x="14755" y="3173"/>
                    </a:cubicBezTo>
                    <a:cubicBezTo>
                      <a:pt x="15167" y="3467"/>
                      <a:pt x="15809" y="3880"/>
                      <a:pt x="15809" y="3880"/>
                    </a:cubicBezTo>
                    <a:cubicBezTo>
                      <a:pt x="15809" y="3880"/>
                      <a:pt x="16491" y="4178"/>
                      <a:pt x="16491" y="4592"/>
                    </a:cubicBezTo>
                    <a:cubicBezTo>
                      <a:pt x="16491" y="5007"/>
                      <a:pt x="16434" y="5604"/>
                      <a:pt x="16945" y="6366"/>
                    </a:cubicBezTo>
                    <a:cubicBezTo>
                      <a:pt x="17457" y="7129"/>
                      <a:pt x="17400" y="7295"/>
                      <a:pt x="16945" y="7676"/>
                    </a:cubicBezTo>
                    <a:cubicBezTo>
                      <a:pt x="16491" y="8058"/>
                      <a:pt x="15013" y="8787"/>
                      <a:pt x="15013" y="8787"/>
                    </a:cubicBezTo>
                    <a:cubicBezTo>
                      <a:pt x="15013" y="8787"/>
                      <a:pt x="16434" y="8986"/>
                      <a:pt x="15923" y="9168"/>
                    </a:cubicBezTo>
                    <a:cubicBezTo>
                      <a:pt x="15411" y="9351"/>
                      <a:pt x="14957" y="9417"/>
                      <a:pt x="14957" y="9417"/>
                    </a:cubicBezTo>
                    <a:cubicBezTo>
                      <a:pt x="14957" y="9417"/>
                      <a:pt x="16491" y="10064"/>
                      <a:pt x="15695" y="10760"/>
                    </a:cubicBezTo>
                    <a:cubicBezTo>
                      <a:pt x="14900" y="11456"/>
                      <a:pt x="14750" y="11966"/>
                      <a:pt x="14841" y="12604"/>
                    </a:cubicBezTo>
                    <a:cubicBezTo>
                      <a:pt x="14932" y="13241"/>
                      <a:pt x="14932" y="13799"/>
                      <a:pt x="14932" y="13799"/>
                    </a:cubicBezTo>
                    <a:lnTo>
                      <a:pt x="14021" y="13852"/>
                    </a:lnTo>
                    <a:cubicBezTo>
                      <a:pt x="14021" y="13852"/>
                      <a:pt x="14021" y="14437"/>
                      <a:pt x="14932" y="14809"/>
                    </a:cubicBezTo>
                    <a:cubicBezTo>
                      <a:pt x="15843" y="15181"/>
                      <a:pt x="17300" y="15792"/>
                      <a:pt x="17573" y="16775"/>
                    </a:cubicBezTo>
                    <a:cubicBezTo>
                      <a:pt x="17846" y="17758"/>
                      <a:pt x="18574" y="18608"/>
                      <a:pt x="19576" y="18847"/>
                    </a:cubicBezTo>
                    <a:cubicBezTo>
                      <a:pt x="20578" y="19086"/>
                      <a:pt x="21600" y="19060"/>
                      <a:pt x="21600" y="19462"/>
                    </a:cubicBezTo>
                    <a:cubicBezTo>
                      <a:pt x="21600" y="19865"/>
                      <a:pt x="21334" y="20329"/>
                      <a:pt x="21334" y="20531"/>
                    </a:cubicBezTo>
                    <a:cubicBezTo>
                      <a:pt x="21334" y="20732"/>
                      <a:pt x="21334" y="21011"/>
                      <a:pt x="21334" y="21011"/>
                    </a:cubicBezTo>
                    <a:lnTo>
                      <a:pt x="20910" y="21042"/>
                    </a:lnTo>
                    <a:cubicBezTo>
                      <a:pt x="20910" y="21042"/>
                      <a:pt x="21016" y="20809"/>
                      <a:pt x="20910" y="20546"/>
                    </a:cubicBezTo>
                    <a:cubicBezTo>
                      <a:pt x="20804" y="20283"/>
                      <a:pt x="20538" y="19927"/>
                      <a:pt x="19955" y="20035"/>
                    </a:cubicBezTo>
                    <a:cubicBezTo>
                      <a:pt x="19371" y="20144"/>
                      <a:pt x="18469" y="20639"/>
                      <a:pt x="18044" y="20871"/>
                    </a:cubicBezTo>
                    <a:cubicBezTo>
                      <a:pt x="17620" y="21104"/>
                      <a:pt x="16770" y="21320"/>
                      <a:pt x="15072" y="21181"/>
                    </a:cubicBezTo>
                    <a:cubicBezTo>
                      <a:pt x="13374" y="21042"/>
                      <a:pt x="12790" y="20716"/>
                      <a:pt x="13692" y="20639"/>
                    </a:cubicBezTo>
                    <a:cubicBezTo>
                      <a:pt x="14595" y="20562"/>
                      <a:pt x="15709" y="20685"/>
                      <a:pt x="15921" y="20407"/>
                    </a:cubicBezTo>
                    <a:cubicBezTo>
                      <a:pt x="16134" y="20128"/>
                      <a:pt x="16505" y="19416"/>
                      <a:pt x="16134" y="19044"/>
                    </a:cubicBezTo>
                    <a:cubicBezTo>
                      <a:pt x="15762" y="18673"/>
                      <a:pt x="14435" y="17511"/>
                      <a:pt x="13905" y="17078"/>
                    </a:cubicBezTo>
                    <a:cubicBezTo>
                      <a:pt x="13374" y="16644"/>
                      <a:pt x="12631" y="16133"/>
                      <a:pt x="12631" y="16133"/>
                    </a:cubicBezTo>
                    <a:cubicBezTo>
                      <a:pt x="12631" y="16133"/>
                      <a:pt x="12684" y="16815"/>
                      <a:pt x="12206" y="17140"/>
                    </a:cubicBezTo>
                    <a:cubicBezTo>
                      <a:pt x="11729" y="17465"/>
                      <a:pt x="10083" y="18719"/>
                      <a:pt x="9765" y="18982"/>
                    </a:cubicBezTo>
                    <a:cubicBezTo>
                      <a:pt x="9447" y="19245"/>
                      <a:pt x="10030" y="19416"/>
                      <a:pt x="10508" y="19555"/>
                    </a:cubicBezTo>
                    <a:cubicBezTo>
                      <a:pt x="10986" y="19695"/>
                      <a:pt x="10720" y="20035"/>
                      <a:pt x="10349" y="20298"/>
                    </a:cubicBezTo>
                    <a:cubicBezTo>
                      <a:pt x="9977" y="20562"/>
                      <a:pt x="9818" y="20887"/>
                      <a:pt x="9818" y="21026"/>
                    </a:cubicBezTo>
                    <a:cubicBezTo>
                      <a:pt x="9818" y="21165"/>
                      <a:pt x="9818" y="21460"/>
                      <a:pt x="9818" y="21460"/>
                    </a:cubicBezTo>
                    <a:lnTo>
                      <a:pt x="9128" y="21460"/>
                    </a:lnTo>
                    <a:cubicBezTo>
                      <a:pt x="9128" y="21460"/>
                      <a:pt x="9341" y="21134"/>
                      <a:pt x="9341" y="20871"/>
                    </a:cubicBezTo>
                    <a:cubicBezTo>
                      <a:pt x="9341" y="20608"/>
                      <a:pt x="9500" y="20422"/>
                      <a:pt x="9181" y="20376"/>
                    </a:cubicBezTo>
                    <a:cubicBezTo>
                      <a:pt x="8863" y="20329"/>
                      <a:pt x="7430" y="20701"/>
                      <a:pt x="6846" y="20964"/>
                    </a:cubicBezTo>
                    <a:cubicBezTo>
                      <a:pt x="6262" y="21227"/>
                      <a:pt x="6156" y="21599"/>
                      <a:pt x="4246" y="21460"/>
                    </a:cubicBezTo>
                    <a:cubicBezTo>
                      <a:pt x="2335" y="21320"/>
                      <a:pt x="1062" y="21026"/>
                      <a:pt x="1539" y="20856"/>
                    </a:cubicBezTo>
                    <a:cubicBezTo>
                      <a:pt x="2017" y="20685"/>
                      <a:pt x="2972" y="20825"/>
                      <a:pt x="3556" y="20732"/>
                    </a:cubicBezTo>
                    <a:cubicBezTo>
                      <a:pt x="4140" y="20639"/>
                      <a:pt x="5254" y="19818"/>
                      <a:pt x="5944" y="19323"/>
                    </a:cubicBezTo>
                    <a:cubicBezTo>
                      <a:pt x="6634" y="18827"/>
                      <a:pt x="7430" y="17805"/>
                      <a:pt x="7642" y="17202"/>
                    </a:cubicBezTo>
                    <a:cubicBezTo>
                      <a:pt x="7855" y="16598"/>
                      <a:pt x="8173" y="16133"/>
                      <a:pt x="8226" y="15932"/>
                    </a:cubicBezTo>
                    <a:cubicBezTo>
                      <a:pt x="8279" y="15731"/>
                      <a:pt x="8279" y="15359"/>
                      <a:pt x="8279" y="15359"/>
                    </a:cubicBezTo>
                    <a:cubicBezTo>
                      <a:pt x="8279" y="15359"/>
                      <a:pt x="7642" y="14662"/>
                      <a:pt x="7430" y="14368"/>
                    </a:cubicBezTo>
                    <a:cubicBezTo>
                      <a:pt x="7218" y="14074"/>
                      <a:pt x="7218" y="13857"/>
                      <a:pt x="7218" y="13857"/>
                    </a:cubicBezTo>
                    <a:cubicBezTo>
                      <a:pt x="7218" y="13857"/>
                      <a:pt x="6103" y="13919"/>
                      <a:pt x="6103" y="13718"/>
                    </a:cubicBezTo>
                    <a:cubicBezTo>
                      <a:pt x="6103" y="13516"/>
                      <a:pt x="6475" y="12665"/>
                      <a:pt x="6368" y="12262"/>
                    </a:cubicBezTo>
                    <a:cubicBezTo>
                      <a:pt x="6262" y="11860"/>
                      <a:pt x="5785" y="11891"/>
                      <a:pt x="5785" y="11891"/>
                    </a:cubicBezTo>
                    <a:cubicBezTo>
                      <a:pt x="5785" y="11891"/>
                      <a:pt x="5679" y="12107"/>
                      <a:pt x="5679" y="12278"/>
                    </a:cubicBezTo>
                    <a:cubicBezTo>
                      <a:pt x="5679" y="12448"/>
                      <a:pt x="5254" y="12402"/>
                      <a:pt x="5095" y="12278"/>
                    </a:cubicBezTo>
                    <a:cubicBezTo>
                      <a:pt x="4936" y="12154"/>
                      <a:pt x="4352" y="12278"/>
                      <a:pt x="4352" y="12154"/>
                    </a:cubicBezTo>
                    <a:cubicBezTo>
                      <a:pt x="4352" y="12030"/>
                      <a:pt x="4086" y="11767"/>
                      <a:pt x="4193" y="11566"/>
                    </a:cubicBezTo>
                    <a:cubicBezTo>
                      <a:pt x="4299" y="11364"/>
                      <a:pt x="4776" y="10993"/>
                      <a:pt x="4776" y="10993"/>
                    </a:cubicBezTo>
                    <a:lnTo>
                      <a:pt x="0" y="10946"/>
                    </a:lnTo>
                    <a:lnTo>
                      <a:pt x="631" y="8118"/>
                    </a:lnTo>
                    <a:lnTo>
                      <a:pt x="5088" y="8135"/>
                    </a:lnTo>
                    <a:cubicBezTo>
                      <a:pt x="5088" y="8135"/>
                      <a:pt x="5323" y="7246"/>
                      <a:pt x="5323" y="6818"/>
                    </a:cubicBezTo>
                    <a:cubicBezTo>
                      <a:pt x="5323" y="6390"/>
                      <a:pt x="5147" y="5826"/>
                      <a:pt x="6143" y="5347"/>
                    </a:cubicBezTo>
                    <a:cubicBezTo>
                      <a:pt x="7140" y="4868"/>
                      <a:pt x="8430" y="4474"/>
                      <a:pt x="9251" y="4166"/>
                    </a:cubicBezTo>
                    <a:cubicBezTo>
                      <a:pt x="10072" y="3858"/>
                      <a:pt x="10190" y="3841"/>
                      <a:pt x="9955" y="3567"/>
                    </a:cubicBezTo>
                    <a:cubicBezTo>
                      <a:pt x="9721" y="3294"/>
                      <a:pt x="9721" y="2951"/>
                      <a:pt x="9134" y="2969"/>
                    </a:cubicBezTo>
                    <a:cubicBezTo>
                      <a:pt x="8548" y="2986"/>
                      <a:pt x="8020" y="2969"/>
                      <a:pt x="7727" y="2746"/>
                    </a:cubicBezTo>
                    <a:cubicBezTo>
                      <a:pt x="7433" y="2524"/>
                      <a:pt x="6730" y="2113"/>
                      <a:pt x="6671" y="1822"/>
                    </a:cubicBezTo>
                    <a:cubicBezTo>
                      <a:pt x="6613" y="1531"/>
                      <a:pt x="6840" y="1489"/>
                      <a:pt x="6697" y="1397"/>
                    </a:cubicBezTo>
                    <a:cubicBezTo>
                      <a:pt x="6554" y="1305"/>
                      <a:pt x="6755" y="1021"/>
                      <a:pt x="6783" y="788"/>
                    </a:cubicBezTo>
                    <a:cubicBezTo>
                      <a:pt x="6812" y="554"/>
                      <a:pt x="7842" y="2"/>
                      <a:pt x="972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93" tIns="38093" rIns="38093" bIns="38093" anchor="ctr"/>
              <a:lstStyle/>
              <a:p>
                <a:pPr defTabSz="685165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3343" name="Shape 1040"/>
              <p:cNvSpPr/>
              <p:nvPr/>
            </p:nvSpPr>
            <p:spPr bwMode="auto">
              <a:xfrm>
                <a:off x="4543602" y="2450786"/>
                <a:ext cx="97327" cy="79928"/>
              </a:xfrm>
              <a:custGeom>
                <a:avLst/>
                <a:gdLst>
                  <a:gd name="T0" fmla="*/ 48664 w 21600"/>
                  <a:gd name="T1" fmla="*/ 39964 h 21600"/>
                  <a:gd name="T2" fmla="*/ 48664 w 21600"/>
                  <a:gd name="T3" fmla="*/ 39964 h 21600"/>
                  <a:gd name="T4" fmla="*/ 48664 w 21600"/>
                  <a:gd name="T5" fmla="*/ 39964 h 21600"/>
                  <a:gd name="T6" fmla="*/ 48664 w 21600"/>
                  <a:gd name="T7" fmla="*/ 3996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0460" y="0"/>
                    </a:moveTo>
                    <a:cubicBezTo>
                      <a:pt x="20837" y="1583"/>
                      <a:pt x="21229" y="3095"/>
                      <a:pt x="21600" y="4439"/>
                    </a:cubicBezTo>
                    <a:cubicBezTo>
                      <a:pt x="10590" y="3782"/>
                      <a:pt x="4549" y="13958"/>
                      <a:pt x="0" y="21600"/>
                    </a:cubicBezTo>
                    <a:cubicBezTo>
                      <a:pt x="1704" y="18222"/>
                      <a:pt x="1487" y="13002"/>
                      <a:pt x="1393" y="10461"/>
                    </a:cubicBezTo>
                    <a:cubicBezTo>
                      <a:pt x="4070" y="7225"/>
                      <a:pt x="8060" y="3929"/>
                      <a:pt x="11634" y="2160"/>
                    </a:cubicBezTo>
                    <a:cubicBezTo>
                      <a:pt x="14683" y="649"/>
                      <a:pt x="18140" y="78"/>
                      <a:pt x="204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93" tIns="38093" rIns="38093" bIns="38093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6" name="Group 1"/>
          <p:cNvGrpSpPr/>
          <p:nvPr/>
        </p:nvGrpSpPr>
        <p:grpSpPr bwMode="auto">
          <a:xfrm>
            <a:off x="5725717" y="1446061"/>
            <a:ext cx="411956" cy="410822"/>
            <a:chOff x="7635014" y="1926549"/>
            <a:chExt cx="548204" cy="548202"/>
          </a:xfrm>
        </p:grpSpPr>
        <p:sp>
          <p:nvSpPr>
            <p:cNvPr id="59" name="Oval 58"/>
            <p:cNvSpPr/>
            <p:nvPr/>
          </p:nvSpPr>
          <p:spPr>
            <a:xfrm>
              <a:off x="7635014" y="1926549"/>
              <a:ext cx="548204" cy="5482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AU" altLang="zh-CN" sz="1200">
                <a:solidFill>
                  <a:schemeClr val="bg1"/>
                </a:solidFill>
                <a:latin typeface="FontAwesome"/>
              </a:endParaRPr>
            </a:p>
          </p:txBody>
        </p:sp>
        <p:sp>
          <p:nvSpPr>
            <p:cNvPr id="13337" name="Freeform 11"/>
            <p:cNvSpPr>
              <a:spLocks noEditPoints="1"/>
            </p:cNvSpPr>
            <p:nvPr/>
          </p:nvSpPr>
          <p:spPr bwMode="auto">
            <a:xfrm>
              <a:off x="7728937" y="2036088"/>
              <a:ext cx="380013" cy="314552"/>
            </a:xfrm>
            <a:custGeom>
              <a:avLst/>
              <a:gdLst>
                <a:gd name="T0" fmla="*/ 344263 w 287"/>
                <a:gd name="T1" fmla="*/ 103523 h 237"/>
                <a:gd name="T2" fmla="*/ 323077 w 287"/>
                <a:gd name="T3" fmla="*/ 124759 h 237"/>
                <a:gd name="T4" fmla="*/ 344263 w 287"/>
                <a:gd name="T5" fmla="*/ 147322 h 237"/>
                <a:gd name="T6" fmla="*/ 366772 w 287"/>
                <a:gd name="T7" fmla="*/ 124759 h 237"/>
                <a:gd name="T8" fmla="*/ 344263 w 287"/>
                <a:gd name="T9" fmla="*/ 103523 h 237"/>
                <a:gd name="T10" fmla="*/ 35750 w 287"/>
                <a:gd name="T11" fmla="*/ 103523 h 237"/>
                <a:gd name="T12" fmla="*/ 14565 w 287"/>
                <a:gd name="T13" fmla="*/ 124759 h 237"/>
                <a:gd name="T14" fmla="*/ 35750 w 287"/>
                <a:gd name="T15" fmla="*/ 147322 h 237"/>
                <a:gd name="T16" fmla="*/ 56936 w 287"/>
                <a:gd name="T17" fmla="*/ 124759 h 237"/>
                <a:gd name="T18" fmla="*/ 35750 w 287"/>
                <a:gd name="T19" fmla="*/ 103523 h 237"/>
                <a:gd name="T20" fmla="*/ 280706 w 287"/>
                <a:gd name="T21" fmla="*/ 65034 h 237"/>
                <a:gd name="T22" fmla="*/ 248928 w 287"/>
                <a:gd name="T23" fmla="*/ 96887 h 237"/>
                <a:gd name="T24" fmla="*/ 280706 w 287"/>
                <a:gd name="T25" fmla="*/ 128741 h 237"/>
                <a:gd name="T26" fmla="*/ 312485 w 287"/>
                <a:gd name="T27" fmla="*/ 96887 h 237"/>
                <a:gd name="T28" fmla="*/ 280706 w 287"/>
                <a:gd name="T29" fmla="*/ 65034 h 237"/>
                <a:gd name="T30" fmla="*/ 380013 w 287"/>
                <a:gd name="T31" fmla="*/ 260136 h 237"/>
                <a:gd name="T32" fmla="*/ 342939 w 287"/>
                <a:gd name="T33" fmla="*/ 260136 h 237"/>
                <a:gd name="T34" fmla="*/ 342939 w 287"/>
                <a:gd name="T35" fmla="*/ 192447 h 237"/>
                <a:gd name="T36" fmla="*/ 334994 w 287"/>
                <a:gd name="T37" fmla="*/ 160594 h 237"/>
                <a:gd name="T38" fmla="*/ 344263 w 287"/>
                <a:gd name="T39" fmla="*/ 159267 h 237"/>
                <a:gd name="T40" fmla="*/ 380013 w 287"/>
                <a:gd name="T41" fmla="*/ 195102 h 237"/>
                <a:gd name="T42" fmla="*/ 380013 w 287"/>
                <a:gd name="T43" fmla="*/ 260136 h 237"/>
                <a:gd name="T44" fmla="*/ 99307 w 287"/>
                <a:gd name="T45" fmla="*/ 65034 h 237"/>
                <a:gd name="T46" fmla="*/ 67528 w 287"/>
                <a:gd name="T47" fmla="*/ 96887 h 237"/>
                <a:gd name="T48" fmla="*/ 99307 w 287"/>
                <a:gd name="T49" fmla="*/ 128741 h 237"/>
                <a:gd name="T50" fmla="*/ 131085 w 287"/>
                <a:gd name="T51" fmla="*/ 96887 h 237"/>
                <a:gd name="T52" fmla="*/ 99307 w 287"/>
                <a:gd name="T53" fmla="*/ 65034 h 237"/>
                <a:gd name="T54" fmla="*/ 35750 w 287"/>
                <a:gd name="T55" fmla="*/ 159267 h 237"/>
                <a:gd name="T56" fmla="*/ 45019 w 287"/>
                <a:gd name="T57" fmla="*/ 160594 h 237"/>
                <a:gd name="T58" fmla="*/ 37074 w 287"/>
                <a:gd name="T59" fmla="*/ 192447 h 237"/>
                <a:gd name="T60" fmla="*/ 37074 w 287"/>
                <a:gd name="T61" fmla="*/ 260136 h 237"/>
                <a:gd name="T62" fmla="*/ 0 w 287"/>
                <a:gd name="T63" fmla="*/ 260136 h 237"/>
                <a:gd name="T64" fmla="*/ 0 w 287"/>
                <a:gd name="T65" fmla="*/ 195102 h 237"/>
                <a:gd name="T66" fmla="*/ 35750 w 287"/>
                <a:gd name="T67" fmla="*/ 159267 h 237"/>
                <a:gd name="T68" fmla="*/ 190669 w 287"/>
                <a:gd name="T69" fmla="*/ 0 h 237"/>
                <a:gd name="T70" fmla="*/ 143001 w 287"/>
                <a:gd name="T71" fmla="*/ 47780 h 237"/>
                <a:gd name="T72" fmla="*/ 190669 w 287"/>
                <a:gd name="T73" fmla="*/ 95560 h 237"/>
                <a:gd name="T74" fmla="*/ 237012 w 287"/>
                <a:gd name="T75" fmla="*/ 47780 h 237"/>
                <a:gd name="T76" fmla="*/ 190669 w 287"/>
                <a:gd name="T77" fmla="*/ 0 h 237"/>
                <a:gd name="T78" fmla="*/ 332346 w 287"/>
                <a:gd name="T79" fmla="*/ 284026 h 237"/>
                <a:gd name="T80" fmla="*/ 275410 w 287"/>
                <a:gd name="T81" fmla="*/ 284026 h 237"/>
                <a:gd name="T82" fmla="*/ 275410 w 287"/>
                <a:gd name="T83" fmla="*/ 181830 h 237"/>
                <a:gd name="T84" fmla="*/ 266142 w 287"/>
                <a:gd name="T85" fmla="*/ 143340 h 237"/>
                <a:gd name="T86" fmla="*/ 280706 w 287"/>
                <a:gd name="T87" fmla="*/ 140686 h 237"/>
                <a:gd name="T88" fmla="*/ 332346 w 287"/>
                <a:gd name="T89" fmla="*/ 192447 h 237"/>
                <a:gd name="T90" fmla="*/ 332346 w 287"/>
                <a:gd name="T91" fmla="*/ 284026 h 237"/>
                <a:gd name="T92" fmla="*/ 104603 w 287"/>
                <a:gd name="T93" fmla="*/ 181830 h 237"/>
                <a:gd name="T94" fmla="*/ 104603 w 287"/>
                <a:gd name="T95" fmla="*/ 284026 h 237"/>
                <a:gd name="T96" fmla="*/ 48991 w 287"/>
                <a:gd name="T97" fmla="*/ 284026 h 237"/>
                <a:gd name="T98" fmla="*/ 48991 w 287"/>
                <a:gd name="T99" fmla="*/ 192447 h 237"/>
                <a:gd name="T100" fmla="*/ 99307 w 287"/>
                <a:gd name="T101" fmla="*/ 140686 h 237"/>
                <a:gd name="T102" fmla="*/ 113871 w 287"/>
                <a:gd name="T103" fmla="*/ 143340 h 237"/>
                <a:gd name="T104" fmla="*/ 104603 w 287"/>
                <a:gd name="T105" fmla="*/ 181830 h 237"/>
                <a:gd name="T106" fmla="*/ 116520 w 287"/>
                <a:gd name="T107" fmla="*/ 314552 h 237"/>
                <a:gd name="T108" fmla="*/ 264817 w 287"/>
                <a:gd name="T109" fmla="*/ 314552 h 237"/>
                <a:gd name="T110" fmla="*/ 264817 w 287"/>
                <a:gd name="T111" fmla="*/ 181830 h 237"/>
                <a:gd name="T112" fmla="*/ 190669 w 287"/>
                <a:gd name="T113" fmla="*/ 107505 h 237"/>
                <a:gd name="T114" fmla="*/ 116520 w 287"/>
                <a:gd name="T115" fmla="*/ 181830 h 237"/>
                <a:gd name="T116" fmla="*/ 116520 w 287"/>
                <a:gd name="T117" fmla="*/ 314552 h 23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Group 2"/>
          <p:cNvGrpSpPr/>
          <p:nvPr/>
        </p:nvGrpSpPr>
        <p:grpSpPr bwMode="auto">
          <a:xfrm>
            <a:off x="2756297" y="3928849"/>
            <a:ext cx="411956" cy="410821"/>
            <a:chOff x="3675789" y="5237051"/>
            <a:chExt cx="548204" cy="548202"/>
          </a:xfrm>
        </p:grpSpPr>
        <p:sp>
          <p:nvSpPr>
            <p:cNvPr id="73" name="Oval 72"/>
            <p:cNvSpPr/>
            <p:nvPr/>
          </p:nvSpPr>
          <p:spPr>
            <a:xfrm flipH="1">
              <a:off x="3675789" y="5237051"/>
              <a:ext cx="548204" cy="5482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AU" altLang="zh-CN" sz="1200">
                <a:solidFill>
                  <a:schemeClr val="bg1"/>
                </a:solidFill>
                <a:latin typeface="FontAwesome"/>
              </a:endParaRPr>
            </a:p>
          </p:txBody>
        </p:sp>
        <p:sp>
          <p:nvSpPr>
            <p:cNvPr id="13335" name="Freeform 18"/>
            <p:cNvSpPr/>
            <p:nvPr/>
          </p:nvSpPr>
          <p:spPr bwMode="auto">
            <a:xfrm>
              <a:off x="3772202" y="5337233"/>
              <a:ext cx="358239" cy="358238"/>
            </a:xfrm>
            <a:custGeom>
              <a:avLst/>
              <a:gdLst>
                <a:gd name="T0" fmla="*/ 264699 w 360"/>
                <a:gd name="T1" fmla="*/ 358238 h 360"/>
                <a:gd name="T2" fmla="*/ 292562 w 360"/>
                <a:gd name="T3" fmla="*/ 329380 h 360"/>
                <a:gd name="T4" fmla="*/ 243802 w 360"/>
                <a:gd name="T5" fmla="*/ 154241 h 360"/>
                <a:gd name="T6" fmla="*/ 316444 w 360"/>
                <a:gd name="T7" fmla="*/ 81599 h 360"/>
                <a:gd name="T8" fmla="*/ 338337 w 360"/>
                <a:gd name="T9" fmla="*/ 18907 h 360"/>
                <a:gd name="T10" fmla="*/ 276640 w 360"/>
                <a:gd name="T11" fmla="*/ 41794 h 360"/>
                <a:gd name="T12" fmla="*/ 203997 w 360"/>
                <a:gd name="T13" fmla="*/ 114437 h 360"/>
                <a:gd name="T14" fmla="*/ 27863 w 360"/>
                <a:gd name="T15" fmla="*/ 64682 h 360"/>
                <a:gd name="T16" fmla="*/ 0 w 360"/>
                <a:gd name="T17" fmla="*/ 93540 h 360"/>
                <a:gd name="T18" fmla="*/ 147276 w 360"/>
                <a:gd name="T19" fmla="*/ 171158 h 360"/>
                <a:gd name="T20" fmla="*/ 97521 w 360"/>
                <a:gd name="T21" fmla="*/ 220913 h 360"/>
                <a:gd name="T22" fmla="*/ 37814 w 360"/>
                <a:gd name="T23" fmla="*/ 224894 h 360"/>
                <a:gd name="T24" fmla="*/ 8956 w 360"/>
                <a:gd name="T25" fmla="*/ 252757 h 360"/>
                <a:gd name="T26" fmla="*/ 79609 w 360"/>
                <a:gd name="T27" fmla="*/ 278630 h 360"/>
                <a:gd name="T28" fmla="*/ 104486 w 360"/>
                <a:gd name="T29" fmla="*/ 348287 h 360"/>
                <a:gd name="T30" fmla="*/ 133345 w 360"/>
                <a:gd name="T31" fmla="*/ 320424 h 360"/>
                <a:gd name="T32" fmla="*/ 136330 w 360"/>
                <a:gd name="T33" fmla="*/ 260718 h 360"/>
                <a:gd name="T34" fmla="*/ 187080 w 360"/>
                <a:gd name="T35" fmla="*/ 209967 h 360"/>
                <a:gd name="T36" fmla="*/ 264699 w 360"/>
                <a:gd name="T37" fmla="*/ 358238 h 3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"/>
            <a:ext cx="9144000" cy="5145024"/>
          </a:xfrm>
          <a:prstGeom prst="rect">
            <a:avLst/>
          </a:prstGeom>
        </p:spPr>
      </p:pic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-216532" y="307922"/>
            <a:ext cx="3384376" cy="1908212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90000"/>
              </a:lnSpc>
            </a:pPr>
            <a:r>
              <a:rPr lang="en-US" altLang="zh-CN" sz="40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PART</a:t>
            </a:r>
            <a:r>
              <a:rPr kumimoji="1" lang="en-US" altLang="zh-CN" sz="9600" b="1" dirty="0">
                <a:solidFill>
                  <a:schemeClr val="accent2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IrisUPC" pitchFamily="34" charset="-34"/>
              </a:rPr>
              <a:t>2</a:t>
            </a:r>
            <a:endParaRPr kumimoji="1" lang="zh-CN" altLang="en-US" sz="4800" b="1" dirty="0">
              <a:solidFill>
                <a:schemeClr val="accent2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IrisUPC" pitchFamily="34" charset="-34"/>
            </a:endParaRPr>
          </a:p>
        </p:txBody>
      </p:sp>
      <p:sp>
        <p:nvSpPr>
          <p:cNvPr id="4" name="PA_矩形 3"/>
          <p:cNvSpPr/>
          <p:nvPr>
            <p:custDataLst>
              <p:tags r:id="rId2"/>
            </p:custDataLst>
          </p:nvPr>
        </p:nvSpPr>
        <p:spPr>
          <a:xfrm>
            <a:off x="2519772" y="1024372"/>
            <a:ext cx="1779974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ea typeface="微软雅黑" panose="020B0503020204020204" pitchFamily="34" charset="-122"/>
              </a:rPr>
              <a:t>教学分析</a:t>
            </a:r>
          </a:p>
        </p:txBody>
      </p:sp>
      <p:sp>
        <p:nvSpPr>
          <p:cNvPr id="5" name="PA_矩形 4"/>
          <p:cNvSpPr/>
          <p:nvPr>
            <p:custDataLst>
              <p:tags r:id="rId3"/>
            </p:custDataLst>
          </p:nvPr>
        </p:nvSpPr>
        <p:spPr>
          <a:xfrm>
            <a:off x="2519771" y="1639140"/>
            <a:ext cx="3060341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1"/>
          <p:cNvSpPr/>
          <p:nvPr/>
        </p:nvSpPr>
        <p:spPr>
          <a:xfrm>
            <a:off x="611560" y="1856094"/>
            <a:ext cx="1656184" cy="1367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99"/>
                            </p:stCondLst>
                            <p:childTnLst>
                              <p:par>
                                <p:cTn id="1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99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 autoUpdateAnimBg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直接连接符 54"/>
          <p:cNvCxnSpPr/>
          <p:nvPr/>
        </p:nvCxnSpPr>
        <p:spPr>
          <a:xfrm rot="5400000">
            <a:off x="1199655" y="2086374"/>
            <a:ext cx="900122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直接连接符 55"/>
          <p:cNvCxnSpPr/>
          <p:nvPr/>
        </p:nvCxnSpPr>
        <p:spPr>
          <a:xfrm rot="5400000">
            <a:off x="5122454" y="2086374"/>
            <a:ext cx="900122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直接连接符 56"/>
          <p:cNvCxnSpPr/>
          <p:nvPr/>
        </p:nvCxnSpPr>
        <p:spPr>
          <a:xfrm rot="5400000">
            <a:off x="3174166" y="2086374"/>
            <a:ext cx="900122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8" name="直接连接符 57"/>
          <p:cNvCxnSpPr/>
          <p:nvPr/>
        </p:nvCxnSpPr>
        <p:spPr>
          <a:xfrm rot="5400000">
            <a:off x="7085934" y="2086374"/>
            <a:ext cx="900122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33425" y="1636314"/>
            <a:ext cx="7903853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椭圆 14"/>
          <p:cNvSpPr/>
          <p:nvPr/>
        </p:nvSpPr>
        <p:spPr>
          <a:xfrm>
            <a:off x="1547662" y="1534246"/>
            <a:ext cx="204110" cy="204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6" name="文本框 15"/>
          <p:cNvSpPr txBox="1"/>
          <p:nvPr/>
        </p:nvSpPr>
        <p:spPr>
          <a:xfrm>
            <a:off x="1198314" y="1132190"/>
            <a:ext cx="902811" cy="307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第一季度</a:t>
            </a:r>
          </a:p>
        </p:txBody>
      </p:sp>
      <p:sp>
        <p:nvSpPr>
          <p:cNvPr id="17" name="椭圆 16"/>
          <p:cNvSpPr/>
          <p:nvPr/>
        </p:nvSpPr>
        <p:spPr>
          <a:xfrm>
            <a:off x="1144298" y="2271864"/>
            <a:ext cx="1010842" cy="10109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8" name="椭圆 27"/>
          <p:cNvSpPr/>
          <p:nvPr/>
        </p:nvSpPr>
        <p:spPr>
          <a:xfrm>
            <a:off x="5470460" y="1534246"/>
            <a:ext cx="204110" cy="204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29" name="文本框 28"/>
          <p:cNvSpPr txBox="1"/>
          <p:nvPr/>
        </p:nvSpPr>
        <p:spPr>
          <a:xfrm>
            <a:off x="5121115" y="1132190"/>
            <a:ext cx="902811" cy="307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第三季度</a:t>
            </a:r>
          </a:p>
        </p:txBody>
      </p:sp>
      <p:sp>
        <p:nvSpPr>
          <p:cNvPr id="30" name="椭圆 29"/>
          <p:cNvSpPr/>
          <p:nvPr/>
        </p:nvSpPr>
        <p:spPr>
          <a:xfrm>
            <a:off x="5067096" y="2271864"/>
            <a:ext cx="1010842" cy="10109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0" name="椭圆 39"/>
          <p:cNvSpPr/>
          <p:nvPr/>
        </p:nvSpPr>
        <p:spPr>
          <a:xfrm>
            <a:off x="3522173" y="1534246"/>
            <a:ext cx="204110" cy="204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41" name="文本框 40"/>
          <p:cNvSpPr txBox="1"/>
          <p:nvPr/>
        </p:nvSpPr>
        <p:spPr>
          <a:xfrm>
            <a:off x="3172825" y="1132190"/>
            <a:ext cx="902811" cy="307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第二季度</a:t>
            </a:r>
          </a:p>
        </p:txBody>
      </p:sp>
      <p:sp>
        <p:nvSpPr>
          <p:cNvPr id="42" name="椭圆 41"/>
          <p:cNvSpPr/>
          <p:nvPr/>
        </p:nvSpPr>
        <p:spPr>
          <a:xfrm>
            <a:off x="2987825" y="2428511"/>
            <a:ext cx="1272808" cy="127298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5" name="椭圆 44"/>
          <p:cNvSpPr/>
          <p:nvPr/>
        </p:nvSpPr>
        <p:spPr>
          <a:xfrm>
            <a:off x="7433940" y="1534246"/>
            <a:ext cx="204110" cy="204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46" name="文本框 45"/>
          <p:cNvSpPr txBox="1"/>
          <p:nvPr/>
        </p:nvSpPr>
        <p:spPr>
          <a:xfrm>
            <a:off x="7084594" y="1132190"/>
            <a:ext cx="902811" cy="307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第四季度</a:t>
            </a:r>
          </a:p>
        </p:txBody>
      </p:sp>
      <p:sp>
        <p:nvSpPr>
          <p:cNvPr id="47" name="椭圆 46"/>
          <p:cNvSpPr/>
          <p:nvPr/>
        </p:nvSpPr>
        <p:spPr>
          <a:xfrm>
            <a:off x="6899592" y="2284475"/>
            <a:ext cx="1272808" cy="127298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矩形 48"/>
          <p:cNvSpPr/>
          <p:nvPr/>
        </p:nvSpPr>
        <p:spPr>
          <a:xfrm>
            <a:off x="842966" y="3567972"/>
            <a:ext cx="1613509" cy="4615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在这里填写第一季度的具体情况只写完任务说明</a:t>
            </a:r>
          </a:p>
        </p:txBody>
      </p:sp>
      <p:sp>
        <p:nvSpPr>
          <p:cNvPr id="50" name="矩形 49"/>
          <p:cNvSpPr/>
          <p:nvPr/>
        </p:nvSpPr>
        <p:spPr>
          <a:xfrm>
            <a:off x="2817477" y="3996243"/>
            <a:ext cx="1613509" cy="4615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在这里填写第二季度的具体情况只写完任务说明</a:t>
            </a:r>
          </a:p>
        </p:txBody>
      </p:sp>
      <p:sp>
        <p:nvSpPr>
          <p:cNvPr id="52" name="矩形 51"/>
          <p:cNvSpPr/>
          <p:nvPr/>
        </p:nvSpPr>
        <p:spPr>
          <a:xfrm>
            <a:off x="6729242" y="3852207"/>
            <a:ext cx="1613509" cy="4615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在这里填写第四季度的具体情况只写完任务说明</a:t>
            </a:r>
          </a:p>
        </p:txBody>
      </p:sp>
      <p:sp>
        <p:nvSpPr>
          <p:cNvPr id="53" name="矩形 52"/>
          <p:cNvSpPr/>
          <p:nvPr/>
        </p:nvSpPr>
        <p:spPr>
          <a:xfrm>
            <a:off x="4765765" y="3567972"/>
            <a:ext cx="1613509" cy="4615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在这里填写第三季度的具体情况只写完任务说明</a:t>
            </a:r>
          </a:p>
        </p:txBody>
      </p:sp>
      <p:sp>
        <p:nvSpPr>
          <p:cNvPr id="9" name="椭圆 8"/>
          <p:cNvSpPr/>
          <p:nvPr/>
        </p:nvSpPr>
        <p:spPr>
          <a:xfrm>
            <a:off x="1195313" y="2323947"/>
            <a:ext cx="908812" cy="908935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352204" y="2500527"/>
            <a:ext cx="595035" cy="58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37" name="椭圆 36"/>
          <p:cNvSpPr/>
          <p:nvPr/>
        </p:nvSpPr>
        <p:spPr>
          <a:xfrm>
            <a:off x="5118114" y="2325233"/>
            <a:ext cx="908812" cy="908935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75001" y="2500527"/>
            <a:ext cx="595035" cy="58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38" name="椭圆 37"/>
          <p:cNvSpPr/>
          <p:nvPr/>
        </p:nvSpPr>
        <p:spPr>
          <a:xfrm>
            <a:off x="3059862" y="2509306"/>
            <a:ext cx="1125492" cy="112564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3275417" y="2690068"/>
            <a:ext cx="697627" cy="707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44" name="椭圆 43"/>
          <p:cNvSpPr/>
          <p:nvPr/>
        </p:nvSpPr>
        <p:spPr>
          <a:xfrm>
            <a:off x="6972782" y="2358143"/>
            <a:ext cx="1125492" cy="1125644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187186" y="2546033"/>
            <a:ext cx="697627" cy="707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28" grpId="0" animBg="1"/>
      <p:bldP spid="29" grpId="0"/>
      <p:bldP spid="30" grpId="0" animBg="1"/>
      <p:bldP spid="40" grpId="0" animBg="1"/>
      <p:bldP spid="41" grpId="0"/>
      <p:bldP spid="42" grpId="0" animBg="1"/>
      <p:bldP spid="45" grpId="0" animBg="1"/>
      <p:bldP spid="46" grpId="0"/>
      <p:bldP spid="47" grpId="0" animBg="1"/>
      <p:bldP spid="49" grpId="0"/>
      <p:bldP spid="50" grpId="0"/>
      <p:bldP spid="52" grpId="0"/>
      <p:bldP spid="53" grpId="0"/>
      <p:bldP spid="9" grpId="0" animBg="1"/>
      <p:bldP spid="19" grpId="0"/>
      <p:bldP spid="37" grpId="0" animBg="1"/>
      <p:bldP spid="31" grpId="0"/>
      <p:bldP spid="38" grpId="0" animBg="1"/>
      <p:bldP spid="43" grpId="0"/>
      <p:bldP spid="44" grpId="0" animBg="1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11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C6DF"/>
      </a:accent1>
      <a:accent2>
        <a:srgbClr val="FF6950"/>
      </a:accent2>
      <a:accent3>
        <a:srgbClr val="64C6DF"/>
      </a:accent3>
      <a:accent4>
        <a:srgbClr val="FF6950"/>
      </a:accent4>
      <a:accent5>
        <a:srgbClr val="64C6DF"/>
      </a:accent5>
      <a:accent6>
        <a:srgbClr val="FF69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2003</Words>
  <Application>Microsoft Office PowerPoint</Application>
  <PresentationFormat>自定义</PresentationFormat>
  <Paragraphs>271</Paragraphs>
  <Slides>24</Slides>
  <Notes>21</Notes>
  <HiddenSlides>0</HiddenSlides>
  <MMClips>1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7" baseType="lpstr">
      <vt:lpstr>Clear Sans</vt:lpstr>
      <vt:lpstr>FontAwesome</vt:lpstr>
      <vt:lpstr>Gill Sans</vt:lpstr>
      <vt:lpstr>GungsuhChe</vt:lpstr>
      <vt:lpstr>Helvetica Light</vt:lpstr>
      <vt:lpstr>IrisUPC</vt:lpstr>
      <vt:lpstr>Kartika</vt:lpstr>
      <vt:lpstr>Lato</vt:lpstr>
      <vt:lpstr>Lato Hairline</vt:lpstr>
      <vt:lpstr>Lato Light</vt:lpstr>
      <vt:lpstr>Lato Regular</vt:lpstr>
      <vt:lpstr>Open Sans</vt:lpstr>
      <vt:lpstr>Source Sans Pro ExtraLight</vt:lpstr>
      <vt:lpstr>方正兰亭黑_GBK</vt:lpstr>
      <vt:lpstr>方正姚体</vt:lpstr>
      <vt:lpstr>华文仿宋</vt:lpstr>
      <vt:lpstr>时尚中黑简体</vt:lpstr>
      <vt:lpstr>宋体</vt:lpstr>
      <vt:lpstr>微软雅黑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237</cp:revision>
  <dcterms:created xsi:type="dcterms:W3CDTF">2017-04-12T06:08:00Z</dcterms:created>
  <dcterms:modified xsi:type="dcterms:W3CDTF">2019-09-28T05:52:56Z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