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0" r:id="rId5"/>
    <p:sldId id="264" r:id="rId6"/>
    <p:sldId id="266" r:id="rId7"/>
    <p:sldId id="265" r:id="rId8"/>
    <p:sldId id="267" r:id="rId9"/>
    <p:sldId id="268" r:id="rId10"/>
    <p:sldId id="261" r:id="rId11"/>
    <p:sldId id="269" r:id="rId12"/>
    <p:sldId id="271" r:id="rId13"/>
    <p:sldId id="270" r:id="rId14"/>
    <p:sldId id="272" r:id="rId15"/>
    <p:sldId id="273" r:id="rId16"/>
    <p:sldId id="274" r:id="rId17"/>
    <p:sldId id="262" r:id="rId18"/>
    <p:sldId id="275" r:id="rId19"/>
    <p:sldId id="278" r:id="rId20"/>
    <p:sldId id="276" r:id="rId21"/>
    <p:sldId id="277" r:id="rId22"/>
    <p:sldId id="279" r:id="rId23"/>
    <p:sldId id="263" r:id="rId24"/>
    <p:sldId id="280" r:id="rId25"/>
    <p:sldId id="281" r:id="rId26"/>
    <p:sldId id="282" r:id="rId27"/>
    <p:sldId id="283" r:id="rId28"/>
    <p:sldId id="284" r:id="rId29"/>
    <p:sldId id="285" r:id="rId30"/>
    <p:sldId id="286" r:id="rId31"/>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AC1D3"/>
    <a:srgbClr val="AEB8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106" d="100"/>
          <a:sy n="106" d="100"/>
        </p:scale>
        <p:origin x="1716" y="924"/>
      </p:cViewPr>
      <p:guideLst/>
    </p:cSldViewPr>
  </p:slideViewPr>
  <p:notesTextViewPr>
    <p:cViewPr>
      <p:scale>
        <a:sx n="1" d="1"/>
        <a:sy n="1" d="1"/>
      </p:scale>
      <p:origin x="0" y="0"/>
    </p:cViewPr>
  </p:notesTextViewPr>
  <p:sorterViewPr>
    <p:cViewPr>
      <p:scale>
        <a:sx n="89" d="100"/>
        <a:sy n="8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6F36AB53-026A-4818-A6A0-9F03FEB25DFA}" type="datetimeFigureOut">
              <a:rPr lang="zh-CN" altLang="en-US" smtClean="0"/>
              <a:t>2016/9/13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2516219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F36AB53-026A-4818-A6A0-9F03FEB25DFA}" type="datetimeFigureOut">
              <a:rPr lang="zh-CN" altLang="en-US" smtClean="0"/>
              <a:t>2016/9/13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2042232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6F36AB53-026A-4818-A6A0-9F03FEB25DFA}" type="datetimeFigureOut">
              <a:rPr lang="zh-CN" altLang="en-US" smtClean="0"/>
              <a:t>2016/9/13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37264963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同侧圆角矩形 6"/>
          <p:cNvSpPr/>
          <p:nvPr userDrawn="1"/>
        </p:nvSpPr>
        <p:spPr>
          <a:xfrm rot="10800000">
            <a:off x="8055426" y="0"/>
            <a:ext cx="485193" cy="578498"/>
          </a:xfrm>
          <a:prstGeom prst="round2SameRect">
            <a:avLst>
              <a:gd name="adj1" fmla="val 12037"/>
              <a:gd name="adj2" fmla="val 0"/>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userDrawn="1"/>
        </p:nvSpPr>
        <p:spPr>
          <a:xfrm>
            <a:off x="8014993" y="289249"/>
            <a:ext cx="566057" cy="300082"/>
          </a:xfrm>
          <a:prstGeom prst="rect">
            <a:avLst/>
          </a:prstGeom>
          <a:noFill/>
        </p:spPr>
        <p:txBody>
          <a:bodyPr wrap="square" rtlCol="0">
            <a:spAutoFit/>
          </a:bodyPr>
          <a:lstStyle/>
          <a:p>
            <a:pPr algn="ctr"/>
            <a:r>
              <a:rPr lang="en-US" altLang="zh-CN" dirty="0" smtClean="0">
                <a:solidFill>
                  <a:schemeClr val="bg1"/>
                </a:solidFill>
                <a:latin typeface="Impact" panose="020B0806030902050204" pitchFamily="34" charset="0"/>
              </a:rPr>
              <a:t>LOGO</a:t>
            </a:r>
            <a:endParaRPr lang="zh-CN" altLang="en-US" dirty="0">
              <a:solidFill>
                <a:schemeClr val="bg1"/>
              </a:solidFill>
              <a:latin typeface="Impact" panose="020B0806030902050204" pitchFamily="34" charset="0"/>
            </a:endParaRPr>
          </a:p>
        </p:txBody>
      </p:sp>
      <p:sp>
        <p:nvSpPr>
          <p:cNvPr id="9" name="文本框 8"/>
          <p:cNvSpPr txBox="1"/>
          <p:nvPr userDrawn="1"/>
        </p:nvSpPr>
        <p:spPr>
          <a:xfrm>
            <a:off x="6186948" y="306501"/>
            <a:ext cx="1848261" cy="300082"/>
          </a:xfrm>
          <a:prstGeom prst="rect">
            <a:avLst/>
          </a:prstGeom>
          <a:noFill/>
        </p:spPr>
        <p:txBody>
          <a:bodyPr wrap="square" rtlCol="0">
            <a:spAutoFit/>
          </a:bodyPr>
          <a:lstStyle/>
          <a:p>
            <a:pPr algn="ctr"/>
            <a:r>
              <a:rPr lang="en-US" altLang="zh-CN" dirty="0" smtClean="0">
                <a:solidFill>
                  <a:srgbClr val="92D050"/>
                </a:solidFill>
                <a:latin typeface="Impact" panose="020B0806030902050204" pitchFamily="34" charset="0"/>
              </a:rPr>
              <a:t>SCHOOL EDUCATION PPT</a:t>
            </a:r>
          </a:p>
        </p:txBody>
      </p:sp>
      <p:cxnSp>
        <p:nvCxnSpPr>
          <p:cNvPr id="10" name="直接连接符 9"/>
          <p:cNvCxnSpPr/>
          <p:nvPr userDrawn="1"/>
        </p:nvCxnSpPr>
        <p:spPr>
          <a:xfrm flipH="1">
            <a:off x="1424474" y="570671"/>
            <a:ext cx="6522095"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89723" y="619677"/>
            <a:ext cx="189722"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nvSpPr>
        <p:spPr>
          <a:xfrm>
            <a:off x="379445" y="619676"/>
            <a:ext cx="189722" cy="45719"/>
          </a:xfrm>
          <a:prstGeom prst="rect">
            <a:avLst/>
          </a:pr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nvSpPr>
        <p:spPr>
          <a:xfrm>
            <a:off x="569167" y="619676"/>
            <a:ext cx="189722"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userDrawn="1"/>
        </p:nvSpPr>
        <p:spPr>
          <a:xfrm>
            <a:off x="758889" y="619676"/>
            <a:ext cx="189722" cy="45719"/>
          </a:xfrm>
          <a:prstGeom prst="rect">
            <a:avLst/>
          </a:pr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userDrawn="1"/>
        </p:nvSpPr>
        <p:spPr>
          <a:xfrm>
            <a:off x="948611" y="619676"/>
            <a:ext cx="189722" cy="457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1133101" y="619676"/>
            <a:ext cx="189722" cy="45719"/>
          </a:xfrm>
          <a:prstGeom prst="rect">
            <a:avLst/>
          </a:pr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687492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6F36AB53-026A-4818-A6A0-9F03FEB25DFA}" type="datetimeFigureOut">
              <a:rPr lang="zh-CN" altLang="en-US" smtClean="0"/>
              <a:t>2016/9/13 Tuesday</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4964988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6F36AB53-026A-4818-A6A0-9F03FEB25DFA}" type="datetimeFigureOut">
              <a:rPr lang="zh-CN" altLang="en-US" smtClean="0"/>
              <a:t>2016/9/13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1559781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6F36AB53-026A-4818-A6A0-9F03FEB25DFA}" type="datetimeFigureOut">
              <a:rPr lang="zh-CN" altLang="en-US" smtClean="0"/>
              <a:t>2016/9/13 Tuesday</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35721469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6F36AB53-026A-4818-A6A0-9F03FEB25DFA}" type="datetimeFigureOut">
              <a:rPr lang="zh-CN" altLang="en-US" smtClean="0"/>
              <a:t>2016/9/13 Tuesday</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4098655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36AB53-026A-4818-A6A0-9F03FEB25DFA}" type="datetimeFigureOut">
              <a:rPr lang="zh-CN" altLang="en-US" smtClean="0"/>
              <a:t>2016/9/13 Tuesday</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33898458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F36AB53-026A-4818-A6A0-9F03FEB25DFA}" type="datetimeFigureOut">
              <a:rPr lang="zh-CN" altLang="en-US" smtClean="0"/>
              <a:t>2016/9/13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2259673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6F36AB53-026A-4818-A6A0-9F03FEB25DFA}" type="datetimeFigureOut">
              <a:rPr lang="zh-CN" altLang="en-US" smtClean="0"/>
              <a:t>2016/9/13 Tuesday</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3607363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F36AB53-026A-4818-A6A0-9F03FEB25DFA}" type="datetimeFigureOut">
              <a:rPr lang="zh-CN" altLang="en-US" smtClean="0"/>
              <a:t>2016/9/13 Tuesday</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1532F9D-4227-495A-8CB6-D355D2FEB261}" type="slidenum">
              <a:rPr lang="zh-CN" altLang="en-US" smtClean="0"/>
              <a:t>‹#›</a:t>
            </a:fld>
            <a:endParaRPr lang="zh-CN" altLang="en-US"/>
          </a:p>
        </p:txBody>
      </p:sp>
    </p:spTree>
    <p:extLst>
      <p:ext uri="{BB962C8B-B14F-4D97-AF65-F5344CB8AC3E}">
        <p14:creationId xmlns:p14="http://schemas.microsoft.com/office/powerpoint/2010/main" val="10770509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rapidesign.cn/"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12.jpg"/><Relationship Id="rId1" Type="http://schemas.openxmlformats.org/officeDocument/2006/relationships/slideLayout" Target="../slideLayouts/slideLayout2.xml"/><Relationship Id="rId5" Type="http://schemas.openxmlformats.org/officeDocument/2006/relationships/image" Target="../media/image13.JPG"/><Relationship Id="rId4" Type="http://schemas.openxmlformats.org/officeDocument/2006/relationships/image" Target="../media/image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10" name="文本框 9"/>
          <p:cNvSpPr txBox="1"/>
          <p:nvPr/>
        </p:nvSpPr>
        <p:spPr>
          <a:xfrm>
            <a:off x="367304" y="1409049"/>
            <a:ext cx="4461387" cy="584775"/>
          </a:xfrm>
          <a:prstGeom prst="rect">
            <a:avLst/>
          </a:prstGeom>
          <a:noFill/>
        </p:spPr>
        <p:txBody>
          <a:bodyPr wrap="square" rtlCol="0">
            <a:spAutoFit/>
          </a:bodyPr>
          <a:lstStyle/>
          <a:p>
            <a:pPr algn="ctr"/>
            <a:r>
              <a:rPr lang="zh-CN" altLang="en-US" sz="3200" b="1" dirty="0" smtClean="0">
                <a:solidFill>
                  <a:schemeClr val="bg1">
                    <a:lumMod val="85000"/>
                  </a:schemeClr>
                </a:solidFill>
                <a:latin typeface="方正正黑简体" panose="02000000000000000000" pitchFamily="2" charset="-122"/>
                <a:ea typeface="方正正黑简体" panose="02000000000000000000" pitchFamily="2" charset="-122"/>
              </a:rPr>
              <a:t>教育培训通用</a:t>
            </a:r>
            <a:r>
              <a:rPr lang="en-US" altLang="zh-CN" sz="3200" b="1" dirty="0" smtClean="0">
                <a:solidFill>
                  <a:schemeClr val="bg1">
                    <a:lumMod val="85000"/>
                  </a:schemeClr>
                </a:solidFill>
                <a:latin typeface="方正正黑简体" panose="02000000000000000000" pitchFamily="2" charset="-122"/>
                <a:ea typeface="方正正黑简体" panose="02000000000000000000" pitchFamily="2" charset="-122"/>
              </a:rPr>
              <a:t>PPT</a:t>
            </a:r>
            <a:r>
              <a:rPr lang="zh-CN" altLang="en-US" sz="3200" b="1" dirty="0" smtClean="0">
                <a:solidFill>
                  <a:schemeClr val="bg1">
                    <a:lumMod val="85000"/>
                  </a:schemeClr>
                </a:solidFill>
                <a:latin typeface="方正正黑简体" panose="02000000000000000000" pitchFamily="2" charset="-122"/>
                <a:ea typeface="方正正黑简体" panose="02000000000000000000" pitchFamily="2" charset="-122"/>
              </a:rPr>
              <a:t>模板</a:t>
            </a:r>
            <a:endParaRPr lang="zh-CN" altLang="en-US" sz="3200" b="1" dirty="0">
              <a:solidFill>
                <a:schemeClr val="bg1">
                  <a:lumMod val="85000"/>
                </a:schemeClr>
              </a:solidFill>
              <a:latin typeface="方正正黑简体" panose="02000000000000000000" pitchFamily="2" charset="-122"/>
              <a:ea typeface="方正正黑简体" panose="02000000000000000000" pitchFamily="2" charset="-122"/>
            </a:endParaRPr>
          </a:p>
        </p:txBody>
      </p:sp>
      <p:sp>
        <p:nvSpPr>
          <p:cNvPr id="11" name="文本框 10"/>
          <p:cNvSpPr txBox="1"/>
          <p:nvPr/>
        </p:nvSpPr>
        <p:spPr>
          <a:xfrm>
            <a:off x="983047" y="2156579"/>
            <a:ext cx="3229897" cy="307777"/>
          </a:xfrm>
          <a:prstGeom prst="rect">
            <a:avLst/>
          </a:prstGeom>
          <a:noFill/>
        </p:spPr>
        <p:txBody>
          <a:bodyPr wrap="square" rtlCol="0">
            <a:spAutoFit/>
          </a:bodyPr>
          <a:lstStyle/>
          <a:p>
            <a:pPr algn="ctr"/>
            <a:r>
              <a:rPr lang="en-US" altLang="zh-CN" sz="1400" dirty="0" smtClean="0">
                <a:solidFill>
                  <a:schemeClr val="bg1">
                    <a:lumMod val="85000"/>
                  </a:schemeClr>
                </a:solidFill>
                <a:latin typeface="Cambria Math" panose="02040503050406030204" pitchFamily="18" charset="0"/>
                <a:ea typeface="Cambria Math" panose="02040503050406030204" pitchFamily="18" charset="0"/>
              </a:rPr>
              <a:t>SCHOOL EDUCATION POWERPOINT</a:t>
            </a:r>
            <a:endParaRPr lang="zh-CN" altLang="en-US" sz="1400" dirty="0">
              <a:solidFill>
                <a:schemeClr val="bg1">
                  <a:lumMod val="85000"/>
                </a:schemeClr>
              </a:solidFill>
              <a:latin typeface="Cambria Math" panose="02040503050406030204" pitchFamily="18" charset="0"/>
            </a:endParaRPr>
          </a:p>
        </p:txBody>
      </p:sp>
      <p:sp>
        <p:nvSpPr>
          <p:cNvPr id="12" name="TextBox 5"/>
          <p:cNvSpPr txBox="1">
            <a:spLocks noChangeArrowheads="1"/>
          </p:cNvSpPr>
          <p:nvPr/>
        </p:nvSpPr>
        <p:spPr bwMode="auto">
          <a:xfrm>
            <a:off x="220581" y="1879581"/>
            <a:ext cx="4754831" cy="312393"/>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Lst>
        </p:spPr>
        <p:txBody>
          <a:bodyPr wrap="square">
            <a:spAutoFit/>
          </a:bodyPr>
          <a:lstStyle>
            <a:lvl1pPr defTabSz="974725" eaLnBrk="0" hangingPunct="0">
              <a:defRPr>
                <a:solidFill>
                  <a:schemeClr val="tx1"/>
                </a:solidFill>
                <a:latin typeface="Calibri" pitchFamily="34" charset="0"/>
                <a:ea typeface="宋体" pitchFamily="2" charset="-122"/>
              </a:defRPr>
            </a:lvl1pPr>
            <a:lvl2pPr marL="742950" indent="-285750" defTabSz="974725" eaLnBrk="0" hangingPunct="0">
              <a:defRPr>
                <a:solidFill>
                  <a:schemeClr val="tx1"/>
                </a:solidFill>
                <a:latin typeface="Calibri" pitchFamily="34" charset="0"/>
                <a:ea typeface="宋体" pitchFamily="2" charset="-122"/>
              </a:defRPr>
            </a:lvl2pPr>
            <a:lvl3pPr marL="1143000" indent="-228600" defTabSz="974725" eaLnBrk="0" hangingPunct="0">
              <a:defRPr>
                <a:solidFill>
                  <a:schemeClr val="tx1"/>
                </a:solidFill>
                <a:latin typeface="Calibri" pitchFamily="34" charset="0"/>
                <a:ea typeface="宋体" pitchFamily="2" charset="-122"/>
              </a:defRPr>
            </a:lvl3pPr>
            <a:lvl4pPr marL="1600200" indent="-228600" defTabSz="974725" eaLnBrk="0" hangingPunct="0">
              <a:defRPr>
                <a:solidFill>
                  <a:schemeClr val="tx1"/>
                </a:solidFill>
                <a:latin typeface="Calibri" pitchFamily="34" charset="0"/>
                <a:ea typeface="宋体" pitchFamily="2" charset="-122"/>
              </a:defRPr>
            </a:lvl4pPr>
            <a:lvl5pPr marL="2057400" indent="-228600" defTabSz="974725" eaLnBrk="0" hangingPunct="0">
              <a:defRPr>
                <a:solidFill>
                  <a:schemeClr val="tx1"/>
                </a:solidFill>
                <a:latin typeface="Calibri" pitchFamily="34" charset="0"/>
                <a:ea typeface="宋体" pitchFamily="2" charset="-122"/>
              </a:defRPr>
            </a:lvl5pPr>
            <a:lvl6pPr marL="2514600" indent="-228600" defTabSz="9747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9747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9747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974725" eaLnBrk="0" fontAlgn="base" hangingPunct="0">
              <a:spcBef>
                <a:spcPct val="0"/>
              </a:spcBef>
              <a:spcAft>
                <a:spcPct val="0"/>
              </a:spcAft>
              <a:defRPr>
                <a:solidFill>
                  <a:schemeClr val="tx1"/>
                </a:solidFill>
                <a:latin typeface="Calibri" pitchFamily="34" charset="0"/>
                <a:ea typeface="宋体" pitchFamily="2" charset="-122"/>
              </a:defRPr>
            </a:lvl9pPr>
          </a:lstStyle>
          <a:p>
            <a:pPr algn="ctr" eaLnBrk="1" hangingPunct="1">
              <a:lnSpc>
                <a:spcPct val="130000"/>
              </a:lnSpc>
            </a:pPr>
            <a:r>
              <a:rPr lang="en-US" altLang="zh-CN" sz="1100" spc="160" dirty="0" smtClean="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100" spc="160" dirty="0" smtClean="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学校教育</a:t>
            </a:r>
            <a:r>
              <a:rPr lang="en-US" altLang="zh-CN" sz="1100" spc="160" dirty="0" smtClean="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100" spc="16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教书育人</a:t>
            </a:r>
            <a:r>
              <a:rPr lang="en-US" altLang="zh-CN" sz="1100" spc="160" dirty="0" smtClean="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100" spc="160" dirty="0" smtClean="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教学设计</a:t>
            </a:r>
            <a:r>
              <a:rPr lang="en-US" altLang="zh-CN" sz="1100" spc="160" dirty="0" smtClean="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1100" spc="160" dirty="0" smtClean="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教师说客</a:t>
            </a:r>
            <a:r>
              <a:rPr lang="en-US" altLang="zh-CN" sz="1100" spc="160" dirty="0" smtClean="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zh-CN" altLang="en-US" sz="1100" spc="160" dirty="0">
              <a:solidFill>
                <a:schemeClr val="bg1">
                  <a:lumMod val="8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4" name="教师礼仪背景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105835" y="-1244590"/>
            <a:ext cx="609600" cy="609600"/>
          </a:xfrm>
          <a:prstGeom prst="rect">
            <a:avLst/>
          </a:prstGeom>
        </p:spPr>
      </p:pic>
    </p:spTree>
    <p:extLst>
      <p:ext uri="{BB962C8B-B14F-4D97-AF65-F5344CB8AC3E}">
        <p14:creationId xmlns:p14="http://schemas.microsoft.com/office/powerpoint/2010/main" val="3355148191"/>
      </p:ext>
    </p:extLst>
  </p:cSld>
  <p:clrMapOvr>
    <a:masterClrMapping/>
  </p:clrMapOvr>
  <mc:AlternateContent xmlns:mc="http://schemas.openxmlformats.org/markup-compatibility/2006">
    <mc:Choice xmlns:p14="http://schemas.microsoft.com/office/powerpoint/2010/main" Requires="p14">
      <p:transition spd="slow" p14:dur="340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par>
                          <p:cTn id="7" fill="hold">
                            <p:stCondLst>
                              <p:cond delay="0"/>
                            </p:stCondLst>
                            <p:childTnLst>
                              <p:par>
                                <p:cTn id="8" presetID="2" presetClass="entr" presetSubtype="2" decel="100000" fill="hold" grpId="0" nodeType="afterEffect">
                                  <p:stCondLst>
                                    <p:cond delay="0"/>
                                  </p:stCondLst>
                                  <p:iterate type="lt">
                                    <p:tmPct val="10000"/>
                                  </p:iterate>
                                  <p:childTnLst>
                                    <p:set>
                                      <p:cBhvr>
                                        <p:cTn id="9" dur="1" fill="hold">
                                          <p:stCondLst>
                                            <p:cond delay="0"/>
                                          </p:stCondLst>
                                        </p:cTn>
                                        <p:tgtEl>
                                          <p:spTgt spid="10"/>
                                        </p:tgtEl>
                                        <p:attrNameLst>
                                          <p:attrName>style.visibility</p:attrName>
                                        </p:attrNameLst>
                                      </p:cBhvr>
                                      <p:to>
                                        <p:strVal val="visible"/>
                                      </p:to>
                                    </p:set>
                                    <p:anim calcmode="lin" valueType="num">
                                      <p:cBhvr additive="base">
                                        <p:cTn id="10" dur="1000" fill="hold"/>
                                        <p:tgtEl>
                                          <p:spTgt spid="10"/>
                                        </p:tgtEl>
                                        <p:attrNameLst>
                                          <p:attrName>ppt_x</p:attrName>
                                        </p:attrNameLst>
                                      </p:cBhvr>
                                      <p:tavLst>
                                        <p:tav tm="0">
                                          <p:val>
                                            <p:strVal val="1+#ppt_w/2"/>
                                          </p:val>
                                        </p:tav>
                                        <p:tav tm="100000">
                                          <p:val>
                                            <p:strVal val="#ppt_x"/>
                                          </p:val>
                                        </p:tav>
                                      </p:tavLst>
                                    </p:anim>
                                    <p:anim calcmode="lin" valueType="num">
                                      <p:cBhvr additive="base">
                                        <p:cTn id="11" dur="1000" fill="hold"/>
                                        <p:tgtEl>
                                          <p:spTgt spid="10"/>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16" presetClass="entr" presetSubtype="21"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800"/>
                                        <p:tgtEl>
                                          <p:spTgt spid="12"/>
                                        </p:tgtEl>
                                      </p:cBhvr>
                                    </p:animEffect>
                                  </p:childTnLst>
                                </p:cTn>
                              </p:par>
                            </p:childTnLst>
                          </p:cTn>
                        </p:par>
                        <p:par>
                          <p:cTn id="16" fill="hold">
                            <p:stCondLst>
                              <p:cond delay="28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1"/>
                                        </p:tgtEl>
                                        <p:attrNameLst>
                                          <p:attrName>ppt_y</p:attrName>
                                        </p:attrNameLst>
                                      </p:cBhvr>
                                      <p:tavLst>
                                        <p:tav tm="0">
                                          <p:val>
                                            <p:strVal val="#ppt_y"/>
                                          </p:val>
                                        </p:tav>
                                        <p:tav tm="100000">
                                          <p:val>
                                            <p:strVal val="#ppt_y"/>
                                          </p:val>
                                        </p:tav>
                                      </p:tavLst>
                                    </p:anim>
                                    <p:anim calcmode="lin" valueType="num">
                                      <p:cBhvr>
                                        <p:cTn id="21"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4" repeatCount="indefinite" fill="remove" display="0">
                  <p:stCondLst>
                    <p:cond delay="indefinite"/>
                  </p:stCondLst>
                  <p:endCondLst>
                    <p:cond evt="onStopAudio" delay="0">
                      <p:tgtEl>
                        <p:sldTgt/>
                      </p:tgtEl>
                    </p:cond>
                  </p:endCondLst>
                </p:cTn>
                <p:tgtEl>
                  <p:spTgt spid="14"/>
                </p:tgtEl>
              </p:cMediaNode>
            </p:audio>
          </p:childTnLst>
        </p:cTn>
      </p:par>
    </p:tnLst>
    <p:bldLst>
      <p:bldP spid="10"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6085635" y="910407"/>
            <a:ext cx="2205925" cy="830997"/>
          </a:xfrm>
          <a:prstGeom prst="rect">
            <a:avLst/>
          </a:prstGeom>
        </p:spPr>
        <p:txBody>
          <a:bodyPr wrap="none">
            <a:spAutoFit/>
          </a:bodyPr>
          <a:lstStyle/>
          <a:p>
            <a:pPr algn="ctr"/>
            <a:r>
              <a:rPr lang="en-US" altLang="zh-CN" sz="4800" dirty="0" smtClean="0">
                <a:solidFill>
                  <a:srgbClr val="92D050"/>
                </a:solidFill>
              </a:rPr>
              <a:t>PART </a:t>
            </a:r>
            <a:r>
              <a:rPr lang="en-US" altLang="zh-CN" sz="4800" dirty="0" smtClean="0">
                <a:solidFill>
                  <a:srgbClr val="92D050"/>
                </a:solidFill>
              </a:rPr>
              <a:t>02</a:t>
            </a:r>
            <a:endParaRPr lang="zh-CN" altLang="en-US" sz="4800" dirty="0">
              <a:solidFill>
                <a:srgbClr val="92D050"/>
              </a:solidFill>
              <a:latin typeface="黑体" panose="02010609060101010101" pitchFamily="49" charset="-122"/>
              <a:ea typeface="黑体" panose="02010609060101010101" pitchFamily="49" charset="-122"/>
            </a:endParaRPr>
          </a:p>
        </p:txBody>
      </p:sp>
      <p:sp>
        <p:nvSpPr>
          <p:cNvPr id="6" name="矩形 5"/>
          <p:cNvSpPr/>
          <p:nvPr/>
        </p:nvSpPr>
        <p:spPr>
          <a:xfrm>
            <a:off x="5844603" y="1683735"/>
            <a:ext cx="2646878" cy="584775"/>
          </a:xfrm>
          <a:prstGeom prst="rect">
            <a:avLst/>
          </a:prstGeom>
        </p:spPr>
        <p:txBody>
          <a:bodyPr wrap="none">
            <a:spAutoFit/>
          </a:bodyPr>
          <a:lstStyle/>
          <a:p>
            <a:pPr algn="ctr"/>
            <a:r>
              <a:rPr lang="zh-CN" altLang="en-US" sz="3200" dirty="0">
                <a:solidFill>
                  <a:schemeClr val="bg1"/>
                </a:solidFill>
                <a:latin typeface="黑体" panose="02010609060101010101" pitchFamily="49" charset="-122"/>
                <a:ea typeface="黑体" panose="02010609060101010101" pitchFamily="49" charset="-122"/>
              </a:rPr>
              <a:t>单击</a:t>
            </a:r>
            <a:r>
              <a:rPr lang="zh-CN" altLang="en-US" sz="3200" dirty="0" smtClean="0">
                <a:solidFill>
                  <a:schemeClr val="bg1"/>
                </a:solidFill>
                <a:latin typeface="黑体" panose="02010609060101010101" pitchFamily="49" charset="-122"/>
                <a:ea typeface="黑体" panose="02010609060101010101" pitchFamily="49" charset="-122"/>
              </a:rPr>
              <a:t>添加标题</a:t>
            </a:r>
            <a:endParaRPr lang="zh-CN" altLang="en-US" sz="3200" dirty="0">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5581623" y="2300286"/>
            <a:ext cx="3213946" cy="590931"/>
          </a:xfrm>
          <a:prstGeom prst="rect">
            <a:avLst/>
          </a:prstGeom>
        </p:spPr>
        <p:txBody>
          <a:bodyPr wrap="square">
            <a:spAutoFit/>
          </a:bodyPr>
          <a:lstStyle/>
          <a:p>
            <a:pPr algn="ctr" defTabSz="685754">
              <a:lnSpc>
                <a:spcPct val="120000"/>
              </a:lnSpc>
              <a:defRPr/>
            </a:pPr>
            <a:r>
              <a:rPr lang="en-US" altLang="zh-CN" sz="9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a:t>
            </a:r>
            <a:endParaRPr lang="zh-CN" altLang="en-US" sz="90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extLst>
      <p:ext uri="{BB962C8B-B14F-4D97-AF65-F5344CB8AC3E}">
        <p14:creationId xmlns:p14="http://schemas.microsoft.com/office/powerpoint/2010/main" val="397739434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2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2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sp>
        <p:nvSpPr>
          <p:cNvPr id="6" name="椭圆 5"/>
          <p:cNvSpPr/>
          <p:nvPr/>
        </p:nvSpPr>
        <p:spPr>
          <a:xfrm>
            <a:off x="4794227" y="3394828"/>
            <a:ext cx="581660" cy="58166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7" name="椭圆 6"/>
          <p:cNvSpPr/>
          <p:nvPr/>
        </p:nvSpPr>
        <p:spPr>
          <a:xfrm>
            <a:off x="4794227" y="2341711"/>
            <a:ext cx="581660" cy="581660"/>
          </a:xfrm>
          <a:prstGeom prst="ellipse">
            <a:avLst/>
          </a:pr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椭圆 7"/>
          <p:cNvSpPr/>
          <p:nvPr/>
        </p:nvSpPr>
        <p:spPr>
          <a:xfrm>
            <a:off x="4794227" y="1281809"/>
            <a:ext cx="581660" cy="581660"/>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77826" y="1221600"/>
            <a:ext cx="3022676" cy="1873560"/>
          </a:xfrm>
          <a:prstGeom prst="rect">
            <a:avLst/>
          </a:prstGeom>
          <a:ln>
            <a:noFill/>
          </a:ln>
          <a:effectLst/>
          <a:extLst/>
        </p:spPr>
      </p:pic>
      <p:sp>
        <p:nvSpPr>
          <p:cNvPr id="10" name="TextBox 42"/>
          <p:cNvSpPr txBox="1"/>
          <p:nvPr/>
        </p:nvSpPr>
        <p:spPr>
          <a:xfrm>
            <a:off x="790812" y="3332398"/>
            <a:ext cx="3345643" cy="957955"/>
          </a:xfrm>
          <a:prstGeom prst="rect">
            <a:avLst/>
          </a:prstGeom>
          <a:noFill/>
        </p:spPr>
        <p:txBody>
          <a:bodyPr wrap="square" rtlCol="0">
            <a:spAutoFit/>
          </a:bodyPr>
          <a:lstStyle/>
          <a:p>
            <a:pPr indent="216000" algn="just">
              <a:lnSpc>
                <a:spcPct val="150000"/>
              </a:lnSpc>
            </a:pPr>
            <a:r>
              <a:rPr lang="zh-CN" altLang="en-US" sz="750" dirty="0">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r>
              <a:rPr lang="en-US" altLang="zh-CN" sz="750" dirty="0">
                <a:latin typeface="微软雅黑" pitchFamily="34" charset="-122"/>
                <a:ea typeface="微软雅黑" pitchFamily="34" charset="-122"/>
              </a:rPr>
              <a:t>nic</a:t>
            </a:r>
            <a:r>
              <a:rPr lang="zh-CN" altLang="en-US" sz="750" dirty="0">
                <a:latin typeface="微软雅黑" pitchFamily="34" charset="-122"/>
                <a:ea typeface="微软雅黑" pitchFamily="34" charset="-122"/>
              </a:rPr>
              <a:t>。您的内容打在这里，或者通过复制您的文本后，在此框中选择粘贴，并选择只保留文字。</a:t>
            </a:r>
          </a:p>
        </p:txBody>
      </p:sp>
      <p:sp>
        <p:nvSpPr>
          <p:cNvPr id="11" name="Freeform 8"/>
          <p:cNvSpPr>
            <a:spLocks noEditPoints="1"/>
          </p:cNvSpPr>
          <p:nvPr/>
        </p:nvSpPr>
        <p:spPr bwMode="auto">
          <a:xfrm>
            <a:off x="4911923" y="2459406"/>
            <a:ext cx="346269" cy="346269"/>
          </a:xfrm>
          <a:custGeom>
            <a:avLst/>
            <a:gdLst>
              <a:gd name="T0" fmla="*/ 43 w 280"/>
              <a:gd name="T1" fmla="*/ 91 h 280"/>
              <a:gd name="T2" fmla="*/ 32 w 280"/>
              <a:gd name="T3" fmla="*/ 101 h 280"/>
              <a:gd name="T4" fmla="*/ 134 w 280"/>
              <a:gd name="T5" fmla="*/ 26 h 280"/>
              <a:gd name="T6" fmla="*/ 134 w 280"/>
              <a:gd name="T7" fmla="*/ 0 h 280"/>
              <a:gd name="T8" fmla="*/ 177 w 280"/>
              <a:gd name="T9" fmla="*/ 43 h 280"/>
              <a:gd name="T10" fmla="*/ 134 w 280"/>
              <a:gd name="T11" fmla="*/ 86 h 280"/>
              <a:gd name="T12" fmla="*/ 134 w 280"/>
              <a:gd name="T13" fmla="*/ 61 h 280"/>
              <a:gd name="T14" fmla="*/ 65 w 280"/>
              <a:gd name="T15" fmla="*/ 113 h 280"/>
              <a:gd name="T16" fmla="*/ 65 w 280"/>
              <a:gd name="T17" fmla="*/ 113 h 280"/>
              <a:gd name="T18" fmla="*/ 43 w 280"/>
              <a:gd name="T19" fmla="*/ 91 h 280"/>
              <a:gd name="T20" fmla="*/ 87 w 280"/>
              <a:gd name="T21" fmla="*/ 140 h 280"/>
              <a:gd name="T22" fmla="*/ 140 w 280"/>
              <a:gd name="T23" fmla="*/ 193 h 280"/>
              <a:gd name="T24" fmla="*/ 193 w 280"/>
              <a:gd name="T25" fmla="*/ 140 h 280"/>
              <a:gd name="T26" fmla="*/ 140 w 280"/>
              <a:gd name="T27" fmla="*/ 87 h 280"/>
              <a:gd name="T28" fmla="*/ 87 w 280"/>
              <a:gd name="T29" fmla="*/ 140 h 280"/>
              <a:gd name="T30" fmla="*/ 190 w 280"/>
              <a:gd name="T31" fmla="*/ 43 h 280"/>
              <a:gd name="T32" fmla="*/ 167 w 280"/>
              <a:gd name="T33" fmla="*/ 66 h 280"/>
              <a:gd name="T34" fmla="*/ 219 w 280"/>
              <a:gd name="T35" fmla="*/ 135 h 280"/>
              <a:gd name="T36" fmla="*/ 194 w 280"/>
              <a:gd name="T37" fmla="*/ 135 h 280"/>
              <a:gd name="T38" fmla="*/ 237 w 280"/>
              <a:gd name="T39" fmla="*/ 177 h 280"/>
              <a:gd name="T40" fmla="*/ 280 w 280"/>
              <a:gd name="T41" fmla="*/ 135 h 280"/>
              <a:gd name="T42" fmla="*/ 255 w 280"/>
              <a:gd name="T43" fmla="*/ 135 h 280"/>
              <a:gd name="T44" fmla="*/ 179 w 280"/>
              <a:gd name="T45" fmla="*/ 32 h 280"/>
              <a:gd name="T46" fmla="*/ 190 w 280"/>
              <a:gd name="T47" fmla="*/ 43 h 280"/>
              <a:gd name="T48" fmla="*/ 214 w 280"/>
              <a:gd name="T49" fmla="*/ 167 h 280"/>
              <a:gd name="T50" fmla="*/ 214 w 280"/>
              <a:gd name="T51" fmla="*/ 167 h 280"/>
              <a:gd name="T52" fmla="*/ 146 w 280"/>
              <a:gd name="T53" fmla="*/ 219 h 280"/>
              <a:gd name="T54" fmla="*/ 146 w 280"/>
              <a:gd name="T55" fmla="*/ 195 h 280"/>
              <a:gd name="T56" fmla="*/ 103 w 280"/>
              <a:gd name="T57" fmla="*/ 238 h 280"/>
              <a:gd name="T58" fmla="*/ 146 w 280"/>
              <a:gd name="T59" fmla="*/ 280 h 280"/>
              <a:gd name="T60" fmla="*/ 146 w 280"/>
              <a:gd name="T61" fmla="*/ 255 h 280"/>
              <a:gd name="T62" fmla="*/ 248 w 280"/>
              <a:gd name="T63" fmla="*/ 179 h 280"/>
              <a:gd name="T64" fmla="*/ 237 w 280"/>
              <a:gd name="T65" fmla="*/ 190 h 280"/>
              <a:gd name="T66" fmla="*/ 214 w 280"/>
              <a:gd name="T67" fmla="*/ 167 h 280"/>
              <a:gd name="T68" fmla="*/ 113 w 280"/>
              <a:gd name="T69" fmla="*/ 215 h 280"/>
              <a:gd name="T70" fmla="*/ 113 w 280"/>
              <a:gd name="T71" fmla="*/ 215 h 280"/>
              <a:gd name="T72" fmla="*/ 61 w 280"/>
              <a:gd name="T73" fmla="*/ 146 h 280"/>
              <a:gd name="T74" fmla="*/ 86 w 280"/>
              <a:gd name="T75" fmla="*/ 146 h 280"/>
              <a:gd name="T76" fmla="*/ 43 w 280"/>
              <a:gd name="T77" fmla="*/ 103 h 280"/>
              <a:gd name="T78" fmla="*/ 0 w 280"/>
              <a:gd name="T79" fmla="*/ 146 h 280"/>
              <a:gd name="T80" fmla="*/ 25 w 280"/>
              <a:gd name="T81" fmla="*/ 146 h 280"/>
              <a:gd name="T82" fmla="*/ 101 w 280"/>
              <a:gd name="T83" fmla="*/ 248 h 280"/>
              <a:gd name="T84" fmla="*/ 90 w 280"/>
              <a:gd name="T85" fmla="*/ 238 h 280"/>
              <a:gd name="T86" fmla="*/ 113 w 280"/>
              <a:gd name="T87" fmla="*/ 21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0">
                <a:moveTo>
                  <a:pt x="43" y="91"/>
                </a:moveTo>
                <a:cubicBezTo>
                  <a:pt x="32" y="101"/>
                  <a:pt x="32" y="101"/>
                  <a:pt x="32" y="101"/>
                </a:cubicBezTo>
                <a:cubicBezTo>
                  <a:pt x="47" y="59"/>
                  <a:pt x="87" y="28"/>
                  <a:pt x="134" y="26"/>
                </a:cubicBezTo>
                <a:cubicBezTo>
                  <a:pt x="134" y="0"/>
                  <a:pt x="134" y="0"/>
                  <a:pt x="134" y="0"/>
                </a:cubicBezTo>
                <a:cubicBezTo>
                  <a:pt x="177" y="43"/>
                  <a:pt x="177" y="43"/>
                  <a:pt x="177" y="43"/>
                </a:cubicBezTo>
                <a:cubicBezTo>
                  <a:pt x="134" y="86"/>
                  <a:pt x="134" y="86"/>
                  <a:pt x="134" y="86"/>
                </a:cubicBezTo>
                <a:cubicBezTo>
                  <a:pt x="134" y="61"/>
                  <a:pt x="134" y="61"/>
                  <a:pt x="134" y="61"/>
                </a:cubicBezTo>
                <a:cubicBezTo>
                  <a:pt x="102" y="64"/>
                  <a:pt x="76" y="85"/>
                  <a:pt x="65" y="113"/>
                </a:cubicBezTo>
                <a:cubicBezTo>
                  <a:pt x="65" y="113"/>
                  <a:pt x="65" y="113"/>
                  <a:pt x="65" y="113"/>
                </a:cubicBezTo>
                <a:lnTo>
                  <a:pt x="43" y="91"/>
                </a:lnTo>
                <a:close/>
                <a:moveTo>
                  <a:pt x="87" y="140"/>
                </a:moveTo>
                <a:cubicBezTo>
                  <a:pt x="87" y="170"/>
                  <a:pt x="111" y="193"/>
                  <a:pt x="140" y="193"/>
                </a:cubicBezTo>
                <a:cubicBezTo>
                  <a:pt x="169" y="193"/>
                  <a:pt x="193" y="170"/>
                  <a:pt x="193" y="140"/>
                </a:cubicBezTo>
                <a:cubicBezTo>
                  <a:pt x="193" y="111"/>
                  <a:pt x="169" y="87"/>
                  <a:pt x="140" y="87"/>
                </a:cubicBezTo>
                <a:cubicBezTo>
                  <a:pt x="111" y="87"/>
                  <a:pt x="87" y="111"/>
                  <a:pt x="87" y="140"/>
                </a:cubicBezTo>
                <a:close/>
                <a:moveTo>
                  <a:pt x="190" y="43"/>
                </a:moveTo>
                <a:cubicBezTo>
                  <a:pt x="167" y="66"/>
                  <a:pt x="167" y="66"/>
                  <a:pt x="167" y="66"/>
                </a:cubicBezTo>
                <a:cubicBezTo>
                  <a:pt x="196" y="76"/>
                  <a:pt x="217" y="103"/>
                  <a:pt x="219" y="135"/>
                </a:cubicBezTo>
                <a:cubicBezTo>
                  <a:pt x="194" y="135"/>
                  <a:pt x="194" y="135"/>
                  <a:pt x="194" y="135"/>
                </a:cubicBezTo>
                <a:cubicBezTo>
                  <a:pt x="237" y="177"/>
                  <a:pt x="237" y="177"/>
                  <a:pt x="237" y="177"/>
                </a:cubicBezTo>
                <a:cubicBezTo>
                  <a:pt x="280" y="135"/>
                  <a:pt x="280" y="135"/>
                  <a:pt x="280" y="135"/>
                </a:cubicBezTo>
                <a:cubicBezTo>
                  <a:pt x="255" y="135"/>
                  <a:pt x="255" y="135"/>
                  <a:pt x="255" y="135"/>
                </a:cubicBezTo>
                <a:cubicBezTo>
                  <a:pt x="252" y="87"/>
                  <a:pt x="221" y="48"/>
                  <a:pt x="179" y="32"/>
                </a:cubicBezTo>
                <a:cubicBezTo>
                  <a:pt x="190" y="43"/>
                  <a:pt x="190" y="43"/>
                  <a:pt x="190" y="43"/>
                </a:cubicBezTo>
                <a:close/>
                <a:moveTo>
                  <a:pt x="214" y="167"/>
                </a:moveTo>
                <a:cubicBezTo>
                  <a:pt x="214" y="167"/>
                  <a:pt x="214" y="167"/>
                  <a:pt x="214" y="167"/>
                </a:cubicBezTo>
                <a:cubicBezTo>
                  <a:pt x="204" y="196"/>
                  <a:pt x="177" y="217"/>
                  <a:pt x="146" y="219"/>
                </a:cubicBezTo>
                <a:cubicBezTo>
                  <a:pt x="146" y="195"/>
                  <a:pt x="146" y="195"/>
                  <a:pt x="146" y="195"/>
                </a:cubicBezTo>
                <a:cubicBezTo>
                  <a:pt x="103" y="238"/>
                  <a:pt x="103" y="238"/>
                  <a:pt x="103" y="238"/>
                </a:cubicBezTo>
                <a:cubicBezTo>
                  <a:pt x="146" y="280"/>
                  <a:pt x="146" y="280"/>
                  <a:pt x="146" y="280"/>
                </a:cubicBezTo>
                <a:cubicBezTo>
                  <a:pt x="146" y="255"/>
                  <a:pt x="146" y="255"/>
                  <a:pt x="146" y="255"/>
                </a:cubicBezTo>
                <a:cubicBezTo>
                  <a:pt x="193" y="253"/>
                  <a:pt x="232" y="222"/>
                  <a:pt x="248" y="179"/>
                </a:cubicBezTo>
                <a:cubicBezTo>
                  <a:pt x="237" y="190"/>
                  <a:pt x="237" y="190"/>
                  <a:pt x="237" y="190"/>
                </a:cubicBezTo>
                <a:lnTo>
                  <a:pt x="214" y="167"/>
                </a:lnTo>
                <a:close/>
                <a:moveTo>
                  <a:pt x="113" y="215"/>
                </a:moveTo>
                <a:cubicBezTo>
                  <a:pt x="113" y="215"/>
                  <a:pt x="113" y="215"/>
                  <a:pt x="113" y="215"/>
                </a:cubicBezTo>
                <a:cubicBezTo>
                  <a:pt x="84" y="204"/>
                  <a:pt x="63" y="178"/>
                  <a:pt x="61" y="146"/>
                </a:cubicBezTo>
                <a:cubicBezTo>
                  <a:pt x="86" y="146"/>
                  <a:pt x="86" y="146"/>
                  <a:pt x="86" y="146"/>
                </a:cubicBezTo>
                <a:cubicBezTo>
                  <a:pt x="43" y="103"/>
                  <a:pt x="43" y="103"/>
                  <a:pt x="43" y="103"/>
                </a:cubicBezTo>
                <a:cubicBezTo>
                  <a:pt x="0" y="146"/>
                  <a:pt x="0" y="146"/>
                  <a:pt x="0" y="146"/>
                </a:cubicBezTo>
                <a:cubicBezTo>
                  <a:pt x="25" y="146"/>
                  <a:pt x="25" y="146"/>
                  <a:pt x="25" y="146"/>
                </a:cubicBezTo>
                <a:cubicBezTo>
                  <a:pt x="28" y="193"/>
                  <a:pt x="59" y="233"/>
                  <a:pt x="101" y="248"/>
                </a:cubicBezTo>
                <a:cubicBezTo>
                  <a:pt x="90" y="238"/>
                  <a:pt x="90" y="238"/>
                  <a:pt x="90" y="238"/>
                </a:cubicBezTo>
                <a:lnTo>
                  <a:pt x="113" y="215"/>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2" name="Freeform 9"/>
          <p:cNvSpPr>
            <a:spLocks/>
          </p:cNvSpPr>
          <p:nvPr/>
        </p:nvSpPr>
        <p:spPr bwMode="auto">
          <a:xfrm>
            <a:off x="4927376" y="3544740"/>
            <a:ext cx="315362" cy="281835"/>
          </a:xfrm>
          <a:custGeom>
            <a:avLst/>
            <a:gdLst>
              <a:gd name="T0" fmla="*/ 255 w 255"/>
              <a:gd name="T1" fmla="*/ 228 h 228"/>
              <a:gd name="T2" fmla="*/ 0 w 255"/>
              <a:gd name="T3" fmla="*/ 228 h 228"/>
              <a:gd name="T4" fmla="*/ 7 w 255"/>
              <a:gd name="T5" fmla="*/ 191 h 228"/>
              <a:gd name="T6" fmla="*/ 24 w 255"/>
              <a:gd name="T7" fmla="*/ 176 h 228"/>
              <a:gd name="T8" fmla="*/ 67 w 255"/>
              <a:gd name="T9" fmla="*/ 159 h 228"/>
              <a:gd name="T10" fmla="*/ 68 w 255"/>
              <a:gd name="T11" fmla="*/ 158 h 228"/>
              <a:gd name="T12" fmla="*/ 69 w 255"/>
              <a:gd name="T13" fmla="*/ 158 h 228"/>
              <a:gd name="T14" fmla="*/ 69 w 255"/>
              <a:gd name="T15" fmla="*/ 158 h 228"/>
              <a:gd name="T16" fmla="*/ 69 w 255"/>
              <a:gd name="T17" fmla="*/ 157 h 228"/>
              <a:gd name="T18" fmla="*/ 86 w 255"/>
              <a:gd name="T19" fmla="*/ 145 h 228"/>
              <a:gd name="T20" fmla="*/ 90 w 255"/>
              <a:gd name="T21" fmla="*/ 143 h 228"/>
              <a:gd name="T22" fmla="*/ 91 w 255"/>
              <a:gd name="T23" fmla="*/ 143 h 228"/>
              <a:gd name="T24" fmla="*/ 94 w 255"/>
              <a:gd name="T25" fmla="*/ 132 h 228"/>
              <a:gd name="T26" fmla="*/ 96 w 255"/>
              <a:gd name="T27" fmla="*/ 133 h 228"/>
              <a:gd name="T28" fmla="*/ 95 w 255"/>
              <a:gd name="T29" fmla="*/ 129 h 228"/>
              <a:gd name="T30" fmla="*/ 94 w 255"/>
              <a:gd name="T31" fmla="*/ 122 h 228"/>
              <a:gd name="T32" fmla="*/ 92 w 255"/>
              <a:gd name="T33" fmla="*/ 120 h 228"/>
              <a:gd name="T34" fmla="*/ 88 w 255"/>
              <a:gd name="T35" fmla="*/ 107 h 228"/>
              <a:gd name="T36" fmla="*/ 81 w 255"/>
              <a:gd name="T37" fmla="*/ 95 h 228"/>
              <a:gd name="T38" fmla="*/ 78 w 255"/>
              <a:gd name="T39" fmla="*/ 71 h 228"/>
              <a:gd name="T40" fmla="*/ 80 w 255"/>
              <a:gd name="T41" fmla="*/ 72 h 228"/>
              <a:gd name="T42" fmla="*/ 79 w 255"/>
              <a:gd name="T43" fmla="*/ 68 h 228"/>
              <a:gd name="T44" fmla="*/ 76 w 255"/>
              <a:gd name="T45" fmla="*/ 56 h 228"/>
              <a:gd name="T46" fmla="*/ 82 w 255"/>
              <a:gd name="T47" fmla="*/ 19 h 228"/>
              <a:gd name="T48" fmla="*/ 103 w 255"/>
              <a:gd name="T49" fmla="*/ 3 h 228"/>
              <a:gd name="T50" fmla="*/ 145 w 255"/>
              <a:gd name="T51" fmla="*/ 3 h 228"/>
              <a:gd name="T52" fmla="*/ 154 w 255"/>
              <a:gd name="T53" fmla="*/ 9 h 228"/>
              <a:gd name="T54" fmla="*/ 168 w 255"/>
              <a:gd name="T55" fmla="*/ 21 h 228"/>
              <a:gd name="T56" fmla="*/ 173 w 255"/>
              <a:gd name="T57" fmla="*/ 56 h 228"/>
              <a:gd name="T58" fmla="*/ 171 w 255"/>
              <a:gd name="T59" fmla="*/ 73 h 228"/>
              <a:gd name="T60" fmla="*/ 173 w 255"/>
              <a:gd name="T61" fmla="*/ 71 h 228"/>
              <a:gd name="T62" fmla="*/ 171 w 255"/>
              <a:gd name="T63" fmla="*/ 95 h 228"/>
              <a:gd name="T64" fmla="*/ 164 w 255"/>
              <a:gd name="T65" fmla="*/ 107 h 228"/>
              <a:gd name="T66" fmla="*/ 160 w 255"/>
              <a:gd name="T67" fmla="*/ 120 h 228"/>
              <a:gd name="T68" fmla="*/ 158 w 255"/>
              <a:gd name="T69" fmla="*/ 122 h 228"/>
              <a:gd name="T70" fmla="*/ 157 w 255"/>
              <a:gd name="T71" fmla="*/ 130 h 228"/>
              <a:gd name="T72" fmla="*/ 159 w 255"/>
              <a:gd name="T73" fmla="*/ 132 h 228"/>
              <a:gd name="T74" fmla="*/ 162 w 255"/>
              <a:gd name="T75" fmla="*/ 142 h 228"/>
              <a:gd name="T76" fmla="*/ 163 w 255"/>
              <a:gd name="T77" fmla="*/ 143 h 228"/>
              <a:gd name="T78" fmla="*/ 163 w 255"/>
              <a:gd name="T79" fmla="*/ 143 h 228"/>
              <a:gd name="T80" fmla="*/ 163 w 255"/>
              <a:gd name="T81" fmla="*/ 143 h 228"/>
              <a:gd name="T82" fmla="*/ 163 w 255"/>
              <a:gd name="T83" fmla="*/ 143 h 228"/>
              <a:gd name="T84" fmla="*/ 163 w 255"/>
              <a:gd name="T85" fmla="*/ 143 h 228"/>
              <a:gd name="T86" fmla="*/ 163 w 255"/>
              <a:gd name="T87" fmla="*/ 143 h 228"/>
              <a:gd name="T88" fmla="*/ 164 w 255"/>
              <a:gd name="T89" fmla="*/ 143 h 228"/>
              <a:gd name="T90" fmla="*/ 167 w 255"/>
              <a:gd name="T91" fmla="*/ 145 h 228"/>
              <a:gd name="T92" fmla="*/ 167 w 255"/>
              <a:gd name="T93" fmla="*/ 145 h 228"/>
              <a:gd name="T94" fmla="*/ 167 w 255"/>
              <a:gd name="T95" fmla="*/ 146 h 228"/>
              <a:gd name="T96" fmla="*/ 167 w 255"/>
              <a:gd name="T97" fmla="*/ 146 h 228"/>
              <a:gd name="T98" fmla="*/ 167 w 255"/>
              <a:gd name="T99" fmla="*/ 146 h 228"/>
              <a:gd name="T100" fmla="*/ 167 w 255"/>
              <a:gd name="T101" fmla="*/ 146 h 228"/>
              <a:gd name="T102" fmla="*/ 167 w 255"/>
              <a:gd name="T103" fmla="*/ 146 h 228"/>
              <a:gd name="T104" fmla="*/ 167 w 255"/>
              <a:gd name="T105" fmla="*/ 147 h 228"/>
              <a:gd name="T106" fmla="*/ 184 w 255"/>
              <a:gd name="T107" fmla="*/ 158 h 228"/>
              <a:gd name="T108" fmla="*/ 184 w 255"/>
              <a:gd name="T109" fmla="*/ 158 h 228"/>
              <a:gd name="T110" fmla="*/ 186 w 255"/>
              <a:gd name="T111" fmla="*/ 159 h 228"/>
              <a:gd name="T112" fmla="*/ 229 w 255"/>
              <a:gd name="T113" fmla="*/ 176 h 228"/>
              <a:gd name="T114" fmla="*/ 246 w 255"/>
              <a:gd name="T115" fmla="*/ 191 h 228"/>
              <a:gd name="T116" fmla="*/ 246 w 255"/>
              <a:gd name="T117" fmla="*/ 191 h 228"/>
              <a:gd name="T118" fmla="*/ 255 w 255"/>
              <a:gd name="T119"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5" h="228">
                <a:moveTo>
                  <a:pt x="255" y="228"/>
                </a:moveTo>
                <a:cubicBezTo>
                  <a:pt x="0" y="228"/>
                  <a:pt x="0" y="228"/>
                  <a:pt x="0" y="228"/>
                </a:cubicBezTo>
                <a:cubicBezTo>
                  <a:pt x="7" y="191"/>
                  <a:pt x="7" y="191"/>
                  <a:pt x="7" y="191"/>
                </a:cubicBezTo>
                <a:cubicBezTo>
                  <a:pt x="7" y="180"/>
                  <a:pt x="15" y="180"/>
                  <a:pt x="24" y="176"/>
                </a:cubicBezTo>
                <a:cubicBezTo>
                  <a:pt x="67" y="159"/>
                  <a:pt x="67" y="159"/>
                  <a:pt x="67" y="159"/>
                </a:cubicBezTo>
                <a:cubicBezTo>
                  <a:pt x="67" y="159"/>
                  <a:pt x="68" y="159"/>
                  <a:pt x="68" y="158"/>
                </a:cubicBezTo>
                <a:cubicBezTo>
                  <a:pt x="69" y="158"/>
                  <a:pt x="69" y="158"/>
                  <a:pt x="69" y="158"/>
                </a:cubicBezTo>
                <a:cubicBezTo>
                  <a:pt x="69" y="158"/>
                  <a:pt x="69" y="158"/>
                  <a:pt x="69" y="158"/>
                </a:cubicBezTo>
                <a:cubicBezTo>
                  <a:pt x="69" y="157"/>
                  <a:pt x="69" y="157"/>
                  <a:pt x="69" y="157"/>
                </a:cubicBezTo>
                <a:cubicBezTo>
                  <a:pt x="77" y="154"/>
                  <a:pt x="84" y="149"/>
                  <a:pt x="86" y="145"/>
                </a:cubicBezTo>
                <a:cubicBezTo>
                  <a:pt x="87" y="143"/>
                  <a:pt x="89" y="142"/>
                  <a:pt x="90" y="143"/>
                </a:cubicBezTo>
                <a:cubicBezTo>
                  <a:pt x="90" y="143"/>
                  <a:pt x="90" y="143"/>
                  <a:pt x="91" y="143"/>
                </a:cubicBezTo>
                <a:cubicBezTo>
                  <a:pt x="92" y="139"/>
                  <a:pt x="93" y="136"/>
                  <a:pt x="94" y="132"/>
                </a:cubicBezTo>
                <a:cubicBezTo>
                  <a:pt x="94" y="131"/>
                  <a:pt x="95" y="132"/>
                  <a:pt x="96" y="133"/>
                </a:cubicBezTo>
                <a:cubicBezTo>
                  <a:pt x="95" y="129"/>
                  <a:pt x="95" y="129"/>
                  <a:pt x="95" y="129"/>
                </a:cubicBezTo>
                <a:cubicBezTo>
                  <a:pt x="94" y="122"/>
                  <a:pt x="94" y="122"/>
                  <a:pt x="94" y="122"/>
                </a:cubicBezTo>
                <a:cubicBezTo>
                  <a:pt x="93" y="121"/>
                  <a:pt x="93" y="121"/>
                  <a:pt x="92" y="120"/>
                </a:cubicBezTo>
                <a:cubicBezTo>
                  <a:pt x="90" y="117"/>
                  <a:pt x="89" y="109"/>
                  <a:pt x="88" y="107"/>
                </a:cubicBezTo>
                <a:cubicBezTo>
                  <a:pt x="87" y="105"/>
                  <a:pt x="84" y="104"/>
                  <a:pt x="81" y="95"/>
                </a:cubicBezTo>
                <a:cubicBezTo>
                  <a:pt x="78" y="85"/>
                  <a:pt x="75" y="72"/>
                  <a:pt x="78" y="71"/>
                </a:cubicBezTo>
                <a:cubicBezTo>
                  <a:pt x="79" y="71"/>
                  <a:pt x="79" y="71"/>
                  <a:pt x="80" y="72"/>
                </a:cubicBezTo>
                <a:cubicBezTo>
                  <a:pt x="79" y="70"/>
                  <a:pt x="79" y="70"/>
                  <a:pt x="79" y="68"/>
                </a:cubicBezTo>
                <a:cubicBezTo>
                  <a:pt x="78" y="65"/>
                  <a:pt x="76" y="59"/>
                  <a:pt x="76" y="56"/>
                </a:cubicBezTo>
                <a:cubicBezTo>
                  <a:pt x="76" y="48"/>
                  <a:pt x="78" y="26"/>
                  <a:pt x="82" y="19"/>
                </a:cubicBezTo>
                <a:cubicBezTo>
                  <a:pt x="86" y="12"/>
                  <a:pt x="93" y="6"/>
                  <a:pt x="103" y="3"/>
                </a:cubicBezTo>
                <a:cubicBezTo>
                  <a:pt x="111" y="2"/>
                  <a:pt x="137" y="0"/>
                  <a:pt x="145" y="3"/>
                </a:cubicBezTo>
                <a:cubicBezTo>
                  <a:pt x="147" y="5"/>
                  <a:pt x="150" y="6"/>
                  <a:pt x="154" y="9"/>
                </a:cubicBezTo>
                <a:cubicBezTo>
                  <a:pt x="159" y="12"/>
                  <a:pt x="165" y="16"/>
                  <a:pt x="168" y="21"/>
                </a:cubicBezTo>
                <a:cubicBezTo>
                  <a:pt x="172" y="28"/>
                  <a:pt x="173" y="48"/>
                  <a:pt x="173" y="56"/>
                </a:cubicBezTo>
                <a:cubicBezTo>
                  <a:pt x="172" y="61"/>
                  <a:pt x="171" y="69"/>
                  <a:pt x="171" y="73"/>
                </a:cubicBezTo>
                <a:cubicBezTo>
                  <a:pt x="172" y="72"/>
                  <a:pt x="173" y="71"/>
                  <a:pt x="173" y="71"/>
                </a:cubicBezTo>
                <a:cubicBezTo>
                  <a:pt x="177" y="72"/>
                  <a:pt x="174" y="85"/>
                  <a:pt x="171" y="95"/>
                </a:cubicBezTo>
                <a:cubicBezTo>
                  <a:pt x="168" y="104"/>
                  <a:pt x="165" y="105"/>
                  <a:pt x="164" y="107"/>
                </a:cubicBezTo>
                <a:cubicBezTo>
                  <a:pt x="162" y="109"/>
                  <a:pt x="162" y="117"/>
                  <a:pt x="160" y="120"/>
                </a:cubicBezTo>
                <a:cubicBezTo>
                  <a:pt x="159" y="121"/>
                  <a:pt x="158" y="121"/>
                  <a:pt x="158" y="122"/>
                </a:cubicBezTo>
                <a:cubicBezTo>
                  <a:pt x="157" y="130"/>
                  <a:pt x="157" y="130"/>
                  <a:pt x="157" y="130"/>
                </a:cubicBezTo>
                <a:cubicBezTo>
                  <a:pt x="157" y="135"/>
                  <a:pt x="158" y="131"/>
                  <a:pt x="159" y="132"/>
                </a:cubicBezTo>
                <a:cubicBezTo>
                  <a:pt x="159" y="133"/>
                  <a:pt x="161" y="139"/>
                  <a:pt x="162" y="142"/>
                </a:cubicBezTo>
                <a:cubicBezTo>
                  <a:pt x="162" y="143"/>
                  <a:pt x="162" y="144"/>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3" y="143"/>
                  <a:pt x="163" y="143"/>
                  <a:pt x="163" y="143"/>
                </a:cubicBezTo>
                <a:cubicBezTo>
                  <a:pt x="164" y="143"/>
                  <a:pt x="164" y="143"/>
                  <a:pt x="164" y="143"/>
                </a:cubicBezTo>
                <a:cubicBezTo>
                  <a:pt x="164" y="143"/>
                  <a:pt x="166" y="144"/>
                  <a:pt x="167" y="145"/>
                </a:cubicBezTo>
                <a:cubicBezTo>
                  <a:pt x="167" y="145"/>
                  <a:pt x="167" y="145"/>
                  <a:pt x="167" y="145"/>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6"/>
                  <a:pt x="167" y="146"/>
                  <a:pt x="167" y="146"/>
                </a:cubicBezTo>
                <a:cubicBezTo>
                  <a:pt x="167" y="147"/>
                  <a:pt x="167" y="147"/>
                  <a:pt x="167" y="147"/>
                </a:cubicBezTo>
                <a:cubicBezTo>
                  <a:pt x="170" y="150"/>
                  <a:pt x="177" y="155"/>
                  <a:pt x="184" y="158"/>
                </a:cubicBezTo>
                <a:cubicBezTo>
                  <a:pt x="184" y="158"/>
                  <a:pt x="184" y="158"/>
                  <a:pt x="184" y="158"/>
                </a:cubicBezTo>
                <a:cubicBezTo>
                  <a:pt x="185" y="158"/>
                  <a:pt x="186" y="159"/>
                  <a:pt x="186" y="159"/>
                </a:cubicBezTo>
                <a:cubicBezTo>
                  <a:pt x="229" y="176"/>
                  <a:pt x="229" y="176"/>
                  <a:pt x="229" y="176"/>
                </a:cubicBezTo>
                <a:cubicBezTo>
                  <a:pt x="238" y="180"/>
                  <a:pt x="245" y="180"/>
                  <a:pt x="246" y="191"/>
                </a:cubicBezTo>
                <a:cubicBezTo>
                  <a:pt x="246" y="191"/>
                  <a:pt x="246" y="191"/>
                  <a:pt x="246" y="191"/>
                </a:cubicBezTo>
                <a:lnTo>
                  <a:pt x="255" y="228"/>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3" name="Freeform 10"/>
          <p:cNvSpPr>
            <a:spLocks noEditPoints="1"/>
          </p:cNvSpPr>
          <p:nvPr/>
        </p:nvSpPr>
        <p:spPr bwMode="auto">
          <a:xfrm>
            <a:off x="4931044" y="1423341"/>
            <a:ext cx="308027" cy="298598"/>
          </a:xfrm>
          <a:custGeom>
            <a:avLst/>
            <a:gdLst>
              <a:gd name="T0" fmla="*/ 172 w 249"/>
              <a:gd name="T1" fmla="*/ 108 h 241"/>
              <a:gd name="T2" fmla="*/ 173 w 249"/>
              <a:gd name="T3" fmla="*/ 179 h 241"/>
              <a:gd name="T4" fmla="*/ 166 w 249"/>
              <a:gd name="T5" fmla="*/ 210 h 241"/>
              <a:gd name="T6" fmla="*/ 148 w 249"/>
              <a:gd name="T7" fmla="*/ 226 h 241"/>
              <a:gd name="T8" fmla="*/ 118 w 249"/>
              <a:gd name="T9" fmla="*/ 236 h 241"/>
              <a:gd name="T10" fmla="*/ 118 w 249"/>
              <a:gd name="T11" fmla="*/ 236 h 241"/>
              <a:gd name="T12" fmla="*/ 37 w 249"/>
              <a:gd name="T13" fmla="*/ 236 h 241"/>
              <a:gd name="T14" fmla="*/ 15 w 249"/>
              <a:gd name="T15" fmla="*/ 217 h 241"/>
              <a:gd name="T16" fmla="*/ 1 w 249"/>
              <a:gd name="T17" fmla="*/ 171 h 241"/>
              <a:gd name="T18" fmla="*/ 8 w 249"/>
              <a:gd name="T19" fmla="*/ 113 h 241"/>
              <a:gd name="T20" fmla="*/ 18 w 249"/>
              <a:gd name="T21" fmla="*/ 98 h 241"/>
              <a:gd name="T22" fmla="*/ 43 w 249"/>
              <a:gd name="T23" fmla="*/ 92 h 241"/>
              <a:gd name="T24" fmla="*/ 85 w 249"/>
              <a:gd name="T25" fmla="*/ 97 h 241"/>
              <a:gd name="T26" fmla="*/ 71 w 249"/>
              <a:gd name="T27" fmla="*/ 62 h 241"/>
              <a:gd name="T28" fmla="*/ 71 w 249"/>
              <a:gd name="T29" fmla="*/ 25 h 241"/>
              <a:gd name="T30" fmla="*/ 74 w 249"/>
              <a:gd name="T31" fmla="*/ 13 h 241"/>
              <a:gd name="T32" fmla="*/ 103 w 249"/>
              <a:gd name="T33" fmla="*/ 3 h 241"/>
              <a:gd name="T34" fmla="*/ 141 w 249"/>
              <a:gd name="T35" fmla="*/ 82 h 241"/>
              <a:gd name="T36" fmla="*/ 172 w 249"/>
              <a:gd name="T37" fmla="*/ 108 h 241"/>
              <a:gd name="T38" fmla="*/ 216 w 249"/>
              <a:gd name="T39" fmla="*/ 99 h 241"/>
              <a:gd name="T40" fmla="*/ 183 w 249"/>
              <a:gd name="T41" fmla="*/ 133 h 241"/>
              <a:gd name="T42" fmla="*/ 183 w 249"/>
              <a:gd name="T43" fmla="*/ 200 h 241"/>
              <a:gd name="T44" fmla="*/ 216 w 249"/>
              <a:gd name="T45" fmla="*/ 233 h 241"/>
              <a:gd name="T46" fmla="*/ 249 w 249"/>
              <a:gd name="T47" fmla="*/ 233 h 241"/>
              <a:gd name="T48" fmla="*/ 249 w 249"/>
              <a:gd name="T49" fmla="*/ 99 h 241"/>
              <a:gd name="T50" fmla="*/ 216 w 249"/>
              <a:gd name="T51" fmla="*/ 99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9" h="241">
                <a:moveTo>
                  <a:pt x="172" y="108"/>
                </a:moveTo>
                <a:cubicBezTo>
                  <a:pt x="177" y="131"/>
                  <a:pt x="177" y="156"/>
                  <a:pt x="173" y="179"/>
                </a:cubicBezTo>
                <a:cubicBezTo>
                  <a:pt x="172" y="190"/>
                  <a:pt x="171" y="201"/>
                  <a:pt x="166" y="210"/>
                </a:cubicBezTo>
                <a:cubicBezTo>
                  <a:pt x="162" y="217"/>
                  <a:pt x="155" y="223"/>
                  <a:pt x="148" y="226"/>
                </a:cubicBezTo>
                <a:cubicBezTo>
                  <a:pt x="139" y="231"/>
                  <a:pt x="128" y="234"/>
                  <a:pt x="118" y="236"/>
                </a:cubicBezTo>
                <a:cubicBezTo>
                  <a:pt x="118" y="236"/>
                  <a:pt x="118" y="236"/>
                  <a:pt x="118" y="236"/>
                </a:cubicBezTo>
                <a:cubicBezTo>
                  <a:pt x="94" y="240"/>
                  <a:pt x="50" y="241"/>
                  <a:pt x="37" y="236"/>
                </a:cubicBezTo>
                <a:cubicBezTo>
                  <a:pt x="28" y="232"/>
                  <a:pt x="21" y="225"/>
                  <a:pt x="15" y="217"/>
                </a:cubicBezTo>
                <a:cubicBezTo>
                  <a:pt x="6" y="204"/>
                  <a:pt x="2" y="187"/>
                  <a:pt x="1" y="171"/>
                </a:cubicBezTo>
                <a:cubicBezTo>
                  <a:pt x="0" y="151"/>
                  <a:pt x="3" y="132"/>
                  <a:pt x="8" y="113"/>
                </a:cubicBezTo>
                <a:cubicBezTo>
                  <a:pt x="9" y="107"/>
                  <a:pt x="13" y="102"/>
                  <a:pt x="18" y="98"/>
                </a:cubicBezTo>
                <a:cubicBezTo>
                  <a:pt x="25" y="94"/>
                  <a:pt x="34" y="92"/>
                  <a:pt x="43" y="92"/>
                </a:cubicBezTo>
                <a:cubicBezTo>
                  <a:pt x="57" y="91"/>
                  <a:pt x="72" y="94"/>
                  <a:pt x="85" y="97"/>
                </a:cubicBezTo>
                <a:cubicBezTo>
                  <a:pt x="77" y="87"/>
                  <a:pt x="73" y="75"/>
                  <a:pt x="71" y="62"/>
                </a:cubicBezTo>
                <a:cubicBezTo>
                  <a:pt x="70" y="50"/>
                  <a:pt x="70" y="37"/>
                  <a:pt x="71" y="25"/>
                </a:cubicBezTo>
                <a:cubicBezTo>
                  <a:pt x="71" y="21"/>
                  <a:pt x="72" y="17"/>
                  <a:pt x="74" y="13"/>
                </a:cubicBezTo>
                <a:cubicBezTo>
                  <a:pt x="81" y="5"/>
                  <a:pt x="96" y="0"/>
                  <a:pt x="103" y="3"/>
                </a:cubicBezTo>
                <a:cubicBezTo>
                  <a:pt x="109" y="7"/>
                  <a:pt x="116" y="57"/>
                  <a:pt x="141" y="82"/>
                </a:cubicBezTo>
                <a:cubicBezTo>
                  <a:pt x="151" y="91"/>
                  <a:pt x="161" y="100"/>
                  <a:pt x="172" y="108"/>
                </a:cubicBezTo>
                <a:close/>
                <a:moveTo>
                  <a:pt x="216" y="99"/>
                </a:moveTo>
                <a:cubicBezTo>
                  <a:pt x="198" y="99"/>
                  <a:pt x="183" y="114"/>
                  <a:pt x="183" y="133"/>
                </a:cubicBezTo>
                <a:cubicBezTo>
                  <a:pt x="183" y="200"/>
                  <a:pt x="183" y="200"/>
                  <a:pt x="183" y="200"/>
                </a:cubicBezTo>
                <a:cubicBezTo>
                  <a:pt x="183" y="218"/>
                  <a:pt x="198" y="233"/>
                  <a:pt x="216" y="233"/>
                </a:cubicBezTo>
                <a:cubicBezTo>
                  <a:pt x="249" y="233"/>
                  <a:pt x="249" y="233"/>
                  <a:pt x="249" y="233"/>
                </a:cubicBezTo>
                <a:cubicBezTo>
                  <a:pt x="249" y="99"/>
                  <a:pt x="249" y="99"/>
                  <a:pt x="249" y="99"/>
                </a:cubicBezTo>
                <a:lnTo>
                  <a:pt x="216" y="99"/>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zh-CN" altLang="en-US" sz="1013"/>
          </a:p>
        </p:txBody>
      </p:sp>
      <p:sp>
        <p:nvSpPr>
          <p:cNvPr id="14" name="TextBox 46"/>
          <p:cNvSpPr txBox="1"/>
          <p:nvPr/>
        </p:nvSpPr>
        <p:spPr>
          <a:xfrm>
            <a:off x="5598114" y="1221601"/>
            <a:ext cx="1890210" cy="244362"/>
          </a:xfrm>
          <a:prstGeom prst="rect">
            <a:avLst/>
          </a:prstGeom>
          <a:noFill/>
        </p:spPr>
        <p:txBody>
          <a:bodyPr wrap="square" tIns="0" bIns="0" rtlCol="0" anchor="t">
            <a:spAutoFit/>
          </a:bodyPr>
          <a:lstStyle/>
          <a:p>
            <a:pPr>
              <a:lnSpc>
                <a:spcPct val="150000"/>
              </a:lnSpc>
            </a:pPr>
            <a:r>
              <a:rPr lang="zh-CN" altLang="en-US" sz="1200" b="1" dirty="0" smtClean="0">
                <a:solidFill>
                  <a:srgbClr val="92D050"/>
                </a:solidFill>
                <a:latin typeface="微软雅黑" pitchFamily="34" charset="-122"/>
                <a:ea typeface="微软雅黑" pitchFamily="34" charset="-122"/>
                <a:cs typeface="华文黑体" pitchFamily="2" charset="-122"/>
              </a:rPr>
              <a:t>添加标题文字</a:t>
            </a:r>
            <a:endParaRPr lang="zh-CN" altLang="en-US" sz="1200" b="1" dirty="0">
              <a:solidFill>
                <a:srgbClr val="92D050"/>
              </a:solidFill>
              <a:latin typeface="微软雅黑" pitchFamily="34" charset="-122"/>
              <a:ea typeface="微软雅黑" pitchFamily="34" charset="-122"/>
              <a:cs typeface="华文黑体" pitchFamily="2" charset="-122"/>
            </a:endParaRPr>
          </a:p>
        </p:txBody>
      </p:sp>
      <p:sp>
        <p:nvSpPr>
          <p:cNvPr id="15" name="TextBox 47"/>
          <p:cNvSpPr txBox="1"/>
          <p:nvPr/>
        </p:nvSpPr>
        <p:spPr>
          <a:xfrm>
            <a:off x="5572583" y="1466208"/>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6" name="TextBox 48"/>
          <p:cNvSpPr txBox="1"/>
          <p:nvPr/>
        </p:nvSpPr>
        <p:spPr>
          <a:xfrm>
            <a:off x="5598114" y="2272295"/>
            <a:ext cx="1890210" cy="244362"/>
          </a:xfrm>
          <a:prstGeom prst="rect">
            <a:avLst/>
          </a:prstGeom>
          <a:noFill/>
        </p:spPr>
        <p:txBody>
          <a:bodyPr wrap="square" tIns="0" bIns="0" rtlCol="0" anchor="t">
            <a:spAutoFit/>
          </a:bodyPr>
          <a:lstStyle/>
          <a:p>
            <a:pPr>
              <a:lnSpc>
                <a:spcPct val="150000"/>
              </a:lnSpc>
            </a:pPr>
            <a:r>
              <a:rPr lang="zh-CN" altLang="en-US" sz="1200" b="1" dirty="0" smtClean="0">
                <a:solidFill>
                  <a:srgbClr val="3AC1D3"/>
                </a:solidFill>
                <a:latin typeface="微软雅黑" pitchFamily="34" charset="-122"/>
                <a:ea typeface="微软雅黑" pitchFamily="34" charset="-122"/>
                <a:cs typeface="华文黑体" pitchFamily="2" charset="-122"/>
              </a:rPr>
              <a:t>添加标题文字</a:t>
            </a:r>
            <a:endParaRPr lang="zh-CN" altLang="en-US" sz="1200" b="1" dirty="0">
              <a:solidFill>
                <a:srgbClr val="3AC1D3"/>
              </a:solidFill>
              <a:latin typeface="微软雅黑" pitchFamily="34" charset="-122"/>
              <a:ea typeface="微软雅黑" pitchFamily="34" charset="-122"/>
              <a:cs typeface="华文黑体" pitchFamily="2" charset="-122"/>
            </a:endParaRPr>
          </a:p>
        </p:txBody>
      </p:sp>
      <p:sp>
        <p:nvSpPr>
          <p:cNvPr id="17" name="TextBox 49"/>
          <p:cNvSpPr txBox="1"/>
          <p:nvPr/>
        </p:nvSpPr>
        <p:spPr>
          <a:xfrm>
            <a:off x="5572583" y="2516902"/>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
        <p:nvSpPr>
          <p:cNvPr id="18" name="TextBox 50"/>
          <p:cNvSpPr txBox="1"/>
          <p:nvPr/>
        </p:nvSpPr>
        <p:spPr>
          <a:xfrm>
            <a:off x="5598114" y="3332399"/>
            <a:ext cx="1890210" cy="244362"/>
          </a:xfrm>
          <a:prstGeom prst="rect">
            <a:avLst/>
          </a:prstGeom>
          <a:noFill/>
        </p:spPr>
        <p:txBody>
          <a:bodyPr wrap="square" tIns="0" bIns="0" rtlCol="0" anchor="t">
            <a:spAutoFit/>
          </a:bodyPr>
          <a:lstStyle/>
          <a:p>
            <a:pPr>
              <a:lnSpc>
                <a:spcPct val="150000"/>
              </a:lnSpc>
            </a:pPr>
            <a:r>
              <a:rPr lang="zh-CN" altLang="en-US" sz="1200" b="1" dirty="0" smtClean="0">
                <a:solidFill>
                  <a:srgbClr val="92D050"/>
                </a:solidFill>
                <a:latin typeface="微软雅黑" pitchFamily="34" charset="-122"/>
                <a:ea typeface="微软雅黑" pitchFamily="34" charset="-122"/>
                <a:cs typeface="华文黑体" pitchFamily="2" charset="-122"/>
              </a:rPr>
              <a:t>添加标题文字</a:t>
            </a:r>
            <a:endParaRPr lang="zh-CN" altLang="en-US" sz="1200" b="1" dirty="0">
              <a:solidFill>
                <a:srgbClr val="92D050"/>
              </a:solidFill>
              <a:latin typeface="微软雅黑" pitchFamily="34" charset="-122"/>
              <a:ea typeface="微软雅黑" pitchFamily="34" charset="-122"/>
              <a:cs typeface="华文黑体" pitchFamily="2" charset="-122"/>
            </a:endParaRPr>
          </a:p>
        </p:txBody>
      </p:sp>
      <p:sp>
        <p:nvSpPr>
          <p:cNvPr id="19" name="TextBox 51"/>
          <p:cNvSpPr txBox="1"/>
          <p:nvPr/>
        </p:nvSpPr>
        <p:spPr>
          <a:xfrm>
            <a:off x="5572583" y="3577006"/>
            <a:ext cx="2808312" cy="587469"/>
          </a:xfrm>
          <a:prstGeom prst="rect">
            <a:avLst/>
          </a:prstGeom>
          <a:noFill/>
        </p:spPr>
        <p:txBody>
          <a:bodyPr wrap="square" rtlCol="0">
            <a:spAutoFit/>
          </a:bodyPr>
          <a:lstStyle/>
          <a:p>
            <a:pPr>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您的内容打在这里，或者通过复制您的文本后，在此框中选择粘贴，并选择只保留文字。您的内容打在这里，或者通过通过复制您的文本。</a:t>
            </a:r>
          </a:p>
        </p:txBody>
      </p:sp>
    </p:spTree>
    <p:extLst>
      <p:ext uri="{BB962C8B-B14F-4D97-AF65-F5344CB8AC3E}">
        <p14:creationId xmlns:p14="http://schemas.microsoft.com/office/powerpoint/2010/main" val="1509027359"/>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childTnLst>
                                </p:cTn>
                              </p:par>
                              <p:par>
                                <p:cTn id="23" presetID="23" presetClass="entr" presetSubtype="16" fill="hold" grpId="0" nodeType="withEffect">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4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40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childTnLst>
                                </p:cTn>
                              </p:par>
                            </p:childTnLst>
                          </p:cTn>
                        </p:par>
                        <p:par>
                          <p:cTn id="35" fill="hold">
                            <p:stCondLst>
                              <p:cond delay="1400"/>
                            </p:stCondLst>
                            <p:childTnLst>
                              <p:par>
                                <p:cTn id="36" presetID="2" presetClass="entr" presetSubtype="2" accel="100000" fill="hold" grpId="0" nodeType="afterEffect">
                                  <p:stCondLst>
                                    <p:cond delay="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1+#ppt_w/2"/>
                                          </p:val>
                                        </p:tav>
                                        <p:tav tm="100000">
                                          <p:val>
                                            <p:strVal val="#ppt_x"/>
                                          </p:val>
                                        </p:tav>
                                      </p:tavLst>
                                    </p:anim>
                                    <p:anim calcmode="lin" valueType="num">
                                      <p:cBhvr additive="base">
                                        <p:cTn id="39" dur="500" fill="hold"/>
                                        <p:tgtEl>
                                          <p:spTgt spid="14"/>
                                        </p:tgtEl>
                                        <p:attrNameLst>
                                          <p:attrName>ppt_y</p:attrName>
                                        </p:attrNameLst>
                                      </p:cBhvr>
                                      <p:tavLst>
                                        <p:tav tm="0">
                                          <p:val>
                                            <p:strVal val="#ppt_y"/>
                                          </p:val>
                                        </p:tav>
                                        <p:tav tm="100000">
                                          <p:val>
                                            <p:strVal val="#ppt_y"/>
                                          </p:val>
                                        </p:tav>
                                      </p:tavLst>
                                    </p:anim>
                                  </p:childTnLst>
                                </p:cTn>
                              </p:par>
                              <p:par>
                                <p:cTn id="40" presetID="2" presetClass="entr" presetSubtype="2" accel="10000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1+#ppt_w/2"/>
                                          </p:val>
                                        </p:tav>
                                        <p:tav tm="100000">
                                          <p:val>
                                            <p:strVal val="#ppt_x"/>
                                          </p:val>
                                        </p:tav>
                                      </p:tavLst>
                                    </p:anim>
                                    <p:anim calcmode="lin" valueType="num">
                                      <p:cBhvr additive="base">
                                        <p:cTn id="43" dur="5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2" accel="100000" fill="hold" grpId="0" nodeType="withEffect">
                                  <p:stCondLst>
                                    <p:cond delay="2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fill="hold"/>
                                        <p:tgtEl>
                                          <p:spTgt spid="16"/>
                                        </p:tgtEl>
                                        <p:attrNameLst>
                                          <p:attrName>ppt_x</p:attrName>
                                        </p:attrNameLst>
                                      </p:cBhvr>
                                      <p:tavLst>
                                        <p:tav tm="0">
                                          <p:val>
                                            <p:strVal val="1+#ppt_w/2"/>
                                          </p:val>
                                        </p:tav>
                                        <p:tav tm="100000">
                                          <p:val>
                                            <p:strVal val="#ppt_x"/>
                                          </p:val>
                                        </p:tav>
                                      </p:tavLst>
                                    </p:anim>
                                    <p:anim calcmode="lin" valueType="num">
                                      <p:cBhvr additive="base">
                                        <p:cTn id="47" dur="500" fill="hold"/>
                                        <p:tgtEl>
                                          <p:spTgt spid="16"/>
                                        </p:tgtEl>
                                        <p:attrNameLst>
                                          <p:attrName>ppt_y</p:attrName>
                                        </p:attrNameLst>
                                      </p:cBhvr>
                                      <p:tavLst>
                                        <p:tav tm="0">
                                          <p:val>
                                            <p:strVal val="#ppt_y"/>
                                          </p:val>
                                        </p:tav>
                                        <p:tav tm="100000">
                                          <p:val>
                                            <p:strVal val="#ppt_y"/>
                                          </p:val>
                                        </p:tav>
                                      </p:tavLst>
                                    </p:anim>
                                  </p:childTnLst>
                                </p:cTn>
                              </p:par>
                              <p:par>
                                <p:cTn id="48" presetID="2" presetClass="entr" presetSubtype="2" accel="100000" fill="hold" grpId="0" nodeType="withEffect">
                                  <p:stCondLst>
                                    <p:cond delay="20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500" fill="hold"/>
                                        <p:tgtEl>
                                          <p:spTgt spid="17"/>
                                        </p:tgtEl>
                                        <p:attrNameLst>
                                          <p:attrName>ppt_x</p:attrName>
                                        </p:attrNameLst>
                                      </p:cBhvr>
                                      <p:tavLst>
                                        <p:tav tm="0">
                                          <p:val>
                                            <p:strVal val="1+#ppt_w/2"/>
                                          </p:val>
                                        </p:tav>
                                        <p:tav tm="100000">
                                          <p:val>
                                            <p:strVal val="#ppt_x"/>
                                          </p:val>
                                        </p:tav>
                                      </p:tavLst>
                                    </p:anim>
                                    <p:anim calcmode="lin" valueType="num">
                                      <p:cBhvr additive="base">
                                        <p:cTn id="51" dur="500" fill="hold"/>
                                        <p:tgtEl>
                                          <p:spTgt spid="17"/>
                                        </p:tgtEl>
                                        <p:attrNameLst>
                                          <p:attrName>ppt_y</p:attrName>
                                        </p:attrNameLst>
                                      </p:cBhvr>
                                      <p:tavLst>
                                        <p:tav tm="0">
                                          <p:val>
                                            <p:strVal val="#ppt_y"/>
                                          </p:val>
                                        </p:tav>
                                        <p:tav tm="100000">
                                          <p:val>
                                            <p:strVal val="#ppt_y"/>
                                          </p:val>
                                        </p:tav>
                                      </p:tavLst>
                                    </p:anim>
                                  </p:childTnLst>
                                </p:cTn>
                              </p:par>
                              <p:par>
                                <p:cTn id="52" presetID="2" presetClass="entr" presetSubtype="2" accel="100000" fill="hold" grpId="0" nodeType="withEffect">
                                  <p:stCondLst>
                                    <p:cond delay="40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500" fill="hold"/>
                                        <p:tgtEl>
                                          <p:spTgt spid="18"/>
                                        </p:tgtEl>
                                        <p:attrNameLst>
                                          <p:attrName>ppt_x</p:attrName>
                                        </p:attrNameLst>
                                      </p:cBhvr>
                                      <p:tavLst>
                                        <p:tav tm="0">
                                          <p:val>
                                            <p:strVal val="1+#ppt_w/2"/>
                                          </p:val>
                                        </p:tav>
                                        <p:tav tm="100000">
                                          <p:val>
                                            <p:strVal val="#ppt_x"/>
                                          </p:val>
                                        </p:tav>
                                      </p:tavLst>
                                    </p:anim>
                                    <p:anim calcmode="lin" valueType="num">
                                      <p:cBhvr additive="base">
                                        <p:cTn id="55" dur="500" fill="hold"/>
                                        <p:tgtEl>
                                          <p:spTgt spid="18"/>
                                        </p:tgtEl>
                                        <p:attrNameLst>
                                          <p:attrName>ppt_y</p:attrName>
                                        </p:attrNameLst>
                                      </p:cBhvr>
                                      <p:tavLst>
                                        <p:tav tm="0">
                                          <p:val>
                                            <p:strVal val="#ppt_y"/>
                                          </p:val>
                                        </p:tav>
                                        <p:tav tm="100000">
                                          <p:val>
                                            <p:strVal val="#ppt_y"/>
                                          </p:val>
                                        </p:tav>
                                      </p:tavLst>
                                    </p:anim>
                                  </p:childTnLst>
                                </p:cTn>
                              </p:par>
                              <p:par>
                                <p:cTn id="56" presetID="2" presetClass="entr" presetSubtype="2" accel="100000" fill="hold" grpId="0" nodeType="withEffect">
                                  <p:stCondLst>
                                    <p:cond delay="40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1+#ppt_w/2"/>
                                          </p:val>
                                        </p:tav>
                                        <p:tav tm="100000">
                                          <p:val>
                                            <p:strVal val="#ppt_x"/>
                                          </p:val>
                                        </p:tav>
                                      </p:tavLst>
                                    </p:anim>
                                    <p:anim calcmode="lin" valueType="num">
                                      <p:cBhvr additive="base">
                                        <p:cTn id="59" dur="500" fill="hold"/>
                                        <p:tgtEl>
                                          <p:spTgt spid="19"/>
                                        </p:tgtEl>
                                        <p:attrNameLst>
                                          <p:attrName>ppt_y</p:attrName>
                                        </p:attrNameLst>
                                      </p:cBhvr>
                                      <p:tavLst>
                                        <p:tav tm="0">
                                          <p:val>
                                            <p:strVal val="#ppt_y"/>
                                          </p:val>
                                        </p:tav>
                                        <p:tav tm="100000">
                                          <p:val>
                                            <p:strVal val="#ppt_y"/>
                                          </p:val>
                                        </p:tav>
                                      </p:tavLst>
                                    </p:anim>
                                  </p:childTnLst>
                                </p:cTn>
                              </p:par>
                            </p:childTnLst>
                          </p:cTn>
                        </p:par>
                        <p:par>
                          <p:cTn id="60" fill="hold">
                            <p:stCondLst>
                              <p:cond delay="2300"/>
                            </p:stCondLst>
                            <p:childTnLst>
                              <p:par>
                                <p:cTn id="61" presetID="53" presetClass="entr" presetSubtype="16" fill="hold" grpId="0" nodeType="after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0" grpId="0"/>
      <p:bldP spid="11" grpId="0" animBg="1"/>
      <p:bldP spid="12" grpId="0" animBg="1"/>
      <p:bldP spid="13" grpId="0" animBg="1"/>
      <p:bldP spid="14" grpId="0"/>
      <p:bldP spid="15" grpId="0"/>
      <p:bldP spid="16" grpId="0"/>
      <p:bldP spid="17" grpId="0"/>
      <p:bldP spid="18"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6" name="组合 5"/>
          <p:cNvGrpSpPr/>
          <p:nvPr/>
        </p:nvGrpSpPr>
        <p:grpSpPr>
          <a:xfrm>
            <a:off x="1653043" y="1383085"/>
            <a:ext cx="6438314" cy="669620"/>
            <a:chOff x="2454731" y="902632"/>
            <a:chExt cx="8584419" cy="892826"/>
          </a:xfrm>
        </p:grpSpPr>
        <p:grpSp>
          <p:nvGrpSpPr>
            <p:cNvPr id="7" name="组合 6"/>
            <p:cNvGrpSpPr/>
            <p:nvPr/>
          </p:nvGrpSpPr>
          <p:grpSpPr>
            <a:xfrm>
              <a:off x="2454731" y="902632"/>
              <a:ext cx="907774" cy="892826"/>
              <a:chOff x="1252331" y="1017832"/>
              <a:chExt cx="907774" cy="892826"/>
            </a:xfrm>
            <a:effectLst/>
          </p:grpSpPr>
          <p:sp>
            <p:nvSpPr>
              <p:cNvPr id="9" name="椭圆形标注 8">
                <a:hlinkClick r:id="rId2"/>
              </p:cNvPr>
              <p:cNvSpPr/>
              <p:nvPr/>
            </p:nvSpPr>
            <p:spPr>
              <a:xfrm>
                <a:off x="1252331" y="1049266"/>
                <a:ext cx="907774" cy="861392"/>
              </a:xfrm>
              <a:prstGeom prst="wedgeEllipseCallout">
                <a:avLst>
                  <a:gd name="adj1" fmla="val -71929"/>
                  <a:gd name="adj2" fmla="val -1346"/>
                </a:avLst>
              </a:prstGeom>
              <a:solidFill>
                <a:srgbClr val="3AC1D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13">
                  <a:solidFill>
                    <a:prstClr val="white"/>
                  </a:solidFill>
                  <a:latin typeface="微软雅黑" panose="020B0503020204020204" pitchFamily="34" charset="-122"/>
                  <a:ea typeface="微软雅黑" panose="020B0503020204020204" pitchFamily="34" charset="-122"/>
                </a:endParaRPr>
              </a:p>
            </p:txBody>
          </p:sp>
          <p:sp>
            <p:nvSpPr>
              <p:cNvPr id="10" name="矩形 9"/>
              <p:cNvSpPr/>
              <p:nvPr/>
            </p:nvSpPr>
            <p:spPr>
              <a:xfrm>
                <a:off x="1329199" y="1017832"/>
                <a:ext cx="818774" cy="774742"/>
              </a:xfrm>
              <a:prstGeom prst="rect">
                <a:avLst/>
              </a:prstGeom>
            </p:spPr>
            <p:txBody>
              <a:bodyPr wrap="square">
                <a:spAutoFit/>
              </a:bodyPr>
              <a:lstStyle/>
              <a:p>
                <a:pPr algn="just" defTabSz="514350">
                  <a:lnSpc>
                    <a:spcPct val="150000"/>
                  </a:lnSpc>
                  <a:buClr>
                    <a:srgbClr val="0070C0"/>
                  </a:buClr>
                </a:pPr>
                <a:r>
                  <a:rPr lang="en-US" altLang="zh-CN" sz="2400" dirty="0">
                    <a:solidFill>
                      <a:prstClr val="white"/>
                    </a:solidFill>
                    <a:latin typeface="微软雅黑" panose="020B0503020204020204" pitchFamily="34" charset="-122"/>
                    <a:ea typeface="微软雅黑" panose="020B0503020204020204" pitchFamily="34" charset="-122"/>
                  </a:rPr>
                  <a:t>01</a:t>
                </a:r>
                <a:endParaRPr lang="zh-CN" altLang="zh-CN" sz="2400" dirty="0">
                  <a:solidFill>
                    <a:prstClr val="white"/>
                  </a:solidFill>
                  <a:latin typeface="微软雅黑" panose="020B0503020204020204" pitchFamily="34" charset="-122"/>
                  <a:ea typeface="微软雅黑" panose="020B0503020204020204" pitchFamily="34" charset="-122"/>
                </a:endParaRPr>
              </a:p>
            </p:txBody>
          </p:sp>
        </p:grpSp>
        <p:sp>
          <p:nvSpPr>
            <p:cNvPr id="8" name="Text Box 11">
              <a:hlinkClick r:id="rId2"/>
            </p:cNvPr>
            <p:cNvSpPr txBox="1">
              <a:spLocks noChangeArrowheads="1"/>
            </p:cNvSpPr>
            <p:nvPr/>
          </p:nvSpPr>
          <p:spPr bwMode="auto">
            <a:xfrm>
              <a:off x="3497887" y="1000616"/>
              <a:ext cx="7541263" cy="677108"/>
            </a:xfrm>
            <a:prstGeom prst="rect">
              <a:avLst/>
            </a:prstGeom>
            <a:effectLst/>
            <a:extLst/>
          </p:spPr>
          <p:txBody>
            <a:bodyPr wrap="square">
              <a:spAutoFit/>
            </a:bodyPr>
            <a:lstStyle>
              <a:defPPr>
                <a:defRPr lang="zh-CN"/>
              </a:defPPr>
              <a:lvl1pPr algn="just">
                <a:lnSpc>
                  <a:spcPct val="150000"/>
                </a:lnSpc>
                <a:buClr>
                  <a:srgbClr val="0070C0"/>
                </a:buClr>
                <a:defRPr sz="800">
                  <a:solidFill>
                    <a:schemeClr val="bg1"/>
                  </a:solidFill>
                  <a:latin typeface="张海山锐线体简" panose="02000000000000000000" pitchFamily="2" charset="-122"/>
                  <a:ea typeface="张海山锐线体简" panose="02000000000000000000" pitchFamily="2" charset="-122"/>
                </a:defRPr>
              </a:lvl1pPr>
            </a:lstStyle>
            <a:p>
              <a:pPr defTabSz="514350"/>
              <a:r>
                <a:rPr lang="zh-CN" altLang="en-US" sz="900" spc="38"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900" spc="38"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900" spc="38" dirty="0">
                  <a:solidFill>
                    <a:schemeClr val="tx1">
                      <a:lumMod val="75000"/>
                      <a:lumOff val="25000"/>
                    </a:schemeClr>
                  </a:solidFill>
                  <a:latin typeface="微软雅黑" panose="020B0503020204020204" pitchFamily="34" charset="-122"/>
                  <a:ea typeface="微软雅黑" panose="020B0503020204020204" pitchFamily="34" charset="-122"/>
                </a:rPr>
                <a:t>字以内，据统计每页幻灯片的最好控制在</a:t>
              </a:r>
              <a:r>
                <a:rPr lang="en-US" altLang="zh-CN" sz="900" spc="38"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900" spc="38" dirty="0">
                  <a:solidFill>
                    <a:schemeClr val="tx1">
                      <a:lumMod val="75000"/>
                      <a:lumOff val="25000"/>
                    </a:schemeClr>
                  </a:solidFill>
                  <a:latin typeface="微软雅黑" panose="020B0503020204020204" pitchFamily="34" charset="-122"/>
                  <a:ea typeface="微软雅黑" panose="020B0503020204020204" pitchFamily="34" charset="-122"/>
                </a:rPr>
                <a:t>分钟之内。</a:t>
              </a:r>
            </a:p>
          </p:txBody>
        </p:sp>
      </p:grpSp>
      <p:grpSp>
        <p:nvGrpSpPr>
          <p:cNvPr id="11" name="组合 10"/>
          <p:cNvGrpSpPr/>
          <p:nvPr/>
        </p:nvGrpSpPr>
        <p:grpSpPr>
          <a:xfrm>
            <a:off x="1006315" y="2322163"/>
            <a:ext cx="6572501" cy="656534"/>
            <a:chOff x="-1565104" y="2118869"/>
            <a:chExt cx="8763334" cy="875380"/>
          </a:xfrm>
        </p:grpSpPr>
        <p:grpSp>
          <p:nvGrpSpPr>
            <p:cNvPr id="12" name="组合 11"/>
            <p:cNvGrpSpPr/>
            <p:nvPr/>
          </p:nvGrpSpPr>
          <p:grpSpPr>
            <a:xfrm>
              <a:off x="6290456" y="2118869"/>
              <a:ext cx="907774" cy="875380"/>
              <a:chOff x="5037656" y="2234069"/>
              <a:chExt cx="907774" cy="875380"/>
            </a:xfrm>
            <a:effectLst/>
          </p:grpSpPr>
          <p:sp>
            <p:nvSpPr>
              <p:cNvPr id="14" name="椭圆形标注 13">
                <a:hlinkClick r:id="rId2"/>
              </p:cNvPr>
              <p:cNvSpPr/>
              <p:nvPr/>
            </p:nvSpPr>
            <p:spPr>
              <a:xfrm>
                <a:off x="5037656" y="2248057"/>
                <a:ext cx="907774" cy="861392"/>
              </a:xfrm>
              <a:prstGeom prst="wedgeEllipseCallout">
                <a:avLst>
                  <a:gd name="adj1" fmla="val 68947"/>
                  <a:gd name="adj2" fmla="val -577"/>
                </a:avLst>
              </a:prstGeom>
              <a:solidFill>
                <a:srgbClr val="92D050"/>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13">
                  <a:solidFill>
                    <a:prstClr val="white"/>
                  </a:solidFill>
                  <a:latin typeface="微软雅黑" panose="020B0503020204020204" pitchFamily="34" charset="-122"/>
                  <a:ea typeface="微软雅黑" panose="020B0503020204020204" pitchFamily="34" charset="-122"/>
                </a:endParaRPr>
              </a:p>
            </p:txBody>
          </p:sp>
          <p:sp>
            <p:nvSpPr>
              <p:cNvPr id="15" name="矩形 14">
                <a:hlinkClick r:id="rId2"/>
              </p:cNvPr>
              <p:cNvSpPr/>
              <p:nvPr/>
            </p:nvSpPr>
            <p:spPr>
              <a:xfrm>
                <a:off x="5133283" y="2234069"/>
                <a:ext cx="729771" cy="774744"/>
              </a:xfrm>
              <a:prstGeom prst="rect">
                <a:avLst/>
              </a:prstGeom>
            </p:spPr>
            <p:txBody>
              <a:bodyPr wrap="square">
                <a:spAutoFit/>
              </a:bodyPr>
              <a:lstStyle/>
              <a:p>
                <a:pPr algn="just" defTabSz="514350">
                  <a:lnSpc>
                    <a:spcPct val="150000"/>
                  </a:lnSpc>
                  <a:buClr>
                    <a:srgbClr val="0070C0"/>
                  </a:buClr>
                </a:pPr>
                <a:r>
                  <a:rPr lang="en-US" altLang="zh-CN" sz="2400" dirty="0">
                    <a:solidFill>
                      <a:prstClr val="white"/>
                    </a:solidFill>
                    <a:latin typeface="微软雅黑" panose="020B0503020204020204" pitchFamily="34" charset="-122"/>
                    <a:ea typeface="微软雅黑" panose="020B0503020204020204" pitchFamily="34" charset="-122"/>
                  </a:rPr>
                  <a:t>02</a:t>
                </a:r>
                <a:endParaRPr lang="zh-CN" altLang="zh-CN" sz="2400" dirty="0">
                  <a:solidFill>
                    <a:prstClr val="white"/>
                  </a:solidFill>
                  <a:latin typeface="微软雅黑" panose="020B0503020204020204" pitchFamily="34" charset="-122"/>
                  <a:ea typeface="微软雅黑" panose="020B0503020204020204" pitchFamily="34" charset="-122"/>
                </a:endParaRPr>
              </a:p>
            </p:txBody>
          </p:sp>
        </p:grpSp>
        <p:sp>
          <p:nvSpPr>
            <p:cNvPr id="13" name="矩形 18">
              <a:hlinkClick r:id="rId2"/>
            </p:cNvPr>
            <p:cNvSpPr>
              <a:spLocks noChangeArrowheads="1"/>
            </p:cNvSpPr>
            <p:nvPr/>
          </p:nvSpPr>
          <p:spPr bwMode="auto">
            <a:xfrm>
              <a:off x="-1565104" y="2236239"/>
              <a:ext cx="7722785" cy="677108"/>
            </a:xfrm>
            <a:prstGeom prst="rect">
              <a:avLst/>
            </a:prstGeom>
            <a:effectLst/>
            <a:extLst/>
          </p:spPr>
          <p:txBody>
            <a:bodyPr wrap="square">
              <a:spAutoFit/>
            </a:bodyPr>
            <a:lstStyle/>
            <a:p>
              <a:pPr algn="r" defTabSz="514350">
                <a:lnSpc>
                  <a:spcPct val="150000"/>
                </a:lnSpc>
                <a:buClr>
                  <a:srgbClr val="0070C0"/>
                </a:buClr>
              </a:pPr>
              <a:r>
                <a:rPr lang="zh-CN" altLang="en-US" sz="900" spc="38"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900" spc="38" dirty="0">
                  <a:solidFill>
                    <a:schemeClr val="tx1">
                      <a:lumMod val="75000"/>
                      <a:lumOff val="25000"/>
                    </a:schemeClr>
                  </a:solidFill>
                  <a:latin typeface="微软雅黑" panose="020B0503020204020204" pitchFamily="34" charset="-122"/>
                  <a:ea typeface="微软雅黑" panose="020B0503020204020204" pitchFamily="34" charset="-122"/>
                </a:rPr>
                <a:t>200</a:t>
              </a:r>
              <a:r>
                <a:rPr lang="zh-CN" altLang="en-US" sz="900" spc="38" dirty="0">
                  <a:solidFill>
                    <a:schemeClr val="tx1">
                      <a:lumMod val="75000"/>
                      <a:lumOff val="25000"/>
                    </a:schemeClr>
                  </a:solidFill>
                  <a:latin typeface="微软雅黑" panose="020B0503020204020204" pitchFamily="34" charset="-122"/>
                  <a:ea typeface="微软雅黑" panose="020B0503020204020204" pitchFamily="34" charset="-122"/>
                </a:rPr>
                <a:t>字以内，据统计每页幻灯片的最好控制在</a:t>
              </a:r>
              <a:r>
                <a:rPr lang="en-US" altLang="zh-CN" sz="900" spc="38" dirty="0">
                  <a:solidFill>
                    <a:schemeClr val="tx1">
                      <a:lumMod val="75000"/>
                      <a:lumOff val="25000"/>
                    </a:schemeClr>
                  </a:solidFill>
                  <a:latin typeface="微软雅黑" panose="020B0503020204020204" pitchFamily="34" charset="-122"/>
                  <a:ea typeface="微软雅黑" panose="020B0503020204020204" pitchFamily="34" charset="-122"/>
                </a:rPr>
                <a:t>5</a:t>
              </a:r>
              <a:r>
                <a:rPr lang="zh-CN" altLang="en-US" sz="900" spc="38" dirty="0">
                  <a:solidFill>
                    <a:schemeClr val="tx1">
                      <a:lumMod val="75000"/>
                      <a:lumOff val="25000"/>
                    </a:schemeClr>
                  </a:solidFill>
                  <a:latin typeface="微软雅黑" panose="020B0503020204020204" pitchFamily="34" charset="-122"/>
                  <a:ea typeface="微软雅黑" panose="020B0503020204020204" pitchFamily="34" charset="-122"/>
                </a:rPr>
                <a:t>分钟之内。</a:t>
              </a:r>
            </a:p>
          </p:txBody>
        </p:sp>
      </p:grpSp>
      <p:grpSp>
        <p:nvGrpSpPr>
          <p:cNvPr id="16" name="组合 15"/>
          <p:cNvGrpSpPr/>
          <p:nvPr/>
        </p:nvGrpSpPr>
        <p:grpSpPr>
          <a:xfrm>
            <a:off x="1653043" y="3323750"/>
            <a:ext cx="6438314" cy="660441"/>
            <a:chOff x="2454731" y="3413993"/>
            <a:chExt cx="8584419" cy="880590"/>
          </a:xfrm>
        </p:grpSpPr>
        <p:grpSp>
          <p:nvGrpSpPr>
            <p:cNvPr id="17" name="组合 16"/>
            <p:cNvGrpSpPr/>
            <p:nvPr/>
          </p:nvGrpSpPr>
          <p:grpSpPr>
            <a:xfrm>
              <a:off x="2454731" y="3413993"/>
              <a:ext cx="907774" cy="880590"/>
              <a:chOff x="1252331" y="3529193"/>
              <a:chExt cx="907774" cy="880590"/>
            </a:xfrm>
            <a:effectLst/>
          </p:grpSpPr>
          <p:sp>
            <p:nvSpPr>
              <p:cNvPr id="19" name="椭圆形标注 18">
                <a:hlinkClick r:id="rId2"/>
              </p:cNvPr>
              <p:cNvSpPr/>
              <p:nvPr/>
            </p:nvSpPr>
            <p:spPr>
              <a:xfrm>
                <a:off x="1252331" y="3548391"/>
                <a:ext cx="907774" cy="861392"/>
              </a:xfrm>
              <a:prstGeom prst="wedgeEllipseCallout">
                <a:avLst>
                  <a:gd name="adj1" fmla="val -71929"/>
                  <a:gd name="adj2" fmla="val -1346"/>
                </a:avLst>
              </a:prstGeom>
              <a:solidFill>
                <a:srgbClr val="3AC1D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514350"/>
                <a:endParaRPr lang="zh-CN" altLang="en-US" sz="1013">
                  <a:solidFill>
                    <a:prstClr val="white"/>
                  </a:solidFill>
                  <a:latin typeface="微软雅黑" panose="020B0503020204020204" pitchFamily="34" charset="-122"/>
                  <a:ea typeface="微软雅黑" panose="020B0503020204020204" pitchFamily="34" charset="-122"/>
                </a:endParaRPr>
              </a:p>
            </p:txBody>
          </p:sp>
          <p:sp>
            <p:nvSpPr>
              <p:cNvPr id="20" name="矩形 19">
                <a:hlinkClick r:id="rId2"/>
              </p:cNvPr>
              <p:cNvSpPr/>
              <p:nvPr/>
            </p:nvSpPr>
            <p:spPr>
              <a:xfrm>
                <a:off x="1330543" y="3529193"/>
                <a:ext cx="729773" cy="774744"/>
              </a:xfrm>
              <a:prstGeom prst="rect">
                <a:avLst/>
              </a:prstGeom>
            </p:spPr>
            <p:txBody>
              <a:bodyPr wrap="square">
                <a:spAutoFit/>
              </a:bodyPr>
              <a:lstStyle/>
              <a:p>
                <a:pPr algn="just" defTabSz="514350">
                  <a:lnSpc>
                    <a:spcPct val="150000"/>
                  </a:lnSpc>
                  <a:buClr>
                    <a:srgbClr val="0070C0"/>
                  </a:buClr>
                </a:pPr>
                <a:r>
                  <a:rPr lang="en-US" altLang="zh-CN" sz="2400" dirty="0">
                    <a:solidFill>
                      <a:prstClr val="white"/>
                    </a:solidFill>
                    <a:latin typeface="微软雅黑" panose="020B0503020204020204" pitchFamily="34" charset="-122"/>
                    <a:ea typeface="微软雅黑" panose="020B0503020204020204" pitchFamily="34" charset="-122"/>
                  </a:rPr>
                  <a:t>03</a:t>
                </a:r>
                <a:endParaRPr lang="zh-CN" altLang="zh-CN" sz="2400" dirty="0">
                  <a:solidFill>
                    <a:prstClr val="white"/>
                  </a:solidFill>
                  <a:latin typeface="微软雅黑" panose="020B0503020204020204" pitchFamily="34" charset="-122"/>
                  <a:ea typeface="微软雅黑" panose="020B0503020204020204" pitchFamily="34" charset="-122"/>
                </a:endParaRPr>
              </a:p>
            </p:txBody>
          </p:sp>
        </p:grpSp>
        <p:sp>
          <p:nvSpPr>
            <p:cNvPr id="18" name="Text Box 11">
              <a:hlinkClick r:id="rId2"/>
            </p:cNvPr>
            <p:cNvSpPr txBox="1">
              <a:spLocks noChangeArrowheads="1"/>
            </p:cNvSpPr>
            <p:nvPr/>
          </p:nvSpPr>
          <p:spPr bwMode="auto">
            <a:xfrm>
              <a:off x="3497887" y="3528983"/>
              <a:ext cx="7541263" cy="677108"/>
            </a:xfrm>
            <a:prstGeom prst="rect">
              <a:avLst/>
            </a:prstGeom>
            <a:effectLst/>
            <a:extLst/>
          </p:spPr>
          <p:txBody>
            <a:bodyPr wrap="square">
              <a:spAutoFit/>
            </a:bodyPr>
            <a:lstStyle>
              <a:defPPr>
                <a:defRPr lang="zh-CN"/>
              </a:defPPr>
              <a:lvl1pPr algn="just" defTabSz="685800">
                <a:lnSpc>
                  <a:spcPct val="150000"/>
                </a:lnSpc>
                <a:buClr>
                  <a:srgbClr val="0070C0"/>
                </a:buClr>
                <a:defRPr sz="1200" spc="50">
                  <a:solidFill>
                    <a:schemeClr val="tx1">
                      <a:lumMod val="50000"/>
                      <a:lumOff val="50000"/>
                    </a:schemeClr>
                  </a:solidFill>
                  <a:latin typeface="微软雅黑" panose="020B0503020204020204" pitchFamily="34" charset="-122"/>
                  <a:ea typeface="微软雅黑" panose="020B0503020204020204" pitchFamily="34" charset="-122"/>
                </a:defRPr>
              </a:lvl1pPr>
            </a:lstStyle>
            <a:p>
              <a:r>
                <a:rPr lang="zh-CN" altLang="en-US" sz="900" dirty="0">
                  <a:solidFill>
                    <a:schemeClr val="tx1">
                      <a:lumMod val="75000"/>
                      <a:lumOff val="25000"/>
                    </a:schemeClr>
                  </a:solidFill>
                </a:rPr>
                <a:t>此处添加详细文本描述，建议与标题相关并符合整体语言风格，语言描述尽量简洁生动。尽量将每页幻灯片的字数控制在  </a:t>
              </a:r>
              <a:r>
                <a:rPr lang="en-US" altLang="zh-CN" sz="900" dirty="0">
                  <a:solidFill>
                    <a:schemeClr val="tx1">
                      <a:lumMod val="75000"/>
                      <a:lumOff val="25000"/>
                    </a:schemeClr>
                  </a:solidFill>
                </a:rPr>
                <a:t>200</a:t>
              </a:r>
              <a:r>
                <a:rPr lang="zh-CN" altLang="en-US" sz="900" dirty="0">
                  <a:solidFill>
                    <a:schemeClr val="tx1">
                      <a:lumMod val="75000"/>
                      <a:lumOff val="25000"/>
                    </a:schemeClr>
                  </a:solidFill>
                </a:rPr>
                <a:t>字以内，据统计每页幻灯片的最好控制在</a:t>
              </a:r>
              <a:r>
                <a:rPr lang="en-US" altLang="zh-CN" sz="900" dirty="0">
                  <a:solidFill>
                    <a:schemeClr val="tx1">
                      <a:lumMod val="75000"/>
                      <a:lumOff val="25000"/>
                    </a:schemeClr>
                  </a:solidFill>
                </a:rPr>
                <a:t>5</a:t>
              </a:r>
              <a:r>
                <a:rPr lang="zh-CN" altLang="en-US" sz="900" dirty="0">
                  <a:solidFill>
                    <a:schemeClr val="tx1">
                      <a:lumMod val="75000"/>
                      <a:lumOff val="25000"/>
                    </a:schemeClr>
                  </a:solidFill>
                </a:rPr>
                <a:t>分钟之内。</a:t>
              </a:r>
            </a:p>
          </p:txBody>
        </p:sp>
      </p:grpSp>
      <p:sp>
        <p:nvSpPr>
          <p:cNvPr id="21" name="TextBox 2"/>
          <p:cNvSpPr txBox="1"/>
          <p:nvPr/>
        </p:nvSpPr>
        <p:spPr>
          <a:xfrm>
            <a:off x="907257" y="1386091"/>
            <a:ext cx="649537" cy="646331"/>
          </a:xfrm>
          <a:prstGeom prst="rect">
            <a:avLst/>
          </a:prstGeom>
          <a:noFill/>
        </p:spPr>
        <p:txBody>
          <a:bodyPr wrap="none" rtlCol="0">
            <a:spAutoFit/>
          </a:bodyPr>
          <a:lstStyle/>
          <a:p>
            <a:r>
              <a:rPr lang="zh-CN" altLang="en-US" sz="1800" b="1" dirty="0" smtClean="0">
                <a:solidFill>
                  <a:srgbClr val="3AC1D3"/>
                </a:solidFill>
                <a:latin typeface="微软雅黑" panose="020B0503020204020204" pitchFamily="34" charset="-122"/>
                <a:ea typeface="微软雅黑" panose="020B0503020204020204" pitchFamily="34" charset="-122"/>
              </a:rPr>
              <a:t>添加</a:t>
            </a:r>
            <a:endParaRPr lang="en-US" altLang="zh-CN" sz="1800" b="1" dirty="0" smtClean="0">
              <a:solidFill>
                <a:srgbClr val="3AC1D3"/>
              </a:solidFill>
              <a:latin typeface="微软雅黑" panose="020B0503020204020204" pitchFamily="34" charset="-122"/>
              <a:ea typeface="微软雅黑" panose="020B0503020204020204" pitchFamily="34" charset="-122"/>
            </a:endParaRPr>
          </a:p>
          <a:p>
            <a:r>
              <a:rPr lang="zh-CN" altLang="en-US" sz="1800" b="1" dirty="0" smtClean="0">
                <a:solidFill>
                  <a:srgbClr val="3AC1D3"/>
                </a:solidFill>
                <a:latin typeface="微软雅黑" panose="020B0503020204020204" pitchFamily="34" charset="-122"/>
                <a:ea typeface="微软雅黑" panose="020B0503020204020204" pitchFamily="34" charset="-122"/>
              </a:rPr>
              <a:t>标题</a:t>
            </a:r>
            <a:endParaRPr lang="zh-CN" altLang="en-US" sz="1800" b="1" dirty="0">
              <a:solidFill>
                <a:srgbClr val="3AC1D3"/>
              </a:solidFill>
              <a:latin typeface="微软雅黑" panose="020B0503020204020204" pitchFamily="34" charset="-122"/>
              <a:ea typeface="微软雅黑" panose="020B0503020204020204" pitchFamily="34" charset="-122"/>
            </a:endParaRPr>
          </a:p>
        </p:txBody>
      </p:sp>
      <p:sp>
        <p:nvSpPr>
          <p:cNvPr id="22" name="TextBox 22"/>
          <p:cNvSpPr txBox="1"/>
          <p:nvPr/>
        </p:nvSpPr>
        <p:spPr>
          <a:xfrm>
            <a:off x="7772401" y="2332657"/>
            <a:ext cx="646331" cy="646331"/>
          </a:xfrm>
          <a:prstGeom prst="rect">
            <a:avLst/>
          </a:prstGeom>
          <a:noFill/>
        </p:spPr>
        <p:txBody>
          <a:bodyPr wrap="none" rtlCol="0">
            <a:spAutoFit/>
          </a:bodyPr>
          <a:lstStyle/>
          <a:p>
            <a:r>
              <a:rPr lang="zh-CN" altLang="en-US" sz="1800" b="1" dirty="0" smtClean="0">
                <a:solidFill>
                  <a:srgbClr val="92D050"/>
                </a:solidFill>
                <a:latin typeface="微软雅黑" panose="020B0503020204020204" pitchFamily="34" charset="-122"/>
                <a:ea typeface="微软雅黑" panose="020B0503020204020204" pitchFamily="34" charset="-122"/>
              </a:rPr>
              <a:t>添加</a:t>
            </a:r>
            <a:endParaRPr lang="en-US" altLang="zh-CN" sz="1800" b="1" dirty="0" smtClean="0">
              <a:solidFill>
                <a:srgbClr val="92D050"/>
              </a:solidFill>
              <a:latin typeface="微软雅黑" panose="020B0503020204020204" pitchFamily="34" charset="-122"/>
              <a:ea typeface="微软雅黑" panose="020B0503020204020204" pitchFamily="34" charset="-122"/>
            </a:endParaRPr>
          </a:p>
          <a:p>
            <a:r>
              <a:rPr lang="zh-CN" altLang="en-US" sz="1800" b="1" dirty="0" smtClean="0">
                <a:solidFill>
                  <a:srgbClr val="92D050"/>
                </a:solidFill>
                <a:latin typeface="微软雅黑" panose="020B0503020204020204" pitchFamily="34" charset="-122"/>
                <a:ea typeface="微软雅黑" panose="020B0503020204020204" pitchFamily="34" charset="-122"/>
              </a:rPr>
              <a:t>标题</a:t>
            </a:r>
            <a:endParaRPr lang="zh-CN" altLang="en-US" sz="1800" b="1" dirty="0">
              <a:solidFill>
                <a:srgbClr val="92D050"/>
              </a:solidFill>
              <a:latin typeface="微软雅黑" panose="020B0503020204020204" pitchFamily="34" charset="-122"/>
              <a:ea typeface="微软雅黑" panose="020B0503020204020204" pitchFamily="34" charset="-122"/>
            </a:endParaRPr>
          </a:p>
        </p:txBody>
      </p:sp>
      <p:sp>
        <p:nvSpPr>
          <p:cNvPr id="23" name="TextBox 23"/>
          <p:cNvSpPr txBox="1"/>
          <p:nvPr/>
        </p:nvSpPr>
        <p:spPr>
          <a:xfrm>
            <a:off x="907256" y="3349552"/>
            <a:ext cx="649537" cy="646331"/>
          </a:xfrm>
          <a:prstGeom prst="rect">
            <a:avLst/>
          </a:prstGeom>
          <a:noFill/>
        </p:spPr>
        <p:txBody>
          <a:bodyPr wrap="none" rtlCol="0">
            <a:spAutoFit/>
          </a:bodyPr>
          <a:lstStyle/>
          <a:p>
            <a:r>
              <a:rPr lang="zh-CN" altLang="en-US" sz="1800" b="1" dirty="0" smtClean="0">
                <a:solidFill>
                  <a:srgbClr val="3AC1D3"/>
                </a:solidFill>
                <a:latin typeface="微软雅黑" panose="020B0503020204020204" pitchFamily="34" charset="-122"/>
                <a:ea typeface="微软雅黑" panose="020B0503020204020204" pitchFamily="34" charset="-122"/>
              </a:rPr>
              <a:t>添加</a:t>
            </a:r>
            <a:endParaRPr lang="en-US" altLang="zh-CN" sz="1800" b="1" dirty="0" smtClean="0">
              <a:solidFill>
                <a:srgbClr val="3AC1D3"/>
              </a:solidFill>
              <a:latin typeface="微软雅黑" panose="020B0503020204020204" pitchFamily="34" charset="-122"/>
              <a:ea typeface="微软雅黑" panose="020B0503020204020204" pitchFamily="34" charset="-122"/>
            </a:endParaRPr>
          </a:p>
          <a:p>
            <a:r>
              <a:rPr lang="zh-CN" altLang="en-US" sz="1800" b="1" dirty="0" smtClean="0">
                <a:solidFill>
                  <a:srgbClr val="3AC1D3"/>
                </a:solidFill>
                <a:latin typeface="微软雅黑" panose="020B0503020204020204" pitchFamily="34" charset="-122"/>
                <a:ea typeface="微软雅黑" panose="020B0503020204020204" pitchFamily="34" charset="-122"/>
              </a:rPr>
              <a:t>标题</a:t>
            </a:r>
            <a:endParaRPr lang="zh-CN" altLang="en-US" sz="1800" b="1" dirty="0">
              <a:solidFill>
                <a:srgbClr val="3AC1D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3931943"/>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53" presetClass="entr" presetSubtype="16"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500" fill="hold"/>
                                        <p:tgtEl>
                                          <p:spTgt spid="21"/>
                                        </p:tgtEl>
                                        <p:attrNameLst>
                                          <p:attrName>ppt_w</p:attrName>
                                        </p:attrNameLst>
                                      </p:cBhvr>
                                      <p:tavLst>
                                        <p:tav tm="0">
                                          <p:val>
                                            <p:fltVal val="0"/>
                                          </p:val>
                                        </p:tav>
                                        <p:tav tm="100000">
                                          <p:val>
                                            <p:strVal val="#ppt_w"/>
                                          </p:val>
                                        </p:tav>
                                      </p:tavLst>
                                    </p:anim>
                                    <p:anim calcmode="lin" valueType="num">
                                      <p:cBhvr>
                                        <p:cTn id="21" dur="500" fill="hold"/>
                                        <p:tgtEl>
                                          <p:spTgt spid="21"/>
                                        </p:tgtEl>
                                        <p:attrNameLst>
                                          <p:attrName>ppt_h</p:attrName>
                                        </p:attrNameLst>
                                      </p:cBhvr>
                                      <p:tavLst>
                                        <p:tav tm="0">
                                          <p:val>
                                            <p:fltVal val="0"/>
                                          </p:val>
                                        </p:tav>
                                        <p:tav tm="100000">
                                          <p:val>
                                            <p:strVal val="#ppt_h"/>
                                          </p:val>
                                        </p:tav>
                                      </p:tavLst>
                                    </p:anim>
                                    <p:animEffect transition="in" filter="fade">
                                      <p:cBhvr>
                                        <p:cTn id="22" dur="500"/>
                                        <p:tgtEl>
                                          <p:spTgt spid="2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sp>
        <p:nvSpPr>
          <p:cNvPr id="6" name="Freeform 5"/>
          <p:cNvSpPr>
            <a:spLocks noChangeArrowheads="1"/>
          </p:cNvSpPr>
          <p:nvPr/>
        </p:nvSpPr>
        <p:spPr bwMode="auto">
          <a:xfrm>
            <a:off x="755576" y="1603723"/>
            <a:ext cx="3683000" cy="1954213"/>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2"/>
              <a:gd name="T34" fmla="*/ 0 h 139"/>
              <a:gd name="T35" fmla="*/ 262 w 262"/>
              <a:gd name="T36" fmla="*/ 139 h 1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rgbClr val="92D05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bg1"/>
              </a:solidFill>
              <a:latin typeface="+mn-lt"/>
              <a:ea typeface="+mn-ea"/>
              <a:cs typeface="+mn-ea"/>
              <a:sym typeface="+mn-lt"/>
            </a:endParaRPr>
          </a:p>
        </p:txBody>
      </p:sp>
      <p:sp>
        <p:nvSpPr>
          <p:cNvPr id="7" name="TextBox 265"/>
          <p:cNvSpPr>
            <a:spLocks noChangeArrowheads="1"/>
          </p:cNvSpPr>
          <p:nvPr/>
        </p:nvSpPr>
        <p:spPr bwMode="auto">
          <a:xfrm>
            <a:off x="4788024" y="1505298"/>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dirty="0">
                <a:solidFill>
                  <a:srgbClr val="3AC1D3"/>
                </a:solidFill>
                <a:latin typeface="微软雅黑" panose="020B0503020204020204" pitchFamily="34" charset="-122"/>
                <a:ea typeface="微软雅黑" panose="020B0503020204020204" pitchFamily="34" charset="-122"/>
                <a:cs typeface="+mn-ea"/>
                <a:sym typeface="+mn-lt"/>
              </a:rPr>
              <a:t>添加标题</a:t>
            </a:r>
            <a:endParaRPr lang="zh-CN" altLang="en-US" dirty="0">
              <a:solidFill>
                <a:srgbClr val="3AC1D3"/>
              </a:solidFill>
              <a:latin typeface="微软雅黑" panose="020B0503020204020204" pitchFamily="34" charset="-122"/>
              <a:ea typeface="微软雅黑" panose="020B0503020204020204" pitchFamily="34" charset="-122"/>
              <a:cs typeface="+mn-ea"/>
              <a:sym typeface="+mn-lt"/>
            </a:endParaRPr>
          </a:p>
        </p:txBody>
      </p:sp>
      <p:sp>
        <p:nvSpPr>
          <p:cNvPr id="8" name="矩形 7"/>
          <p:cNvSpPr>
            <a:spLocks noChangeArrowheads="1"/>
          </p:cNvSpPr>
          <p:nvPr/>
        </p:nvSpPr>
        <p:spPr bwMode="auto">
          <a:xfrm>
            <a:off x="4773538" y="2067694"/>
            <a:ext cx="3960813"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nSpc>
                <a:spcPct val="150000"/>
              </a:lnSpc>
            </a:pP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输入</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a:p>
            <a:pPr>
              <a:lnSpc>
                <a:spcPct val="150000"/>
              </a:lnSpc>
            </a:pP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这里</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输入简单的文字概述这里输入简单字概述这里输入简单简单的文字概述这里输入简单的文字概述简单的文字概述这里输入简单的</a:t>
            </a:r>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文字</a:t>
            </a:r>
            <a:endPar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9" name="TextBox 268"/>
          <p:cNvSpPr>
            <a:spLocks noChangeArrowheads="1"/>
          </p:cNvSpPr>
          <p:nvPr/>
        </p:nvSpPr>
        <p:spPr bwMode="auto">
          <a:xfrm>
            <a:off x="3082323" y="3784948"/>
            <a:ext cx="7328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3AC1D3"/>
                </a:solidFill>
                <a:latin typeface="+mn-lt"/>
                <a:ea typeface="+mn-ea"/>
                <a:cs typeface="+mn-ea"/>
                <a:sym typeface="+mn-lt"/>
              </a:rPr>
              <a:t>52</a:t>
            </a:r>
            <a:r>
              <a:rPr lang="en-US" sz="2000" dirty="0">
                <a:solidFill>
                  <a:srgbClr val="3AC1D3"/>
                </a:solidFill>
                <a:latin typeface="+mn-lt"/>
                <a:ea typeface="+mn-ea"/>
                <a:cs typeface="+mn-ea"/>
                <a:sym typeface="+mn-lt"/>
              </a:rPr>
              <a:t>%</a:t>
            </a:r>
            <a:endParaRPr lang="zh-CN" altLang="en-US" sz="2000" dirty="0">
              <a:solidFill>
                <a:srgbClr val="3AC1D3"/>
              </a:solidFill>
              <a:latin typeface="+mn-lt"/>
              <a:ea typeface="+mn-ea"/>
              <a:cs typeface="+mn-ea"/>
              <a:sym typeface="+mn-lt"/>
            </a:endParaRPr>
          </a:p>
        </p:txBody>
      </p:sp>
      <p:sp>
        <p:nvSpPr>
          <p:cNvPr id="10" name="TextBox 269"/>
          <p:cNvSpPr>
            <a:spLocks noChangeArrowheads="1"/>
          </p:cNvSpPr>
          <p:nvPr/>
        </p:nvSpPr>
        <p:spPr bwMode="auto">
          <a:xfrm>
            <a:off x="1359885" y="3784948"/>
            <a:ext cx="73289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3AC1D3"/>
                </a:solidFill>
                <a:latin typeface="+mn-lt"/>
                <a:ea typeface="+mn-ea"/>
                <a:cs typeface="+mn-ea"/>
                <a:sym typeface="+mn-lt"/>
              </a:rPr>
              <a:t>48</a:t>
            </a:r>
            <a:r>
              <a:rPr lang="en-US" sz="2000" dirty="0">
                <a:solidFill>
                  <a:srgbClr val="3AC1D3"/>
                </a:solidFill>
                <a:latin typeface="+mn-lt"/>
                <a:ea typeface="+mn-ea"/>
                <a:cs typeface="+mn-ea"/>
                <a:sym typeface="+mn-lt"/>
              </a:rPr>
              <a:t>%</a:t>
            </a:r>
            <a:endParaRPr lang="zh-CN" altLang="en-US" sz="2800" dirty="0">
              <a:solidFill>
                <a:srgbClr val="3AC1D3"/>
              </a:solidFill>
              <a:latin typeface="+mn-lt"/>
              <a:ea typeface="+mn-ea"/>
              <a:cs typeface="+mn-ea"/>
              <a:sym typeface="+mn-lt"/>
            </a:endParaRPr>
          </a:p>
        </p:txBody>
      </p:sp>
      <p:sp>
        <p:nvSpPr>
          <p:cNvPr id="11" name="椭圆 10"/>
          <p:cNvSpPr/>
          <p:nvPr/>
        </p:nvSpPr>
        <p:spPr>
          <a:xfrm>
            <a:off x="1073795" y="1928292"/>
            <a:ext cx="1305074" cy="1305074"/>
          </a:xfrm>
          <a:prstGeom prst="ellipse">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2" name="椭圆 11"/>
          <p:cNvSpPr/>
          <p:nvPr/>
        </p:nvSpPr>
        <p:spPr>
          <a:xfrm>
            <a:off x="2796232" y="1890578"/>
            <a:ext cx="1305074" cy="1305074"/>
          </a:xfrm>
          <a:prstGeom prst="ellipse">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Tree>
    <p:extLst>
      <p:ext uri="{BB962C8B-B14F-4D97-AF65-F5344CB8AC3E}">
        <p14:creationId xmlns:p14="http://schemas.microsoft.com/office/powerpoint/2010/main" val="2801220763"/>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000"/>
                            </p:stCondLst>
                            <p:childTnLst>
                              <p:par>
                                <p:cTn id="16" presetID="17" presetClass="entr" presetSubtype="1" fill="hold" grpId="0" nodeType="afterEffect">
                                  <p:stCondLst>
                                    <p:cond delay="0"/>
                                  </p:stCondLst>
                                  <p:iterate type="lt">
                                    <p:tmPct val="10000"/>
                                  </p:iterate>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ppt_h/2"/>
                                          </p:val>
                                        </p:tav>
                                        <p:tav tm="100000">
                                          <p:val>
                                            <p:strVal val="#ppt_y"/>
                                          </p:val>
                                        </p:tav>
                                      </p:tavLst>
                                    </p:anim>
                                    <p:anim calcmode="lin" valueType="num">
                                      <p:cBhvr>
                                        <p:cTn id="20" dur="500" fill="hold"/>
                                        <p:tgtEl>
                                          <p:spTgt spid="10"/>
                                        </p:tgtEl>
                                        <p:attrNameLst>
                                          <p:attrName>ppt_w</p:attrName>
                                        </p:attrNameLst>
                                      </p:cBhvr>
                                      <p:tavLst>
                                        <p:tav tm="0">
                                          <p:val>
                                            <p:strVal val="#ppt_w"/>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childTnLst>
                                </p:cTn>
                              </p:par>
                              <p:par>
                                <p:cTn id="22" presetID="17" presetClass="entr" presetSubtype="1" fill="hold" grpId="0" nodeType="withEffect">
                                  <p:stCondLst>
                                    <p:cond delay="0"/>
                                  </p:stCondLst>
                                  <p:iterate type="lt">
                                    <p:tmPct val="10000"/>
                                  </p:iterate>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ppt_x</p:attrName>
                                        </p:attrNameLst>
                                      </p:cBhvr>
                                      <p:tavLst>
                                        <p:tav tm="0">
                                          <p:val>
                                            <p:strVal val="#ppt_x"/>
                                          </p:val>
                                        </p:tav>
                                        <p:tav tm="100000">
                                          <p:val>
                                            <p:strVal val="#ppt_x"/>
                                          </p:val>
                                        </p:tav>
                                      </p:tavLst>
                                    </p:anim>
                                    <p:anim calcmode="lin" valueType="num">
                                      <p:cBhvr>
                                        <p:cTn id="25" dur="500" fill="hold"/>
                                        <p:tgtEl>
                                          <p:spTgt spid="9"/>
                                        </p:tgtEl>
                                        <p:attrNameLst>
                                          <p:attrName>ppt_y</p:attrName>
                                        </p:attrNameLst>
                                      </p:cBhvr>
                                      <p:tavLst>
                                        <p:tav tm="0">
                                          <p:val>
                                            <p:strVal val="#ppt_y-#ppt_h/2"/>
                                          </p:val>
                                        </p:tav>
                                        <p:tav tm="100000">
                                          <p:val>
                                            <p:strVal val="#ppt_y"/>
                                          </p:val>
                                        </p:tav>
                                      </p:tavLst>
                                    </p:anim>
                                    <p:anim calcmode="lin" valueType="num">
                                      <p:cBhvr>
                                        <p:cTn id="26" dur="500" fill="hold"/>
                                        <p:tgtEl>
                                          <p:spTgt spid="9"/>
                                        </p:tgtEl>
                                        <p:attrNameLst>
                                          <p:attrName>ppt_w</p:attrName>
                                        </p:attrNameLst>
                                      </p:cBhvr>
                                      <p:tavLst>
                                        <p:tav tm="0">
                                          <p:val>
                                            <p:strVal val="#ppt_w"/>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childTnLst>
                                </p:cTn>
                              </p:par>
                              <p:par>
                                <p:cTn id="28" presetID="17" presetClass="entr" presetSubtype="1" fill="hold" grpId="0" nodeType="with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ppt_x</p:attrName>
                                        </p:attrNameLst>
                                      </p:cBhvr>
                                      <p:tavLst>
                                        <p:tav tm="0">
                                          <p:val>
                                            <p:strVal val="#ppt_x"/>
                                          </p:val>
                                        </p:tav>
                                        <p:tav tm="100000">
                                          <p:val>
                                            <p:strVal val="#ppt_x"/>
                                          </p:val>
                                        </p:tav>
                                      </p:tavLst>
                                    </p:anim>
                                    <p:anim calcmode="lin" valueType="num">
                                      <p:cBhvr>
                                        <p:cTn id="31" dur="500" fill="hold"/>
                                        <p:tgtEl>
                                          <p:spTgt spid="7"/>
                                        </p:tgtEl>
                                        <p:attrNameLst>
                                          <p:attrName>ppt_y</p:attrName>
                                        </p:attrNameLst>
                                      </p:cBhvr>
                                      <p:tavLst>
                                        <p:tav tm="0">
                                          <p:val>
                                            <p:strVal val="#ppt_y-#ppt_h/2"/>
                                          </p:val>
                                        </p:tav>
                                        <p:tav tm="100000">
                                          <p:val>
                                            <p:strVal val="#ppt_y"/>
                                          </p:val>
                                        </p:tav>
                                      </p:tavLst>
                                    </p:anim>
                                    <p:anim calcmode="lin" valueType="num">
                                      <p:cBhvr>
                                        <p:cTn id="32" dur="500" fill="hold"/>
                                        <p:tgtEl>
                                          <p:spTgt spid="7"/>
                                        </p:tgtEl>
                                        <p:attrNameLst>
                                          <p:attrName>ppt_w</p:attrName>
                                        </p:attrNameLst>
                                      </p:cBhvr>
                                      <p:tavLst>
                                        <p:tav tm="0">
                                          <p:val>
                                            <p:strVal val="#ppt_w"/>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childTnLst>
                                </p:cTn>
                              </p:par>
                            </p:childTnLst>
                          </p:cTn>
                        </p:par>
                        <p:par>
                          <p:cTn id="34" fill="hold">
                            <p:stCondLst>
                              <p:cond delay="1650"/>
                            </p:stCondLst>
                            <p:childTnLst>
                              <p:par>
                                <p:cTn id="35" presetID="22" presetClass="entr" presetSubtype="1"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9" grpId="0"/>
      <p:bldP spid="10" grpId="0"/>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sp>
        <p:nvSpPr>
          <p:cNvPr id="6" name="Freeform 11"/>
          <p:cNvSpPr>
            <a:spLocks noEditPoints="1"/>
          </p:cNvSpPr>
          <p:nvPr/>
        </p:nvSpPr>
        <p:spPr bwMode="auto">
          <a:xfrm>
            <a:off x="831066" y="3060118"/>
            <a:ext cx="1249769" cy="1248110"/>
          </a:xfrm>
          <a:custGeom>
            <a:avLst/>
            <a:gdLst>
              <a:gd name="T0" fmla="*/ 638 w 638"/>
              <a:gd name="T1" fmla="*/ 346 h 637"/>
              <a:gd name="T2" fmla="*/ 603 w 638"/>
              <a:gd name="T3" fmla="*/ 284 h 637"/>
              <a:gd name="T4" fmla="*/ 556 w 638"/>
              <a:gd name="T5" fmla="*/ 221 h 637"/>
              <a:gd name="T6" fmla="*/ 609 w 638"/>
              <a:gd name="T7" fmla="*/ 184 h 637"/>
              <a:gd name="T8" fmla="*/ 547 w 638"/>
              <a:gd name="T9" fmla="*/ 146 h 637"/>
              <a:gd name="T10" fmla="*/ 476 w 638"/>
              <a:gd name="T11" fmla="*/ 116 h 637"/>
              <a:gd name="T12" fmla="*/ 503 w 638"/>
              <a:gd name="T13" fmla="*/ 57 h 637"/>
              <a:gd name="T14" fmla="*/ 432 w 638"/>
              <a:gd name="T15" fmla="*/ 56 h 637"/>
              <a:gd name="T16" fmla="*/ 353 w 638"/>
              <a:gd name="T17" fmla="*/ 65 h 637"/>
              <a:gd name="T18" fmla="*/ 347 w 638"/>
              <a:gd name="T19" fmla="*/ 0 h 637"/>
              <a:gd name="T20" fmla="*/ 285 w 638"/>
              <a:gd name="T21" fmla="*/ 34 h 637"/>
              <a:gd name="T22" fmla="*/ 221 w 638"/>
              <a:gd name="T23" fmla="*/ 81 h 637"/>
              <a:gd name="T24" fmla="*/ 185 w 638"/>
              <a:gd name="T25" fmla="*/ 28 h 637"/>
              <a:gd name="T26" fmla="*/ 149 w 638"/>
              <a:gd name="T27" fmla="*/ 90 h 637"/>
              <a:gd name="T28" fmla="*/ 117 w 638"/>
              <a:gd name="T29" fmla="*/ 162 h 637"/>
              <a:gd name="T30" fmla="*/ 58 w 638"/>
              <a:gd name="T31" fmla="*/ 134 h 637"/>
              <a:gd name="T32" fmla="*/ 56 w 638"/>
              <a:gd name="T33" fmla="*/ 205 h 637"/>
              <a:gd name="T34" fmla="*/ 66 w 638"/>
              <a:gd name="T35" fmla="*/ 284 h 637"/>
              <a:gd name="T36" fmla="*/ 0 w 638"/>
              <a:gd name="T37" fmla="*/ 290 h 637"/>
              <a:gd name="T38" fmla="*/ 37 w 638"/>
              <a:gd name="T39" fmla="*/ 352 h 637"/>
              <a:gd name="T40" fmla="*/ 82 w 638"/>
              <a:gd name="T41" fmla="*/ 414 h 637"/>
              <a:gd name="T42" fmla="*/ 29 w 638"/>
              <a:gd name="T43" fmla="*/ 452 h 637"/>
              <a:gd name="T44" fmla="*/ 91 w 638"/>
              <a:gd name="T45" fmla="*/ 488 h 637"/>
              <a:gd name="T46" fmla="*/ 162 w 638"/>
              <a:gd name="T47" fmla="*/ 520 h 637"/>
              <a:gd name="T48" fmla="*/ 135 w 638"/>
              <a:gd name="T49" fmla="*/ 579 h 637"/>
              <a:gd name="T50" fmla="*/ 208 w 638"/>
              <a:gd name="T51" fmla="*/ 581 h 637"/>
              <a:gd name="T52" fmla="*/ 285 w 638"/>
              <a:gd name="T53" fmla="*/ 572 h 637"/>
              <a:gd name="T54" fmla="*/ 291 w 638"/>
              <a:gd name="T55" fmla="*/ 637 h 637"/>
              <a:gd name="T56" fmla="*/ 353 w 638"/>
              <a:gd name="T57" fmla="*/ 600 h 637"/>
              <a:gd name="T58" fmla="*/ 417 w 638"/>
              <a:gd name="T59" fmla="*/ 555 h 637"/>
              <a:gd name="T60" fmla="*/ 453 w 638"/>
              <a:gd name="T61" fmla="*/ 608 h 637"/>
              <a:gd name="T62" fmla="*/ 491 w 638"/>
              <a:gd name="T63" fmla="*/ 546 h 637"/>
              <a:gd name="T64" fmla="*/ 521 w 638"/>
              <a:gd name="T65" fmla="*/ 475 h 637"/>
              <a:gd name="T66" fmla="*/ 580 w 638"/>
              <a:gd name="T67" fmla="*/ 502 h 637"/>
              <a:gd name="T68" fmla="*/ 582 w 638"/>
              <a:gd name="T69" fmla="*/ 429 h 637"/>
              <a:gd name="T70" fmla="*/ 573 w 638"/>
              <a:gd name="T71" fmla="*/ 352 h 637"/>
              <a:gd name="T72" fmla="*/ 319 w 638"/>
              <a:gd name="T73" fmla="*/ 493 h 637"/>
              <a:gd name="T74" fmla="*/ 319 w 638"/>
              <a:gd name="T75" fmla="*/ 144 h 637"/>
              <a:gd name="T76" fmla="*/ 319 w 638"/>
              <a:gd name="T77" fmla="*/ 493 h 6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8" h="637">
                <a:moveTo>
                  <a:pt x="603" y="352"/>
                </a:moveTo>
                <a:cubicBezTo>
                  <a:pt x="638" y="346"/>
                  <a:pt x="638" y="346"/>
                  <a:pt x="638" y="346"/>
                </a:cubicBezTo>
                <a:cubicBezTo>
                  <a:pt x="638" y="290"/>
                  <a:pt x="638" y="290"/>
                  <a:pt x="638" y="290"/>
                </a:cubicBezTo>
                <a:cubicBezTo>
                  <a:pt x="603" y="284"/>
                  <a:pt x="603" y="284"/>
                  <a:pt x="603" y="284"/>
                </a:cubicBezTo>
                <a:cubicBezTo>
                  <a:pt x="573" y="284"/>
                  <a:pt x="573" y="284"/>
                  <a:pt x="573" y="284"/>
                </a:cubicBezTo>
                <a:cubicBezTo>
                  <a:pt x="570" y="261"/>
                  <a:pt x="564" y="240"/>
                  <a:pt x="556" y="221"/>
                </a:cubicBezTo>
                <a:cubicBezTo>
                  <a:pt x="582" y="205"/>
                  <a:pt x="582" y="205"/>
                  <a:pt x="582" y="205"/>
                </a:cubicBezTo>
                <a:cubicBezTo>
                  <a:pt x="609" y="184"/>
                  <a:pt x="609" y="184"/>
                  <a:pt x="609" y="184"/>
                </a:cubicBezTo>
                <a:cubicBezTo>
                  <a:pt x="580" y="134"/>
                  <a:pt x="580" y="134"/>
                  <a:pt x="580" y="134"/>
                </a:cubicBezTo>
                <a:cubicBezTo>
                  <a:pt x="547" y="146"/>
                  <a:pt x="547" y="146"/>
                  <a:pt x="547" y="146"/>
                </a:cubicBezTo>
                <a:cubicBezTo>
                  <a:pt x="521" y="162"/>
                  <a:pt x="521" y="162"/>
                  <a:pt x="521" y="162"/>
                </a:cubicBezTo>
                <a:cubicBezTo>
                  <a:pt x="509" y="145"/>
                  <a:pt x="493" y="128"/>
                  <a:pt x="476" y="116"/>
                </a:cubicBezTo>
                <a:cubicBezTo>
                  <a:pt x="491" y="90"/>
                  <a:pt x="491" y="90"/>
                  <a:pt x="491" y="90"/>
                </a:cubicBezTo>
                <a:cubicBezTo>
                  <a:pt x="503" y="57"/>
                  <a:pt x="503" y="57"/>
                  <a:pt x="503" y="57"/>
                </a:cubicBezTo>
                <a:cubicBezTo>
                  <a:pt x="453" y="28"/>
                  <a:pt x="453" y="28"/>
                  <a:pt x="453" y="28"/>
                </a:cubicBezTo>
                <a:cubicBezTo>
                  <a:pt x="432" y="56"/>
                  <a:pt x="432" y="56"/>
                  <a:pt x="432" y="56"/>
                </a:cubicBezTo>
                <a:cubicBezTo>
                  <a:pt x="417" y="81"/>
                  <a:pt x="417" y="81"/>
                  <a:pt x="417" y="81"/>
                </a:cubicBezTo>
                <a:cubicBezTo>
                  <a:pt x="397" y="74"/>
                  <a:pt x="376" y="68"/>
                  <a:pt x="353" y="65"/>
                </a:cubicBezTo>
                <a:cubicBezTo>
                  <a:pt x="353" y="34"/>
                  <a:pt x="353" y="34"/>
                  <a:pt x="353" y="34"/>
                </a:cubicBezTo>
                <a:cubicBezTo>
                  <a:pt x="347" y="0"/>
                  <a:pt x="347" y="0"/>
                  <a:pt x="347" y="0"/>
                </a:cubicBezTo>
                <a:cubicBezTo>
                  <a:pt x="291" y="0"/>
                  <a:pt x="291" y="0"/>
                  <a:pt x="291" y="0"/>
                </a:cubicBezTo>
                <a:cubicBezTo>
                  <a:pt x="285" y="34"/>
                  <a:pt x="285" y="34"/>
                  <a:pt x="285" y="34"/>
                </a:cubicBezTo>
                <a:cubicBezTo>
                  <a:pt x="285" y="65"/>
                  <a:pt x="285" y="65"/>
                  <a:pt x="285" y="65"/>
                </a:cubicBezTo>
                <a:cubicBezTo>
                  <a:pt x="262" y="68"/>
                  <a:pt x="243" y="74"/>
                  <a:pt x="221" y="81"/>
                </a:cubicBezTo>
                <a:cubicBezTo>
                  <a:pt x="208" y="56"/>
                  <a:pt x="208" y="56"/>
                  <a:pt x="208" y="56"/>
                </a:cubicBezTo>
                <a:cubicBezTo>
                  <a:pt x="185" y="28"/>
                  <a:pt x="185" y="28"/>
                  <a:pt x="185" y="28"/>
                </a:cubicBezTo>
                <a:cubicBezTo>
                  <a:pt x="135" y="57"/>
                  <a:pt x="135" y="57"/>
                  <a:pt x="135" y="57"/>
                </a:cubicBezTo>
                <a:cubicBezTo>
                  <a:pt x="149" y="90"/>
                  <a:pt x="149" y="90"/>
                  <a:pt x="149" y="90"/>
                </a:cubicBezTo>
                <a:cubicBezTo>
                  <a:pt x="162" y="116"/>
                  <a:pt x="162" y="116"/>
                  <a:pt x="162" y="116"/>
                </a:cubicBezTo>
                <a:cubicBezTo>
                  <a:pt x="146" y="128"/>
                  <a:pt x="131" y="145"/>
                  <a:pt x="117" y="162"/>
                </a:cubicBezTo>
                <a:cubicBezTo>
                  <a:pt x="91" y="146"/>
                  <a:pt x="91" y="146"/>
                  <a:pt x="91" y="146"/>
                </a:cubicBezTo>
                <a:cubicBezTo>
                  <a:pt x="58" y="134"/>
                  <a:pt x="58" y="134"/>
                  <a:pt x="58" y="134"/>
                </a:cubicBezTo>
                <a:cubicBezTo>
                  <a:pt x="29" y="184"/>
                  <a:pt x="29" y="184"/>
                  <a:pt x="29" y="184"/>
                </a:cubicBezTo>
                <a:cubicBezTo>
                  <a:pt x="56" y="205"/>
                  <a:pt x="56" y="205"/>
                  <a:pt x="56" y="205"/>
                </a:cubicBezTo>
                <a:cubicBezTo>
                  <a:pt x="82" y="221"/>
                  <a:pt x="82" y="221"/>
                  <a:pt x="82" y="221"/>
                </a:cubicBezTo>
                <a:cubicBezTo>
                  <a:pt x="75" y="240"/>
                  <a:pt x="69" y="261"/>
                  <a:pt x="66" y="284"/>
                </a:cubicBezTo>
                <a:cubicBezTo>
                  <a:pt x="37" y="284"/>
                  <a:pt x="37" y="284"/>
                  <a:pt x="37" y="284"/>
                </a:cubicBezTo>
                <a:cubicBezTo>
                  <a:pt x="0" y="290"/>
                  <a:pt x="0" y="290"/>
                  <a:pt x="0" y="290"/>
                </a:cubicBezTo>
                <a:cubicBezTo>
                  <a:pt x="0" y="346"/>
                  <a:pt x="0" y="346"/>
                  <a:pt x="0" y="346"/>
                </a:cubicBezTo>
                <a:cubicBezTo>
                  <a:pt x="37" y="352"/>
                  <a:pt x="37" y="352"/>
                  <a:pt x="37" y="352"/>
                </a:cubicBezTo>
                <a:cubicBezTo>
                  <a:pt x="66" y="352"/>
                  <a:pt x="66" y="352"/>
                  <a:pt x="66" y="352"/>
                </a:cubicBezTo>
                <a:cubicBezTo>
                  <a:pt x="69" y="373"/>
                  <a:pt x="75" y="395"/>
                  <a:pt x="82" y="414"/>
                </a:cubicBezTo>
                <a:cubicBezTo>
                  <a:pt x="56" y="429"/>
                  <a:pt x="56" y="429"/>
                  <a:pt x="56" y="429"/>
                </a:cubicBezTo>
                <a:cubicBezTo>
                  <a:pt x="29" y="452"/>
                  <a:pt x="29" y="452"/>
                  <a:pt x="29" y="452"/>
                </a:cubicBezTo>
                <a:cubicBezTo>
                  <a:pt x="58" y="502"/>
                  <a:pt x="58" y="502"/>
                  <a:pt x="58" y="502"/>
                </a:cubicBezTo>
                <a:cubicBezTo>
                  <a:pt x="91" y="488"/>
                  <a:pt x="91" y="488"/>
                  <a:pt x="91" y="488"/>
                </a:cubicBezTo>
                <a:cubicBezTo>
                  <a:pt x="117" y="475"/>
                  <a:pt x="117" y="475"/>
                  <a:pt x="117" y="475"/>
                </a:cubicBezTo>
                <a:cubicBezTo>
                  <a:pt x="131" y="491"/>
                  <a:pt x="146" y="507"/>
                  <a:pt x="162" y="520"/>
                </a:cubicBezTo>
                <a:cubicBezTo>
                  <a:pt x="149" y="546"/>
                  <a:pt x="149" y="546"/>
                  <a:pt x="149" y="546"/>
                </a:cubicBezTo>
                <a:cubicBezTo>
                  <a:pt x="135" y="579"/>
                  <a:pt x="135" y="579"/>
                  <a:pt x="135" y="579"/>
                </a:cubicBezTo>
                <a:cubicBezTo>
                  <a:pt x="185" y="608"/>
                  <a:pt x="185" y="608"/>
                  <a:pt x="185" y="608"/>
                </a:cubicBezTo>
                <a:cubicBezTo>
                  <a:pt x="208" y="581"/>
                  <a:pt x="208" y="581"/>
                  <a:pt x="208" y="581"/>
                </a:cubicBezTo>
                <a:cubicBezTo>
                  <a:pt x="221" y="555"/>
                  <a:pt x="221" y="555"/>
                  <a:pt x="221" y="555"/>
                </a:cubicBezTo>
                <a:cubicBezTo>
                  <a:pt x="243" y="563"/>
                  <a:pt x="262" y="569"/>
                  <a:pt x="285" y="572"/>
                </a:cubicBezTo>
                <a:cubicBezTo>
                  <a:pt x="285" y="600"/>
                  <a:pt x="285" y="600"/>
                  <a:pt x="285" y="600"/>
                </a:cubicBezTo>
                <a:cubicBezTo>
                  <a:pt x="291" y="637"/>
                  <a:pt x="291" y="637"/>
                  <a:pt x="291" y="637"/>
                </a:cubicBezTo>
                <a:cubicBezTo>
                  <a:pt x="347" y="637"/>
                  <a:pt x="347" y="637"/>
                  <a:pt x="347" y="637"/>
                </a:cubicBezTo>
                <a:cubicBezTo>
                  <a:pt x="353" y="600"/>
                  <a:pt x="353" y="600"/>
                  <a:pt x="353" y="600"/>
                </a:cubicBezTo>
                <a:cubicBezTo>
                  <a:pt x="353" y="572"/>
                  <a:pt x="353" y="572"/>
                  <a:pt x="353" y="572"/>
                </a:cubicBezTo>
                <a:cubicBezTo>
                  <a:pt x="376" y="569"/>
                  <a:pt x="397" y="563"/>
                  <a:pt x="417" y="555"/>
                </a:cubicBezTo>
                <a:cubicBezTo>
                  <a:pt x="432" y="581"/>
                  <a:pt x="432" y="581"/>
                  <a:pt x="432" y="581"/>
                </a:cubicBezTo>
                <a:cubicBezTo>
                  <a:pt x="453" y="608"/>
                  <a:pt x="453" y="608"/>
                  <a:pt x="453" y="608"/>
                </a:cubicBezTo>
                <a:cubicBezTo>
                  <a:pt x="503" y="579"/>
                  <a:pt x="503" y="579"/>
                  <a:pt x="503" y="579"/>
                </a:cubicBezTo>
                <a:cubicBezTo>
                  <a:pt x="491" y="546"/>
                  <a:pt x="491" y="546"/>
                  <a:pt x="491" y="546"/>
                </a:cubicBezTo>
                <a:cubicBezTo>
                  <a:pt x="476" y="520"/>
                  <a:pt x="476" y="520"/>
                  <a:pt x="476" y="520"/>
                </a:cubicBezTo>
                <a:cubicBezTo>
                  <a:pt x="493" y="507"/>
                  <a:pt x="509" y="491"/>
                  <a:pt x="521" y="475"/>
                </a:cubicBezTo>
                <a:cubicBezTo>
                  <a:pt x="547" y="488"/>
                  <a:pt x="547" y="488"/>
                  <a:pt x="547" y="488"/>
                </a:cubicBezTo>
                <a:cubicBezTo>
                  <a:pt x="580" y="502"/>
                  <a:pt x="580" y="502"/>
                  <a:pt x="580" y="502"/>
                </a:cubicBezTo>
                <a:cubicBezTo>
                  <a:pt x="609" y="452"/>
                  <a:pt x="609" y="452"/>
                  <a:pt x="609" y="452"/>
                </a:cubicBezTo>
                <a:cubicBezTo>
                  <a:pt x="582" y="429"/>
                  <a:pt x="582" y="429"/>
                  <a:pt x="582" y="429"/>
                </a:cubicBezTo>
                <a:cubicBezTo>
                  <a:pt x="556" y="414"/>
                  <a:pt x="556" y="414"/>
                  <a:pt x="556" y="414"/>
                </a:cubicBezTo>
                <a:cubicBezTo>
                  <a:pt x="564" y="395"/>
                  <a:pt x="570" y="373"/>
                  <a:pt x="573" y="352"/>
                </a:cubicBezTo>
                <a:lnTo>
                  <a:pt x="603" y="352"/>
                </a:lnTo>
                <a:close/>
                <a:moveTo>
                  <a:pt x="319" y="493"/>
                </a:moveTo>
                <a:cubicBezTo>
                  <a:pt x="223" y="493"/>
                  <a:pt x="145" y="414"/>
                  <a:pt x="145" y="318"/>
                </a:cubicBezTo>
                <a:cubicBezTo>
                  <a:pt x="145" y="222"/>
                  <a:pt x="223" y="144"/>
                  <a:pt x="319" y="144"/>
                </a:cubicBezTo>
                <a:cubicBezTo>
                  <a:pt x="415" y="144"/>
                  <a:pt x="493" y="222"/>
                  <a:pt x="493" y="318"/>
                </a:cubicBezTo>
                <a:cubicBezTo>
                  <a:pt x="493" y="414"/>
                  <a:pt x="415" y="493"/>
                  <a:pt x="319" y="493"/>
                </a:cubicBezTo>
                <a:close/>
              </a:path>
            </a:pathLst>
          </a:custGeom>
          <a:solidFill>
            <a:srgbClr val="92D050"/>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800">
              <a:solidFill>
                <a:srgbClr val="1B3C70"/>
              </a:solidFill>
              <a:latin typeface="微软雅黑" pitchFamily="34" charset="-122"/>
              <a:ea typeface="微软雅黑" pitchFamily="34" charset="-122"/>
            </a:endParaRPr>
          </a:p>
        </p:txBody>
      </p:sp>
      <p:sp>
        <p:nvSpPr>
          <p:cNvPr id="7" name="Freeform 12"/>
          <p:cNvSpPr>
            <a:spLocks noEditPoints="1"/>
          </p:cNvSpPr>
          <p:nvPr/>
        </p:nvSpPr>
        <p:spPr bwMode="auto">
          <a:xfrm>
            <a:off x="1909997" y="2458868"/>
            <a:ext cx="1567394" cy="1564907"/>
          </a:xfrm>
          <a:custGeom>
            <a:avLst/>
            <a:gdLst>
              <a:gd name="T0" fmla="*/ 800 w 800"/>
              <a:gd name="T1" fmla="*/ 428 h 799"/>
              <a:gd name="T2" fmla="*/ 766 w 800"/>
              <a:gd name="T3" fmla="*/ 365 h 799"/>
              <a:gd name="T4" fmla="*/ 725 w 800"/>
              <a:gd name="T5" fmla="*/ 303 h 799"/>
              <a:gd name="T6" fmla="*/ 781 w 800"/>
              <a:gd name="T7" fmla="*/ 273 h 799"/>
              <a:gd name="T8" fmla="*/ 725 w 800"/>
              <a:gd name="T9" fmla="*/ 229 h 799"/>
              <a:gd name="T10" fmla="*/ 663 w 800"/>
              <a:gd name="T11" fmla="*/ 186 h 799"/>
              <a:gd name="T12" fmla="*/ 704 w 800"/>
              <a:gd name="T13" fmla="*/ 136 h 799"/>
              <a:gd name="T14" fmla="*/ 636 w 800"/>
              <a:gd name="T15" fmla="*/ 117 h 799"/>
              <a:gd name="T16" fmla="*/ 561 w 800"/>
              <a:gd name="T17" fmla="*/ 102 h 799"/>
              <a:gd name="T18" fmla="*/ 580 w 800"/>
              <a:gd name="T19" fmla="*/ 41 h 799"/>
              <a:gd name="T20" fmla="*/ 509 w 800"/>
              <a:gd name="T21" fmla="*/ 49 h 799"/>
              <a:gd name="T22" fmla="*/ 436 w 800"/>
              <a:gd name="T23" fmla="*/ 64 h 799"/>
              <a:gd name="T24" fmla="*/ 430 w 800"/>
              <a:gd name="T25" fmla="*/ 0 h 799"/>
              <a:gd name="T26" fmla="*/ 366 w 800"/>
              <a:gd name="T27" fmla="*/ 35 h 799"/>
              <a:gd name="T28" fmla="*/ 304 w 800"/>
              <a:gd name="T29" fmla="*/ 76 h 799"/>
              <a:gd name="T30" fmla="*/ 274 w 800"/>
              <a:gd name="T31" fmla="*/ 20 h 799"/>
              <a:gd name="T32" fmla="*/ 230 w 800"/>
              <a:gd name="T33" fmla="*/ 76 h 799"/>
              <a:gd name="T34" fmla="*/ 188 w 800"/>
              <a:gd name="T35" fmla="*/ 138 h 799"/>
              <a:gd name="T36" fmla="*/ 138 w 800"/>
              <a:gd name="T37" fmla="*/ 97 h 799"/>
              <a:gd name="T38" fmla="*/ 118 w 800"/>
              <a:gd name="T39" fmla="*/ 165 h 799"/>
              <a:gd name="T40" fmla="*/ 103 w 800"/>
              <a:gd name="T41" fmla="*/ 239 h 799"/>
              <a:gd name="T42" fmla="*/ 43 w 800"/>
              <a:gd name="T43" fmla="*/ 220 h 799"/>
              <a:gd name="T44" fmla="*/ 50 w 800"/>
              <a:gd name="T45" fmla="*/ 292 h 799"/>
              <a:gd name="T46" fmla="*/ 64 w 800"/>
              <a:gd name="T47" fmla="*/ 365 h 799"/>
              <a:gd name="T48" fmla="*/ 0 w 800"/>
              <a:gd name="T49" fmla="*/ 371 h 799"/>
              <a:gd name="T50" fmla="*/ 37 w 800"/>
              <a:gd name="T51" fmla="*/ 435 h 799"/>
              <a:gd name="T52" fmla="*/ 77 w 800"/>
              <a:gd name="T53" fmla="*/ 497 h 799"/>
              <a:gd name="T54" fmla="*/ 20 w 800"/>
              <a:gd name="T55" fmla="*/ 527 h 799"/>
              <a:gd name="T56" fmla="*/ 77 w 800"/>
              <a:gd name="T57" fmla="*/ 571 h 799"/>
              <a:gd name="T58" fmla="*/ 139 w 800"/>
              <a:gd name="T59" fmla="*/ 613 h 799"/>
              <a:gd name="T60" fmla="*/ 99 w 800"/>
              <a:gd name="T61" fmla="*/ 663 h 799"/>
              <a:gd name="T62" fmla="*/ 167 w 800"/>
              <a:gd name="T63" fmla="*/ 683 h 799"/>
              <a:gd name="T64" fmla="*/ 241 w 800"/>
              <a:gd name="T65" fmla="*/ 698 h 799"/>
              <a:gd name="T66" fmla="*/ 221 w 800"/>
              <a:gd name="T67" fmla="*/ 758 h 799"/>
              <a:gd name="T68" fmla="*/ 292 w 800"/>
              <a:gd name="T69" fmla="*/ 751 h 799"/>
              <a:gd name="T70" fmla="*/ 366 w 800"/>
              <a:gd name="T71" fmla="*/ 736 h 799"/>
              <a:gd name="T72" fmla="*/ 372 w 800"/>
              <a:gd name="T73" fmla="*/ 799 h 799"/>
              <a:gd name="T74" fmla="*/ 436 w 800"/>
              <a:gd name="T75" fmla="*/ 764 h 799"/>
              <a:gd name="T76" fmla="*/ 498 w 800"/>
              <a:gd name="T77" fmla="*/ 724 h 799"/>
              <a:gd name="T78" fmla="*/ 528 w 800"/>
              <a:gd name="T79" fmla="*/ 781 h 799"/>
              <a:gd name="T80" fmla="*/ 572 w 800"/>
              <a:gd name="T81" fmla="*/ 724 h 799"/>
              <a:gd name="T82" fmla="*/ 614 w 800"/>
              <a:gd name="T83" fmla="*/ 662 h 799"/>
              <a:gd name="T84" fmla="*/ 664 w 800"/>
              <a:gd name="T85" fmla="*/ 702 h 799"/>
              <a:gd name="T86" fmla="*/ 684 w 800"/>
              <a:gd name="T87" fmla="*/ 634 h 799"/>
              <a:gd name="T88" fmla="*/ 699 w 800"/>
              <a:gd name="T89" fmla="*/ 560 h 799"/>
              <a:gd name="T90" fmla="*/ 760 w 800"/>
              <a:gd name="T91" fmla="*/ 580 h 799"/>
              <a:gd name="T92" fmla="*/ 751 w 800"/>
              <a:gd name="T93" fmla="*/ 507 h 799"/>
              <a:gd name="T94" fmla="*/ 737 w 800"/>
              <a:gd name="T95" fmla="*/ 435 h 799"/>
              <a:gd name="T96" fmla="*/ 400 w 800"/>
              <a:gd name="T97" fmla="*/ 650 h 799"/>
              <a:gd name="T98" fmla="*/ 400 w 800"/>
              <a:gd name="T99" fmla="*/ 149 h 799"/>
              <a:gd name="T100" fmla="*/ 400 w 800"/>
              <a:gd name="T101" fmla="*/ 65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0" h="799">
                <a:moveTo>
                  <a:pt x="766" y="435"/>
                </a:moveTo>
                <a:cubicBezTo>
                  <a:pt x="800" y="428"/>
                  <a:pt x="800" y="428"/>
                  <a:pt x="800" y="428"/>
                </a:cubicBezTo>
                <a:cubicBezTo>
                  <a:pt x="800" y="371"/>
                  <a:pt x="800" y="371"/>
                  <a:pt x="800" y="371"/>
                </a:cubicBezTo>
                <a:cubicBezTo>
                  <a:pt x="766" y="365"/>
                  <a:pt x="766" y="365"/>
                  <a:pt x="766" y="365"/>
                </a:cubicBezTo>
                <a:cubicBezTo>
                  <a:pt x="737" y="365"/>
                  <a:pt x="737" y="365"/>
                  <a:pt x="737" y="365"/>
                </a:cubicBezTo>
                <a:cubicBezTo>
                  <a:pt x="735" y="344"/>
                  <a:pt x="731" y="322"/>
                  <a:pt x="725" y="303"/>
                </a:cubicBezTo>
                <a:cubicBezTo>
                  <a:pt x="751" y="292"/>
                  <a:pt x="751" y="292"/>
                  <a:pt x="751" y="292"/>
                </a:cubicBezTo>
                <a:cubicBezTo>
                  <a:pt x="781" y="273"/>
                  <a:pt x="781" y="273"/>
                  <a:pt x="781" y="273"/>
                </a:cubicBezTo>
                <a:cubicBezTo>
                  <a:pt x="760" y="220"/>
                  <a:pt x="760" y="220"/>
                  <a:pt x="760" y="220"/>
                </a:cubicBezTo>
                <a:cubicBezTo>
                  <a:pt x="725" y="229"/>
                  <a:pt x="725" y="229"/>
                  <a:pt x="725" y="229"/>
                </a:cubicBezTo>
                <a:cubicBezTo>
                  <a:pt x="699" y="239"/>
                  <a:pt x="699" y="239"/>
                  <a:pt x="699" y="239"/>
                </a:cubicBezTo>
                <a:cubicBezTo>
                  <a:pt x="689" y="220"/>
                  <a:pt x="676" y="203"/>
                  <a:pt x="663" y="186"/>
                </a:cubicBezTo>
                <a:cubicBezTo>
                  <a:pt x="684" y="165"/>
                  <a:pt x="684" y="165"/>
                  <a:pt x="684" y="165"/>
                </a:cubicBezTo>
                <a:cubicBezTo>
                  <a:pt x="704" y="136"/>
                  <a:pt x="704" y="136"/>
                  <a:pt x="704" y="136"/>
                </a:cubicBezTo>
                <a:cubicBezTo>
                  <a:pt x="664" y="97"/>
                  <a:pt x="664" y="97"/>
                  <a:pt x="664" y="97"/>
                </a:cubicBezTo>
                <a:cubicBezTo>
                  <a:pt x="636" y="117"/>
                  <a:pt x="636" y="117"/>
                  <a:pt x="636" y="117"/>
                </a:cubicBezTo>
                <a:cubicBezTo>
                  <a:pt x="614" y="138"/>
                  <a:pt x="614" y="138"/>
                  <a:pt x="614" y="138"/>
                </a:cubicBezTo>
                <a:cubicBezTo>
                  <a:pt x="598" y="124"/>
                  <a:pt x="580" y="112"/>
                  <a:pt x="561" y="102"/>
                </a:cubicBezTo>
                <a:cubicBezTo>
                  <a:pt x="572" y="76"/>
                  <a:pt x="572" y="76"/>
                  <a:pt x="572" y="76"/>
                </a:cubicBezTo>
                <a:cubicBezTo>
                  <a:pt x="580" y="41"/>
                  <a:pt x="580" y="41"/>
                  <a:pt x="580" y="41"/>
                </a:cubicBezTo>
                <a:cubicBezTo>
                  <a:pt x="528" y="20"/>
                  <a:pt x="528" y="20"/>
                  <a:pt x="528" y="20"/>
                </a:cubicBezTo>
                <a:cubicBezTo>
                  <a:pt x="509" y="49"/>
                  <a:pt x="509" y="49"/>
                  <a:pt x="509" y="49"/>
                </a:cubicBezTo>
                <a:cubicBezTo>
                  <a:pt x="498" y="76"/>
                  <a:pt x="498" y="76"/>
                  <a:pt x="498" y="76"/>
                </a:cubicBezTo>
                <a:cubicBezTo>
                  <a:pt x="478" y="70"/>
                  <a:pt x="457" y="65"/>
                  <a:pt x="436" y="64"/>
                </a:cubicBezTo>
                <a:cubicBezTo>
                  <a:pt x="436" y="35"/>
                  <a:pt x="436" y="35"/>
                  <a:pt x="436" y="35"/>
                </a:cubicBezTo>
                <a:cubicBezTo>
                  <a:pt x="430" y="0"/>
                  <a:pt x="430" y="0"/>
                  <a:pt x="430" y="0"/>
                </a:cubicBezTo>
                <a:cubicBezTo>
                  <a:pt x="372" y="0"/>
                  <a:pt x="372" y="0"/>
                  <a:pt x="372" y="0"/>
                </a:cubicBezTo>
                <a:cubicBezTo>
                  <a:pt x="366" y="35"/>
                  <a:pt x="366" y="35"/>
                  <a:pt x="366" y="35"/>
                </a:cubicBezTo>
                <a:cubicBezTo>
                  <a:pt x="366" y="64"/>
                  <a:pt x="366" y="64"/>
                  <a:pt x="366" y="64"/>
                </a:cubicBezTo>
                <a:cubicBezTo>
                  <a:pt x="345" y="65"/>
                  <a:pt x="324" y="70"/>
                  <a:pt x="304" y="76"/>
                </a:cubicBezTo>
                <a:cubicBezTo>
                  <a:pt x="292" y="49"/>
                  <a:pt x="292" y="49"/>
                  <a:pt x="292" y="49"/>
                </a:cubicBezTo>
                <a:cubicBezTo>
                  <a:pt x="274" y="20"/>
                  <a:pt x="274" y="20"/>
                  <a:pt x="274" y="20"/>
                </a:cubicBezTo>
                <a:cubicBezTo>
                  <a:pt x="221" y="41"/>
                  <a:pt x="221" y="41"/>
                  <a:pt x="221" y="41"/>
                </a:cubicBezTo>
                <a:cubicBezTo>
                  <a:pt x="230" y="76"/>
                  <a:pt x="230" y="76"/>
                  <a:pt x="230" y="76"/>
                </a:cubicBezTo>
                <a:cubicBezTo>
                  <a:pt x="241" y="102"/>
                  <a:pt x="241" y="102"/>
                  <a:pt x="241" y="102"/>
                </a:cubicBezTo>
                <a:cubicBezTo>
                  <a:pt x="221" y="112"/>
                  <a:pt x="204" y="124"/>
                  <a:pt x="188" y="138"/>
                </a:cubicBezTo>
                <a:cubicBezTo>
                  <a:pt x="167" y="117"/>
                  <a:pt x="167" y="117"/>
                  <a:pt x="167" y="117"/>
                </a:cubicBezTo>
                <a:cubicBezTo>
                  <a:pt x="138" y="97"/>
                  <a:pt x="138" y="97"/>
                  <a:pt x="138" y="97"/>
                </a:cubicBezTo>
                <a:cubicBezTo>
                  <a:pt x="99" y="136"/>
                  <a:pt x="99" y="136"/>
                  <a:pt x="99" y="136"/>
                </a:cubicBezTo>
                <a:cubicBezTo>
                  <a:pt x="118" y="165"/>
                  <a:pt x="118" y="165"/>
                  <a:pt x="118" y="165"/>
                </a:cubicBezTo>
                <a:cubicBezTo>
                  <a:pt x="139" y="186"/>
                  <a:pt x="139" y="186"/>
                  <a:pt x="139" y="186"/>
                </a:cubicBezTo>
                <a:cubicBezTo>
                  <a:pt x="126" y="203"/>
                  <a:pt x="114" y="220"/>
                  <a:pt x="103" y="239"/>
                </a:cubicBezTo>
                <a:cubicBezTo>
                  <a:pt x="77" y="229"/>
                  <a:pt x="77" y="229"/>
                  <a:pt x="77" y="229"/>
                </a:cubicBezTo>
                <a:cubicBezTo>
                  <a:pt x="43" y="220"/>
                  <a:pt x="43" y="220"/>
                  <a:pt x="43" y="220"/>
                </a:cubicBezTo>
                <a:cubicBezTo>
                  <a:pt x="20" y="273"/>
                  <a:pt x="20" y="273"/>
                  <a:pt x="20" y="273"/>
                </a:cubicBezTo>
                <a:cubicBezTo>
                  <a:pt x="50" y="292"/>
                  <a:pt x="50" y="292"/>
                  <a:pt x="50" y="292"/>
                </a:cubicBezTo>
                <a:cubicBezTo>
                  <a:pt x="77" y="303"/>
                  <a:pt x="77" y="303"/>
                  <a:pt x="77" y="303"/>
                </a:cubicBezTo>
                <a:cubicBezTo>
                  <a:pt x="71" y="322"/>
                  <a:pt x="67" y="344"/>
                  <a:pt x="64" y="365"/>
                </a:cubicBezTo>
                <a:cubicBezTo>
                  <a:pt x="37" y="365"/>
                  <a:pt x="37" y="365"/>
                  <a:pt x="37" y="365"/>
                </a:cubicBezTo>
                <a:cubicBezTo>
                  <a:pt x="0" y="371"/>
                  <a:pt x="0" y="371"/>
                  <a:pt x="0" y="371"/>
                </a:cubicBezTo>
                <a:cubicBezTo>
                  <a:pt x="0" y="428"/>
                  <a:pt x="0" y="428"/>
                  <a:pt x="0" y="428"/>
                </a:cubicBezTo>
                <a:cubicBezTo>
                  <a:pt x="37" y="435"/>
                  <a:pt x="37" y="435"/>
                  <a:pt x="37" y="435"/>
                </a:cubicBezTo>
                <a:cubicBezTo>
                  <a:pt x="64" y="435"/>
                  <a:pt x="64" y="435"/>
                  <a:pt x="64" y="435"/>
                </a:cubicBezTo>
                <a:cubicBezTo>
                  <a:pt x="67" y="456"/>
                  <a:pt x="71" y="477"/>
                  <a:pt x="77" y="497"/>
                </a:cubicBezTo>
                <a:cubicBezTo>
                  <a:pt x="50" y="507"/>
                  <a:pt x="50" y="507"/>
                  <a:pt x="50" y="507"/>
                </a:cubicBezTo>
                <a:cubicBezTo>
                  <a:pt x="20" y="527"/>
                  <a:pt x="20" y="527"/>
                  <a:pt x="20" y="527"/>
                </a:cubicBezTo>
                <a:cubicBezTo>
                  <a:pt x="43" y="580"/>
                  <a:pt x="43" y="580"/>
                  <a:pt x="43" y="580"/>
                </a:cubicBezTo>
                <a:cubicBezTo>
                  <a:pt x="77" y="571"/>
                  <a:pt x="77" y="571"/>
                  <a:pt x="77" y="571"/>
                </a:cubicBezTo>
                <a:cubicBezTo>
                  <a:pt x="103" y="560"/>
                  <a:pt x="103" y="560"/>
                  <a:pt x="103" y="560"/>
                </a:cubicBezTo>
                <a:cubicBezTo>
                  <a:pt x="114" y="580"/>
                  <a:pt x="126" y="596"/>
                  <a:pt x="139" y="613"/>
                </a:cubicBezTo>
                <a:cubicBezTo>
                  <a:pt x="118" y="634"/>
                  <a:pt x="118" y="634"/>
                  <a:pt x="118" y="634"/>
                </a:cubicBezTo>
                <a:cubicBezTo>
                  <a:pt x="99" y="663"/>
                  <a:pt x="99" y="663"/>
                  <a:pt x="99" y="663"/>
                </a:cubicBezTo>
                <a:cubicBezTo>
                  <a:pt x="138" y="702"/>
                  <a:pt x="138" y="702"/>
                  <a:pt x="138" y="702"/>
                </a:cubicBezTo>
                <a:cubicBezTo>
                  <a:pt x="167" y="683"/>
                  <a:pt x="167" y="683"/>
                  <a:pt x="167" y="683"/>
                </a:cubicBezTo>
                <a:cubicBezTo>
                  <a:pt x="188" y="662"/>
                  <a:pt x="188" y="662"/>
                  <a:pt x="188" y="662"/>
                </a:cubicBezTo>
                <a:cubicBezTo>
                  <a:pt x="204" y="675"/>
                  <a:pt x="221" y="687"/>
                  <a:pt x="241" y="698"/>
                </a:cubicBezTo>
                <a:cubicBezTo>
                  <a:pt x="230" y="724"/>
                  <a:pt x="230" y="724"/>
                  <a:pt x="230" y="724"/>
                </a:cubicBezTo>
                <a:cubicBezTo>
                  <a:pt x="221" y="758"/>
                  <a:pt x="221" y="758"/>
                  <a:pt x="221" y="758"/>
                </a:cubicBezTo>
                <a:cubicBezTo>
                  <a:pt x="274" y="781"/>
                  <a:pt x="274" y="781"/>
                  <a:pt x="274" y="781"/>
                </a:cubicBezTo>
                <a:cubicBezTo>
                  <a:pt x="292" y="751"/>
                  <a:pt x="292" y="751"/>
                  <a:pt x="292" y="751"/>
                </a:cubicBezTo>
                <a:cubicBezTo>
                  <a:pt x="304" y="724"/>
                  <a:pt x="304" y="724"/>
                  <a:pt x="304" y="724"/>
                </a:cubicBezTo>
                <a:cubicBezTo>
                  <a:pt x="324" y="730"/>
                  <a:pt x="345" y="734"/>
                  <a:pt x="366" y="736"/>
                </a:cubicBezTo>
                <a:cubicBezTo>
                  <a:pt x="366" y="764"/>
                  <a:pt x="366" y="764"/>
                  <a:pt x="366" y="764"/>
                </a:cubicBezTo>
                <a:cubicBezTo>
                  <a:pt x="372" y="799"/>
                  <a:pt x="372" y="799"/>
                  <a:pt x="372" y="799"/>
                </a:cubicBezTo>
                <a:cubicBezTo>
                  <a:pt x="430" y="799"/>
                  <a:pt x="430" y="799"/>
                  <a:pt x="430" y="799"/>
                </a:cubicBezTo>
                <a:cubicBezTo>
                  <a:pt x="436" y="764"/>
                  <a:pt x="436" y="764"/>
                  <a:pt x="436" y="764"/>
                </a:cubicBezTo>
                <a:cubicBezTo>
                  <a:pt x="436" y="736"/>
                  <a:pt x="436" y="736"/>
                  <a:pt x="436" y="736"/>
                </a:cubicBezTo>
                <a:cubicBezTo>
                  <a:pt x="457" y="734"/>
                  <a:pt x="478" y="730"/>
                  <a:pt x="498" y="724"/>
                </a:cubicBezTo>
                <a:cubicBezTo>
                  <a:pt x="509" y="751"/>
                  <a:pt x="509" y="751"/>
                  <a:pt x="509" y="751"/>
                </a:cubicBezTo>
                <a:cubicBezTo>
                  <a:pt x="528" y="781"/>
                  <a:pt x="528" y="781"/>
                  <a:pt x="528" y="781"/>
                </a:cubicBezTo>
                <a:cubicBezTo>
                  <a:pt x="580" y="758"/>
                  <a:pt x="580" y="758"/>
                  <a:pt x="580" y="758"/>
                </a:cubicBezTo>
                <a:cubicBezTo>
                  <a:pt x="572" y="724"/>
                  <a:pt x="572" y="724"/>
                  <a:pt x="572" y="724"/>
                </a:cubicBezTo>
                <a:cubicBezTo>
                  <a:pt x="561" y="698"/>
                  <a:pt x="561" y="698"/>
                  <a:pt x="561" y="698"/>
                </a:cubicBezTo>
                <a:cubicBezTo>
                  <a:pt x="580" y="687"/>
                  <a:pt x="598" y="675"/>
                  <a:pt x="614" y="662"/>
                </a:cubicBezTo>
                <a:cubicBezTo>
                  <a:pt x="636" y="683"/>
                  <a:pt x="636" y="683"/>
                  <a:pt x="636" y="683"/>
                </a:cubicBezTo>
                <a:cubicBezTo>
                  <a:pt x="664" y="702"/>
                  <a:pt x="664" y="702"/>
                  <a:pt x="664" y="702"/>
                </a:cubicBezTo>
                <a:cubicBezTo>
                  <a:pt x="704" y="663"/>
                  <a:pt x="704" y="663"/>
                  <a:pt x="704" y="663"/>
                </a:cubicBezTo>
                <a:cubicBezTo>
                  <a:pt x="684" y="634"/>
                  <a:pt x="684" y="634"/>
                  <a:pt x="684" y="634"/>
                </a:cubicBezTo>
                <a:cubicBezTo>
                  <a:pt x="663" y="613"/>
                  <a:pt x="663" y="613"/>
                  <a:pt x="663" y="613"/>
                </a:cubicBezTo>
                <a:cubicBezTo>
                  <a:pt x="676" y="596"/>
                  <a:pt x="689" y="580"/>
                  <a:pt x="699" y="560"/>
                </a:cubicBezTo>
                <a:cubicBezTo>
                  <a:pt x="725" y="571"/>
                  <a:pt x="725" y="571"/>
                  <a:pt x="725" y="571"/>
                </a:cubicBezTo>
                <a:cubicBezTo>
                  <a:pt x="760" y="580"/>
                  <a:pt x="760" y="580"/>
                  <a:pt x="760" y="580"/>
                </a:cubicBezTo>
                <a:cubicBezTo>
                  <a:pt x="781" y="527"/>
                  <a:pt x="781" y="527"/>
                  <a:pt x="781" y="527"/>
                </a:cubicBezTo>
                <a:cubicBezTo>
                  <a:pt x="751" y="507"/>
                  <a:pt x="751" y="507"/>
                  <a:pt x="751" y="507"/>
                </a:cubicBezTo>
                <a:cubicBezTo>
                  <a:pt x="725" y="497"/>
                  <a:pt x="725" y="497"/>
                  <a:pt x="725" y="497"/>
                </a:cubicBezTo>
                <a:cubicBezTo>
                  <a:pt x="731" y="477"/>
                  <a:pt x="735" y="456"/>
                  <a:pt x="737" y="435"/>
                </a:cubicBezTo>
                <a:lnTo>
                  <a:pt x="766" y="435"/>
                </a:lnTo>
                <a:close/>
                <a:moveTo>
                  <a:pt x="400" y="650"/>
                </a:moveTo>
                <a:cubicBezTo>
                  <a:pt x="262" y="650"/>
                  <a:pt x="150" y="538"/>
                  <a:pt x="150" y="400"/>
                </a:cubicBezTo>
                <a:cubicBezTo>
                  <a:pt x="150" y="261"/>
                  <a:pt x="262" y="149"/>
                  <a:pt x="400" y="149"/>
                </a:cubicBezTo>
                <a:cubicBezTo>
                  <a:pt x="539" y="149"/>
                  <a:pt x="651" y="261"/>
                  <a:pt x="651" y="400"/>
                </a:cubicBezTo>
                <a:cubicBezTo>
                  <a:pt x="651" y="538"/>
                  <a:pt x="539" y="650"/>
                  <a:pt x="400" y="650"/>
                </a:cubicBezTo>
                <a:close/>
              </a:path>
            </a:pathLst>
          </a:custGeom>
          <a:solidFill>
            <a:srgbClr val="3AC1D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rgbClr val="B72922"/>
              </a:solidFill>
            </a:endParaRPr>
          </a:p>
        </p:txBody>
      </p:sp>
      <p:sp>
        <p:nvSpPr>
          <p:cNvPr id="8" name="Freeform 13"/>
          <p:cNvSpPr>
            <a:spLocks noEditPoints="1"/>
          </p:cNvSpPr>
          <p:nvPr/>
        </p:nvSpPr>
        <p:spPr bwMode="auto">
          <a:xfrm>
            <a:off x="3247673" y="2166952"/>
            <a:ext cx="1026685" cy="1044101"/>
          </a:xfrm>
          <a:custGeom>
            <a:avLst/>
            <a:gdLst>
              <a:gd name="T0" fmla="*/ 467 w 524"/>
              <a:gd name="T1" fmla="*/ 267 h 533"/>
              <a:gd name="T2" fmla="*/ 493 w 524"/>
              <a:gd name="T3" fmla="*/ 227 h 533"/>
              <a:gd name="T4" fmla="*/ 506 w 524"/>
              <a:gd name="T5" fmla="*/ 156 h 533"/>
              <a:gd name="T6" fmla="*/ 444 w 524"/>
              <a:gd name="T7" fmla="*/ 171 h 533"/>
              <a:gd name="T8" fmla="*/ 426 w 524"/>
              <a:gd name="T9" fmla="*/ 99 h 533"/>
              <a:gd name="T10" fmla="*/ 396 w 524"/>
              <a:gd name="T11" fmla="*/ 33 h 533"/>
              <a:gd name="T12" fmla="*/ 354 w 524"/>
              <a:gd name="T13" fmla="*/ 82 h 533"/>
              <a:gd name="T14" fmla="*/ 296 w 524"/>
              <a:gd name="T15" fmla="*/ 35 h 533"/>
              <a:gd name="T16" fmla="*/ 234 w 524"/>
              <a:gd name="T17" fmla="*/ 0 h 533"/>
              <a:gd name="T18" fmla="*/ 228 w 524"/>
              <a:gd name="T19" fmla="*/ 64 h 533"/>
              <a:gd name="T20" fmla="*/ 154 w 524"/>
              <a:gd name="T21" fmla="*/ 59 h 533"/>
              <a:gd name="T22" fmla="*/ 83 w 524"/>
              <a:gd name="T23" fmla="*/ 67 h 533"/>
              <a:gd name="T24" fmla="*/ 116 w 524"/>
              <a:gd name="T25" fmla="*/ 123 h 533"/>
              <a:gd name="T26" fmla="*/ 53 w 524"/>
              <a:gd name="T27" fmla="*/ 162 h 533"/>
              <a:gd name="T28" fmla="*/ 0 w 524"/>
              <a:gd name="T29" fmla="*/ 211 h 533"/>
              <a:gd name="T30" fmla="*/ 59 w 524"/>
              <a:gd name="T31" fmla="*/ 236 h 533"/>
              <a:gd name="T32" fmla="*/ 59 w 524"/>
              <a:gd name="T33" fmla="*/ 295 h 533"/>
              <a:gd name="T34" fmla="*/ 0 w 524"/>
              <a:gd name="T35" fmla="*/ 321 h 533"/>
              <a:gd name="T36" fmla="*/ 53 w 524"/>
              <a:gd name="T37" fmla="*/ 369 h 533"/>
              <a:gd name="T38" fmla="*/ 116 w 524"/>
              <a:gd name="T39" fmla="*/ 410 h 533"/>
              <a:gd name="T40" fmla="*/ 83 w 524"/>
              <a:gd name="T41" fmla="*/ 465 h 533"/>
              <a:gd name="T42" fmla="*/ 154 w 524"/>
              <a:gd name="T43" fmla="*/ 474 h 533"/>
              <a:gd name="T44" fmla="*/ 228 w 524"/>
              <a:gd name="T45" fmla="*/ 468 h 533"/>
              <a:gd name="T46" fmla="*/ 234 w 524"/>
              <a:gd name="T47" fmla="*/ 533 h 533"/>
              <a:gd name="T48" fmla="*/ 296 w 524"/>
              <a:gd name="T49" fmla="*/ 498 h 533"/>
              <a:gd name="T50" fmla="*/ 354 w 524"/>
              <a:gd name="T51" fmla="*/ 450 h 533"/>
              <a:gd name="T52" fmla="*/ 396 w 524"/>
              <a:gd name="T53" fmla="*/ 498 h 533"/>
              <a:gd name="T54" fmla="*/ 426 w 524"/>
              <a:gd name="T55" fmla="*/ 433 h 533"/>
              <a:gd name="T56" fmla="*/ 444 w 524"/>
              <a:gd name="T57" fmla="*/ 362 h 533"/>
              <a:gd name="T58" fmla="*/ 506 w 524"/>
              <a:gd name="T59" fmla="*/ 376 h 533"/>
              <a:gd name="T60" fmla="*/ 493 w 524"/>
              <a:gd name="T61" fmla="*/ 304 h 533"/>
              <a:gd name="T62" fmla="*/ 262 w 524"/>
              <a:gd name="T63" fmla="*/ 417 h 533"/>
              <a:gd name="T64" fmla="*/ 262 w 524"/>
              <a:gd name="T65" fmla="*/ 116 h 533"/>
              <a:gd name="T66" fmla="*/ 262 w 524"/>
              <a:gd name="T67" fmla="*/ 417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4" h="533">
                <a:moveTo>
                  <a:pt x="466" y="295"/>
                </a:moveTo>
                <a:cubicBezTo>
                  <a:pt x="467" y="286"/>
                  <a:pt x="467" y="276"/>
                  <a:pt x="467" y="267"/>
                </a:cubicBezTo>
                <a:cubicBezTo>
                  <a:pt x="467" y="256"/>
                  <a:pt x="467" y="245"/>
                  <a:pt x="466" y="236"/>
                </a:cubicBezTo>
                <a:cubicBezTo>
                  <a:pt x="493" y="227"/>
                  <a:pt x="493" y="227"/>
                  <a:pt x="493" y="227"/>
                </a:cubicBezTo>
                <a:cubicBezTo>
                  <a:pt x="524" y="211"/>
                  <a:pt x="524" y="211"/>
                  <a:pt x="524" y="211"/>
                </a:cubicBezTo>
                <a:cubicBezTo>
                  <a:pt x="506" y="156"/>
                  <a:pt x="506" y="156"/>
                  <a:pt x="506" y="156"/>
                </a:cubicBezTo>
                <a:cubicBezTo>
                  <a:pt x="472" y="162"/>
                  <a:pt x="472" y="162"/>
                  <a:pt x="472" y="162"/>
                </a:cubicBezTo>
                <a:cubicBezTo>
                  <a:pt x="444" y="171"/>
                  <a:pt x="444" y="171"/>
                  <a:pt x="444" y="171"/>
                </a:cubicBezTo>
                <a:cubicBezTo>
                  <a:pt x="435" y="153"/>
                  <a:pt x="423" y="136"/>
                  <a:pt x="410" y="123"/>
                </a:cubicBezTo>
                <a:cubicBezTo>
                  <a:pt x="426" y="99"/>
                  <a:pt x="426" y="99"/>
                  <a:pt x="426" y="99"/>
                </a:cubicBezTo>
                <a:cubicBezTo>
                  <a:pt x="441" y="67"/>
                  <a:pt x="441" y="67"/>
                  <a:pt x="441" y="67"/>
                </a:cubicBezTo>
                <a:cubicBezTo>
                  <a:pt x="396" y="33"/>
                  <a:pt x="396" y="33"/>
                  <a:pt x="396" y="33"/>
                </a:cubicBezTo>
                <a:cubicBezTo>
                  <a:pt x="370" y="59"/>
                  <a:pt x="370" y="59"/>
                  <a:pt x="370" y="59"/>
                </a:cubicBezTo>
                <a:cubicBezTo>
                  <a:pt x="354" y="82"/>
                  <a:pt x="354" y="82"/>
                  <a:pt x="354" y="82"/>
                </a:cubicBezTo>
                <a:cubicBezTo>
                  <a:pt x="335" y="73"/>
                  <a:pt x="317" y="67"/>
                  <a:pt x="296" y="64"/>
                </a:cubicBezTo>
                <a:cubicBezTo>
                  <a:pt x="296" y="35"/>
                  <a:pt x="296" y="35"/>
                  <a:pt x="296" y="35"/>
                </a:cubicBezTo>
                <a:cubicBezTo>
                  <a:pt x="290" y="0"/>
                  <a:pt x="290" y="0"/>
                  <a:pt x="290" y="0"/>
                </a:cubicBezTo>
                <a:cubicBezTo>
                  <a:pt x="234" y="0"/>
                  <a:pt x="234" y="0"/>
                  <a:pt x="234" y="0"/>
                </a:cubicBezTo>
                <a:cubicBezTo>
                  <a:pt x="228" y="35"/>
                  <a:pt x="228" y="35"/>
                  <a:pt x="228" y="35"/>
                </a:cubicBezTo>
                <a:cubicBezTo>
                  <a:pt x="228" y="64"/>
                  <a:pt x="228" y="64"/>
                  <a:pt x="228" y="64"/>
                </a:cubicBezTo>
                <a:cubicBezTo>
                  <a:pt x="208" y="67"/>
                  <a:pt x="189" y="73"/>
                  <a:pt x="171" y="82"/>
                </a:cubicBezTo>
                <a:cubicBezTo>
                  <a:pt x="154" y="59"/>
                  <a:pt x="154" y="59"/>
                  <a:pt x="154" y="59"/>
                </a:cubicBezTo>
                <a:cubicBezTo>
                  <a:pt x="128" y="33"/>
                  <a:pt x="128" y="33"/>
                  <a:pt x="128" y="33"/>
                </a:cubicBezTo>
                <a:cubicBezTo>
                  <a:pt x="83" y="67"/>
                  <a:pt x="83" y="67"/>
                  <a:pt x="83" y="67"/>
                </a:cubicBezTo>
                <a:cubicBezTo>
                  <a:pt x="98" y="99"/>
                  <a:pt x="98" y="99"/>
                  <a:pt x="98" y="99"/>
                </a:cubicBezTo>
                <a:cubicBezTo>
                  <a:pt x="116" y="123"/>
                  <a:pt x="116" y="123"/>
                  <a:pt x="116" y="123"/>
                </a:cubicBezTo>
                <a:cubicBezTo>
                  <a:pt x="101" y="136"/>
                  <a:pt x="91" y="153"/>
                  <a:pt x="80" y="171"/>
                </a:cubicBezTo>
                <a:cubicBezTo>
                  <a:pt x="53" y="162"/>
                  <a:pt x="53" y="162"/>
                  <a:pt x="53" y="162"/>
                </a:cubicBezTo>
                <a:cubicBezTo>
                  <a:pt x="18" y="156"/>
                  <a:pt x="18" y="156"/>
                  <a:pt x="18" y="156"/>
                </a:cubicBezTo>
                <a:cubicBezTo>
                  <a:pt x="0" y="211"/>
                  <a:pt x="0" y="211"/>
                  <a:pt x="0" y="211"/>
                </a:cubicBezTo>
                <a:cubicBezTo>
                  <a:pt x="32" y="227"/>
                  <a:pt x="32" y="227"/>
                  <a:pt x="32" y="227"/>
                </a:cubicBezTo>
                <a:cubicBezTo>
                  <a:pt x="59" y="236"/>
                  <a:pt x="59" y="236"/>
                  <a:pt x="59" y="236"/>
                </a:cubicBezTo>
                <a:cubicBezTo>
                  <a:pt x="57" y="245"/>
                  <a:pt x="57" y="256"/>
                  <a:pt x="57" y="267"/>
                </a:cubicBezTo>
                <a:cubicBezTo>
                  <a:pt x="57" y="276"/>
                  <a:pt x="57" y="286"/>
                  <a:pt x="59" y="295"/>
                </a:cubicBezTo>
                <a:cubicBezTo>
                  <a:pt x="32" y="304"/>
                  <a:pt x="32" y="304"/>
                  <a:pt x="32" y="304"/>
                </a:cubicBezTo>
                <a:cubicBezTo>
                  <a:pt x="0" y="321"/>
                  <a:pt x="0" y="321"/>
                  <a:pt x="0" y="321"/>
                </a:cubicBezTo>
                <a:cubicBezTo>
                  <a:pt x="18" y="376"/>
                  <a:pt x="18" y="376"/>
                  <a:pt x="18" y="376"/>
                </a:cubicBezTo>
                <a:cubicBezTo>
                  <a:pt x="53" y="369"/>
                  <a:pt x="53" y="369"/>
                  <a:pt x="53" y="369"/>
                </a:cubicBezTo>
                <a:cubicBezTo>
                  <a:pt x="80" y="362"/>
                  <a:pt x="80" y="362"/>
                  <a:pt x="80" y="362"/>
                </a:cubicBezTo>
                <a:cubicBezTo>
                  <a:pt x="91" y="379"/>
                  <a:pt x="101" y="395"/>
                  <a:pt x="116" y="410"/>
                </a:cubicBezTo>
                <a:cubicBezTo>
                  <a:pt x="98" y="433"/>
                  <a:pt x="98" y="433"/>
                  <a:pt x="98" y="433"/>
                </a:cubicBezTo>
                <a:cubicBezTo>
                  <a:pt x="83" y="465"/>
                  <a:pt x="83" y="465"/>
                  <a:pt x="83" y="465"/>
                </a:cubicBezTo>
                <a:cubicBezTo>
                  <a:pt x="128" y="498"/>
                  <a:pt x="128" y="498"/>
                  <a:pt x="128" y="498"/>
                </a:cubicBezTo>
                <a:cubicBezTo>
                  <a:pt x="154" y="474"/>
                  <a:pt x="154" y="474"/>
                  <a:pt x="154" y="474"/>
                </a:cubicBezTo>
                <a:cubicBezTo>
                  <a:pt x="171" y="450"/>
                  <a:pt x="171" y="450"/>
                  <a:pt x="171" y="450"/>
                </a:cubicBezTo>
                <a:cubicBezTo>
                  <a:pt x="189" y="459"/>
                  <a:pt x="208" y="465"/>
                  <a:pt x="228" y="468"/>
                </a:cubicBezTo>
                <a:cubicBezTo>
                  <a:pt x="228" y="498"/>
                  <a:pt x="228" y="498"/>
                  <a:pt x="228" y="498"/>
                </a:cubicBezTo>
                <a:cubicBezTo>
                  <a:pt x="234" y="533"/>
                  <a:pt x="234" y="533"/>
                  <a:pt x="234" y="533"/>
                </a:cubicBezTo>
                <a:cubicBezTo>
                  <a:pt x="290" y="533"/>
                  <a:pt x="290" y="533"/>
                  <a:pt x="290" y="533"/>
                </a:cubicBezTo>
                <a:cubicBezTo>
                  <a:pt x="296" y="498"/>
                  <a:pt x="296" y="498"/>
                  <a:pt x="296" y="498"/>
                </a:cubicBezTo>
                <a:cubicBezTo>
                  <a:pt x="296" y="468"/>
                  <a:pt x="296" y="468"/>
                  <a:pt x="296" y="468"/>
                </a:cubicBezTo>
                <a:cubicBezTo>
                  <a:pt x="317" y="465"/>
                  <a:pt x="335" y="459"/>
                  <a:pt x="354" y="450"/>
                </a:cubicBezTo>
                <a:cubicBezTo>
                  <a:pt x="370" y="474"/>
                  <a:pt x="370" y="474"/>
                  <a:pt x="370" y="474"/>
                </a:cubicBezTo>
                <a:cubicBezTo>
                  <a:pt x="396" y="498"/>
                  <a:pt x="396" y="498"/>
                  <a:pt x="396" y="498"/>
                </a:cubicBezTo>
                <a:cubicBezTo>
                  <a:pt x="441" y="465"/>
                  <a:pt x="441" y="465"/>
                  <a:pt x="441" y="465"/>
                </a:cubicBezTo>
                <a:cubicBezTo>
                  <a:pt x="426" y="433"/>
                  <a:pt x="426" y="433"/>
                  <a:pt x="426" y="433"/>
                </a:cubicBezTo>
                <a:cubicBezTo>
                  <a:pt x="410" y="410"/>
                  <a:pt x="410" y="410"/>
                  <a:pt x="410" y="410"/>
                </a:cubicBezTo>
                <a:cubicBezTo>
                  <a:pt x="423" y="395"/>
                  <a:pt x="435" y="379"/>
                  <a:pt x="444" y="362"/>
                </a:cubicBezTo>
                <a:cubicBezTo>
                  <a:pt x="472" y="369"/>
                  <a:pt x="472" y="369"/>
                  <a:pt x="472" y="369"/>
                </a:cubicBezTo>
                <a:cubicBezTo>
                  <a:pt x="506" y="376"/>
                  <a:pt x="506" y="376"/>
                  <a:pt x="506" y="376"/>
                </a:cubicBezTo>
                <a:cubicBezTo>
                  <a:pt x="524" y="321"/>
                  <a:pt x="524" y="321"/>
                  <a:pt x="524" y="321"/>
                </a:cubicBezTo>
                <a:cubicBezTo>
                  <a:pt x="493" y="304"/>
                  <a:pt x="493" y="304"/>
                  <a:pt x="493" y="304"/>
                </a:cubicBezTo>
                <a:lnTo>
                  <a:pt x="466" y="295"/>
                </a:lnTo>
                <a:close/>
                <a:moveTo>
                  <a:pt x="262" y="417"/>
                </a:moveTo>
                <a:cubicBezTo>
                  <a:pt x="179" y="417"/>
                  <a:pt x="112" y="350"/>
                  <a:pt x="112" y="267"/>
                </a:cubicBezTo>
                <a:cubicBezTo>
                  <a:pt x="112" y="183"/>
                  <a:pt x="179" y="116"/>
                  <a:pt x="262" y="116"/>
                </a:cubicBezTo>
                <a:cubicBezTo>
                  <a:pt x="345" y="116"/>
                  <a:pt x="412" y="183"/>
                  <a:pt x="412" y="267"/>
                </a:cubicBezTo>
                <a:cubicBezTo>
                  <a:pt x="412" y="350"/>
                  <a:pt x="345" y="417"/>
                  <a:pt x="262" y="417"/>
                </a:cubicBezTo>
                <a:close/>
              </a:path>
            </a:pathLst>
          </a:custGeom>
          <a:solidFill>
            <a:srgbClr val="92D050"/>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013">
              <a:solidFill>
                <a:srgbClr val="1B3C70"/>
              </a:solidFill>
            </a:endParaRPr>
          </a:p>
        </p:txBody>
      </p:sp>
      <p:sp>
        <p:nvSpPr>
          <p:cNvPr id="9" name="Freeform 14"/>
          <p:cNvSpPr>
            <a:spLocks noEditPoints="1"/>
          </p:cNvSpPr>
          <p:nvPr/>
        </p:nvSpPr>
        <p:spPr bwMode="auto">
          <a:xfrm>
            <a:off x="3808285" y="1285397"/>
            <a:ext cx="1249769" cy="1249769"/>
          </a:xfrm>
          <a:custGeom>
            <a:avLst/>
            <a:gdLst>
              <a:gd name="T0" fmla="*/ 638 w 638"/>
              <a:gd name="T1" fmla="*/ 347 h 638"/>
              <a:gd name="T2" fmla="*/ 603 w 638"/>
              <a:gd name="T3" fmla="*/ 285 h 638"/>
              <a:gd name="T4" fmla="*/ 556 w 638"/>
              <a:gd name="T5" fmla="*/ 221 h 638"/>
              <a:gd name="T6" fmla="*/ 609 w 638"/>
              <a:gd name="T7" fmla="*/ 185 h 638"/>
              <a:gd name="T8" fmla="*/ 547 w 638"/>
              <a:gd name="T9" fmla="*/ 147 h 638"/>
              <a:gd name="T10" fmla="*/ 476 w 638"/>
              <a:gd name="T11" fmla="*/ 117 h 638"/>
              <a:gd name="T12" fmla="*/ 503 w 638"/>
              <a:gd name="T13" fmla="*/ 58 h 638"/>
              <a:gd name="T14" fmla="*/ 432 w 638"/>
              <a:gd name="T15" fmla="*/ 56 h 638"/>
              <a:gd name="T16" fmla="*/ 353 w 638"/>
              <a:gd name="T17" fmla="*/ 65 h 638"/>
              <a:gd name="T18" fmla="*/ 347 w 638"/>
              <a:gd name="T19" fmla="*/ 0 h 638"/>
              <a:gd name="T20" fmla="*/ 285 w 638"/>
              <a:gd name="T21" fmla="*/ 35 h 638"/>
              <a:gd name="T22" fmla="*/ 221 w 638"/>
              <a:gd name="T23" fmla="*/ 82 h 638"/>
              <a:gd name="T24" fmla="*/ 185 w 638"/>
              <a:gd name="T25" fmla="*/ 29 h 638"/>
              <a:gd name="T26" fmla="*/ 148 w 638"/>
              <a:gd name="T27" fmla="*/ 91 h 638"/>
              <a:gd name="T28" fmla="*/ 117 w 638"/>
              <a:gd name="T29" fmla="*/ 162 h 638"/>
              <a:gd name="T30" fmla="*/ 58 w 638"/>
              <a:gd name="T31" fmla="*/ 135 h 638"/>
              <a:gd name="T32" fmla="*/ 56 w 638"/>
              <a:gd name="T33" fmla="*/ 206 h 638"/>
              <a:gd name="T34" fmla="*/ 65 w 638"/>
              <a:gd name="T35" fmla="*/ 285 h 638"/>
              <a:gd name="T36" fmla="*/ 0 w 638"/>
              <a:gd name="T37" fmla="*/ 291 h 638"/>
              <a:gd name="T38" fmla="*/ 36 w 638"/>
              <a:gd name="T39" fmla="*/ 353 h 638"/>
              <a:gd name="T40" fmla="*/ 82 w 638"/>
              <a:gd name="T41" fmla="*/ 415 h 638"/>
              <a:gd name="T42" fmla="*/ 29 w 638"/>
              <a:gd name="T43" fmla="*/ 453 h 638"/>
              <a:gd name="T44" fmla="*/ 91 w 638"/>
              <a:gd name="T45" fmla="*/ 489 h 638"/>
              <a:gd name="T46" fmla="*/ 162 w 638"/>
              <a:gd name="T47" fmla="*/ 521 h 638"/>
              <a:gd name="T48" fmla="*/ 135 w 638"/>
              <a:gd name="T49" fmla="*/ 580 h 638"/>
              <a:gd name="T50" fmla="*/ 208 w 638"/>
              <a:gd name="T51" fmla="*/ 582 h 638"/>
              <a:gd name="T52" fmla="*/ 285 w 638"/>
              <a:gd name="T53" fmla="*/ 573 h 638"/>
              <a:gd name="T54" fmla="*/ 291 w 638"/>
              <a:gd name="T55" fmla="*/ 638 h 638"/>
              <a:gd name="T56" fmla="*/ 353 w 638"/>
              <a:gd name="T57" fmla="*/ 601 h 638"/>
              <a:gd name="T58" fmla="*/ 416 w 638"/>
              <a:gd name="T59" fmla="*/ 556 h 638"/>
              <a:gd name="T60" fmla="*/ 453 w 638"/>
              <a:gd name="T61" fmla="*/ 609 h 638"/>
              <a:gd name="T62" fmla="*/ 491 w 638"/>
              <a:gd name="T63" fmla="*/ 547 h 638"/>
              <a:gd name="T64" fmla="*/ 521 w 638"/>
              <a:gd name="T65" fmla="*/ 476 h 638"/>
              <a:gd name="T66" fmla="*/ 580 w 638"/>
              <a:gd name="T67" fmla="*/ 503 h 638"/>
              <a:gd name="T68" fmla="*/ 582 w 638"/>
              <a:gd name="T69" fmla="*/ 430 h 638"/>
              <a:gd name="T70" fmla="*/ 572 w 638"/>
              <a:gd name="T71" fmla="*/ 353 h 638"/>
              <a:gd name="T72" fmla="*/ 319 w 638"/>
              <a:gd name="T73" fmla="*/ 503 h 638"/>
              <a:gd name="T74" fmla="*/ 319 w 638"/>
              <a:gd name="T75" fmla="*/ 135 h 638"/>
              <a:gd name="T76" fmla="*/ 319 w 638"/>
              <a:gd name="T77" fmla="*/ 503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8" h="638">
                <a:moveTo>
                  <a:pt x="603" y="353"/>
                </a:moveTo>
                <a:cubicBezTo>
                  <a:pt x="638" y="347"/>
                  <a:pt x="638" y="347"/>
                  <a:pt x="638" y="347"/>
                </a:cubicBezTo>
                <a:cubicBezTo>
                  <a:pt x="638" y="291"/>
                  <a:pt x="638" y="291"/>
                  <a:pt x="638" y="291"/>
                </a:cubicBezTo>
                <a:cubicBezTo>
                  <a:pt x="603" y="285"/>
                  <a:pt x="603" y="285"/>
                  <a:pt x="603" y="285"/>
                </a:cubicBezTo>
                <a:cubicBezTo>
                  <a:pt x="572" y="285"/>
                  <a:pt x="572" y="285"/>
                  <a:pt x="572" y="285"/>
                </a:cubicBezTo>
                <a:cubicBezTo>
                  <a:pt x="569" y="262"/>
                  <a:pt x="563" y="241"/>
                  <a:pt x="556" y="221"/>
                </a:cubicBezTo>
                <a:cubicBezTo>
                  <a:pt x="582" y="206"/>
                  <a:pt x="582" y="206"/>
                  <a:pt x="582" y="206"/>
                </a:cubicBezTo>
                <a:cubicBezTo>
                  <a:pt x="609" y="185"/>
                  <a:pt x="609" y="185"/>
                  <a:pt x="609" y="185"/>
                </a:cubicBezTo>
                <a:cubicBezTo>
                  <a:pt x="580" y="135"/>
                  <a:pt x="580" y="135"/>
                  <a:pt x="580" y="135"/>
                </a:cubicBezTo>
                <a:cubicBezTo>
                  <a:pt x="547" y="147"/>
                  <a:pt x="547" y="147"/>
                  <a:pt x="547" y="147"/>
                </a:cubicBezTo>
                <a:cubicBezTo>
                  <a:pt x="521" y="162"/>
                  <a:pt x="521" y="162"/>
                  <a:pt x="521" y="162"/>
                </a:cubicBezTo>
                <a:cubicBezTo>
                  <a:pt x="509" y="146"/>
                  <a:pt x="492" y="129"/>
                  <a:pt x="476" y="117"/>
                </a:cubicBezTo>
                <a:cubicBezTo>
                  <a:pt x="491" y="91"/>
                  <a:pt x="491" y="91"/>
                  <a:pt x="491" y="91"/>
                </a:cubicBezTo>
                <a:cubicBezTo>
                  <a:pt x="503" y="58"/>
                  <a:pt x="503" y="58"/>
                  <a:pt x="503" y="58"/>
                </a:cubicBezTo>
                <a:cubicBezTo>
                  <a:pt x="453" y="29"/>
                  <a:pt x="453" y="29"/>
                  <a:pt x="453" y="29"/>
                </a:cubicBezTo>
                <a:cubicBezTo>
                  <a:pt x="432" y="56"/>
                  <a:pt x="432" y="56"/>
                  <a:pt x="432" y="56"/>
                </a:cubicBezTo>
                <a:cubicBezTo>
                  <a:pt x="416" y="82"/>
                  <a:pt x="416" y="82"/>
                  <a:pt x="416" y="82"/>
                </a:cubicBezTo>
                <a:cubicBezTo>
                  <a:pt x="397" y="74"/>
                  <a:pt x="376" y="68"/>
                  <a:pt x="353" y="65"/>
                </a:cubicBezTo>
                <a:cubicBezTo>
                  <a:pt x="353" y="35"/>
                  <a:pt x="353" y="35"/>
                  <a:pt x="353" y="35"/>
                </a:cubicBezTo>
                <a:cubicBezTo>
                  <a:pt x="347" y="0"/>
                  <a:pt x="347" y="0"/>
                  <a:pt x="347" y="0"/>
                </a:cubicBezTo>
                <a:cubicBezTo>
                  <a:pt x="291" y="0"/>
                  <a:pt x="291" y="0"/>
                  <a:pt x="291" y="0"/>
                </a:cubicBezTo>
                <a:cubicBezTo>
                  <a:pt x="285" y="35"/>
                  <a:pt x="285" y="35"/>
                  <a:pt x="285" y="35"/>
                </a:cubicBezTo>
                <a:cubicBezTo>
                  <a:pt x="285" y="65"/>
                  <a:pt x="285" y="65"/>
                  <a:pt x="285" y="65"/>
                </a:cubicBezTo>
                <a:cubicBezTo>
                  <a:pt x="262" y="68"/>
                  <a:pt x="242" y="74"/>
                  <a:pt x="221" y="82"/>
                </a:cubicBezTo>
                <a:cubicBezTo>
                  <a:pt x="208" y="56"/>
                  <a:pt x="208" y="56"/>
                  <a:pt x="208" y="56"/>
                </a:cubicBezTo>
                <a:cubicBezTo>
                  <a:pt x="185" y="29"/>
                  <a:pt x="185" y="29"/>
                  <a:pt x="185" y="29"/>
                </a:cubicBezTo>
                <a:cubicBezTo>
                  <a:pt x="135" y="58"/>
                  <a:pt x="135" y="58"/>
                  <a:pt x="135" y="58"/>
                </a:cubicBezTo>
                <a:cubicBezTo>
                  <a:pt x="148" y="91"/>
                  <a:pt x="148" y="91"/>
                  <a:pt x="148" y="91"/>
                </a:cubicBezTo>
                <a:cubicBezTo>
                  <a:pt x="162" y="117"/>
                  <a:pt x="162" y="117"/>
                  <a:pt x="162" y="117"/>
                </a:cubicBezTo>
                <a:cubicBezTo>
                  <a:pt x="145" y="129"/>
                  <a:pt x="130" y="146"/>
                  <a:pt x="117" y="162"/>
                </a:cubicBezTo>
                <a:cubicBezTo>
                  <a:pt x="91" y="147"/>
                  <a:pt x="91" y="147"/>
                  <a:pt x="91" y="147"/>
                </a:cubicBezTo>
                <a:cubicBezTo>
                  <a:pt x="58" y="135"/>
                  <a:pt x="58" y="135"/>
                  <a:pt x="58" y="135"/>
                </a:cubicBezTo>
                <a:cubicBezTo>
                  <a:pt x="29" y="185"/>
                  <a:pt x="29" y="185"/>
                  <a:pt x="29" y="185"/>
                </a:cubicBezTo>
                <a:cubicBezTo>
                  <a:pt x="56" y="206"/>
                  <a:pt x="56" y="206"/>
                  <a:pt x="56" y="206"/>
                </a:cubicBezTo>
                <a:cubicBezTo>
                  <a:pt x="82" y="221"/>
                  <a:pt x="82" y="221"/>
                  <a:pt x="82" y="221"/>
                </a:cubicBezTo>
                <a:cubicBezTo>
                  <a:pt x="74" y="241"/>
                  <a:pt x="68" y="262"/>
                  <a:pt x="65" y="285"/>
                </a:cubicBezTo>
                <a:cubicBezTo>
                  <a:pt x="36" y="285"/>
                  <a:pt x="36" y="285"/>
                  <a:pt x="36" y="285"/>
                </a:cubicBezTo>
                <a:cubicBezTo>
                  <a:pt x="0" y="291"/>
                  <a:pt x="0" y="291"/>
                  <a:pt x="0" y="291"/>
                </a:cubicBezTo>
                <a:cubicBezTo>
                  <a:pt x="0" y="347"/>
                  <a:pt x="0" y="347"/>
                  <a:pt x="0" y="347"/>
                </a:cubicBezTo>
                <a:cubicBezTo>
                  <a:pt x="36" y="353"/>
                  <a:pt x="36" y="353"/>
                  <a:pt x="36" y="353"/>
                </a:cubicBezTo>
                <a:cubicBezTo>
                  <a:pt x="65" y="353"/>
                  <a:pt x="65" y="353"/>
                  <a:pt x="65" y="353"/>
                </a:cubicBezTo>
                <a:cubicBezTo>
                  <a:pt x="68" y="374"/>
                  <a:pt x="74" y="395"/>
                  <a:pt x="82" y="415"/>
                </a:cubicBezTo>
                <a:cubicBezTo>
                  <a:pt x="56" y="430"/>
                  <a:pt x="56" y="430"/>
                  <a:pt x="56" y="430"/>
                </a:cubicBezTo>
                <a:cubicBezTo>
                  <a:pt x="29" y="453"/>
                  <a:pt x="29" y="453"/>
                  <a:pt x="29" y="453"/>
                </a:cubicBezTo>
                <a:cubicBezTo>
                  <a:pt x="58" y="503"/>
                  <a:pt x="58" y="503"/>
                  <a:pt x="58" y="503"/>
                </a:cubicBezTo>
                <a:cubicBezTo>
                  <a:pt x="91" y="489"/>
                  <a:pt x="91" y="489"/>
                  <a:pt x="91" y="489"/>
                </a:cubicBezTo>
                <a:cubicBezTo>
                  <a:pt x="117" y="476"/>
                  <a:pt x="117" y="476"/>
                  <a:pt x="117" y="476"/>
                </a:cubicBezTo>
                <a:cubicBezTo>
                  <a:pt x="130" y="492"/>
                  <a:pt x="145" y="507"/>
                  <a:pt x="162" y="521"/>
                </a:cubicBezTo>
                <a:cubicBezTo>
                  <a:pt x="148" y="547"/>
                  <a:pt x="148" y="547"/>
                  <a:pt x="148" y="547"/>
                </a:cubicBezTo>
                <a:cubicBezTo>
                  <a:pt x="135" y="580"/>
                  <a:pt x="135" y="580"/>
                  <a:pt x="135" y="580"/>
                </a:cubicBezTo>
                <a:cubicBezTo>
                  <a:pt x="185" y="609"/>
                  <a:pt x="185" y="609"/>
                  <a:pt x="185" y="609"/>
                </a:cubicBezTo>
                <a:cubicBezTo>
                  <a:pt x="208" y="582"/>
                  <a:pt x="208" y="582"/>
                  <a:pt x="208" y="582"/>
                </a:cubicBezTo>
                <a:cubicBezTo>
                  <a:pt x="221" y="556"/>
                  <a:pt x="221" y="556"/>
                  <a:pt x="221" y="556"/>
                </a:cubicBezTo>
                <a:cubicBezTo>
                  <a:pt x="242" y="563"/>
                  <a:pt x="262" y="570"/>
                  <a:pt x="285" y="573"/>
                </a:cubicBezTo>
                <a:cubicBezTo>
                  <a:pt x="285" y="601"/>
                  <a:pt x="285" y="601"/>
                  <a:pt x="285" y="601"/>
                </a:cubicBezTo>
                <a:cubicBezTo>
                  <a:pt x="291" y="638"/>
                  <a:pt x="291" y="638"/>
                  <a:pt x="291" y="638"/>
                </a:cubicBezTo>
                <a:cubicBezTo>
                  <a:pt x="347" y="638"/>
                  <a:pt x="347" y="638"/>
                  <a:pt x="347" y="638"/>
                </a:cubicBezTo>
                <a:cubicBezTo>
                  <a:pt x="353" y="601"/>
                  <a:pt x="353" y="601"/>
                  <a:pt x="353" y="601"/>
                </a:cubicBezTo>
                <a:cubicBezTo>
                  <a:pt x="353" y="573"/>
                  <a:pt x="353" y="573"/>
                  <a:pt x="353" y="573"/>
                </a:cubicBezTo>
                <a:cubicBezTo>
                  <a:pt x="376" y="570"/>
                  <a:pt x="397" y="563"/>
                  <a:pt x="416" y="556"/>
                </a:cubicBezTo>
                <a:cubicBezTo>
                  <a:pt x="432" y="582"/>
                  <a:pt x="432" y="582"/>
                  <a:pt x="432" y="582"/>
                </a:cubicBezTo>
                <a:cubicBezTo>
                  <a:pt x="453" y="609"/>
                  <a:pt x="453" y="609"/>
                  <a:pt x="453" y="609"/>
                </a:cubicBezTo>
                <a:cubicBezTo>
                  <a:pt x="503" y="580"/>
                  <a:pt x="503" y="580"/>
                  <a:pt x="503" y="580"/>
                </a:cubicBezTo>
                <a:cubicBezTo>
                  <a:pt x="491" y="547"/>
                  <a:pt x="491" y="547"/>
                  <a:pt x="491" y="547"/>
                </a:cubicBezTo>
                <a:cubicBezTo>
                  <a:pt x="476" y="521"/>
                  <a:pt x="476" y="521"/>
                  <a:pt x="476" y="521"/>
                </a:cubicBezTo>
                <a:cubicBezTo>
                  <a:pt x="492" y="507"/>
                  <a:pt x="509" y="492"/>
                  <a:pt x="521" y="476"/>
                </a:cubicBezTo>
                <a:cubicBezTo>
                  <a:pt x="547" y="489"/>
                  <a:pt x="547" y="489"/>
                  <a:pt x="547" y="489"/>
                </a:cubicBezTo>
                <a:cubicBezTo>
                  <a:pt x="580" y="503"/>
                  <a:pt x="580" y="503"/>
                  <a:pt x="580" y="503"/>
                </a:cubicBezTo>
                <a:cubicBezTo>
                  <a:pt x="609" y="453"/>
                  <a:pt x="609" y="453"/>
                  <a:pt x="609" y="453"/>
                </a:cubicBezTo>
                <a:cubicBezTo>
                  <a:pt x="582" y="430"/>
                  <a:pt x="582" y="430"/>
                  <a:pt x="582" y="430"/>
                </a:cubicBezTo>
                <a:cubicBezTo>
                  <a:pt x="556" y="415"/>
                  <a:pt x="556" y="415"/>
                  <a:pt x="556" y="415"/>
                </a:cubicBezTo>
                <a:cubicBezTo>
                  <a:pt x="563" y="395"/>
                  <a:pt x="569" y="374"/>
                  <a:pt x="572" y="353"/>
                </a:cubicBezTo>
                <a:lnTo>
                  <a:pt x="603" y="353"/>
                </a:lnTo>
                <a:close/>
                <a:moveTo>
                  <a:pt x="319" y="503"/>
                </a:moveTo>
                <a:cubicBezTo>
                  <a:pt x="217" y="503"/>
                  <a:pt x="135" y="420"/>
                  <a:pt x="135" y="319"/>
                </a:cubicBezTo>
                <a:cubicBezTo>
                  <a:pt x="135" y="217"/>
                  <a:pt x="217" y="135"/>
                  <a:pt x="319" y="135"/>
                </a:cubicBezTo>
                <a:cubicBezTo>
                  <a:pt x="420" y="135"/>
                  <a:pt x="503" y="217"/>
                  <a:pt x="503" y="319"/>
                </a:cubicBezTo>
                <a:cubicBezTo>
                  <a:pt x="503" y="420"/>
                  <a:pt x="420" y="503"/>
                  <a:pt x="319" y="503"/>
                </a:cubicBezTo>
                <a:close/>
              </a:path>
            </a:pathLst>
          </a:custGeom>
          <a:solidFill>
            <a:srgbClr val="3AC1D3"/>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800">
              <a:solidFill>
                <a:srgbClr val="B72922"/>
              </a:solidFill>
              <a:latin typeface="微软雅黑" pitchFamily="34" charset="-122"/>
              <a:ea typeface="微软雅黑" pitchFamily="34" charset="-122"/>
            </a:endParaRPr>
          </a:p>
        </p:txBody>
      </p:sp>
      <p:sp>
        <p:nvSpPr>
          <p:cNvPr id="10" name="Freeform 20"/>
          <p:cNvSpPr>
            <a:spLocks noEditPoints="1"/>
          </p:cNvSpPr>
          <p:nvPr/>
        </p:nvSpPr>
        <p:spPr bwMode="auto">
          <a:xfrm>
            <a:off x="1031665" y="1122766"/>
            <a:ext cx="1482695" cy="1937352"/>
          </a:xfrm>
          <a:custGeom>
            <a:avLst/>
            <a:gdLst>
              <a:gd name="T0" fmla="*/ 1567 w 1613"/>
              <a:gd name="T1" fmla="*/ 523 h 2107"/>
              <a:gd name="T2" fmla="*/ 1500 w 1613"/>
              <a:gd name="T3" fmla="*/ 629 h 2107"/>
              <a:gd name="T4" fmla="*/ 1287 w 1613"/>
              <a:gd name="T5" fmla="*/ 761 h 2107"/>
              <a:gd name="T6" fmla="*/ 1120 w 1613"/>
              <a:gd name="T7" fmla="*/ 789 h 2107"/>
              <a:gd name="T8" fmla="*/ 1167 w 1613"/>
              <a:gd name="T9" fmla="*/ 902 h 2107"/>
              <a:gd name="T10" fmla="*/ 1451 w 1613"/>
              <a:gd name="T11" fmla="*/ 1038 h 2107"/>
              <a:gd name="T12" fmla="*/ 1297 w 1613"/>
              <a:gd name="T13" fmla="*/ 1352 h 2107"/>
              <a:gd name="T14" fmla="*/ 1167 w 1613"/>
              <a:gd name="T15" fmla="*/ 1469 h 2107"/>
              <a:gd name="T16" fmla="*/ 1304 w 1613"/>
              <a:gd name="T17" fmla="*/ 1587 h 2107"/>
              <a:gd name="T18" fmla="*/ 1199 w 1613"/>
              <a:gd name="T19" fmla="*/ 1624 h 2107"/>
              <a:gd name="T20" fmla="*/ 1101 w 1613"/>
              <a:gd name="T21" fmla="*/ 1629 h 2107"/>
              <a:gd name="T22" fmla="*/ 1003 w 1613"/>
              <a:gd name="T23" fmla="*/ 1537 h 2107"/>
              <a:gd name="T24" fmla="*/ 1061 w 1613"/>
              <a:gd name="T25" fmla="*/ 1458 h 2107"/>
              <a:gd name="T26" fmla="*/ 1142 w 1613"/>
              <a:gd name="T27" fmla="*/ 1330 h 2107"/>
              <a:gd name="T28" fmla="*/ 1232 w 1613"/>
              <a:gd name="T29" fmla="*/ 1164 h 2107"/>
              <a:gd name="T30" fmla="*/ 968 w 1613"/>
              <a:gd name="T31" fmla="*/ 1095 h 2107"/>
              <a:gd name="T32" fmla="*/ 861 w 1613"/>
              <a:gd name="T33" fmla="*/ 1194 h 2107"/>
              <a:gd name="T34" fmla="*/ 638 w 1613"/>
              <a:gd name="T35" fmla="*/ 1516 h 2107"/>
              <a:gd name="T36" fmla="*/ 486 w 1613"/>
              <a:gd name="T37" fmla="*/ 1707 h 2107"/>
              <a:gd name="T38" fmla="*/ 409 w 1613"/>
              <a:gd name="T39" fmla="*/ 1862 h 2107"/>
              <a:gd name="T40" fmla="*/ 375 w 1613"/>
              <a:gd name="T41" fmla="*/ 1892 h 2107"/>
              <a:gd name="T42" fmla="*/ 328 w 1613"/>
              <a:gd name="T43" fmla="*/ 2035 h 2107"/>
              <a:gd name="T44" fmla="*/ 358 w 1613"/>
              <a:gd name="T45" fmla="*/ 2100 h 2107"/>
              <a:gd name="T46" fmla="*/ 208 w 1613"/>
              <a:gd name="T47" fmla="*/ 1989 h 2107"/>
              <a:gd name="T48" fmla="*/ 173 w 1613"/>
              <a:gd name="T49" fmla="*/ 1874 h 2107"/>
              <a:gd name="T50" fmla="*/ 276 w 1613"/>
              <a:gd name="T51" fmla="*/ 1800 h 2107"/>
              <a:gd name="T52" fmla="*/ 388 w 1613"/>
              <a:gd name="T53" fmla="*/ 1585 h 2107"/>
              <a:gd name="T54" fmla="*/ 601 w 1613"/>
              <a:gd name="T55" fmla="*/ 1295 h 2107"/>
              <a:gd name="T56" fmla="*/ 687 w 1613"/>
              <a:gd name="T57" fmla="*/ 1065 h 2107"/>
              <a:gd name="T58" fmla="*/ 760 w 1613"/>
              <a:gd name="T59" fmla="*/ 732 h 2107"/>
              <a:gd name="T60" fmla="*/ 735 w 1613"/>
              <a:gd name="T61" fmla="*/ 579 h 2107"/>
              <a:gd name="T62" fmla="*/ 492 w 1613"/>
              <a:gd name="T63" fmla="*/ 817 h 2107"/>
              <a:gd name="T64" fmla="*/ 410 w 1613"/>
              <a:gd name="T65" fmla="*/ 866 h 2107"/>
              <a:gd name="T66" fmla="*/ 468 w 1613"/>
              <a:gd name="T67" fmla="*/ 998 h 2107"/>
              <a:gd name="T68" fmla="*/ 298 w 1613"/>
              <a:gd name="T69" fmla="*/ 1234 h 2107"/>
              <a:gd name="T70" fmla="*/ 233 w 1613"/>
              <a:gd name="T71" fmla="*/ 1232 h 2107"/>
              <a:gd name="T72" fmla="*/ 129 w 1613"/>
              <a:gd name="T73" fmla="*/ 1115 h 2107"/>
              <a:gd name="T74" fmla="*/ 17 w 1613"/>
              <a:gd name="T75" fmla="*/ 984 h 2107"/>
              <a:gd name="T76" fmla="*/ 60 w 1613"/>
              <a:gd name="T77" fmla="*/ 866 h 2107"/>
              <a:gd name="T78" fmla="*/ 183 w 1613"/>
              <a:gd name="T79" fmla="*/ 720 h 2107"/>
              <a:gd name="T80" fmla="*/ 311 w 1613"/>
              <a:gd name="T81" fmla="*/ 776 h 2107"/>
              <a:gd name="T82" fmla="*/ 406 w 1613"/>
              <a:gd name="T83" fmla="*/ 723 h 2107"/>
              <a:gd name="T84" fmla="*/ 553 w 1613"/>
              <a:gd name="T85" fmla="*/ 551 h 2107"/>
              <a:gd name="T86" fmla="*/ 674 w 1613"/>
              <a:gd name="T87" fmla="*/ 444 h 2107"/>
              <a:gd name="T88" fmla="*/ 756 w 1613"/>
              <a:gd name="T89" fmla="*/ 372 h 2107"/>
              <a:gd name="T90" fmla="*/ 938 w 1613"/>
              <a:gd name="T91" fmla="*/ 255 h 2107"/>
              <a:gd name="T92" fmla="*/ 1012 w 1613"/>
              <a:gd name="T93" fmla="*/ 168 h 2107"/>
              <a:gd name="T94" fmla="*/ 1063 w 1613"/>
              <a:gd name="T95" fmla="*/ 16 h 2107"/>
              <a:gd name="T96" fmla="*/ 1188 w 1613"/>
              <a:gd name="T97" fmla="*/ 18 h 2107"/>
              <a:gd name="T98" fmla="*/ 1265 w 1613"/>
              <a:gd name="T99" fmla="*/ 139 h 2107"/>
              <a:gd name="T100" fmla="*/ 1268 w 1613"/>
              <a:gd name="T101" fmla="*/ 210 h 2107"/>
              <a:gd name="T102" fmla="*/ 1239 w 1613"/>
              <a:gd name="T103" fmla="*/ 289 h 2107"/>
              <a:gd name="T104" fmla="*/ 1158 w 1613"/>
              <a:gd name="T105" fmla="*/ 340 h 2107"/>
              <a:gd name="T106" fmla="*/ 1218 w 1613"/>
              <a:gd name="T107" fmla="*/ 444 h 2107"/>
              <a:gd name="T108" fmla="*/ 1268 w 1613"/>
              <a:gd name="T109" fmla="*/ 566 h 2107"/>
              <a:gd name="T110" fmla="*/ 1364 w 1613"/>
              <a:gd name="T111" fmla="*/ 584 h 2107"/>
              <a:gd name="T112" fmla="*/ 1437 w 1613"/>
              <a:gd name="T113" fmla="*/ 509 h 2107"/>
              <a:gd name="T114" fmla="*/ 1515 w 1613"/>
              <a:gd name="T115" fmla="*/ 481 h 2107"/>
              <a:gd name="T116" fmla="*/ 1565 w 1613"/>
              <a:gd name="T117" fmla="*/ 388 h 2107"/>
              <a:gd name="T118" fmla="*/ 1608 w 1613"/>
              <a:gd name="T119" fmla="*/ 453 h 2107"/>
              <a:gd name="T120" fmla="*/ 325 w 1613"/>
              <a:gd name="T121" fmla="*/ 796 h 2107"/>
              <a:gd name="T122" fmla="*/ 330 w 1613"/>
              <a:gd name="T123" fmla="*/ 845 h 2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13" h="2107">
                <a:moveTo>
                  <a:pt x="1613" y="463"/>
                </a:moveTo>
                <a:cubicBezTo>
                  <a:pt x="1612" y="468"/>
                  <a:pt x="1610" y="473"/>
                  <a:pt x="1605" y="475"/>
                </a:cubicBezTo>
                <a:cubicBezTo>
                  <a:pt x="1605" y="476"/>
                  <a:pt x="1604" y="476"/>
                  <a:pt x="1604" y="477"/>
                </a:cubicBezTo>
                <a:cubicBezTo>
                  <a:pt x="1596" y="493"/>
                  <a:pt x="1580" y="502"/>
                  <a:pt x="1570" y="515"/>
                </a:cubicBezTo>
                <a:cubicBezTo>
                  <a:pt x="1568" y="517"/>
                  <a:pt x="1566" y="518"/>
                  <a:pt x="1568" y="521"/>
                </a:cubicBezTo>
                <a:cubicBezTo>
                  <a:pt x="1569" y="522"/>
                  <a:pt x="1568" y="522"/>
                  <a:pt x="1567" y="523"/>
                </a:cubicBezTo>
                <a:cubicBezTo>
                  <a:pt x="1564" y="529"/>
                  <a:pt x="1560" y="534"/>
                  <a:pt x="1553" y="538"/>
                </a:cubicBezTo>
                <a:cubicBezTo>
                  <a:pt x="1550" y="540"/>
                  <a:pt x="1548" y="543"/>
                  <a:pt x="1545" y="546"/>
                </a:cubicBezTo>
                <a:cubicBezTo>
                  <a:pt x="1544" y="548"/>
                  <a:pt x="1545" y="550"/>
                  <a:pt x="1547" y="552"/>
                </a:cubicBezTo>
                <a:cubicBezTo>
                  <a:pt x="1553" y="561"/>
                  <a:pt x="1560" y="569"/>
                  <a:pt x="1566" y="577"/>
                </a:cubicBezTo>
                <a:cubicBezTo>
                  <a:pt x="1570" y="582"/>
                  <a:pt x="1570" y="583"/>
                  <a:pt x="1565" y="586"/>
                </a:cubicBezTo>
                <a:cubicBezTo>
                  <a:pt x="1543" y="600"/>
                  <a:pt x="1521" y="614"/>
                  <a:pt x="1500" y="629"/>
                </a:cubicBezTo>
                <a:cubicBezTo>
                  <a:pt x="1486" y="639"/>
                  <a:pt x="1471" y="648"/>
                  <a:pt x="1458" y="659"/>
                </a:cubicBezTo>
                <a:cubicBezTo>
                  <a:pt x="1445" y="668"/>
                  <a:pt x="1431" y="677"/>
                  <a:pt x="1418" y="686"/>
                </a:cubicBezTo>
                <a:cubicBezTo>
                  <a:pt x="1402" y="697"/>
                  <a:pt x="1387" y="709"/>
                  <a:pt x="1373" y="722"/>
                </a:cubicBezTo>
                <a:cubicBezTo>
                  <a:pt x="1361" y="735"/>
                  <a:pt x="1346" y="743"/>
                  <a:pt x="1331" y="751"/>
                </a:cubicBezTo>
                <a:cubicBezTo>
                  <a:pt x="1326" y="754"/>
                  <a:pt x="1320" y="757"/>
                  <a:pt x="1315" y="761"/>
                </a:cubicBezTo>
                <a:cubicBezTo>
                  <a:pt x="1305" y="767"/>
                  <a:pt x="1296" y="767"/>
                  <a:pt x="1287" y="761"/>
                </a:cubicBezTo>
                <a:cubicBezTo>
                  <a:pt x="1264" y="748"/>
                  <a:pt x="1242" y="735"/>
                  <a:pt x="1222" y="718"/>
                </a:cubicBezTo>
                <a:cubicBezTo>
                  <a:pt x="1205" y="704"/>
                  <a:pt x="1188" y="690"/>
                  <a:pt x="1172" y="674"/>
                </a:cubicBezTo>
                <a:cubicBezTo>
                  <a:pt x="1169" y="672"/>
                  <a:pt x="1168" y="671"/>
                  <a:pt x="1166" y="675"/>
                </a:cubicBezTo>
                <a:cubicBezTo>
                  <a:pt x="1159" y="692"/>
                  <a:pt x="1151" y="708"/>
                  <a:pt x="1141" y="723"/>
                </a:cubicBezTo>
                <a:cubicBezTo>
                  <a:pt x="1137" y="729"/>
                  <a:pt x="1136" y="737"/>
                  <a:pt x="1136" y="745"/>
                </a:cubicBezTo>
                <a:cubicBezTo>
                  <a:pt x="1136" y="761"/>
                  <a:pt x="1130" y="776"/>
                  <a:pt x="1120" y="789"/>
                </a:cubicBezTo>
                <a:cubicBezTo>
                  <a:pt x="1112" y="800"/>
                  <a:pt x="1106" y="812"/>
                  <a:pt x="1098" y="823"/>
                </a:cubicBezTo>
                <a:cubicBezTo>
                  <a:pt x="1096" y="827"/>
                  <a:pt x="1093" y="831"/>
                  <a:pt x="1090" y="835"/>
                </a:cubicBezTo>
                <a:cubicBezTo>
                  <a:pt x="1085" y="841"/>
                  <a:pt x="1082" y="848"/>
                  <a:pt x="1081" y="856"/>
                </a:cubicBezTo>
                <a:cubicBezTo>
                  <a:pt x="1079" y="861"/>
                  <a:pt x="1081" y="866"/>
                  <a:pt x="1086" y="869"/>
                </a:cubicBezTo>
                <a:cubicBezTo>
                  <a:pt x="1093" y="874"/>
                  <a:pt x="1101" y="877"/>
                  <a:pt x="1109" y="879"/>
                </a:cubicBezTo>
                <a:cubicBezTo>
                  <a:pt x="1129" y="885"/>
                  <a:pt x="1149" y="892"/>
                  <a:pt x="1167" y="902"/>
                </a:cubicBezTo>
                <a:cubicBezTo>
                  <a:pt x="1183" y="911"/>
                  <a:pt x="1200" y="916"/>
                  <a:pt x="1217" y="921"/>
                </a:cubicBezTo>
                <a:cubicBezTo>
                  <a:pt x="1236" y="928"/>
                  <a:pt x="1255" y="935"/>
                  <a:pt x="1274" y="941"/>
                </a:cubicBezTo>
                <a:cubicBezTo>
                  <a:pt x="1286" y="945"/>
                  <a:pt x="1297" y="953"/>
                  <a:pt x="1309" y="958"/>
                </a:cubicBezTo>
                <a:cubicBezTo>
                  <a:pt x="1328" y="966"/>
                  <a:pt x="1346" y="974"/>
                  <a:pt x="1364" y="983"/>
                </a:cubicBezTo>
                <a:cubicBezTo>
                  <a:pt x="1386" y="994"/>
                  <a:pt x="1411" y="1001"/>
                  <a:pt x="1431" y="1015"/>
                </a:cubicBezTo>
                <a:cubicBezTo>
                  <a:pt x="1440" y="1021"/>
                  <a:pt x="1446" y="1029"/>
                  <a:pt x="1451" y="1038"/>
                </a:cubicBezTo>
                <a:cubicBezTo>
                  <a:pt x="1458" y="1050"/>
                  <a:pt x="1464" y="1063"/>
                  <a:pt x="1468" y="1076"/>
                </a:cubicBezTo>
                <a:cubicBezTo>
                  <a:pt x="1471" y="1090"/>
                  <a:pt x="1469" y="1103"/>
                  <a:pt x="1463" y="1115"/>
                </a:cubicBezTo>
                <a:cubicBezTo>
                  <a:pt x="1451" y="1141"/>
                  <a:pt x="1435" y="1164"/>
                  <a:pt x="1420" y="1188"/>
                </a:cubicBezTo>
                <a:cubicBezTo>
                  <a:pt x="1405" y="1211"/>
                  <a:pt x="1390" y="1234"/>
                  <a:pt x="1373" y="1256"/>
                </a:cubicBezTo>
                <a:cubicBezTo>
                  <a:pt x="1359" y="1273"/>
                  <a:pt x="1347" y="1292"/>
                  <a:pt x="1333" y="1310"/>
                </a:cubicBezTo>
                <a:cubicBezTo>
                  <a:pt x="1322" y="1324"/>
                  <a:pt x="1310" y="1338"/>
                  <a:pt x="1297" y="1352"/>
                </a:cubicBezTo>
                <a:cubicBezTo>
                  <a:pt x="1282" y="1367"/>
                  <a:pt x="1269" y="1385"/>
                  <a:pt x="1258" y="1404"/>
                </a:cubicBezTo>
                <a:cubicBezTo>
                  <a:pt x="1246" y="1425"/>
                  <a:pt x="1232" y="1444"/>
                  <a:pt x="1216" y="1462"/>
                </a:cubicBezTo>
                <a:cubicBezTo>
                  <a:pt x="1214" y="1464"/>
                  <a:pt x="1213" y="1466"/>
                  <a:pt x="1211" y="1469"/>
                </a:cubicBezTo>
                <a:cubicBezTo>
                  <a:pt x="1206" y="1475"/>
                  <a:pt x="1202" y="1477"/>
                  <a:pt x="1195" y="1474"/>
                </a:cubicBezTo>
                <a:cubicBezTo>
                  <a:pt x="1187" y="1472"/>
                  <a:pt x="1179" y="1471"/>
                  <a:pt x="1172" y="1468"/>
                </a:cubicBezTo>
                <a:cubicBezTo>
                  <a:pt x="1170" y="1467"/>
                  <a:pt x="1168" y="1468"/>
                  <a:pt x="1167" y="1469"/>
                </a:cubicBezTo>
                <a:cubicBezTo>
                  <a:pt x="1165" y="1470"/>
                  <a:pt x="1165" y="1472"/>
                  <a:pt x="1166" y="1474"/>
                </a:cubicBezTo>
                <a:cubicBezTo>
                  <a:pt x="1171" y="1482"/>
                  <a:pt x="1171" y="1492"/>
                  <a:pt x="1172" y="1501"/>
                </a:cubicBezTo>
                <a:cubicBezTo>
                  <a:pt x="1172" y="1505"/>
                  <a:pt x="1175" y="1507"/>
                  <a:pt x="1177" y="1510"/>
                </a:cubicBezTo>
                <a:cubicBezTo>
                  <a:pt x="1190" y="1520"/>
                  <a:pt x="1203" y="1529"/>
                  <a:pt x="1214" y="1540"/>
                </a:cubicBezTo>
                <a:cubicBezTo>
                  <a:pt x="1222" y="1548"/>
                  <a:pt x="1233" y="1553"/>
                  <a:pt x="1244" y="1559"/>
                </a:cubicBezTo>
                <a:cubicBezTo>
                  <a:pt x="1263" y="1569"/>
                  <a:pt x="1283" y="1578"/>
                  <a:pt x="1304" y="1587"/>
                </a:cubicBezTo>
                <a:cubicBezTo>
                  <a:pt x="1313" y="1591"/>
                  <a:pt x="1322" y="1594"/>
                  <a:pt x="1331" y="1598"/>
                </a:cubicBezTo>
                <a:cubicBezTo>
                  <a:pt x="1337" y="1601"/>
                  <a:pt x="1343" y="1605"/>
                  <a:pt x="1347" y="1610"/>
                </a:cubicBezTo>
                <a:cubicBezTo>
                  <a:pt x="1352" y="1616"/>
                  <a:pt x="1353" y="1623"/>
                  <a:pt x="1350" y="1629"/>
                </a:cubicBezTo>
                <a:cubicBezTo>
                  <a:pt x="1346" y="1637"/>
                  <a:pt x="1341" y="1642"/>
                  <a:pt x="1332" y="1642"/>
                </a:cubicBezTo>
                <a:cubicBezTo>
                  <a:pt x="1303" y="1643"/>
                  <a:pt x="1274" y="1639"/>
                  <a:pt x="1246" y="1634"/>
                </a:cubicBezTo>
                <a:cubicBezTo>
                  <a:pt x="1230" y="1631"/>
                  <a:pt x="1215" y="1628"/>
                  <a:pt x="1199" y="1624"/>
                </a:cubicBezTo>
                <a:cubicBezTo>
                  <a:pt x="1195" y="1623"/>
                  <a:pt x="1190" y="1624"/>
                  <a:pt x="1185" y="1624"/>
                </a:cubicBezTo>
                <a:cubicBezTo>
                  <a:pt x="1169" y="1625"/>
                  <a:pt x="1154" y="1619"/>
                  <a:pt x="1139" y="1615"/>
                </a:cubicBezTo>
                <a:cubicBezTo>
                  <a:pt x="1131" y="1613"/>
                  <a:pt x="1123" y="1610"/>
                  <a:pt x="1115" y="1608"/>
                </a:cubicBezTo>
                <a:cubicBezTo>
                  <a:pt x="1111" y="1607"/>
                  <a:pt x="1109" y="1609"/>
                  <a:pt x="1109" y="1613"/>
                </a:cubicBezTo>
                <a:cubicBezTo>
                  <a:pt x="1108" y="1616"/>
                  <a:pt x="1108" y="1620"/>
                  <a:pt x="1108" y="1624"/>
                </a:cubicBezTo>
                <a:cubicBezTo>
                  <a:pt x="1107" y="1628"/>
                  <a:pt x="1105" y="1630"/>
                  <a:pt x="1101" y="1629"/>
                </a:cubicBezTo>
                <a:cubicBezTo>
                  <a:pt x="1072" y="1628"/>
                  <a:pt x="1042" y="1624"/>
                  <a:pt x="1014" y="1615"/>
                </a:cubicBezTo>
                <a:cubicBezTo>
                  <a:pt x="1010" y="1614"/>
                  <a:pt x="1006" y="1612"/>
                  <a:pt x="1003" y="1611"/>
                </a:cubicBezTo>
                <a:cubicBezTo>
                  <a:pt x="996" y="1608"/>
                  <a:pt x="995" y="1607"/>
                  <a:pt x="996" y="1599"/>
                </a:cubicBezTo>
                <a:cubicBezTo>
                  <a:pt x="997" y="1593"/>
                  <a:pt x="998" y="1586"/>
                  <a:pt x="999" y="1579"/>
                </a:cubicBezTo>
                <a:cubicBezTo>
                  <a:pt x="1000" y="1575"/>
                  <a:pt x="1000" y="1570"/>
                  <a:pt x="1000" y="1565"/>
                </a:cubicBezTo>
                <a:cubicBezTo>
                  <a:pt x="999" y="1555"/>
                  <a:pt x="1000" y="1546"/>
                  <a:pt x="1003" y="1537"/>
                </a:cubicBezTo>
                <a:cubicBezTo>
                  <a:pt x="1009" y="1523"/>
                  <a:pt x="1012" y="1508"/>
                  <a:pt x="1021" y="1495"/>
                </a:cubicBezTo>
                <a:cubicBezTo>
                  <a:pt x="1024" y="1491"/>
                  <a:pt x="1025" y="1485"/>
                  <a:pt x="1025" y="1480"/>
                </a:cubicBezTo>
                <a:cubicBezTo>
                  <a:pt x="1024" y="1477"/>
                  <a:pt x="1025" y="1474"/>
                  <a:pt x="1026" y="1471"/>
                </a:cubicBezTo>
                <a:cubicBezTo>
                  <a:pt x="1027" y="1466"/>
                  <a:pt x="1032" y="1463"/>
                  <a:pt x="1037" y="1464"/>
                </a:cubicBezTo>
                <a:cubicBezTo>
                  <a:pt x="1039" y="1465"/>
                  <a:pt x="1040" y="1465"/>
                  <a:pt x="1042" y="1466"/>
                </a:cubicBezTo>
                <a:cubicBezTo>
                  <a:pt x="1050" y="1466"/>
                  <a:pt x="1056" y="1467"/>
                  <a:pt x="1061" y="1458"/>
                </a:cubicBezTo>
                <a:cubicBezTo>
                  <a:pt x="1066" y="1449"/>
                  <a:pt x="1073" y="1440"/>
                  <a:pt x="1080" y="1431"/>
                </a:cubicBezTo>
                <a:cubicBezTo>
                  <a:pt x="1082" y="1427"/>
                  <a:pt x="1083" y="1424"/>
                  <a:pt x="1083" y="1420"/>
                </a:cubicBezTo>
                <a:cubicBezTo>
                  <a:pt x="1083" y="1406"/>
                  <a:pt x="1085" y="1393"/>
                  <a:pt x="1095" y="1383"/>
                </a:cubicBezTo>
                <a:cubicBezTo>
                  <a:pt x="1100" y="1378"/>
                  <a:pt x="1106" y="1374"/>
                  <a:pt x="1112" y="1370"/>
                </a:cubicBezTo>
                <a:cubicBezTo>
                  <a:pt x="1119" y="1366"/>
                  <a:pt x="1125" y="1361"/>
                  <a:pt x="1128" y="1353"/>
                </a:cubicBezTo>
                <a:cubicBezTo>
                  <a:pt x="1131" y="1344"/>
                  <a:pt x="1136" y="1337"/>
                  <a:pt x="1142" y="1330"/>
                </a:cubicBezTo>
                <a:cubicBezTo>
                  <a:pt x="1149" y="1323"/>
                  <a:pt x="1155" y="1315"/>
                  <a:pt x="1159" y="1306"/>
                </a:cubicBezTo>
                <a:cubicBezTo>
                  <a:pt x="1166" y="1290"/>
                  <a:pt x="1174" y="1275"/>
                  <a:pt x="1182" y="1260"/>
                </a:cubicBezTo>
                <a:cubicBezTo>
                  <a:pt x="1188" y="1250"/>
                  <a:pt x="1193" y="1239"/>
                  <a:pt x="1199" y="1228"/>
                </a:cubicBezTo>
                <a:cubicBezTo>
                  <a:pt x="1201" y="1225"/>
                  <a:pt x="1204" y="1222"/>
                  <a:pt x="1206" y="1219"/>
                </a:cubicBezTo>
                <a:cubicBezTo>
                  <a:pt x="1214" y="1208"/>
                  <a:pt x="1221" y="1197"/>
                  <a:pt x="1221" y="1183"/>
                </a:cubicBezTo>
                <a:cubicBezTo>
                  <a:pt x="1222" y="1175"/>
                  <a:pt x="1226" y="1169"/>
                  <a:pt x="1232" y="1164"/>
                </a:cubicBezTo>
                <a:cubicBezTo>
                  <a:pt x="1233" y="1163"/>
                  <a:pt x="1234" y="1162"/>
                  <a:pt x="1235" y="1160"/>
                </a:cubicBezTo>
                <a:cubicBezTo>
                  <a:pt x="1236" y="1159"/>
                  <a:pt x="1236" y="1158"/>
                  <a:pt x="1233" y="1157"/>
                </a:cubicBezTo>
                <a:cubicBezTo>
                  <a:pt x="1200" y="1153"/>
                  <a:pt x="1169" y="1143"/>
                  <a:pt x="1137" y="1133"/>
                </a:cubicBezTo>
                <a:cubicBezTo>
                  <a:pt x="1113" y="1125"/>
                  <a:pt x="1088" y="1117"/>
                  <a:pt x="1063" y="1111"/>
                </a:cubicBezTo>
                <a:cubicBezTo>
                  <a:pt x="1045" y="1107"/>
                  <a:pt x="1027" y="1106"/>
                  <a:pt x="1009" y="1103"/>
                </a:cubicBezTo>
                <a:cubicBezTo>
                  <a:pt x="995" y="1100"/>
                  <a:pt x="982" y="1097"/>
                  <a:pt x="968" y="1095"/>
                </a:cubicBezTo>
                <a:cubicBezTo>
                  <a:pt x="965" y="1094"/>
                  <a:pt x="963" y="1095"/>
                  <a:pt x="962" y="1097"/>
                </a:cubicBezTo>
                <a:cubicBezTo>
                  <a:pt x="959" y="1101"/>
                  <a:pt x="957" y="1104"/>
                  <a:pt x="954" y="1107"/>
                </a:cubicBezTo>
                <a:cubicBezTo>
                  <a:pt x="948" y="1114"/>
                  <a:pt x="940" y="1115"/>
                  <a:pt x="931" y="1115"/>
                </a:cubicBezTo>
                <a:cubicBezTo>
                  <a:pt x="930" y="1115"/>
                  <a:pt x="930" y="1115"/>
                  <a:pt x="929" y="1114"/>
                </a:cubicBezTo>
                <a:cubicBezTo>
                  <a:pt x="923" y="1113"/>
                  <a:pt x="919" y="1115"/>
                  <a:pt x="916" y="1120"/>
                </a:cubicBezTo>
                <a:cubicBezTo>
                  <a:pt x="897" y="1144"/>
                  <a:pt x="878" y="1169"/>
                  <a:pt x="861" y="1194"/>
                </a:cubicBezTo>
                <a:cubicBezTo>
                  <a:pt x="851" y="1208"/>
                  <a:pt x="843" y="1223"/>
                  <a:pt x="834" y="1237"/>
                </a:cubicBezTo>
                <a:cubicBezTo>
                  <a:pt x="823" y="1256"/>
                  <a:pt x="810" y="1274"/>
                  <a:pt x="798" y="1292"/>
                </a:cubicBezTo>
                <a:cubicBezTo>
                  <a:pt x="789" y="1305"/>
                  <a:pt x="782" y="1319"/>
                  <a:pt x="774" y="1332"/>
                </a:cubicBezTo>
                <a:cubicBezTo>
                  <a:pt x="759" y="1355"/>
                  <a:pt x="743" y="1377"/>
                  <a:pt x="727" y="1399"/>
                </a:cubicBezTo>
                <a:cubicBezTo>
                  <a:pt x="702" y="1434"/>
                  <a:pt x="677" y="1469"/>
                  <a:pt x="652" y="1504"/>
                </a:cubicBezTo>
                <a:cubicBezTo>
                  <a:pt x="648" y="1510"/>
                  <a:pt x="643" y="1513"/>
                  <a:pt x="638" y="1516"/>
                </a:cubicBezTo>
                <a:cubicBezTo>
                  <a:pt x="621" y="1525"/>
                  <a:pt x="612" y="1541"/>
                  <a:pt x="603" y="1556"/>
                </a:cubicBezTo>
                <a:cubicBezTo>
                  <a:pt x="595" y="1570"/>
                  <a:pt x="585" y="1581"/>
                  <a:pt x="574" y="1592"/>
                </a:cubicBezTo>
                <a:cubicBezTo>
                  <a:pt x="562" y="1603"/>
                  <a:pt x="554" y="1615"/>
                  <a:pt x="543" y="1627"/>
                </a:cubicBezTo>
                <a:cubicBezTo>
                  <a:pt x="532" y="1640"/>
                  <a:pt x="521" y="1652"/>
                  <a:pt x="511" y="1665"/>
                </a:cubicBezTo>
                <a:cubicBezTo>
                  <a:pt x="505" y="1672"/>
                  <a:pt x="500" y="1680"/>
                  <a:pt x="498" y="1689"/>
                </a:cubicBezTo>
                <a:cubicBezTo>
                  <a:pt x="495" y="1696"/>
                  <a:pt x="491" y="1702"/>
                  <a:pt x="486" y="1707"/>
                </a:cubicBezTo>
                <a:cubicBezTo>
                  <a:pt x="476" y="1716"/>
                  <a:pt x="467" y="1726"/>
                  <a:pt x="458" y="1736"/>
                </a:cubicBezTo>
                <a:cubicBezTo>
                  <a:pt x="455" y="1740"/>
                  <a:pt x="453" y="1743"/>
                  <a:pt x="449" y="1746"/>
                </a:cubicBezTo>
                <a:cubicBezTo>
                  <a:pt x="440" y="1756"/>
                  <a:pt x="437" y="1770"/>
                  <a:pt x="431" y="1782"/>
                </a:cubicBezTo>
                <a:cubicBezTo>
                  <a:pt x="425" y="1793"/>
                  <a:pt x="426" y="1805"/>
                  <a:pt x="424" y="1817"/>
                </a:cubicBezTo>
                <a:cubicBezTo>
                  <a:pt x="423" y="1828"/>
                  <a:pt x="420" y="1839"/>
                  <a:pt x="414" y="1849"/>
                </a:cubicBezTo>
                <a:cubicBezTo>
                  <a:pt x="412" y="1853"/>
                  <a:pt x="411" y="1857"/>
                  <a:pt x="409" y="1862"/>
                </a:cubicBezTo>
                <a:cubicBezTo>
                  <a:pt x="408" y="1865"/>
                  <a:pt x="406" y="1866"/>
                  <a:pt x="403" y="1866"/>
                </a:cubicBezTo>
                <a:cubicBezTo>
                  <a:pt x="397" y="1864"/>
                  <a:pt x="392" y="1866"/>
                  <a:pt x="386" y="1866"/>
                </a:cubicBezTo>
                <a:cubicBezTo>
                  <a:pt x="385" y="1866"/>
                  <a:pt x="384" y="1867"/>
                  <a:pt x="384" y="1866"/>
                </a:cubicBezTo>
                <a:cubicBezTo>
                  <a:pt x="380" y="1866"/>
                  <a:pt x="376" y="1865"/>
                  <a:pt x="375" y="1870"/>
                </a:cubicBezTo>
                <a:cubicBezTo>
                  <a:pt x="373" y="1874"/>
                  <a:pt x="369" y="1879"/>
                  <a:pt x="374" y="1885"/>
                </a:cubicBezTo>
                <a:cubicBezTo>
                  <a:pt x="375" y="1887"/>
                  <a:pt x="376" y="1889"/>
                  <a:pt x="375" y="1892"/>
                </a:cubicBezTo>
                <a:cubicBezTo>
                  <a:pt x="370" y="1903"/>
                  <a:pt x="367" y="1915"/>
                  <a:pt x="362" y="1926"/>
                </a:cubicBezTo>
                <a:cubicBezTo>
                  <a:pt x="362" y="1927"/>
                  <a:pt x="362" y="1929"/>
                  <a:pt x="360" y="1930"/>
                </a:cubicBezTo>
                <a:cubicBezTo>
                  <a:pt x="359" y="1930"/>
                  <a:pt x="360" y="1928"/>
                  <a:pt x="359" y="1927"/>
                </a:cubicBezTo>
                <a:cubicBezTo>
                  <a:pt x="348" y="1953"/>
                  <a:pt x="339" y="1981"/>
                  <a:pt x="330" y="2008"/>
                </a:cubicBezTo>
                <a:cubicBezTo>
                  <a:pt x="328" y="2014"/>
                  <a:pt x="327" y="2020"/>
                  <a:pt x="328" y="2026"/>
                </a:cubicBezTo>
                <a:cubicBezTo>
                  <a:pt x="329" y="2029"/>
                  <a:pt x="328" y="2032"/>
                  <a:pt x="328" y="2035"/>
                </a:cubicBezTo>
                <a:cubicBezTo>
                  <a:pt x="327" y="2042"/>
                  <a:pt x="327" y="2048"/>
                  <a:pt x="329" y="2054"/>
                </a:cubicBezTo>
                <a:cubicBezTo>
                  <a:pt x="330" y="2057"/>
                  <a:pt x="330" y="2060"/>
                  <a:pt x="330" y="2062"/>
                </a:cubicBezTo>
                <a:cubicBezTo>
                  <a:pt x="328" y="2069"/>
                  <a:pt x="332" y="2077"/>
                  <a:pt x="340" y="2076"/>
                </a:cubicBezTo>
                <a:cubicBezTo>
                  <a:pt x="341" y="2076"/>
                  <a:pt x="342" y="2076"/>
                  <a:pt x="343" y="2077"/>
                </a:cubicBezTo>
                <a:cubicBezTo>
                  <a:pt x="355" y="2077"/>
                  <a:pt x="361" y="2085"/>
                  <a:pt x="360" y="2096"/>
                </a:cubicBezTo>
                <a:cubicBezTo>
                  <a:pt x="360" y="2098"/>
                  <a:pt x="359" y="2099"/>
                  <a:pt x="358" y="2100"/>
                </a:cubicBezTo>
                <a:cubicBezTo>
                  <a:pt x="349" y="2105"/>
                  <a:pt x="339" y="2107"/>
                  <a:pt x="329" y="2107"/>
                </a:cubicBezTo>
                <a:cubicBezTo>
                  <a:pt x="313" y="2107"/>
                  <a:pt x="297" y="2106"/>
                  <a:pt x="281" y="2105"/>
                </a:cubicBezTo>
                <a:cubicBezTo>
                  <a:pt x="271" y="2104"/>
                  <a:pt x="260" y="2104"/>
                  <a:pt x="250" y="2103"/>
                </a:cubicBezTo>
                <a:cubicBezTo>
                  <a:pt x="236" y="2101"/>
                  <a:pt x="227" y="2092"/>
                  <a:pt x="222" y="2080"/>
                </a:cubicBezTo>
                <a:cubicBezTo>
                  <a:pt x="214" y="2061"/>
                  <a:pt x="209" y="2041"/>
                  <a:pt x="207" y="2020"/>
                </a:cubicBezTo>
                <a:cubicBezTo>
                  <a:pt x="206" y="2010"/>
                  <a:pt x="207" y="1999"/>
                  <a:pt x="208" y="1989"/>
                </a:cubicBezTo>
                <a:cubicBezTo>
                  <a:pt x="209" y="1977"/>
                  <a:pt x="209" y="1965"/>
                  <a:pt x="208" y="1953"/>
                </a:cubicBezTo>
                <a:cubicBezTo>
                  <a:pt x="207" y="1951"/>
                  <a:pt x="207" y="1950"/>
                  <a:pt x="205" y="1950"/>
                </a:cubicBezTo>
                <a:cubicBezTo>
                  <a:pt x="203" y="1950"/>
                  <a:pt x="201" y="1949"/>
                  <a:pt x="200" y="1950"/>
                </a:cubicBezTo>
                <a:cubicBezTo>
                  <a:pt x="192" y="1950"/>
                  <a:pt x="189" y="1946"/>
                  <a:pt x="186" y="1940"/>
                </a:cubicBezTo>
                <a:cubicBezTo>
                  <a:pt x="178" y="1922"/>
                  <a:pt x="172" y="1904"/>
                  <a:pt x="172" y="1884"/>
                </a:cubicBezTo>
                <a:cubicBezTo>
                  <a:pt x="172" y="1881"/>
                  <a:pt x="173" y="1877"/>
                  <a:pt x="173" y="1874"/>
                </a:cubicBezTo>
                <a:cubicBezTo>
                  <a:pt x="174" y="1870"/>
                  <a:pt x="176" y="1867"/>
                  <a:pt x="179" y="1865"/>
                </a:cubicBezTo>
                <a:cubicBezTo>
                  <a:pt x="197" y="1855"/>
                  <a:pt x="211" y="1841"/>
                  <a:pt x="229" y="1832"/>
                </a:cubicBezTo>
                <a:cubicBezTo>
                  <a:pt x="239" y="1827"/>
                  <a:pt x="250" y="1822"/>
                  <a:pt x="261" y="1818"/>
                </a:cubicBezTo>
                <a:cubicBezTo>
                  <a:pt x="266" y="1817"/>
                  <a:pt x="271" y="1815"/>
                  <a:pt x="277" y="1814"/>
                </a:cubicBezTo>
                <a:cubicBezTo>
                  <a:pt x="279" y="1813"/>
                  <a:pt x="280" y="1812"/>
                  <a:pt x="278" y="1810"/>
                </a:cubicBezTo>
                <a:cubicBezTo>
                  <a:pt x="274" y="1807"/>
                  <a:pt x="275" y="1804"/>
                  <a:pt x="276" y="1800"/>
                </a:cubicBezTo>
                <a:cubicBezTo>
                  <a:pt x="280" y="1789"/>
                  <a:pt x="284" y="1779"/>
                  <a:pt x="288" y="1768"/>
                </a:cubicBezTo>
                <a:cubicBezTo>
                  <a:pt x="290" y="1763"/>
                  <a:pt x="294" y="1759"/>
                  <a:pt x="299" y="1756"/>
                </a:cubicBezTo>
                <a:cubicBezTo>
                  <a:pt x="306" y="1750"/>
                  <a:pt x="312" y="1744"/>
                  <a:pt x="315" y="1736"/>
                </a:cubicBezTo>
                <a:cubicBezTo>
                  <a:pt x="322" y="1715"/>
                  <a:pt x="332" y="1696"/>
                  <a:pt x="338" y="1676"/>
                </a:cubicBezTo>
                <a:cubicBezTo>
                  <a:pt x="344" y="1660"/>
                  <a:pt x="351" y="1645"/>
                  <a:pt x="358" y="1630"/>
                </a:cubicBezTo>
                <a:cubicBezTo>
                  <a:pt x="366" y="1613"/>
                  <a:pt x="379" y="1601"/>
                  <a:pt x="388" y="1585"/>
                </a:cubicBezTo>
                <a:cubicBezTo>
                  <a:pt x="408" y="1555"/>
                  <a:pt x="429" y="1526"/>
                  <a:pt x="448" y="1494"/>
                </a:cubicBezTo>
                <a:cubicBezTo>
                  <a:pt x="464" y="1467"/>
                  <a:pt x="481" y="1440"/>
                  <a:pt x="500" y="1414"/>
                </a:cubicBezTo>
                <a:cubicBezTo>
                  <a:pt x="514" y="1395"/>
                  <a:pt x="528" y="1374"/>
                  <a:pt x="543" y="1355"/>
                </a:cubicBezTo>
                <a:cubicBezTo>
                  <a:pt x="552" y="1344"/>
                  <a:pt x="562" y="1337"/>
                  <a:pt x="575" y="1333"/>
                </a:cubicBezTo>
                <a:cubicBezTo>
                  <a:pt x="591" y="1327"/>
                  <a:pt x="598" y="1317"/>
                  <a:pt x="599" y="1301"/>
                </a:cubicBezTo>
                <a:cubicBezTo>
                  <a:pt x="600" y="1299"/>
                  <a:pt x="600" y="1296"/>
                  <a:pt x="601" y="1295"/>
                </a:cubicBezTo>
                <a:cubicBezTo>
                  <a:pt x="612" y="1279"/>
                  <a:pt x="616" y="1261"/>
                  <a:pt x="622" y="1243"/>
                </a:cubicBezTo>
                <a:cubicBezTo>
                  <a:pt x="629" y="1221"/>
                  <a:pt x="638" y="1199"/>
                  <a:pt x="648" y="1178"/>
                </a:cubicBezTo>
                <a:cubicBezTo>
                  <a:pt x="655" y="1162"/>
                  <a:pt x="660" y="1146"/>
                  <a:pt x="667" y="1131"/>
                </a:cubicBezTo>
                <a:cubicBezTo>
                  <a:pt x="674" y="1116"/>
                  <a:pt x="678" y="1101"/>
                  <a:pt x="683" y="1086"/>
                </a:cubicBezTo>
                <a:cubicBezTo>
                  <a:pt x="684" y="1081"/>
                  <a:pt x="687" y="1076"/>
                  <a:pt x="688" y="1070"/>
                </a:cubicBezTo>
                <a:cubicBezTo>
                  <a:pt x="689" y="1068"/>
                  <a:pt x="689" y="1066"/>
                  <a:pt x="687" y="1065"/>
                </a:cubicBezTo>
                <a:cubicBezTo>
                  <a:pt x="682" y="1063"/>
                  <a:pt x="683" y="1060"/>
                  <a:pt x="683" y="1057"/>
                </a:cubicBezTo>
                <a:cubicBezTo>
                  <a:pt x="684" y="1047"/>
                  <a:pt x="685" y="1037"/>
                  <a:pt x="687" y="1027"/>
                </a:cubicBezTo>
                <a:cubicBezTo>
                  <a:pt x="690" y="1008"/>
                  <a:pt x="693" y="990"/>
                  <a:pt x="695" y="971"/>
                </a:cubicBezTo>
                <a:cubicBezTo>
                  <a:pt x="699" y="940"/>
                  <a:pt x="705" y="911"/>
                  <a:pt x="712" y="881"/>
                </a:cubicBezTo>
                <a:cubicBezTo>
                  <a:pt x="716" y="861"/>
                  <a:pt x="724" y="843"/>
                  <a:pt x="729" y="824"/>
                </a:cubicBezTo>
                <a:cubicBezTo>
                  <a:pt x="738" y="793"/>
                  <a:pt x="750" y="763"/>
                  <a:pt x="760" y="732"/>
                </a:cubicBezTo>
                <a:cubicBezTo>
                  <a:pt x="768" y="709"/>
                  <a:pt x="774" y="684"/>
                  <a:pt x="778" y="660"/>
                </a:cubicBezTo>
                <a:cubicBezTo>
                  <a:pt x="782" y="634"/>
                  <a:pt x="781" y="608"/>
                  <a:pt x="781" y="582"/>
                </a:cubicBezTo>
                <a:cubicBezTo>
                  <a:pt x="781" y="570"/>
                  <a:pt x="781" y="559"/>
                  <a:pt x="781" y="547"/>
                </a:cubicBezTo>
                <a:cubicBezTo>
                  <a:pt x="781" y="545"/>
                  <a:pt x="782" y="543"/>
                  <a:pt x="780" y="542"/>
                </a:cubicBezTo>
                <a:cubicBezTo>
                  <a:pt x="778" y="541"/>
                  <a:pt x="776" y="543"/>
                  <a:pt x="775" y="544"/>
                </a:cubicBezTo>
                <a:cubicBezTo>
                  <a:pt x="761" y="555"/>
                  <a:pt x="748" y="567"/>
                  <a:pt x="735" y="579"/>
                </a:cubicBezTo>
                <a:cubicBezTo>
                  <a:pt x="716" y="595"/>
                  <a:pt x="698" y="610"/>
                  <a:pt x="680" y="627"/>
                </a:cubicBezTo>
                <a:cubicBezTo>
                  <a:pt x="671" y="635"/>
                  <a:pt x="662" y="643"/>
                  <a:pt x="654" y="652"/>
                </a:cubicBezTo>
                <a:cubicBezTo>
                  <a:pt x="626" y="680"/>
                  <a:pt x="597" y="707"/>
                  <a:pt x="569" y="735"/>
                </a:cubicBezTo>
                <a:cubicBezTo>
                  <a:pt x="548" y="755"/>
                  <a:pt x="528" y="776"/>
                  <a:pt x="511" y="800"/>
                </a:cubicBezTo>
                <a:cubicBezTo>
                  <a:pt x="507" y="805"/>
                  <a:pt x="503" y="809"/>
                  <a:pt x="499" y="815"/>
                </a:cubicBezTo>
                <a:cubicBezTo>
                  <a:pt x="497" y="818"/>
                  <a:pt x="494" y="818"/>
                  <a:pt x="492" y="817"/>
                </a:cubicBezTo>
                <a:cubicBezTo>
                  <a:pt x="487" y="814"/>
                  <a:pt x="482" y="812"/>
                  <a:pt x="477" y="809"/>
                </a:cubicBezTo>
                <a:cubicBezTo>
                  <a:pt x="475" y="808"/>
                  <a:pt x="473" y="807"/>
                  <a:pt x="472" y="809"/>
                </a:cubicBezTo>
                <a:cubicBezTo>
                  <a:pt x="461" y="819"/>
                  <a:pt x="451" y="829"/>
                  <a:pt x="444" y="841"/>
                </a:cubicBezTo>
                <a:cubicBezTo>
                  <a:pt x="441" y="846"/>
                  <a:pt x="439" y="851"/>
                  <a:pt x="437" y="856"/>
                </a:cubicBezTo>
                <a:cubicBezTo>
                  <a:pt x="435" y="861"/>
                  <a:pt x="431" y="863"/>
                  <a:pt x="425" y="864"/>
                </a:cubicBezTo>
                <a:cubicBezTo>
                  <a:pt x="420" y="864"/>
                  <a:pt x="415" y="865"/>
                  <a:pt x="410" y="866"/>
                </a:cubicBezTo>
                <a:cubicBezTo>
                  <a:pt x="406" y="866"/>
                  <a:pt x="405" y="868"/>
                  <a:pt x="405" y="872"/>
                </a:cubicBezTo>
                <a:cubicBezTo>
                  <a:pt x="404" y="881"/>
                  <a:pt x="407" y="890"/>
                  <a:pt x="409" y="900"/>
                </a:cubicBezTo>
                <a:cubicBezTo>
                  <a:pt x="410" y="908"/>
                  <a:pt x="408" y="915"/>
                  <a:pt x="401" y="920"/>
                </a:cubicBezTo>
                <a:cubicBezTo>
                  <a:pt x="399" y="922"/>
                  <a:pt x="400" y="923"/>
                  <a:pt x="401" y="925"/>
                </a:cubicBezTo>
                <a:cubicBezTo>
                  <a:pt x="404" y="928"/>
                  <a:pt x="407" y="932"/>
                  <a:pt x="410" y="935"/>
                </a:cubicBezTo>
                <a:cubicBezTo>
                  <a:pt x="429" y="956"/>
                  <a:pt x="449" y="977"/>
                  <a:pt x="468" y="998"/>
                </a:cubicBezTo>
                <a:cubicBezTo>
                  <a:pt x="479" y="1009"/>
                  <a:pt x="479" y="1015"/>
                  <a:pt x="472" y="1029"/>
                </a:cubicBezTo>
                <a:cubicBezTo>
                  <a:pt x="459" y="1055"/>
                  <a:pt x="442" y="1080"/>
                  <a:pt x="425" y="1104"/>
                </a:cubicBezTo>
                <a:cubicBezTo>
                  <a:pt x="405" y="1133"/>
                  <a:pt x="384" y="1162"/>
                  <a:pt x="364" y="1192"/>
                </a:cubicBezTo>
                <a:cubicBezTo>
                  <a:pt x="353" y="1207"/>
                  <a:pt x="341" y="1221"/>
                  <a:pt x="329" y="1236"/>
                </a:cubicBezTo>
                <a:cubicBezTo>
                  <a:pt x="325" y="1242"/>
                  <a:pt x="319" y="1247"/>
                  <a:pt x="311" y="1245"/>
                </a:cubicBezTo>
                <a:cubicBezTo>
                  <a:pt x="305" y="1243"/>
                  <a:pt x="301" y="1239"/>
                  <a:pt x="298" y="1234"/>
                </a:cubicBezTo>
                <a:cubicBezTo>
                  <a:pt x="295" y="1231"/>
                  <a:pt x="294" y="1230"/>
                  <a:pt x="290" y="1232"/>
                </a:cubicBezTo>
                <a:cubicBezTo>
                  <a:pt x="285" y="1236"/>
                  <a:pt x="281" y="1234"/>
                  <a:pt x="277" y="1229"/>
                </a:cubicBezTo>
                <a:cubicBezTo>
                  <a:pt x="276" y="1227"/>
                  <a:pt x="275" y="1225"/>
                  <a:pt x="273" y="1224"/>
                </a:cubicBezTo>
                <a:cubicBezTo>
                  <a:pt x="271" y="1222"/>
                  <a:pt x="269" y="1222"/>
                  <a:pt x="267" y="1225"/>
                </a:cubicBezTo>
                <a:cubicBezTo>
                  <a:pt x="263" y="1229"/>
                  <a:pt x="259" y="1232"/>
                  <a:pt x="254" y="1235"/>
                </a:cubicBezTo>
                <a:cubicBezTo>
                  <a:pt x="246" y="1239"/>
                  <a:pt x="239" y="1238"/>
                  <a:pt x="233" y="1232"/>
                </a:cubicBezTo>
                <a:cubicBezTo>
                  <a:pt x="230" y="1229"/>
                  <a:pt x="227" y="1226"/>
                  <a:pt x="224" y="1223"/>
                </a:cubicBezTo>
                <a:cubicBezTo>
                  <a:pt x="221" y="1220"/>
                  <a:pt x="218" y="1217"/>
                  <a:pt x="213" y="1216"/>
                </a:cubicBezTo>
                <a:cubicBezTo>
                  <a:pt x="210" y="1216"/>
                  <a:pt x="207" y="1213"/>
                  <a:pt x="208" y="1209"/>
                </a:cubicBezTo>
                <a:cubicBezTo>
                  <a:pt x="208" y="1206"/>
                  <a:pt x="207" y="1204"/>
                  <a:pt x="205" y="1202"/>
                </a:cubicBezTo>
                <a:cubicBezTo>
                  <a:pt x="191" y="1187"/>
                  <a:pt x="178" y="1171"/>
                  <a:pt x="164" y="1156"/>
                </a:cubicBezTo>
                <a:cubicBezTo>
                  <a:pt x="152" y="1142"/>
                  <a:pt x="140" y="1129"/>
                  <a:pt x="129" y="1115"/>
                </a:cubicBezTo>
                <a:cubicBezTo>
                  <a:pt x="116" y="1101"/>
                  <a:pt x="104" y="1086"/>
                  <a:pt x="92" y="1072"/>
                </a:cubicBezTo>
                <a:cubicBezTo>
                  <a:pt x="81" y="1059"/>
                  <a:pt x="70" y="1047"/>
                  <a:pt x="59" y="1034"/>
                </a:cubicBezTo>
                <a:cubicBezTo>
                  <a:pt x="50" y="1024"/>
                  <a:pt x="41" y="1013"/>
                  <a:pt x="32" y="1003"/>
                </a:cubicBezTo>
                <a:cubicBezTo>
                  <a:pt x="31" y="1001"/>
                  <a:pt x="29" y="1000"/>
                  <a:pt x="26" y="1000"/>
                </a:cubicBezTo>
                <a:cubicBezTo>
                  <a:pt x="21" y="1000"/>
                  <a:pt x="18" y="995"/>
                  <a:pt x="19" y="990"/>
                </a:cubicBezTo>
                <a:cubicBezTo>
                  <a:pt x="20" y="988"/>
                  <a:pt x="18" y="986"/>
                  <a:pt x="17" y="984"/>
                </a:cubicBezTo>
                <a:cubicBezTo>
                  <a:pt x="13" y="979"/>
                  <a:pt x="10" y="975"/>
                  <a:pt x="6" y="970"/>
                </a:cubicBezTo>
                <a:cubicBezTo>
                  <a:pt x="3" y="966"/>
                  <a:pt x="1" y="961"/>
                  <a:pt x="0" y="955"/>
                </a:cubicBezTo>
                <a:cubicBezTo>
                  <a:pt x="0" y="955"/>
                  <a:pt x="0" y="954"/>
                  <a:pt x="0" y="954"/>
                </a:cubicBezTo>
                <a:cubicBezTo>
                  <a:pt x="0" y="942"/>
                  <a:pt x="7" y="933"/>
                  <a:pt x="14" y="924"/>
                </a:cubicBezTo>
                <a:cubicBezTo>
                  <a:pt x="16" y="921"/>
                  <a:pt x="19" y="917"/>
                  <a:pt x="22" y="913"/>
                </a:cubicBezTo>
                <a:cubicBezTo>
                  <a:pt x="35" y="898"/>
                  <a:pt x="47" y="882"/>
                  <a:pt x="60" y="866"/>
                </a:cubicBezTo>
                <a:cubicBezTo>
                  <a:pt x="66" y="859"/>
                  <a:pt x="73" y="852"/>
                  <a:pt x="75" y="843"/>
                </a:cubicBezTo>
                <a:cubicBezTo>
                  <a:pt x="76" y="840"/>
                  <a:pt x="78" y="837"/>
                  <a:pt x="80" y="835"/>
                </a:cubicBezTo>
                <a:cubicBezTo>
                  <a:pt x="88" y="825"/>
                  <a:pt x="95" y="816"/>
                  <a:pt x="103" y="806"/>
                </a:cubicBezTo>
                <a:cubicBezTo>
                  <a:pt x="115" y="793"/>
                  <a:pt x="126" y="779"/>
                  <a:pt x="138" y="765"/>
                </a:cubicBezTo>
                <a:cubicBezTo>
                  <a:pt x="145" y="757"/>
                  <a:pt x="153" y="749"/>
                  <a:pt x="160" y="740"/>
                </a:cubicBezTo>
                <a:cubicBezTo>
                  <a:pt x="167" y="733"/>
                  <a:pt x="174" y="724"/>
                  <a:pt x="183" y="720"/>
                </a:cubicBezTo>
                <a:cubicBezTo>
                  <a:pt x="194" y="716"/>
                  <a:pt x="204" y="715"/>
                  <a:pt x="214" y="722"/>
                </a:cubicBezTo>
                <a:cubicBezTo>
                  <a:pt x="220" y="727"/>
                  <a:pt x="226" y="733"/>
                  <a:pt x="231" y="739"/>
                </a:cubicBezTo>
                <a:cubicBezTo>
                  <a:pt x="244" y="755"/>
                  <a:pt x="258" y="769"/>
                  <a:pt x="272" y="783"/>
                </a:cubicBezTo>
                <a:cubicBezTo>
                  <a:pt x="275" y="786"/>
                  <a:pt x="277" y="787"/>
                  <a:pt x="280" y="784"/>
                </a:cubicBezTo>
                <a:cubicBezTo>
                  <a:pt x="284" y="781"/>
                  <a:pt x="288" y="779"/>
                  <a:pt x="293" y="779"/>
                </a:cubicBezTo>
                <a:cubicBezTo>
                  <a:pt x="299" y="779"/>
                  <a:pt x="305" y="777"/>
                  <a:pt x="311" y="776"/>
                </a:cubicBezTo>
                <a:cubicBezTo>
                  <a:pt x="318" y="775"/>
                  <a:pt x="325" y="774"/>
                  <a:pt x="333" y="775"/>
                </a:cubicBezTo>
                <a:cubicBezTo>
                  <a:pt x="336" y="776"/>
                  <a:pt x="340" y="776"/>
                  <a:pt x="344" y="777"/>
                </a:cubicBezTo>
                <a:cubicBezTo>
                  <a:pt x="346" y="777"/>
                  <a:pt x="348" y="776"/>
                  <a:pt x="349" y="775"/>
                </a:cubicBezTo>
                <a:cubicBezTo>
                  <a:pt x="362" y="764"/>
                  <a:pt x="375" y="752"/>
                  <a:pt x="389" y="742"/>
                </a:cubicBezTo>
                <a:cubicBezTo>
                  <a:pt x="394" y="739"/>
                  <a:pt x="398" y="736"/>
                  <a:pt x="400" y="730"/>
                </a:cubicBezTo>
                <a:cubicBezTo>
                  <a:pt x="401" y="727"/>
                  <a:pt x="404" y="725"/>
                  <a:pt x="406" y="723"/>
                </a:cubicBezTo>
                <a:cubicBezTo>
                  <a:pt x="416" y="713"/>
                  <a:pt x="425" y="704"/>
                  <a:pt x="435" y="694"/>
                </a:cubicBezTo>
                <a:cubicBezTo>
                  <a:pt x="449" y="681"/>
                  <a:pt x="458" y="665"/>
                  <a:pt x="470" y="651"/>
                </a:cubicBezTo>
                <a:cubicBezTo>
                  <a:pt x="479" y="641"/>
                  <a:pt x="487" y="630"/>
                  <a:pt x="494" y="619"/>
                </a:cubicBezTo>
                <a:cubicBezTo>
                  <a:pt x="501" y="609"/>
                  <a:pt x="511" y="602"/>
                  <a:pt x="520" y="594"/>
                </a:cubicBezTo>
                <a:cubicBezTo>
                  <a:pt x="523" y="591"/>
                  <a:pt x="526" y="587"/>
                  <a:pt x="528" y="584"/>
                </a:cubicBezTo>
                <a:cubicBezTo>
                  <a:pt x="536" y="572"/>
                  <a:pt x="542" y="560"/>
                  <a:pt x="553" y="551"/>
                </a:cubicBezTo>
                <a:cubicBezTo>
                  <a:pt x="566" y="540"/>
                  <a:pt x="580" y="530"/>
                  <a:pt x="589" y="514"/>
                </a:cubicBezTo>
                <a:cubicBezTo>
                  <a:pt x="589" y="514"/>
                  <a:pt x="589" y="514"/>
                  <a:pt x="590" y="513"/>
                </a:cubicBezTo>
                <a:cubicBezTo>
                  <a:pt x="597" y="503"/>
                  <a:pt x="605" y="494"/>
                  <a:pt x="614" y="485"/>
                </a:cubicBezTo>
                <a:cubicBezTo>
                  <a:pt x="622" y="478"/>
                  <a:pt x="627" y="469"/>
                  <a:pt x="635" y="462"/>
                </a:cubicBezTo>
                <a:cubicBezTo>
                  <a:pt x="639" y="458"/>
                  <a:pt x="642" y="453"/>
                  <a:pt x="648" y="450"/>
                </a:cubicBezTo>
                <a:cubicBezTo>
                  <a:pt x="656" y="446"/>
                  <a:pt x="665" y="443"/>
                  <a:pt x="674" y="444"/>
                </a:cubicBezTo>
                <a:cubicBezTo>
                  <a:pt x="678" y="445"/>
                  <a:pt x="680" y="443"/>
                  <a:pt x="683" y="441"/>
                </a:cubicBezTo>
                <a:cubicBezTo>
                  <a:pt x="685" y="438"/>
                  <a:pt x="687" y="436"/>
                  <a:pt x="688" y="433"/>
                </a:cubicBezTo>
                <a:cubicBezTo>
                  <a:pt x="692" y="423"/>
                  <a:pt x="700" y="418"/>
                  <a:pt x="710" y="416"/>
                </a:cubicBezTo>
                <a:cubicBezTo>
                  <a:pt x="714" y="416"/>
                  <a:pt x="717" y="414"/>
                  <a:pt x="719" y="410"/>
                </a:cubicBezTo>
                <a:cubicBezTo>
                  <a:pt x="721" y="404"/>
                  <a:pt x="725" y="400"/>
                  <a:pt x="730" y="396"/>
                </a:cubicBezTo>
                <a:cubicBezTo>
                  <a:pt x="740" y="390"/>
                  <a:pt x="747" y="380"/>
                  <a:pt x="756" y="372"/>
                </a:cubicBezTo>
                <a:cubicBezTo>
                  <a:pt x="760" y="368"/>
                  <a:pt x="764" y="362"/>
                  <a:pt x="768" y="358"/>
                </a:cubicBezTo>
                <a:cubicBezTo>
                  <a:pt x="783" y="344"/>
                  <a:pt x="795" y="330"/>
                  <a:pt x="802" y="311"/>
                </a:cubicBezTo>
                <a:cubicBezTo>
                  <a:pt x="810" y="287"/>
                  <a:pt x="823" y="266"/>
                  <a:pt x="843" y="251"/>
                </a:cubicBezTo>
                <a:cubicBezTo>
                  <a:pt x="856" y="240"/>
                  <a:pt x="871" y="236"/>
                  <a:pt x="888" y="241"/>
                </a:cubicBezTo>
                <a:cubicBezTo>
                  <a:pt x="899" y="245"/>
                  <a:pt x="910" y="249"/>
                  <a:pt x="921" y="253"/>
                </a:cubicBezTo>
                <a:cubicBezTo>
                  <a:pt x="927" y="255"/>
                  <a:pt x="932" y="257"/>
                  <a:pt x="938" y="255"/>
                </a:cubicBezTo>
                <a:cubicBezTo>
                  <a:pt x="946" y="253"/>
                  <a:pt x="954" y="254"/>
                  <a:pt x="961" y="253"/>
                </a:cubicBezTo>
                <a:cubicBezTo>
                  <a:pt x="971" y="252"/>
                  <a:pt x="981" y="253"/>
                  <a:pt x="991" y="250"/>
                </a:cubicBezTo>
                <a:cubicBezTo>
                  <a:pt x="1006" y="246"/>
                  <a:pt x="1018" y="236"/>
                  <a:pt x="1028" y="224"/>
                </a:cubicBezTo>
                <a:cubicBezTo>
                  <a:pt x="1029" y="223"/>
                  <a:pt x="1030" y="222"/>
                  <a:pt x="1029" y="220"/>
                </a:cubicBezTo>
                <a:cubicBezTo>
                  <a:pt x="1028" y="214"/>
                  <a:pt x="1028" y="208"/>
                  <a:pt x="1026" y="202"/>
                </a:cubicBezTo>
                <a:cubicBezTo>
                  <a:pt x="1021" y="191"/>
                  <a:pt x="1017" y="179"/>
                  <a:pt x="1012" y="168"/>
                </a:cubicBezTo>
                <a:cubicBezTo>
                  <a:pt x="1003" y="148"/>
                  <a:pt x="1001" y="127"/>
                  <a:pt x="1005" y="105"/>
                </a:cubicBezTo>
                <a:cubicBezTo>
                  <a:pt x="1008" y="93"/>
                  <a:pt x="1013" y="81"/>
                  <a:pt x="1018" y="70"/>
                </a:cubicBezTo>
                <a:cubicBezTo>
                  <a:pt x="1020" y="64"/>
                  <a:pt x="1021" y="59"/>
                  <a:pt x="1024" y="53"/>
                </a:cubicBezTo>
                <a:cubicBezTo>
                  <a:pt x="1029" y="43"/>
                  <a:pt x="1039" y="38"/>
                  <a:pt x="1045" y="29"/>
                </a:cubicBezTo>
                <a:cubicBezTo>
                  <a:pt x="1045" y="28"/>
                  <a:pt x="1047" y="27"/>
                  <a:pt x="1048" y="26"/>
                </a:cubicBezTo>
                <a:cubicBezTo>
                  <a:pt x="1054" y="24"/>
                  <a:pt x="1058" y="20"/>
                  <a:pt x="1063" y="16"/>
                </a:cubicBezTo>
                <a:cubicBezTo>
                  <a:pt x="1072" y="11"/>
                  <a:pt x="1081" y="6"/>
                  <a:pt x="1091" y="5"/>
                </a:cubicBezTo>
                <a:cubicBezTo>
                  <a:pt x="1096" y="4"/>
                  <a:pt x="1102" y="2"/>
                  <a:pt x="1107" y="0"/>
                </a:cubicBezTo>
                <a:cubicBezTo>
                  <a:pt x="1114" y="0"/>
                  <a:pt x="1120" y="0"/>
                  <a:pt x="1126" y="0"/>
                </a:cubicBezTo>
                <a:cubicBezTo>
                  <a:pt x="1126" y="0"/>
                  <a:pt x="1127" y="1"/>
                  <a:pt x="1127" y="1"/>
                </a:cubicBezTo>
                <a:cubicBezTo>
                  <a:pt x="1140" y="1"/>
                  <a:pt x="1151" y="5"/>
                  <a:pt x="1163" y="9"/>
                </a:cubicBezTo>
                <a:cubicBezTo>
                  <a:pt x="1171" y="12"/>
                  <a:pt x="1180" y="16"/>
                  <a:pt x="1188" y="18"/>
                </a:cubicBezTo>
                <a:cubicBezTo>
                  <a:pt x="1199" y="20"/>
                  <a:pt x="1209" y="25"/>
                  <a:pt x="1219" y="31"/>
                </a:cubicBezTo>
                <a:cubicBezTo>
                  <a:pt x="1226" y="35"/>
                  <a:pt x="1233" y="41"/>
                  <a:pt x="1239" y="47"/>
                </a:cubicBezTo>
                <a:cubicBezTo>
                  <a:pt x="1247" y="56"/>
                  <a:pt x="1252" y="66"/>
                  <a:pt x="1250" y="77"/>
                </a:cubicBezTo>
                <a:cubicBezTo>
                  <a:pt x="1250" y="84"/>
                  <a:pt x="1251" y="89"/>
                  <a:pt x="1254" y="94"/>
                </a:cubicBezTo>
                <a:cubicBezTo>
                  <a:pt x="1256" y="98"/>
                  <a:pt x="1258" y="102"/>
                  <a:pt x="1260" y="105"/>
                </a:cubicBezTo>
                <a:cubicBezTo>
                  <a:pt x="1267" y="116"/>
                  <a:pt x="1269" y="127"/>
                  <a:pt x="1265" y="139"/>
                </a:cubicBezTo>
                <a:cubicBezTo>
                  <a:pt x="1263" y="145"/>
                  <a:pt x="1264" y="150"/>
                  <a:pt x="1268" y="155"/>
                </a:cubicBezTo>
                <a:cubicBezTo>
                  <a:pt x="1269" y="156"/>
                  <a:pt x="1270" y="157"/>
                  <a:pt x="1271" y="158"/>
                </a:cubicBezTo>
                <a:cubicBezTo>
                  <a:pt x="1277" y="166"/>
                  <a:pt x="1284" y="173"/>
                  <a:pt x="1288" y="181"/>
                </a:cubicBezTo>
                <a:cubicBezTo>
                  <a:pt x="1293" y="190"/>
                  <a:pt x="1289" y="198"/>
                  <a:pt x="1279" y="198"/>
                </a:cubicBezTo>
                <a:cubicBezTo>
                  <a:pt x="1278" y="198"/>
                  <a:pt x="1277" y="198"/>
                  <a:pt x="1276" y="198"/>
                </a:cubicBezTo>
                <a:cubicBezTo>
                  <a:pt x="1269" y="200"/>
                  <a:pt x="1267" y="204"/>
                  <a:pt x="1268" y="210"/>
                </a:cubicBezTo>
                <a:cubicBezTo>
                  <a:pt x="1270" y="215"/>
                  <a:pt x="1268" y="218"/>
                  <a:pt x="1264" y="220"/>
                </a:cubicBezTo>
                <a:cubicBezTo>
                  <a:pt x="1260" y="223"/>
                  <a:pt x="1259" y="227"/>
                  <a:pt x="1262" y="232"/>
                </a:cubicBezTo>
                <a:cubicBezTo>
                  <a:pt x="1262" y="233"/>
                  <a:pt x="1263" y="234"/>
                  <a:pt x="1264" y="236"/>
                </a:cubicBezTo>
                <a:cubicBezTo>
                  <a:pt x="1265" y="239"/>
                  <a:pt x="1266" y="242"/>
                  <a:pt x="1263" y="245"/>
                </a:cubicBezTo>
                <a:cubicBezTo>
                  <a:pt x="1259" y="249"/>
                  <a:pt x="1259" y="253"/>
                  <a:pt x="1260" y="258"/>
                </a:cubicBezTo>
                <a:cubicBezTo>
                  <a:pt x="1263" y="273"/>
                  <a:pt x="1254" y="286"/>
                  <a:pt x="1239" y="289"/>
                </a:cubicBezTo>
                <a:cubicBezTo>
                  <a:pt x="1230" y="290"/>
                  <a:pt x="1221" y="289"/>
                  <a:pt x="1213" y="288"/>
                </a:cubicBezTo>
                <a:cubicBezTo>
                  <a:pt x="1201" y="287"/>
                  <a:pt x="1189" y="286"/>
                  <a:pt x="1177" y="290"/>
                </a:cubicBezTo>
                <a:cubicBezTo>
                  <a:pt x="1174" y="292"/>
                  <a:pt x="1171" y="294"/>
                  <a:pt x="1168" y="297"/>
                </a:cubicBezTo>
                <a:cubicBezTo>
                  <a:pt x="1164" y="304"/>
                  <a:pt x="1159" y="311"/>
                  <a:pt x="1152" y="316"/>
                </a:cubicBezTo>
                <a:cubicBezTo>
                  <a:pt x="1151" y="318"/>
                  <a:pt x="1150" y="320"/>
                  <a:pt x="1150" y="322"/>
                </a:cubicBezTo>
                <a:cubicBezTo>
                  <a:pt x="1152" y="329"/>
                  <a:pt x="1153" y="335"/>
                  <a:pt x="1158" y="340"/>
                </a:cubicBezTo>
                <a:cubicBezTo>
                  <a:pt x="1165" y="347"/>
                  <a:pt x="1166" y="353"/>
                  <a:pt x="1162" y="361"/>
                </a:cubicBezTo>
                <a:cubicBezTo>
                  <a:pt x="1159" y="367"/>
                  <a:pt x="1160" y="369"/>
                  <a:pt x="1165" y="372"/>
                </a:cubicBezTo>
                <a:cubicBezTo>
                  <a:pt x="1169" y="375"/>
                  <a:pt x="1174" y="378"/>
                  <a:pt x="1177" y="382"/>
                </a:cubicBezTo>
                <a:cubicBezTo>
                  <a:pt x="1180" y="388"/>
                  <a:pt x="1185" y="393"/>
                  <a:pt x="1188" y="399"/>
                </a:cubicBezTo>
                <a:cubicBezTo>
                  <a:pt x="1190" y="403"/>
                  <a:pt x="1193" y="406"/>
                  <a:pt x="1197" y="409"/>
                </a:cubicBezTo>
                <a:cubicBezTo>
                  <a:pt x="1209" y="417"/>
                  <a:pt x="1216" y="429"/>
                  <a:pt x="1218" y="444"/>
                </a:cubicBezTo>
                <a:cubicBezTo>
                  <a:pt x="1221" y="457"/>
                  <a:pt x="1223" y="470"/>
                  <a:pt x="1225" y="483"/>
                </a:cubicBezTo>
                <a:cubicBezTo>
                  <a:pt x="1227" y="493"/>
                  <a:pt x="1229" y="502"/>
                  <a:pt x="1229" y="512"/>
                </a:cubicBezTo>
                <a:cubicBezTo>
                  <a:pt x="1228" y="517"/>
                  <a:pt x="1230" y="521"/>
                  <a:pt x="1234" y="523"/>
                </a:cubicBezTo>
                <a:cubicBezTo>
                  <a:pt x="1245" y="527"/>
                  <a:pt x="1251" y="534"/>
                  <a:pt x="1254" y="545"/>
                </a:cubicBezTo>
                <a:cubicBezTo>
                  <a:pt x="1255" y="547"/>
                  <a:pt x="1255" y="550"/>
                  <a:pt x="1258" y="552"/>
                </a:cubicBezTo>
                <a:cubicBezTo>
                  <a:pt x="1263" y="556"/>
                  <a:pt x="1266" y="561"/>
                  <a:pt x="1268" y="566"/>
                </a:cubicBezTo>
                <a:cubicBezTo>
                  <a:pt x="1272" y="576"/>
                  <a:pt x="1277" y="584"/>
                  <a:pt x="1286" y="590"/>
                </a:cubicBezTo>
                <a:cubicBezTo>
                  <a:pt x="1290" y="593"/>
                  <a:pt x="1294" y="596"/>
                  <a:pt x="1296" y="600"/>
                </a:cubicBezTo>
                <a:cubicBezTo>
                  <a:pt x="1297" y="604"/>
                  <a:pt x="1301" y="606"/>
                  <a:pt x="1303" y="609"/>
                </a:cubicBezTo>
                <a:cubicBezTo>
                  <a:pt x="1304" y="611"/>
                  <a:pt x="1306" y="610"/>
                  <a:pt x="1307" y="610"/>
                </a:cubicBezTo>
                <a:cubicBezTo>
                  <a:pt x="1316" y="604"/>
                  <a:pt x="1327" y="604"/>
                  <a:pt x="1337" y="599"/>
                </a:cubicBezTo>
                <a:cubicBezTo>
                  <a:pt x="1346" y="595"/>
                  <a:pt x="1356" y="590"/>
                  <a:pt x="1364" y="584"/>
                </a:cubicBezTo>
                <a:cubicBezTo>
                  <a:pt x="1367" y="581"/>
                  <a:pt x="1371" y="578"/>
                  <a:pt x="1375" y="577"/>
                </a:cubicBezTo>
                <a:cubicBezTo>
                  <a:pt x="1380" y="576"/>
                  <a:pt x="1382" y="574"/>
                  <a:pt x="1382" y="568"/>
                </a:cubicBezTo>
                <a:cubicBezTo>
                  <a:pt x="1382" y="567"/>
                  <a:pt x="1383" y="565"/>
                  <a:pt x="1384" y="563"/>
                </a:cubicBezTo>
                <a:cubicBezTo>
                  <a:pt x="1389" y="551"/>
                  <a:pt x="1398" y="544"/>
                  <a:pt x="1407" y="536"/>
                </a:cubicBezTo>
                <a:cubicBezTo>
                  <a:pt x="1416" y="528"/>
                  <a:pt x="1427" y="524"/>
                  <a:pt x="1433" y="514"/>
                </a:cubicBezTo>
                <a:cubicBezTo>
                  <a:pt x="1434" y="512"/>
                  <a:pt x="1436" y="511"/>
                  <a:pt x="1437" y="509"/>
                </a:cubicBezTo>
                <a:cubicBezTo>
                  <a:pt x="1449" y="498"/>
                  <a:pt x="1462" y="489"/>
                  <a:pt x="1473" y="477"/>
                </a:cubicBezTo>
                <a:cubicBezTo>
                  <a:pt x="1476" y="474"/>
                  <a:pt x="1478" y="475"/>
                  <a:pt x="1480" y="477"/>
                </a:cubicBezTo>
                <a:cubicBezTo>
                  <a:pt x="1489" y="487"/>
                  <a:pt x="1498" y="496"/>
                  <a:pt x="1506" y="505"/>
                </a:cubicBezTo>
                <a:cubicBezTo>
                  <a:pt x="1507" y="506"/>
                  <a:pt x="1509" y="508"/>
                  <a:pt x="1511" y="507"/>
                </a:cubicBezTo>
                <a:cubicBezTo>
                  <a:pt x="1512" y="506"/>
                  <a:pt x="1514" y="505"/>
                  <a:pt x="1514" y="503"/>
                </a:cubicBezTo>
                <a:cubicBezTo>
                  <a:pt x="1515" y="496"/>
                  <a:pt x="1515" y="488"/>
                  <a:pt x="1515" y="481"/>
                </a:cubicBezTo>
                <a:cubicBezTo>
                  <a:pt x="1515" y="478"/>
                  <a:pt x="1513" y="474"/>
                  <a:pt x="1510" y="473"/>
                </a:cubicBezTo>
                <a:cubicBezTo>
                  <a:pt x="1502" y="472"/>
                  <a:pt x="1494" y="462"/>
                  <a:pt x="1498" y="454"/>
                </a:cubicBezTo>
                <a:cubicBezTo>
                  <a:pt x="1502" y="447"/>
                  <a:pt x="1503" y="439"/>
                  <a:pt x="1506" y="431"/>
                </a:cubicBezTo>
                <a:cubicBezTo>
                  <a:pt x="1507" y="426"/>
                  <a:pt x="1509" y="420"/>
                  <a:pt x="1515" y="417"/>
                </a:cubicBezTo>
                <a:cubicBezTo>
                  <a:pt x="1527" y="409"/>
                  <a:pt x="1539" y="401"/>
                  <a:pt x="1551" y="394"/>
                </a:cubicBezTo>
                <a:cubicBezTo>
                  <a:pt x="1555" y="391"/>
                  <a:pt x="1560" y="389"/>
                  <a:pt x="1565" y="388"/>
                </a:cubicBezTo>
                <a:cubicBezTo>
                  <a:pt x="1574" y="387"/>
                  <a:pt x="1580" y="392"/>
                  <a:pt x="1583" y="400"/>
                </a:cubicBezTo>
                <a:cubicBezTo>
                  <a:pt x="1585" y="405"/>
                  <a:pt x="1585" y="411"/>
                  <a:pt x="1592" y="413"/>
                </a:cubicBezTo>
                <a:cubicBezTo>
                  <a:pt x="1596" y="414"/>
                  <a:pt x="1599" y="418"/>
                  <a:pt x="1598" y="423"/>
                </a:cubicBezTo>
                <a:cubicBezTo>
                  <a:pt x="1598" y="426"/>
                  <a:pt x="1599" y="428"/>
                  <a:pt x="1602" y="430"/>
                </a:cubicBezTo>
                <a:cubicBezTo>
                  <a:pt x="1609" y="435"/>
                  <a:pt x="1611" y="440"/>
                  <a:pt x="1607" y="448"/>
                </a:cubicBezTo>
                <a:cubicBezTo>
                  <a:pt x="1606" y="450"/>
                  <a:pt x="1605" y="452"/>
                  <a:pt x="1608" y="453"/>
                </a:cubicBezTo>
                <a:cubicBezTo>
                  <a:pt x="1612" y="454"/>
                  <a:pt x="1612" y="458"/>
                  <a:pt x="1613" y="461"/>
                </a:cubicBezTo>
                <a:cubicBezTo>
                  <a:pt x="1613" y="462"/>
                  <a:pt x="1613" y="462"/>
                  <a:pt x="1613" y="463"/>
                </a:cubicBezTo>
                <a:close/>
                <a:moveTo>
                  <a:pt x="336" y="819"/>
                </a:moveTo>
                <a:cubicBezTo>
                  <a:pt x="336" y="817"/>
                  <a:pt x="337" y="814"/>
                  <a:pt x="335" y="813"/>
                </a:cubicBezTo>
                <a:cubicBezTo>
                  <a:pt x="330" y="810"/>
                  <a:pt x="329" y="806"/>
                  <a:pt x="329" y="801"/>
                </a:cubicBezTo>
                <a:cubicBezTo>
                  <a:pt x="330" y="797"/>
                  <a:pt x="328" y="796"/>
                  <a:pt x="325" y="796"/>
                </a:cubicBezTo>
                <a:cubicBezTo>
                  <a:pt x="322" y="797"/>
                  <a:pt x="318" y="797"/>
                  <a:pt x="315" y="798"/>
                </a:cubicBezTo>
                <a:cubicBezTo>
                  <a:pt x="312" y="798"/>
                  <a:pt x="310" y="799"/>
                  <a:pt x="309" y="802"/>
                </a:cubicBezTo>
                <a:cubicBezTo>
                  <a:pt x="308" y="805"/>
                  <a:pt x="306" y="807"/>
                  <a:pt x="303" y="808"/>
                </a:cubicBezTo>
                <a:cubicBezTo>
                  <a:pt x="299" y="810"/>
                  <a:pt x="299" y="812"/>
                  <a:pt x="302" y="814"/>
                </a:cubicBezTo>
                <a:cubicBezTo>
                  <a:pt x="306" y="819"/>
                  <a:pt x="311" y="824"/>
                  <a:pt x="315" y="829"/>
                </a:cubicBezTo>
                <a:cubicBezTo>
                  <a:pt x="320" y="834"/>
                  <a:pt x="325" y="839"/>
                  <a:pt x="330" y="845"/>
                </a:cubicBezTo>
                <a:cubicBezTo>
                  <a:pt x="331" y="845"/>
                  <a:pt x="332" y="847"/>
                  <a:pt x="333" y="847"/>
                </a:cubicBezTo>
                <a:cubicBezTo>
                  <a:pt x="335" y="846"/>
                  <a:pt x="334" y="844"/>
                  <a:pt x="335" y="843"/>
                </a:cubicBezTo>
                <a:cubicBezTo>
                  <a:pt x="337" y="836"/>
                  <a:pt x="340" y="830"/>
                  <a:pt x="336" y="822"/>
                </a:cubicBezTo>
                <a:cubicBezTo>
                  <a:pt x="336" y="821"/>
                  <a:pt x="336" y="821"/>
                  <a:pt x="336" y="819"/>
                </a:cubicBezTo>
                <a:close/>
              </a:path>
            </a:pathLst>
          </a:custGeom>
          <a:solidFill>
            <a:schemeClr val="bg1">
              <a:lumMod val="75000"/>
            </a:schemeClr>
          </a:solidFill>
          <a:ln w="3175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1800">
              <a:solidFill>
                <a:schemeClr val="tx1"/>
              </a:solidFill>
              <a:latin typeface="微软雅黑" pitchFamily="34" charset="-122"/>
              <a:ea typeface="微软雅黑" pitchFamily="34" charset="-122"/>
            </a:endParaRPr>
          </a:p>
        </p:txBody>
      </p:sp>
      <p:sp>
        <p:nvSpPr>
          <p:cNvPr id="11" name="TextBox 7"/>
          <p:cNvSpPr txBox="1"/>
          <p:nvPr/>
        </p:nvSpPr>
        <p:spPr>
          <a:xfrm>
            <a:off x="2370527" y="2918157"/>
            <a:ext cx="646332" cy="646331"/>
          </a:xfrm>
          <a:prstGeom prst="rect">
            <a:avLst/>
          </a:prstGeom>
          <a:noFill/>
        </p:spPr>
        <p:txBody>
          <a:bodyPr wrap="none" rtlCol="0" anchor="ctr">
            <a:spAutoFit/>
          </a:bodyPr>
          <a:lstStyle/>
          <a:p>
            <a:pPr algn="ctr"/>
            <a:r>
              <a:rPr lang="zh-CN" altLang="en-US" sz="1800" b="1" dirty="0" smtClean="0">
                <a:solidFill>
                  <a:srgbClr val="3AC1D3"/>
                </a:solidFill>
                <a:latin typeface="微软雅黑" pitchFamily="34" charset="-122"/>
                <a:ea typeface="微软雅黑" pitchFamily="34" charset="-122"/>
              </a:rPr>
              <a:t>添加</a:t>
            </a:r>
          </a:p>
          <a:p>
            <a:pPr algn="ctr"/>
            <a:r>
              <a:rPr lang="zh-CN" altLang="en-US" sz="1800" b="1" dirty="0" smtClean="0">
                <a:solidFill>
                  <a:srgbClr val="3AC1D3"/>
                </a:solidFill>
                <a:latin typeface="微软雅黑" pitchFamily="34" charset="-122"/>
                <a:ea typeface="微软雅黑" pitchFamily="34" charset="-122"/>
              </a:rPr>
              <a:t>标题</a:t>
            </a:r>
            <a:endParaRPr lang="zh-CN" altLang="en-US" sz="1800" b="1" dirty="0">
              <a:solidFill>
                <a:srgbClr val="3AC1D3"/>
              </a:solidFill>
              <a:latin typeface="微软雅黑" pitchFamily="34" charset="-122"/>
              <a:ea typeface="微软雅黑" pitchFamily="34" charset="-122"/>
            </a:endParaRPr>
          </a:p>
        </p:txBody>
      </p:sp>
      <p:sp>
        <p:nvSpPr>
          <p:cNvPr id="12" name="TextBox 8"/>
          <p:cNvSpPr txBox="1"/>
          <p:nvPr/>
        </p:nvSpPr>
        <p:spPr>
          <a:xfrm>
            <a:off x="1233774" y="3482131"/>
            <a:ext cx="444352" cy="404085"/>
          </a:xfrm>
          <a:prstGeom prst="rect">
            <a:avLst/>
          </a:prstGeom>
          <a:noFill/>
        </p:spPr>
        <p:txBody>
          <a:bodyPr wrap="none" rtlCol="0" anchor="ctr">
            <a:spAutoFit/>
          </a:bodyPr>
          <a:lstStyle/>
          <a:p>
            <a:pPr algn="ctr"/>
            <a:r>
              <a:rPr lang="zh-CN" altLang="en-US" sz="1013" b="1" dirty="0" smtClean="0">
                <a:solidFill>
                  <a:srgbClr val="92D050"/>
                </a:solidFill>
                <a:latin typeface="微软雅黑" pitchFamily="34" charset="-122"/>
                <a:ea typeface="微软雅黑" pitchFamily="34" charset="-122"/>
              </a:rPr>
              <a:t>添加</a:t>
            </a:r>
            <a:endParaRPr lang="en-US" altLang="zh-CN" sz="1013" b="1" dirty="0" smtClean="0">
              <a:solidFill>
                <a:srgbClr val="92D050"/>
              </a:solidFill>
              <a:latin typeface="微软雅黑" pitchFamily="34" charset="-122"/>
              <a:ea typeface="微软雅黑" pitchFamily="34" charset="-122"/>
            </a:endParaRPr>
          </a:p>
          <a:p>
            <a:pPr algn="ctr"/>
            <a:r>
              <a:rPr lang="zh-CN" altLang="en-US" sz="1013" b="1" dirty="0" smtClean="0">
                <a:solidFill>
                  <a:srgbClr val="92D050"/>
                </a:solidFill>
                <a:latin typeface="微软雅黑" pitchFamily="34" charset="-122"/>
                <a:ea typeface="微软雅黑" pitchFamily="34" charset="-122"/>
              </a:rPr>
              <a:t>标题</a:t>
            </a:r>
            <a:endParaRPr lang="zh-CN" altLang="en-US" sz="1013" b="1" dirty="0">
              <a:solidFill>
                <a:srgbClr val="92D050"/>
              </a:solidFill>
              <a:latin typeface="微软雅黑" pitchFamily="34" charset="-122"/>
              <a:ea typeface="微软雅黑" pitchFamily="34" charset="-122"/>
            </a:endParaRPr>
          </a:p>
        </p:txBody>
      </p:sp>
      <p:sp>
        <p:nvSpPr>
          <p:cNvPr id="13" name="TextBox 9"/>
          <p:cNvSpPr txBox="1"/>
          <p:nvPr/>
        </p:nvSpPr>
        <p:spPr>
          <a:xfrm>
            <a:off x="3514793" y="2458170"/>
            <a:ext cx="492444" cy="461665"/>
          </a:xfrm>
          <a:prstGeom prst="rect">
            <a:avLst/>
          </a:prstGeom>
          <a:noFill/>
        </p:spPr>
        <p:txBody>
          <a:bodyPr wrap="none" rtlCol="0" anchor="ctr">
            <a:spAutoFit/>
          </a:bodyPr>
          <a:lstStyle/>
          <a:p>
            <a:pPr algn="ctr"/>
            <a:r>
              <a:rPr lang="zh-CN" altLang="en-US" sz="1200" b="1" dirty="0" smtClean="0">
                <a:solidFill>
                  <a:srgbClr val="92D050"/>
                </a:solidFill>
                <a:latin typeface="微软雅黑" pitchFamily="34" charset="-122"/>
                <a:ea typeface="微软雅黑" pitchFamily="34" charset="-122"/>
              </a:rPr>
              <a:t>添加</a:t>
            </a:r>
          </a:p>
          <a:p>
            <a:pPr algn="ctr"/>
            <a:r>
              <a:rPr lang="zh-CN" altLang="en-US" sz="1200" b="1" dirty="0" smtClean="0">
                <a:solidFill>
                  <a:srgbClr val="92D050"/>
                </a:solidFill>
                <a:latin typeface="微软雅黑" pitchFamily="34" charset="-122"/>
                <a:ea typeface="微软雅黑" pitchFamily="34" charset="-122"/>
              </a:rPr>
              <a:t>标题</a:t>
            </a:r>
            <a:endParaRPr lang="zh-CN" altLang="en-US" sz="1200" b="1" dirty="0">
              <a:solidFill>
                <a:srgbClr val="92D050"/>
              </a:solidFill>
              <a:latin typeface="微软雅黑" pitchFamily="34" charset="-122"/>
              <a:ea typeface="微软雅黑" pitchFamily="34" charset="-122"/>
            </a:endParaRPr>
          </a:p>
        </p:txBody>
      </p:sp>
      <p:sp>
        <p:nvSpPr>
          <p:cNvPr id="14" name="TextBox 10"/>
          <p:cNvSpPr txBox="1"/>
          <p:nvPr/>
        </p:nvSpPr>
        <p:spPr>
          <a:xfrm>
            <a:off x="4211303" y="1708240"/>
            <a:ext cx="444352" cy="404085"/>
          </a:xfrm>
          <a:prstGeom prst="rect">
            <a:avLst/>
          </a:prstGeom>
          <a:noFill/>
        </p:spPr>
        <p:txBody>
          <a:bodyPr wrap="none" rtlCol="0" anchor="ctr">
            <a:spAutoFit/>
          </a:bodyPr>
          <a:lstStyle/>
          <a:p>
            <a:pPr algn="ctr"/>
            <a:r>
              <a:rPr lang="zh-CN" altLang="en-US" sz="1013" b="1" dirty="0" smtClean="0">
                <a:solidFill>
                  <a:srgbClr val="3AC1D3"/>
                </a:solidFill>
                <a:latin typeface="微软雅黑" pitchFamily="34" charset="-122"/>
                <a:ea typeface="微软雅黑" pitchFamily="34" charset="-122"/>
              </a:rPr>
              <a:t>添加</a:t>
            </a:r>
          </a:p>
          <a:p>
            <a:pPr algn="ctr"/>
            <a:r>
              <a:rPr lang="zh-CN" altLang="en-US" sz="1013" b="1" dirty="0" smtClean="0">
                <a:solidFill>
                  <a:srgbClr val="3AC1D3"/>
                </a:solidFill>
                <a:latin typeface="微软雅黑" pitchFamily="34" charset="-122"/>
                <a:ea typeface="微软雅黑" pitchFamily="34" charset="-122"/>
              </a:rPr>
              <a:t>标题</a:t>
            </a:r>
            <a:endParaRPr lang="zh-CN" altLang="en-US" sz="1013" b="1" dirty="0">
              <a:solidFill>
                <a:srgbClr val="3AC1D3"/>
              </a:solidFill>
              <a:latin typeface="微软雅黑" pitchFamily="34" charset="-122"/>
              <a:ea typeface="微软雅黑" pitchFamily="34" charset="-122"/>
            </a:endParaRPr>
          </a:p>
        </p:txBody>
      </p:sp>
      <p:cxnSp>
        <p:nvCxnSpPr>
          <p:cNvPr id="15" name="肘形连接符 14"/>
          <p:cNvCxnSpPr/>
          <p:nvPr/>
        </p:nvCxnSpPr>
        <p:spPr>
          <a:xfrm flipV="1">
            <a:off x="5069524" y="1391904"/>
            <a:ext cx="1284674" cy="648072"/>
          </a:xfrm>
          <a:prstGeom prst="bentConnector3">
            <a:avLst>
              <a:gd name="adj1" fmla="val 50000"/>
            </a:avLst>
          </a:prstGeom>
          <a:ln>
            <a:solidFill>
              <a:schemeClr val="tx1">
                <a:lumMod val="50000"/>
                <a:lumOff val="50000"/>
              </a:schemeClr>
            </a:solidFill>
            <a:prstDash val="dash"/>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6" name="肘形连接符 15"/>
          <p:cNvCxnSpPr/>
          <p:nvPr/>
        </p:nvCxnSpPr>
        <p:spPr>
          <a:xfrm flipV="1">
            <a:off x="4282792" y="2256000"/>
            <a:ext cx="2071406" cy="577010"/>
          </a:xfrm>
          <a:prstGeom prst="bentConnector3">
            <a:avLst>
              <a:gd name="adj1" fmla="val 50000"/>
            </a:avLst>
          </a:prstGeom>
          <a:ln>
            <a:solidFill>
              <a:schemeClr val="tx1">
                <a:lumMod val="50000"/>
                <a:lumOff val="50000"/>
              </a:schemeClr>
            </a:solidFill>
            <a:prstDash val="dash"/>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7" name="肘形连接符 16"/>
          <p:cNvCxnSpPr/>
          <p:nvPr/>
        </p:nvCxnSpPr>
        <p:spPr>
          <a:xfrm flipV="1">
            <a:off x="3402310" y="3066090"/>
            <a:ext cx="2951888" cy="580856"/>
          </a:xfrm>
          <a:prstGeom prst="bentConnector3">
            <a:avLst>
              <a:gd name="adj1" fmla="val 50000"/>
            </a:avLst>
          </a:prstGeom>
          <a:ln>
            <a:solidFill>
              <a:schemeClr val="tx1">
                <a:lumMod val="50000"/>
                <a:lumOff val="50000"/>
              </a:schemeClr>
            </a:solidFill>
            <a:prstDash val="dash"/>
            <a:headEnd type="none" w="med" len="med"/>
            <a:tailEnd type="triangle" w="sm" len="sm"/>
          </a:ln>
        </p:spPr>
        <p:style>
          <a:lnRef idx="1">
            <a:schemeClr val="accent1"/>
          </a:lnRef>
          <a:fillRef idx="0">
            <a:schemeClr val="accent1"/>
          </a:fillRef>
          <a:effectRef idx="0">
            <a:schemeClr val="accent1"/>
          </a:effectRef>
          <a:fontRef idx="minor">
            <a:schemeClr val="tx1"/>
          </a:fontRef>
        </p:style>
      </p:cxnSp>
      <p:cxnSp>
        <p:nvCxnSpPr>
          <p:cNvPr id="18" name="肘形连接符 17"/>
          <p:cNvCxnSpPr/>
          <p:nvPr/>
        </p:nvCxnSpPr>
        <p:spPr>
          <a:xfrm flipV="1">
            <a:off x="1438626" y="3926547"/>
            <a:ext cx="4915572" cy="431099"/>
          </a:xfrm>
          <a:prstGeom prst="bentConnector3">
            <a:avLst>
              <a:gd name="adj1" fmla="val 50000"/>
            </a:avLst>
          </a:prstGeom>
          <a:ln>
            <a:solidFill>
              <a:schemeClr val="tx1">
                <a:lumMod val="50000"/>
                <a:lumOff val="50000"/>
              </a:schemeClr>
            </a:solidFill>
            <a:prstDash val="dash"/>
            <a:headEnd type="none" w="med" len="med"/>
            <a:tailEnd type="triangle" w="sm" len="sm"/>
          </a:ln>
        </p:spPr>
        <p:style>
          <a:lnRef idx="1">
            <a:schemeClr val="accent1"/>
          </a:lnRef>
          <a:fillRef idx="0">
            <a:schemeClr val="accent1"/>
          </a:fillRef>
          <a:effectRef idx="0">
            <a:schemeClr val="accent1"/>
          </a:effectRef>
          <a:fontRef idx="minor">
            <a:schemeClr val="tx1"/>
          </a:fontRef>
        </p:style>
      </p:cxnSp>
      <p:sp>
        <p:nvSpPr>
          <p:cNvPr id="19" name="TextBox 15"/>
          <p:cNvSpPr txBox="1"/>
          <p:nvPr/>
        </p:nvSpPr>
        <p:spPr>
          <a:xfrm>
            <a:off x="6462210" y="1103522"/>
            <a:ext cx="1836204" cy="587469"/>
          </a:xfrm>
          <a:prstGeom prst="rect">
            <a:avLst/>
          </a:prstGeom>
          <a:noFill/>
        </p:spPr>
        <p:txBody>
          <a:bodyPr wrap="square" rtlCol="0">
            <a:spAutoFit/>
          </a:bodyPr>
          <a:lstStyle/>
          <a:p>
            <a:pPr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20" name="TextBox 16"/>
          <p:cNvSpPr txBox="1"/>
          <p:nvPr/>
        </p:nvSpPr>
        <p:spPr>
          <a:xfrm>
            <a:off x="6462210" y="1980120"/>
            <a:ext cx="1836204" cy="587469"/>
          </a:xfrm>
          <a:prstGeom prst="rect">
            <a:avLst/>
          </a:prstGeom>
          <a:noFill/>
        </p:spPr>
        <p:txBody>
          <a:bodyPr wrap="square" rtlCol="0">
            <a:spAutoFit/>
          </a:bodyPr>
          <a:lstStyle/>
          <a:p>
            <a:pPr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21" name="TextBox 17"/>
          <p:cNvSpPr txBox="1"/>
          <p:nvPr/>
        </p:nvSpPr>
        <p:spPr>
          <a:xfrm>
            <a:off x="6462210" y="2783898"/>
            <a:ext cx="1836204" cy="587469"/>
          </a:xfrm>
          <a:prstGeom prst="rect">
            <a:avLst/>
          </a:prstGeom>
          <a:noFill/>
        </p:spPr>
        <p:txBody>
          <a:bodyPr wrap="square" rtlCol="0">
            <a:spAutoFit/>
          </a:bodyPr>
          <a:lstStyle/>
          <a:p>
            <a:pPr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
        <p:nvSpPr>
          <p:cNvPr id="22" name="TextBox 18"/>
          <p:cNvSpPr txBox="1"/>
          <p:nvPr/>
        </p:nvSpPr>
        <p:spPr>
          <a:xfrm>
            <a:off x="6462210" y="3644355"/>
            <a:ext cx="1836204" cy="587469"/>
          </a:xfrm>
          <a:prstGeom prst="rect">
            <a:avLst/>
          </a:prstGeom>
          <a:noFill/>
        </p:spPr>
        <p:txBody>
          <a:bodyPr wrap="square" rtlCol="0">
            <a:spAutoFit/>
          </a:bodyPr>
          <a:lstStyle/>
          <a:p>
            <a:pPr algn="just">
              <a:lnSpc>
                <a:spcPct val="130000"/>
              </a:lnSpc>
            </a:pPr>
            <a:r>
              <a:rPr lang="zh-CN" altLang="en-US" sz="825" dirty="0">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794680832"/>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afterEffect">
                                  <p:stCondLst>
                                    <p:cond delay="0"/>
                                  </p:stCondLst>
                                  <p:childTnLst>
                                    <p:animRot by="-86400000">
                                      <p:cBhvr>
                                        <p:cTn id="6" dur="7000" fill="hold"/>
                                        <p:tgtEl>
                                          <p:spTgt spid="6"/>
                                        </p:tgtEl>
                                        <p:attrNameLst>
                                          <p:attrName>r</p:attrName>
                                        </p:attrNameLst>
                                      </p:cBhvr>
                                    </p:animRot>
                                  </p:childTnLst>
                                </p:cTn>
                              </p:par>
                              <p:par>
                                <p:cTn id="7" presetID="8" presetClass="emph" presetSubtype="0" repeatCount="indefinite" fill="hold" grpId="0" nodeType="withEffect">
                                  <p:stCondLst>
                                    <p:cond delay="0"/>
                                  </p:stCondLst>
                                  <p:childTnLst>
                                    <p:animRot by="70800000">
                                      <p:cBhvr>
                                        <p:cTn id="8" dur="7000" fill="hold"/>
                                        <p:tgtEl>
                                          <p:spTgt spid="7"/>
                                        </p:tgtEl>
                                        <p:attrNameLst>
                                          <p:attrName>r</p:attrName>
                                        </p:attrNameLst>
                                      </p:cBhvr>
                                    </p:animRot>
                                  </p:childTnLst>
                                </p:cTn>
                              </p:par>
                              <p:par>
                                <p:cTn id="9" presetID="8" presetClass="emph" presetSubtype="0" repeatCount="indefinite" fill="hold" grpId="0" nodeType="withEffect">
                                  <p:stCondLst>
                                    <p:cond delay="0"/>
                                  </p:stCondLst>
                                  <p:childTnLst>
                                    <p:animRot by="-112800000">
                                      <p:cBhvr>
                                        <p:cTn id="10" dur="7000" fill="hold"/>
                                        <p:tgtEl>
                                          <p:spTgt spid="8"/>
                                        </p:tgtEl>
                                        <p:attrNameLst>
                                          <p:attrName>r</p:attrName>
                                        </p:attrNameLst>
                                      </p:cBhvr>
                                    </p:animRot>
                                  </p:childTnLst>
                                </p:cTn>
                              </p:par>
                              <p:par>
                                <p:cTn id="11" presetID="8" presetClass="emph" presetSubtype="0" repeatCount="indefinite" fill="hold" grpId="0" nodeType="withEffect">
                                  <p:stCondLst>
                                    <p:cond delay="0"/>
                                  </p:stCondLst>
                                  <p:childTnLst>
                                    <p:animRot by="83400000">
                                      <p:cBhvr>
                                        <p:cTn id="12" dur="7000" fill="hold"/>
                                        <p:tgtEl>
                                          <p:spTgt spid="9"/>
                                        </p:tgtEl>
                                        <p:attrNameLst>
                                          <p:attrName>r</p:attrName>
                                        </p:attrNameLst>
                                      </p:cBhvr>
                                    </p:animRot>
                                  </p:childTnLst>
                                </p:cTn>
                              </p:par>
                              <p:par>
                                <p:cTn id="13" presetID="2" presetClass="entr" presetSubtype="12"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22" presetClass="entr" presetSubtype="8" fill="hold" nodeType="withEffect">
                                  <p:stCondLst>
                                    <p:cond delay="100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nodeType="withEffect">
                                  <p:stCondLst>
                                    <p:cond delay="100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par>
                                <p:cTn id="23" presetID="22" presetClass="entr" presetSubtype="8" fill="hold" nodeType="withEffect">
                                  <p:stCondLst>
                                    <p:cond delay="100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par>
                                <p:cTn id="26" presetID="22" presetClass="entr" presetSubtype="8" fill="hold" nodeType="withEffect">
                                  <p:stCondLst>
                                    <p:cond delay="10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 presetClass="entr" presetSubtype="8" accel="100000" fill="hold" grpId="0" nodeType="withEffect">
                                  <p:stCondLst>
                                    <p:cond delay="150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0-#ppt_w/2"/>
                                          </p:val>
                                        </p:tav>
                                        <p:tav tm="100000">
                                          <p:val>
                                            <p:strVal val="#ppt_x"/>
                                          </p:val>
                                        </p:tav>
                                      </p:tavLst>
                                    </p:anim>
                                    <p:anim calcmode="lin" valueType="num">
                                      <p:cBhvr additive="base">
                                        <p:cTn id="32" dur="500" fill="hold"/>
                                        <p:tgtEl>
                                          <p:spTgt spid="19"/>
                                        </p:tgtEl>
                                        <p:attrNameLst>
                                          <p:attrName>ppt_y</p:attrName>
                                        </p:attrNameLst>
                                      </p:cBhvr>
                                      <p:tavLst>
                                        <p:tav tm="0">
                                          <p:val>
                                            <p:strVal val="#ppt_y"/>
                                          </p:val>
                                        </p:tav>
                                        <p:tav tm="100000">
                                          <p:val>
                                            <p:strVal val="#ppt_y"/>
                                          </p:val>
                                        </p:tav>
                                      </p:tavLst>
                                    </p:anim>
                                  </p:childTnLst>
                                </p:cTn>
                              </p:par>
                              <p:par>
                                <p:cTn id="33" presetID="2" presetClass="entr" presetSubtype="8" accel="100000" fill="hold" grpId="0" nodeType="withEffect">
                                  <p:stCondLst>
                                    <p:cond delay="200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0-#ppt_w/2"/>
                                          </p:val>
                                        </p:tav>
                                        <p:tav tm="100000">
                                          <p:val>
                                            <p:strVal val="#ppt_x"/>
                                          </p:val>
                                        </p:tav>
                                      </p:tavLst>
                                    </p:anim>
                                    <p:anim calcmode="lin" valueType="num">
                                      <p:cBhvr additive="base">
                                        <p:cTn id="36" dur="500" fill="hold"/>
                                        <p:tgtEl>
                                          <p:spTgt spid="20"/>
                                        </p:tgtEl>
                                        <p:attrNameLst>
                                          <p:attrName>ppt_y</p:attrName>
                                        </p:attrNameLst>
                                      </p:cBhvr>
                                      <p:tavLst>
                                        <p:tav tm="0">
                                          <p:val>
                                            <p:strVal val="#ppt_y"/>
                                          </p:val>
                                        </p:tav>
                                        <p:tav tm="100000">
                                          <p:val>
                                            <p:strVal val="#ppt_y"/>
                                          </p:val>
                                        </p:tav>
                                      </p:tavLst>
                                    </p:anim>
                                  </p:childTnLst>
                                </p:cTn>
                              </p:par>
                              <p:par>
                                <p:cTn id="37" presetID="2" presetClass="entr" presetSubtype="8" accel="100000" fill="hold" grpId="0" nodeType="withEffect">
                                  <p:stCondLst>
                                    <p:cond delay="2500"/>
                                  </p:stCondLst>
                                  <p:childTnLst>
                                    <p:set>
                                      <p:cBhvr>
                                        <p:cTn id="38" dur="1" fill="hold">
                                          <p:stCondLst>
                                            <p:cond delay="0"/>
                                          </p:stCondLst>
                                        </p:cTn>
                                        <p:tgtEl>
                                          <p:spTgt spid="21"/>
                                        </p:tgtEl>
                                        <p:attrNameLst>
                                          <p:attrName>style.visibility</p:attrName>
                                        </p:attrNameLst>
                                      </p:cBhvr>
                                      <p:to>
                                        <p:strVal val="visible"/>
                                      </p:to>
                                    </p:set>
                                    <p:anim calcmode="lin" valueType="num">
                                      <p:cBhvr additive="base">
                                        <p:cTn id="39" dur="500" fill="hold"/>
                                        <p:tgtEl>
                                          <p:spTgt spid="21"/>
                                        </p:tgtEl>
                                        <p:attrNameLst>
                                          <p:attrName>ppt_x</p:attrName>
                                        </p:attrNameLst>
                                      </p:cBhvr>
                                      <p:tavLst>
                                        <p:tav tm="0">
                                          <p:val>
                                            <p:strVal val="0-#ppt_w/2"/>
                                          </p:val>
                                        </p:tav>
                                        <p:tav tm="100000">
                                          <p:val>
                                            <p:strVal val="#ppt_x"/>
                                          </p:val>
                                        </p:tav>
                                      </p:tavLst>
                                    </p:anim>
                                    <p:anim calcmode="lin" valueType="num">
                                      <p:cBhvr additive="base">
                                        <p:cTn id="40" dur="500" fill="hold"/>
                                        <p:tgtEl>
                                          <p:spTgt spid="21"/>
                                        </p:tgtEl>
                                        <p:attrNameLst>
                                          <p:attrName>ppt_y</p:attrName>
                                        </p:attrNameLst>
                                      </p:cBhvr>
                                      <p:tavLst>
                                        <p:tav tm="0">
                                          <p:val>
                                            <p:strVal val="#ppt_y"/>
                                          </p:val>
                                        </p:tav>
                                        <p:tav tm="100000">
                                          <p:val>
                                            <p:strVal val="#ppt_y"/>
                                          </p:val>
                                        </p:tav>
                                      </p:tavLst>
                                    </p:anim>
                                  </p:childTnLst>
                                </p:cTn>
                              </p:par>
                              <p:par>
                                <p:cTn id="41" presetID="2" presetClass="entr" presetSubtype="8" accel="100000" fill="hold" grpId="0" nodeType="withEffect">
                                  <p:stCondLst>
                                    <p:cond delay="300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6" name="组合 5"/>
          <p:cNvGrpSpPr/>
          <p:nvPr/>
        </p:nvGrpSpPr>
        <p:grpSpPr>
          <a:xfrm>
            <a:off x="844058" y="2017195"/>
            <a:ext cx="1597446" cy="1317991"/>
            <a:chOff x="844058" y="2017195"/>
            <a:chExt cx="1597446" cy="1317991"/>
          </a:xfrm>
        </p:grpSpPr>
        <p:sp useBgFill="1">
          <p:nvSpPr>
            <p:cNvPr id="7" name="Freeform 8"/>
            <p:cNvSpPr/>
            <p:nvPr/>
          </p:nvSpPr>
          <p:spPr bwMode="auto">
            <a:xfrm>
              <a:off x="844058" y="2017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3AC1D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0" lvl="1" defTabSz="977900">
                <a:lnSpc>
                  <a:spcPct val="90000"/>
                </a:lnSpc>
                <a:spcAft>
                  <a:spcPct val="15000"/>
                </a:spcAft>
                <a:defRPr/>
              </a:pPr>
              <a:endParaRPr lang="en-US" altLang="zh-CN" sz="1400" dirty="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8" name="TextBox 57"/>
            <p:cNvSpPr>
              <a:spLocks noChangeArrowheads="1"/>
            </p:cNvSpPr>
            <p:nvPr/>
          </p:nvSpPr>
          <p:spPr bwMode="auto">
            <a:xfrm>
              <a:off x="868875" y="2130412"/>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endParaRPr lang="en-US" sz="1200" dirty="0">
                <a:latin typeface="微软雅黑" panose="020B0503020204020204" pitchFamily="34" charset="-122"/>
                <a:ea typeface="微软雅黑" panose="020B0503020204020204" pitchFamily="34" charset="-122"/>
                <a:cs typeface="+mn-ea"/>
                <a:sym typeface="+mn-lt"/>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p>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9" name="组合 8"/>
          <p:cNvGrpSpPr/>
          <p:nvPr/>
        </p:nvGrpSpPr>
        <p:grpSpPr>
          <a:xfrm>
            <a:off x="2855728" y="2018177"/>
            <a:ext cx="1667763" cy="1317992"/>
            <a:chOff x="2855728" y="2018177"/>
            <a:chExt cx="1667763" cy="1317992"/>
          </a:xfrm>
        </p:grpSpPr>
        <p:sp useBgFill="1">
          <p:nvSpPr>
            <p:cNvPr id="10" name="Freeform 11"/>
            <p:cNvSpPr/>
            <p:nvPr/>
          </p:nvSpPr>
          <p:spPr bwMode="auto">
            <a:xfrm>
              <a:off x="2855728" y="2018177"/>
              <a:ext cx="1597446" cy="1317992"/>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92D05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微软雅黑" panose="020B0503020204020204" pitchFamily="34" charset="-122"/>
                <a:ea typeface="微软雅黑" panose="020B0503020204020204" pitchFamily="34" charset="-122"/>
                <a:cs typeface="+mn-ea"/>
                <a:sym typeface="+mn-lt"/>
              </a:endParaRPr>
            </a:p>
          </p:txBody>
        </p:sp>
        <p:sp>
          <p:nvSpPr>
            <p:cNvPr id="11" name="TextBox 57"/>
            <p:cNvSpPr>
              <a:spLocks noChangeArrowheads="1"/>
            </p:cNvSpPr>
            <p:nvPr/>
          </p:nvSpPr>
          <p:spPr bwMode="auto">
            <a:xfrm>
              <a:off x="2975679" y="2332577"/>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endParaRPr lang="en-US" sz="1200" dirty="0">
                <a:latin typeface="微软雅黑" panose="020B0503020204020204" pitchFamily="34" charset="-122"/>
                <a:ea typeface="微软雅黑" panose="020B0503020204020204" pitchFamily="34" charset="-122"/>
                <a:cs typeface="+mn-ea"/>
                <a:sym typeface="+mn-lt"/>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p>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12" name="组合 11"/>
          <p:cNvGrpSpPr/>
          <p:nvPr/>
        </p:nvGrpSpPr>
        <p:grpSpPr>
          <a:xfrm>
            <a:off x="4867400" y="2017195"/>
            <a:ext cx="1597446" cy="1317991"/>
            <a:chOff x="4867400" y="2017195"/>
            <a:chExt cx="1597446" cy="1317991"/>
          </a:xfrm>
        </p:grpSpPr>
        <p:sp useBgFill="1">
          <p:nvSpPr>
            <p:cNvPr id="13" name="Freeform 14"/>
            <p:cNvSpPr/>
            <p:nvPr/>
          </p:nvSpPr>
          <p:spPr bwMode="auto">
            <a:xfrm>
              <a:off x="4867400" y="2017195"/>
              <a:ext cx="1597446" cy="131799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3AC1D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0" lvl="1" defTabSz="977900" fontAlgn="auto">
                <a:lnSpc>
                  <a:spcPct val="90000"/>
                </a:lnSpc>
                <a:spcAft>
                  <a:spcPct val="15000"/>
                </a:spcAft>
                <a:defRPr/>
              </a:pPr>
              <a:endParaRPr lang="en-US" sz="1400" dirty="0">
                <a:latin typeface="微软雅黑" panose="020B0503020204020204" pitchFamily="34" charset="-122"/>
                <a:ea typeface="微软雅黑" panose="020B0503020204020204" pitchFamily="34" charset="-122"/>
                <a:cs typeface="+mn-ea"/>
                <a:sym typeface="+mn-lt"/>
              </a:endParaRPr>
            </a:p>
          </p:txBody>
        </p:sp>
        <p:sp>
          <p:nvSpPr>
            <p:cNvPr id="14" name="TextBox 57"/>
            <p:cNvSpPr>
              <a:spLocks noChangeArrowheads="1"/>
            </p:cNvSpPr>
            <p:nvPr/>
          </p:nvSpPr>
          <p:spPr bwMode="auto">
            <a:xfrm>
              <a:off x="4917034" y="2130412"/>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endParaRPr lang="en-US" sz="1200" dirty="0">
                <a:latin typeface="微软雅黑" panose="020B0503020204020204" pitchFamily="34" charset="-122"/>
                <a:ea typeface="微软雅黑" panose="020B0503020204020204" pitchFamily="34" charset="-122"/>
                <a:cs typeface="+mn-ea"/>
                <a:sym typeface="+mn-lt"/>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p>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endParaRPr lang="zh-CN" altLang="en-US" dirty="0">
                <a:latin typeface="微软雅黑" panose="020B0503020204020204" pitchFamily="34" charset="-122"/>
                <a:ea typeface="微软雅黑" panose="020B0503020204020204" pitchFamily="34" charset="-122"/>
                <a:cs typeface="+mn-ea"/>
                <a:sym typeface="+mn-lt"/>
              </a:endParaRPr>
            </a:p>
          </p:txBody>
        </p:sp>
      </p:grpSp>
      <p:grpSp>
        <p:nvGrpSpPr>
          <p:cNvPr id="15" name="组合 14"/>
          <p:cNvGrpSpPr/>
          <p:nvPr/>
        </p:nvGrpSpPr>
        <p:grpSpPr>
          <a:xfrm>
            <a:off x="6865199" y="2034032"/>
            <a:ext cx="1635220" cy="1319973"/>
            <a:chOff x="6865199" y="2034032"/>
            <a:chExt cx="1635220" cy="1319973"/>
          </a:xfrm>
        </p:grpSpPr>
        <p:sp useBgFill="1">
          <p:nvSpPr>
            <p:cNvPr id="16" name="Freeform 17"/>
            <p:cNvSpPr/>
            <p:nvPr/>
          </p:nvSpPr>
          <p:spPr bwMode="auto">
            <a:xfrm>
              <a:off x="6865199" y="2034032"/>
              <a:ext cx="1599427" cy="1319973"/>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92D05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0" lvl="1" defTabSz="977900" fontAlgn="auto">
                <a:lnSpc>
                  <a:spcPct val="90000"/>
                </a:lnSpc>
                <a:spcAft>
                  <a:spcPct val="15000"/>
                </a:spcAft>
                <a:defRPr/>
              </a:pPr>
              <a:endParaRPr lang="en-US" sz="1400" dirty="0">
                <a:latin typeface="微软雅黑" panose="020B0503020204020204" pitchFamily="34" charset="-122"/>
                <a:ea typeface="微软雅黑" panose="020B0503020204020204" pitchFamily="34" charset="-122"/>
                <a:cs typeface="+mn-ea"/>
                <a:sym typeface="+mn-lt"/>
              </a:endParaRPr>
            </a:p>
          </p:txBody>
        </p:sp>
        <p:sp>
          <p:nvSpPr>
            <p:cNvPr id="17" name="TextBox 57"/>
            <p:cNvSpPr>
              <a:spLocks noChangeArrowheads="1"/>
            </p:cNvSpPr>
            <p:nvPr/>
          </p:nvSpPr>
          <p:spPr bwMode="auto">
            <a:xfrm>
              <a:off x="6952607" y="2363034"/>
              <a:ext cx="1547812" cy="92233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endParaRPr lang="en-US" sz="1200" dirty="0">
                <a:latin typeface="微软雅黑" panose="020B0503020204020204" pitchFamily="34" charset="-122"/>
                <a:ea typeface="微软雅黑" panose="020B0503020204020204" pitchFamily="34" charset="-122"/>
                <a:cs typeface="+mn-ea"/>
                <a:sym typeface="+mn-lt"/>
              </a:endParaRPr>
            </a:p>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p>
            <a:p>
              <a:pPr eaLnBrk="0" hangingPunct="0">
                <a:lnSpc>
                  <a:spcPct val="150000"/>
                </a:lnSpc>
              </a:pPr>
              <a:r>
                <a:rPr lang="zh-CN" altLang="en-US" sz="1200" dirty="0">
                  <a:latin typeface="微软雅黑" panose="020B0503020204020204" pitchFamily="34" charset="-122"/>
                  <a:ea typeface="微软雅黑" panose="020B0503020204020204" pitchFamily="34" charset="-122"/>
                  <a:cs typeface="+mn-ea"/>
                  <a:sym typeface="+mn-lt"/>
                </a:rPr>
                <a:t>添加文本说明内容</a:t>
              </a:r>
              <a:endParaRPr lang="zh-CN" altLang="en-US" dirty="0">
                <a:latin typeface="微软雅黑" panose="020B0503020204020204" pitchFamily="34" charset="-122"/>
                <a:ea typeface="微软雅黑" panose="020B0503020204020204" pitchFamily="34" charset="-122"/>
                <a:cs typeface="+mn-ea"/>
                <a:sym typeface="+mn-lt"/>
              </a:endParaRPr>
            </a:p>
          </p:txBody>
        </p:sp>
      </p:grpSp>
      <p:sp>
        <p:nvSpPr>
          <p:cNvPr id="18" name="Shape 9"/>
          <p:cNvSpPr/>
          <p:nvPr/>
        </p:nvSpPr>
        <p:spPr>
          <a:xfrm>
            <a:off x="1751787" y="2363034"/>
            <a:ext cx="1714379" cy="1716361"/>
          </a:xfrm>
          <a:prstGeom prst="leftCircularArrow">
            <a:avLst>
              <a:gd name="adj1" fmla="val 2872"/>
              <a:gd name="adj2" fmla="val 351158"/>
              <a:gd name="adj3" fmla="val 2126668"/>
              <a:gd name="adj4" fmla="val 9024489"/>
              <a:gd name="adj5" fmla="val 3351"/>
            </a:avLst>
          </a:prstGeom>
          <a:solidFill>
            <a:srgbClr val="3AC1D3"/>
          </a:solidFill>
          <a:ln>
            <a:solidFill>
              <a:srgbClr val="3AC1D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19" name="Circular Arrow 12"/>
          <p:cNvSpPr/>
          <p:nvPr/>
        </p:nvSpPr>
        <p:spPr>
          <a:xfrm>
            <a:off x="3749585" y="1221436"/>
            <a:ext cx="1920501" cy="1920502"/>
          </a:xfrm>
          <a:prstGeom prst="circularArrow">
            <a:avLst>
              <a:gd name="adj1" fmla="val 2567"/>
              <a:gd name="adj2" fmla="val 311540"/>
              <a:gd name="adj3" fmla="val 19512949"/>
              <a:gd name="adj4" fmla="val 12575511"/>
              <a:gd name="adj5" fmla="val 2994"/>
            </a:avLst>
          </a:prstGeom>
          <a:solidFill>
            <a:srgbClr val="92D050"/>
          </a:solidFill>
          <a:ln>
            <a:solidFill>
              <a:srgbClr val="92D050"/>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latin typeface="微软雅黑" panose="020B0503020204020204" pitchFamily="34" charset="-122"/>
              <a:ea typeface="微软雅黑" panose="020B0503020204020204" pitchFamily="34" charset="-122"/>
              <a:cs typeface="+mn-ea"/>
              <a:sym typeface="+mn-lt"/>
            </a:endParaRPr>
          </a:p>
        </p:txBody>
      </p:sp>
      <p:sp>
        <p:nvSpPr>
          <p:cNvPr id="20" name="Shape 16"/>
          <p:cNvSpPr/>
          <p:nvPr/>
        </p:nvSpPr>
        <p:spPr>
          <a:xfrm>
            <a:off x="5761255" y="2380873"/>
            <a:ext cx="1716362" cy="1716361"/>
          </a:xfrm>
          <a:prstGeom prst="leftCircularArrow">
            <a:avLst>
              <a:gd name="adj1" fmla="val 2872"/>
              <a:gd name="adj2" fmla="val 351158"/>
              <a:gd name="adj3" fmla="val 2126668"/>
              <a:gd name="adj4" fmla="val 9024489"/>
              <a:gd name="adj5" fmla="val 3351"/>
            </a:avLst>
          </a:prstGeom>
          <a:solidFill>
            <a:srgbClr val="3AC1D3"/>
          </a:solidFill>
          <a:ln>
            <a:solidFill>
              <a:srgbClr val="3AC1D3"/>
            </a:solid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latin typeface="微软雅黑" panose="020B0503020204020204" pitchFamily="34" charset="-122"/>
              <a:ea typeface="微软雅黑" panose="020B0503020204020204" pitchFamily="34" charset="-122"/>
              <a:cs typeface="+mn-ea"/>
              <a:sym typeface="+mn-lt"/>
            </a:endParaRPr>
          </a:p>
        </p:txBody>
      </p:sp>
      <p:grpSp>
        <p:nvGrpSpPr>
          <p:cNvPr id="21" name="组合 20"/>
          <p:cNvGrpSpPr/>
          <p:nvPr/>
        </p:nvGrpSpPr>
        <p:grpSpPr>
          <a:xfrm>
            <a:off x="1198825" y="3052750"/>
            <a:ext cx="1421053" cy="564854"/>
            <a:chOff x="1198825" y="3052750"/>
            <a:chExt cx="1421053" cy="564854"/>
          </a:xfrm>
          <a:solidFill>
            <a:srgbClr val="3AC1D3"/>
          </a:solidFill>
        </p:grpSpPr>
        <p:sp>
          <p:nvSpPr>
            <p:cNvPr id="22" name="Freeform 10"/>
            <p:cNvSpPr/>
            <p:nvPr/>
          </p:nvSpPr>
          <p:spPr bwMode="auto">
            <a:xfrm>
              <a:off x="1198825"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3" name="TextBox 19"/>
            <p:cNvSpPr txBox="1"/>
            <p:nvPr/>
          </p:nvSpPr>
          <p:spPr>
            <a:xfrm>
              <a:off x="1384207" y="3184145"/>
              <a:ext cx="1050288" cy="30008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cs typeface="+mn-ea"/>
                  <a:sym typeface="+mn-lt"/>
                </a:rPr>
                <a:t>添加小标题</a:t>
              </a:r>
              <a:endParaRPr lang="zh-CN" altLang="en-US" b="1"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24" name="组合 23"/>
          <p:cNvGrpSpPr/>
          <p:nvPr/>
        </p:nvGrpSpPr>
        <p:grpSpPr>
          <a:xfrm>
            <a:off x="3210496" y="1734760"/>
            <a:ext cx="1421052" cy="564853"/>
            <a:chOff x="3210496" y="1734760"/>
            <a:chExt cx="1421052" cy="564853"/>
          </a:xfrm>
          <a:solidFill>
            <a:srgbClr val="92D050"/>
          </a:solidFill>
        </p:grpSpPr>
        <p:sp>
          <p:nvSpPr>
            <p:cNvPr id="25" name="Freeform 13"/>
            <p:cNvSpPr/>
            <p:nvPr/>
          </p:nvSpPr>
          <p:spPr bwMode="auto">
            <a:xfrm>
              <a:off x="3210496" y="1734760"/>
              <a:ext cx="1421052" cy="564853"/>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endParaRPr lang="en-US"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6" name="TextBox 22"/>
            <p:cNvSpPr txBox="1"/>
            <p:nvPr/>
          </p:nvSpPr>
          <p:spPr>
            <a:xfrm>
              <a:off x="3395878" y="1875295"/>
              <a:ext cx="1050288" cy="30008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cs typeface="+mn-ea"/>
                  <a:sym typeface="+mn-lt"/>
                </a:rPr>
                <a:t>添加小标题</a:t>
              </a:r>
              <a:endParaRPr lang="zh-CN" altLang="en-US" b="1"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27" name="组合 26"/>
          <p:cNvGrpSpPr/>
          <p:nvPr/>
        </p:nvGrpSpPr>
        <p:grpSpPr>
          <a:xfrm>
            <a:off x="5222167" y="3052750"/>
            <a:ext cx="1421053" cy="564854"/>
            <a:chOff x="5222167" y="3052750"/>
            <a:chExt cx="1421053" cy="564854"/>
          </a:xfrm>
          <a:solidFill>
            <a:srgbClr val="3AC1D3"/>
          </a:solidFill>
        </p:grpSpPr>
        <p:sp>
          <p:nvSpPr>
            <p:cNvPr id="28" name="Freeform 15"/>
            <p:cNvSpPr/>
            <p:nvPr/>
          </p:nvSpPr>
          <p:spPr bwMode="auto">
            <a:xfrm>
              <a:off x="5222167" y="3052750"/>
              <a:ext cx="1421053" cy="564854"/>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29" name="TextBox 25"/>
            <p:cNvSpPr txBox="1"/>
            <p:nvPr/>
          </p:nvSpPr>
          <p:spPr>
            <a:xfrm>
              <a:off x="5415865" y="3166967"/>
              <a:ext cx="1050288" cy="30008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cs typeface="+mn-ea"/>
                  <a:sym typeface="+mn-lt"/>
                </a:rPr>
                <a:t>添加小标题</a:t>
              </a:r>
              <a:endParaRPr lang="zh-CN" altLang="en-US" b="1" dirty="0">
                <a:solidFill>
                  <a:srgbClr val="FFFFFF"/>
                </a:solidFill>
                <a:latin typeface="微软雅黑" panose="020B0503020204020204" pitchFamily="34" charset="-122"/>
                <a:ea typeface="微软雅黑" panose="020B0503020204020204" pitchFamily="34" charset="-122"/>
                <a:cs typeface="+mn-ea"/>
                <a:sym typeface="+mn-lt"/>
              </a:endParaRPr>
            </a:p>
          </p:txBody>
        </p:sp>
      </p:grpSp>
      <p:grpSp>
        <p:nvGrpSpPr>
          <p:cNvPr id="30" name="组合 29"/>
          <p:cNvGrpSpPr/>
          <p:nvPr/>
        </p:nvGrpSpPr>
        <p:grpSpPr>
          <a:xfrm>
            <a:off x="7219963" y="1750615"/>
            <a:ext cx="1423035" cy="566835"/>
            <a:chOff x="7219963" y="1750615"/>
            <a:chExt cx="1423035" cy="566835"/>
          </a:xfrm>
          <a:solidFill>
            <a:srgbClr val="92D050"/>
          </a:solidFill>
        </p:grpSpPr>
        <p:sp>
          <p:nvSpPr>
            <p:cNvPr id="31" name="Freeform 18"/>
            <p:cNvSpPr/>
            <p:nvPr/>
          </p:nvSpPr>
          <p:spPr bwMode="auto">
            <a:xfrm>
              <a:off x="7219963" y="1750615"/>
              <a:ext cx="1423035" cy="56683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grp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endParaRPr lang="en-US" altLang="zh-CN"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32" name="TextBox 28"/>
            <p:cNvSpPr txBox="1"/>
            <p:nvPr/>
          </p:nvSpPr>
          <p:spPr>
            <a:xfrm>
              <a:off x="7432235" y="1866154"/>
              <a:ext cx="1050288" cy="300082"/>
            </a:xfrm>
            <a:prstGeom prst="rect">
              <a:avLst/>
            </a:prstGeom>
            <a:grpFill/>
          </p:spPr>
          <p:txBody>
            <a:bodyPr wrap="none" rtlCol="0">
              <a:spAutoFit/>
            </a:bodyPr>
            <a:lstStyle/>
            <a:p>
              <a:r>
                <a:rPr lang="zh-CN" altLang="en-US" b="1" dirty="0" smtClean="0">
                  <a:solidFill>
                    <a:srgbClr val="FFFFFF"/>
                  </a:solidFill>
                  <a:latin typeface="微软雅黑" panose="020B0503020204020204" pitchFamily="34" charset="-122"/>
                  <a:ea typeface="微软雅黑" panose="020B0503020204020204" pitchFamily="34" charset="-122"/>
                  <a:cs typeface="+mn-ea"/>
                  <a:sym typeface="+mn-lt"/>
                </a:rPr>
                <a:t>添加小标题</a:t>
              </a:r>
              <a:endParaRPr lang="zh-CN" altLang="en-US" b="1" dirty="0">
                <a:solidFill>
                  <a:srgbClr val="FFFFFF"/>
                </a:solidFill>
                <a:latin typeface="微软雅黑" panose="020B0503020204020204" pitchFamily="34" charset="-122"/>
                <a:ea typeface="微软雅黑" panose="020B0503020204020204" pitchFamily="34" charset="-122"/>
                <a:cs typeface="+mn-ea"/>
                <a:sym typeface="+mn-lt"/>
              </a:endParaRPr>
            </a:p>
          </p:txBody>
        </p:sp>
      </p:grpSp>
    </p:spTree>
    <p:extLst>
      <p:ext uri="{BB962C8B-B14F-4D97-AF65-F5344CB8AC3E}">
        <p14:creationId xmlns:p14="http://schemas.microsoft.com/office/powerpoint/2010/main" val="80134859"/>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strVal val="4*#ppt_w"/>
                                          </p:val>
                                        </p:tav>
                                        <p:tav tm="100000">
                                          <p:val>
                                            <p:strVal val="#ppt_w"/>
                                          </p:val>
                                        </p:tav>
                                      </p:tavLst>
                                    </p:anim>
                                    <p:anim calcmode="lin" valueType="num">
                                      <p:cBhvr>
                                        <p:cTn id="8" dur="500" fill="hold"/>
                                        <p:tgtEl>
                                          <p:spTgt spid="21"/>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24"/>
                                        </p:tgtEl>
                                        <p:attrNameLst>
                                          <p:attrName>style.visibility</p:attrName>
                                        </p:attrNameLst>
                                      </p:cBhvr>
                                      <p:to>
                                        <p:strVal val="visible"/>
                                      </p:to>
                                    </p:set>
                                    <p:anim calcmode="lin" valueType="num">
                                      <p:cBhvr>
                                        <p:cTn id="11" dur="500" fill="hold"/>
                                        <p:tgtEl>
                                          <p:spTgt spid="24"/>
                                        </p:tgtEl>
                                        <p:attrNameLst>
                                          <p:attrName>ppt_w</p:attrName>
                                        </p:attrNameLst>
                                      </p:cBhvr>
                                      <p:tavLst>
                                        <p:tav tm="0">
                                          <p:val>
                                            <p:strVal val="4*#ppt_w"/>
                                          </p:val>
                                        </p:tav>
                                        <p:tav tm="100000">
                                          <p:val>
                                            <p:strVal val="#ppt_w"/>
                                          </p:val>
                                        </p:tav>
                                      </p:tavLst>
                                    </p:anim>
                                    <p:anim calcmode="lin" valueType="num">
                                      <p:cBhvr>
                                        <p:cTn id="12" dur="500" fill="hold"/>
                                        <p:tgtEl>
                                          <p:spTgt spid="24"/>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strVal val="4*#ppt_w"/>
                                          </p:val>
                                        </p:tav>
                                        <p:tav tm="100000">
                                          <p:val>
                                            <p:strVal val="#ppt_w"/>
                                          </p:val>
                                        </p:tav>
                                      </p:tavLst>
                                    </p:anim>
                                    <p:anim calcmode="lin" valueType="num">
                                      <p:cBhvr>
                                        <p:cTn id="16" dur="500" fill="hold"/>
                                        <p:tgtEl>
                                          <p:spTgt spid="27"/>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strVal val="4*#ppt_w"/>
                                          </p:val>
                                        </p:tav>
                                        <p:tav tm="100000">
                                          <p:val>
                                            <p:strVal val="#ppt_w"/>
                                          </p:val>
                                        </p:tav>
                                      </p:tavLst>
                                    </p:anim>
                                    <p:anim calcmode="lin" valueType="num">
                                      <p:cBhvr>
                                        <p:cTn id="20" dur="500" fill="hold"/>
                                        <p:tgtEl>
                                          <p:spTgt spid="30"/>
                                        </p:tgtEl>
                                        <p:attrNameLst>
                                          <p:attrName>ppt_h</p:attrName>
                                        </p:attrNameLst>
                                      </p:cBhvr>
                                      <p:tavLst>
                                        <p:tav tm="0">
                                          <p:val>
                                            <p:strVal val="4*#ppt_h"/>
                                          </p:val>
                                        </p:tav>
                                        <p:tav tm="100000">
                                          <p:val>
                                            <p:strVal val="#ppt_h"/>
                                          </p:val>
                                        </p:tav>
                                      </p:tavLst>
                                    </p:anim>
                                  </p:childTnLst>
                                </p:cTn>
                              </p:par>
                            </p:childTnLst>
                          </p:cTn>
                        </p:par>
                        <p:par>
                          <p:cTn id="21" fill="hold">
                            <p:stCondLst>
                              <p:cond delay="1250"/>
                            </p:stCondLst>
                            <p:childTnLst>
                              <p:par>
                                <p:cTn id="22" presetID="12" presetClass="entr" presetSubtype="4"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p:tgtEl>
                                          <p:spTgt spid="6"/>
                                        </p:tgtEl>
                                        <p:attrNameLst>
                                          <p:attrName>ppt_y</p:attrName>
                                        </p:attrNameLst>
                                      </p:cBhvr>
                                      <p:tavLst>
                                        <p:tav tm="0">
                                          <p:val>
                                            <p:strVal val="#ppt_y+#ppt_h*1.125000"/>
                                          </p:val>
                                        </p:tav>
                                        <p:tav tm="100000">
                                          <p:val>
                                            <p:strVal val="#ppt_y"/>
                                          </p:val>
                                        </p:tav>
                                      </p:tavLst>
                                    </p:anim>
                                    <p:animEffect transition="in" filter="wipe(up)">
                                      <p:cBhvr>
                                        <p:cTn id="25" dur="500"/>
                                        <p:tgtEl>
                                          <p:spTgt spid="6"/>
                                        </p:tgtEl>
                                      </p:cBhvr>
                                    </p:animEffect>
                                  </p:childTnLst>
                                </p:cTn>
                              </p:par>
                              <p:par>
                                <p:cTn id="26" presetID="12" presetClass="entr" presetSubtype="1"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ppt_y</p:attrName>
                                        </p:attrNameLst>
                                      </p:cBhvr>
                                      <p:tavLst>
                                        <p:tav tm="0">
                                          <p:val>
                                            <p:strVal val="#ppt_y-#ppt_h*1.125000"/>
                                          </p:val>
                                        </p:tav>
                                        <p:tav tm="100000">
                                          <p:val>
                                            <p:strVal val="#ppt_y"/>
                                          </p:val>
                                        </p:tav>
                                      </p:tavLst>
                                    </p:anim>
                                    <p:animEffect transition="in" filter="wipe(down)">
                                      <p:cBhvr>
                                        <p:cTn id="29" dur="500"/>
                                        <p:tgtEl>
                                          <p:spTgt spid="9"/>
                                        </p:tgtEl>
                                      </p:cBhvr>
                                    </p:animEffect>
                                  </p:childTnLst>
                                </p:cTn>
                              </p:par>
                              <p:par>
                                <p:cTn id="30" presetID="12" presetClass="entr" presetSubtype="4"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p:tgtEl>
                                          <p:spTgt spid="12"/>
                                        </p:tgtEl>
                                        <p:attrNameLst>
                                          <p:attrName>ppt_y</p:attrName>
                                        </p:attrNameLst>
                                      </p:cBhvr>
                                      <p:tavLst>
                                        <p:tav tm="0">
                                          <p:val>
                                            <p:strVal val="#ppt_y+#ppt_h*1.125000"/>
                                          </p:val>
                                        </p:tav>
                                        <p:tav tm="100000">
                                          <p:val>
                                            <p:strVal val="#ppt_y"/>
                                          </p:val>
                                        </p:tav>
                                      </p:tavLst>
                                    </p:anim>
                                    <p:animEffect transition="in" filter="wipe(up)">
                                      <p:cBhvr>
                                        <p:cTn id="33" dur="500"/>
                                        <p:tgtEl>
                                          <p:spTgt spid="12"/>
                                        </p:tgtEl>
                                      </p:cBhvr>
                                    </p:animEffect>
                                  </p:childTnLst>
                                </p:cTn>
                              </p:par>
                              <p:par>
                                <p:cTn id="34" presetID="12" presetClass="entr" presetSubtype="1"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ppt_y</p:attrName>
                                        </p:attrNameLst>
                                      </p:cBhvr>
                                      <p:tavLst>
                                        <p:tav tm="0">
                                          <p:val>
                                            <p:strVal val="#ppt_y-#ppt_h*1.125000"/>
                                          </p:val>
                                        </p:tav>
                                        <p:tav tm="100000">
                                          <p:val>
                                            <p:strVal val="#ppt_y"/>
                                          </p:val>
                                        </p:tav>
                                      </p:tavLst>
                                    </p:anim>
                                    <p:animEffect transition="in" filter="wipe(down)">
                                      <p:cBhvr>
                                        <p:cTn id="37" dur="500"/>
                                        <p:tgtEl>
                                          <p:spTgt spid="15"/>
                                        </p:tgtEl>
                                      </p:cBhvr>
                                    </p:animEffect>
                                  </p:childTnLst>
                                </p:cTn>
                              </p:par>
                            </p:childTnLst>
                          </p:cTn>
                        </p:par>
                        <p:par>
                          <p:cTn id="38" fill="hold">
                            <p:stCondLst>
                              <p:cond delay="1750"/>
                            </p:stCondLst>
                            <p:childTnLst>
                              <p:par>
                                <p:cTn id="39" presetID="22" presetClass="entr" presetSubtype="8"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left)">
                                      <p:cBhvr>
                                        <p:cTn id="41" dur="500"/>
                                        <p:tgtEl>
                                          <p:spTgt spid="18"/>
                                        </p:tgtEl>
                                      </p:cBhvr>
                                    </p:animEffect>
                                  </p:childTnLst>
                                </p:cTn>
                              </p:par>
                            </p:childTnLst>
                          </p:cTn>
                        </p:par>
                        <p:par>
                          <p:cTn id="42" fill="hold">
                            <p:stCondLst>
                              <p:cond delay="2250"/>
                            </p:stCondLst>
                            <p:childTnLst>
                              <p:par>
                                <p:cTn id="43" presetID="22" presetClass="entr" presetSubtype="8" fill="hold"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left)">
                                      <p:cBhvr>
                                        <p:cTn id="45" dur="500"/>
                                        <p:tgtEl>
                                          <p:spTgt spid="19"/>
                                        </p:tgtEl>
                                      </p:cBhvr>
                                    </p:animEffect>
                                  </p:childTnLst>
                                </p:cTn>
                              </p:par>
                            </p:childTnLst>
                          </p:cTn>
                        </p:par>
                        <p:par>
                          <p:cTn id="46" fill="hold">
                            <p:stCondLst>
                              <p:cond delay="2750"/>
                            </p:stCondLst>
                            <p:childTnLst>
                              <p:par>
                                <p:cTn id="47" presetID="22" presetClass="entr" presetSubtype="8"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left)">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6" name="原创设计师QQ598969553             _5"/>
          <p:cNvGrpSpPr/>
          <p:nvPr/>
        </p:nvGrpSpPr>
        <p:grpSpPr>
          <a:xfrm>
            <a:off x="4891941" y="2274612"/>
            <a:ext cx="328426" cy="864096"/>
            <a:chOff x="2457450" y="777875"/>
            <a:chExt cx="1811338" cy="4765675"/>
          </a:xfrm>
          <a:solidFill>
            <a:srgbClr val="92D050"/>
          </a:solidFill>
        </p:grpSpPr>
        <p:sp>
          <p:nvSpPr>
            <p:cNvPr id="7"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8"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grpSp>
        <p:nvGrpSpPr>
          <p:cNvPr id="9" name="原创设计师QQ598969553             _6"/>
          <p:cNvGrpSpPr/>
          <p:nvPr/>
        </p:nvGrpSpPr>
        <p:grpSpPr>
          <a:xfrm>
            <a:off x="3918871" y="2209418"/>
            <a:ext cx="328426" cy="864096"/>
            <a:chOff x="2457450" y="777875"/>
            <a:chExt cx="1811338" cy="4765675"/>
          </a:xfrm>
          <a:solidFill>
            <a:srgbClr val="92D050"/>
          </a:solidFill>
        </p:grpSpPr>
        <p:sp>
          <p:nvSpPr>
            <p:cNvPr id="10" name="Oval 6"/>
            <p:cNvSpPr>
              <a:spLocks noChangeArrowheads="1"/>
            </p:cNvSpPr>
            <p:nvPr/>
          </p:nvSpPr>
          <p:spPr bwMode="auto">
            <a:xfrm>
              <a:off x="2997200" y="777875"/>
              <a:ext cx="731838" cy="7302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11" name="Freeform 7"/>
            <p:cNvSpPr/>
            <p:nvPr/>
          </p:nvSpPr>
          <p:spPr bwMode="auto">
            <a:xfrm>
              <a:off x="2457450" y="1590675"/>
              <a:ext cx="1811338" cy="3952875"/>
            </a:xfrm>
            <a:custGeom>
              <a:avLst/>
              <a:gdLst>
                <a:gd name="T0" fmla="*/ 483 w 483"/>
                <a:gd name="T1" fmla="*/ 47 h 1054"/>
                <a:gd name="T2" fmla="*/ 432 w 483"/>
                <a:gd name="T3" fmla="*/ 0 h 1054"/>
                <a:gd name="T4" fmla="*/ 364 w 483"/>
                <a:gd name="T5" fmla="*/ 0 h 1054"/>
                <a:gd name="T6" fmla="*/ 312 w 483"/>
                <a:gd name="T7" fmla="*/ 0 h 1054"/>
                <a:gd name="T8" fmla="*/ 279 w 483"/>
                <a:gd name="T9" fmla="*/ 156 h 1054"/>
                <a:gd name="T10" fmla="*/ 252 w 483"/>
                <a:gd name="T11" fmla="*/ 69 h 1054"/>
                <a:gd name="T12" fmla="*/ 267 w 483"/>
                <a:gd name="T13" fmla="*/ 49 h 1054"/>
                <a:gd name="T14" fmla="*/ 242 w 483"/>
                <a:gd name="T15" fmla="*/ 21 h 1054"/>
                <a:gd name="T16" fmla="*/ 214 w 483"/>
                <a:gd name="T17" fmla="*/ 47 h 1054"/>
                <a:gd name="T18" fmla="*/ 230 w 483"/>
                <a:gd name="T19" fmla="*/ 69 h 1054"/>
                <a:gd name="T20" fmla="*/ 207 w 483"/>
                <a:gd name="T21" fmla="*/ 156 h 1054"/>
                <a:gd name="T22" fmla="*/ 170 w 483"/>
                <a:gd name="T23" fmla="*/ 0 h 1054"/>
                <a:gd name="T24" fmla="*/ 119 w 483"/>
                <a:gd name="T25" fmla="*/ 0 h 1054"/>
                <a:gd name="T26" fmla="*/ 52 w 483"/>
                <a:gd name="T27" fmla="*/ 0 h 1054"/>
                <a:gd name="T28" fmla="*/ 0 w 483"/>
                <a:gd name="T29" fmla="*/ 47 h 1054"/>
                <a:gd name="T30" fmla="*/ 0 w 483"/>
                <a:gd name="T31" fmla="*/ 47 h 1054"/>
                <a:gd name="T32" fmla="*/ 0 w 483"/>
                <a:gd name="T33" fmla="*/ 495 h 1054"/>
                <a:gd name="T34" fmla="*/ 0 w 483"/>
                <a:gd name="T35" fmla="*/ 495 h 1054"/>
                <a:gd name="T36" fmla="*/ 0 w 483"/>
                <a:gd name="T37" fmla="*/ 495 h 1054"/>
                <a:gd name="T38" fmla="*/ 42 w 483"/>
                <a:gd name="T39" fmla="*/ 536 h 1054"/>
                <a:gd name="T40" fmla="*/ 84 w 483"/>
                <a:gd name="T41" fmla="*/ 495 h 1054"/>
                <a:gd name="T42" fmla="*/ 84 w 483"/>
                <a:gd name="T43" fmla="*/ 495 h 1054"/>
                <a:gd name="T44" fmla="*/ 84 w 483"/>
                <a:gd name="T45" fmla="*/ 165 h 1054"/>
                <a:gd name="T46" fmla="*/ 119 w 483"/>
                <a:gd name="T47" fmla="*/ 165 h 1054"/>
                <a:gd name="T48" fmla="*/ 119 w 483"/>
                <a:gd name="T49" fmla="*/ 512 h 1054"/>
                <a:gd name="T50" fmla="*/ 119 w 483"/>
                <a:gd name="T51" fmla="*/ 1003 h 1054"/>
                <a:gd name="T52" fmla="*/ 170 w 483"/>
                <a:gd name="T53" fmla="*/ 1054 h 1054"/>
                <a:gd name="T54" fmla="*/ 222 w 483"/>
                <a:gd name="T55" fmla="*/ 1003 h 1054"/>
                <a:gd name="T56" fmla="*/ 222 w 483"/>
                <a:gd name="T57" fmla="*/ 512 h 1054"/>
                <a:gd name="T58" fmla="*/ 261 w 483"/>
                <a:gd name="T59" fmla="*/ 512 h 1054"/>
                <a:gd name="T60" fmla="*/ 261 w 483"/>
                <a:gd name="T61" fmla="*/ 1003 h 1054"/>
                <a:gd name="T62" fmla="*/ 313 w 483"/>
                <a:gd name="T63" fmla="*/ 1054 h 1054"/>
                <a:gd name="T64" fmla="*/ 364 w 483"/>
                <a:gd name="T65" fmla="*/ 1003 h 1054"/>
                <a:gd name="T66" fmla="*/ 364 w 483"/>
                <a:gd name="T67" fmla="*/ 512 h 1054"/>
                <a:gd name="T68" fmla="*/ 364 w 483"/>
                <a:gd name="T69" fmla="*/ 165 h 1054"/>
                <a:gd name="T70" fmla="*/ 399 w 483"/>
                <a:gd name="T71" fmla="*/ 165 h 1054"/>
                <a:gd name="T72" fmla="*/ 399 w 483"/>
                <a:gd name="T73" fmla="*/ 495 h 1054"/>
                <a:gd name="T74" fmla="*/ 399 w 483"/>
                <a:gd name="T75" fmla="*/ 495 h 1054"/>
                <a:gd name="T76" fmla="*/ 399 w 483"/>
                <a:gd name="T77" fmla="*/ 495 h 1054"/>
                <a:gd name="T78" fmla="*/ 441 w 483"/>
                <a:gd name="T79" fmla="*/ 536 h 1054"/>
                <a:gd name="T80" fmla="*/ 483 w 483"/>
                <a:gd name="T81" fmla="*/ 495 h 1054"/>
                <a:gd name="T82" fmla="*/ 483 w 483"/>
                <a:gd name="T83" fmla="*/ 495 h 1054"/>
                <a:gd name="T84" fmla="*/ 483 w 483"/>
                <a:gd name="T85" fmla="*/ 47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83" h="1054">
                  <a:moveTo>
                    <a:pt x="483" y="47"/>
                  </a:moveTo>
                  <a:cubicBezTo>
                    <a:pt x="480" y="20"/>
                    <a:pt x="458" y="0"/>
                    <a:pt x="432" y="0"/>
                  </a:cubicBezTo>
                  <a:cubicBezTo>
                    <a:pt x="364" y="0"/>
                    <a:pt x="364" y="0"/>
                    <a:pt x="364" y="0"/>
                  </a:cubicBezTo>
                  <a:cubicBezTo>
                    <a:pt x="312" y="0"/>
                    <a:pt x="312" y="0"/>
                    <a:pt x="312" y="0"/>
                  </a:cubicBezTo>
                  <a:cubicBezTo>
                    <a:pt x="301" y="123"/>
                    <a:pt x="279" y="156"/>
                    <a:pt x="279" y="156"/>
                  </a:cubicBezTo>
                  <a:cubicBezTo>
                    <a:pt x="252" y="69"/>
                    <a:pt x="252" y="69"/>
                    <a:pt x="252" y="69"/>
                  </a:cubicBezTo>
                  <a:cubicBezTo>
                    <a:pt x="267" y="49"/>
                    <a:pt x="267" y="49"/>
                    <a:pt x="267" y="49"/>
                  </a:cubicBezTo>
                  <a:cubicBezTo>
                    <a:pt x="242" y="21"/>
                    <a:pt x="242" y="21"/>
                    <a:pt x="242" y="21"/>
                  </a:cubicBezTo>
                  <a:cubicBezTo>
                    <a:pt x="214" y="47"/>
                    <a:pt x="214" y="47"/>
                    <a:pt x="214" y="47"/>
                  </a:cubicBezTo>
                  <a:cubicBezTo>
                    <a:pt x="230" y="69"/>
                    <a:pt x="230" y="69"/>
                    <a:pt x="230" y="69"/>
                  </a:cubicBezTo>
                  <a:cubicBezTo>
                    <a:pt x="207" y="156"/>
                    <a:pt x="207" y="156"/>
                    <a:pt x="207" y="156"/>
                  </a:cubicBezTo>
                  <a:cubicBezTo>
                    <a:pt x="185" y="132"/>
                    <a:pt x="174" y="39"/>
                    <a:pt x="170" y="0"/>
                  </a:cubicBezTo>
                  <a:cubicBezTo>
                    <a:pt x="119" y="0"/>
                    <a:pt x="119" y="0"/>
                    <a:pt x="119" y="0"/>
                  </a:cubicBezTo>
                  <a:cubicBezTo>
                    <a:pt x="52" y="0"/>
                    <a:pt x="52" y="0"/>
                    <a:pt x="52" y="0"/>
                  </a:cubicBezTo>
                  <a:cubicBezTo>
                    <a:pt x="25" y="0"/>
                    <a:pt x="3" y="20"/>
                    <a:pt x="0" y="47"/>
                  </a:cubicBezTo>
                  <a:cubicBezTo>
                    <a:pt x="0" y="47"/>
                    <a:pt x="0" y="47"/>
                    <a:pt x="0" y="47"/>
                  </a:cubicBezTo>
                  <a:cubicBezTo>
                    <a:pt x="0" y="495"/>
                    <a:pt x="0" y="495"/>
                    <a:pt x="0" y="495"/>
                  </a:cubicBezTo>
                  <a:cubicBezTo>
                    <a:pt x="0" y="495"/>
                    <a:pt x="0" y="495"/>
                    <a:pt x="0" y="495"/>
                  </a:cubicBezTo>
                  <a:cubicBezTo>
                    <a:pt x="0" y="495"/>
                    <a:pt x="0" y="495"/>
                    <a:pt x="0" y="495"/>
                  </a:cubicBezTo>
                  <a:cubicBezTo>
                    <a:pt x="0" y="518"/>
                    <a:pt x="19" y="536"/>
                    <a:pt x="42" y="536"/>
                  </a:cubicBezTo>
                  <a:cubicBezTo>
                    <a:pt x="65" y="536"/>
                    <a:pt x="84" y="518"/>
                    <a:pt x="84" y="495"/>
                  </a:cubicBezTo>
                  <a:cubicBezTo>
                    <a:pt x="84" y="495"/>
                    <a:pt x="84" y="495"/>
                    <a:pt x="84" y="495"/>
                  </a:cubicBezTo>
                  <a:cubicBezTo>
                    <a:pt x="84" y="165"/>
                    <a:pt x="84" y="165"/>
                    <a:pt x="84" y="165"/>
                  </a:cubicBezTo>
                  <a:cubicBezTo>
                    <a:pt x="119" y="165"/>
                    <a:pt x="119" y="165"/>
                    <a:pt x="119" y="165"/>
                  </a:cubicBezTo>
                  <a:cubicBezTo>
                    <a:pt x="119" y="512"/>
                    <a:pt x="119" y="512"/>
                    <a:pt x="119" y="512"/>
                  </a:cubicBezTo>
                  <a:cubicBezTo>
                    <a:pt x="119" y="1003"/>
                    <a:pt x="119" y="1003"/>
                    <a:pt x="119" y="1003"/>
                  </a:cubicBezTo>
                  <a:cubicBezTo>
                    <a:pt x="119" y="1031"/>
                    <a:pt x="142" y="1054"/>
                    <a:pt x="170" y="1054"/>
                  </a:cubicBezTo>
                  <a:cubicBezTo>
                    <a:pt x="199" y="1054"/>
                    <a:pt x="222" y="1031"/>
                    <a:pt x="222" y="1003"/>
                  </a:cubicBezTo>
                  <a:cubicBezTo>
                    <a:pt x="222" y="512"/>
                    <a:pt x="222" y="512"/>
                    <a:pt x="222" y="512"/>
                  </a:cubicBezTo>
                  <a:cubicBezTo>
                    <a:pt x="261" y="512"/>
                    <a:pt x="261" y="512"/>
                    <a:pt x="261" y="512"/>
                  </a:cubicBezTo>
                  <a:cubicBezTo>
                    <a:pt x="261" y="1003"/>
                    <a:pt x="261" y="1003"/>
                    <a:pt x="261" y="1003"/>
                  </a:cubicBezTo>
                  <a:cubicBezTo>
                    <a:pt x="261" y="1031"/>
                    <a:pt x="284" y="1054"/>
                    <a:pt x="313" y="1054"/>
                  </a:cubicBezTo>
                  <a:cubicBezTo>
                    <a:pt x="341" y="1054"/>
                    <a:pt x="364" y="1031"/>
                    <a:pt x="364" y="1003"/>
                  </a:cubicBezTo>
                  <a:cubicBezTo>
                    <a:pt x="364" y="512"/>
                    <a:pt x="364" y="512"/>
                    <a:pt x="364" y="512"/>
                  </a:cubicBezTo>
                  <a:cubicBezTo>
                    <a:pt x="364" y="165"/>
                    <a:pt x="364" y="165"/>
                    <a:pt x="364" y="165"/>
                  </a:cubicBezTo>
                  <a:cubicBezTo>
                    <a:pt x="399" y="165"/>
                    <a:pt x="399" y="165"/>
                    <a:pt x="399" y="165"/>
                  </a:cubicBezTo>
                  <a:cubicBezTo>
                    <a:pt x="399" y="495"/>
                    <a:pt x="399" y="495"/>
                    <a:pt x="399" y="495"/>
                  </a:cubicBezTo>
                  <a:cubicBezTo>
                    <a:pt x="399" y="495"/>
                    <a:pt x="399" y="495"/>
                    <a:pt x="399" y="495"/>
                  </a:cubicBezTo>
                  <a:cubicBezTo>
                    <a:pt x="399" y="495"/>
                    <a:pt x="399" y="495"/>
                    <a:pt x="399" y="495"/>
                  </a:cubicBezTo>
                  <a:cubicBezTo>
                    <a:pt x="399" y="518"/>
                    <a:pt x="418" y="536"/>
                    <a:pt x="441" y="536"/>
                  </a:cubicBezTo>
                  <a:cubicBezTo>
                    <a:pt x="465" y="536"/>
                    <a:pt x="483" y="518"/>
                    <a:pt x="483" y="495"/>
                  </a:cubicBezTo>
                  <a:cubicBezTo>
                    <a:pt x="483" y="495"/>
                    <a:pt x="483" y="495"/>
                    <a:pt x="483" y="495"/>
                  </a:cubicBezTo>
                  <a:cubicBezTo>
                    <a:pt x="483" y="47"/>
                    <a:pt x="483" y="47"/>
                    <a:pt x="48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grpSp>
      <p:sp>
        <p:nvSpPr>
          <p:cNvPr id="12" name="原创设计师QQ598969553             _7"/>
          <p:cNvSpPr/>
          <p:nvPr/>
        </p:nvSpPr>
        <p:spPr bwMode="auto">
          <a:xfrm>
            <a:off x="3161770" y="1708189"/>
            <a:ext cx="2815700" cy="2480692"/>
          </a:xfrm>
          <a:custGeom>
            <a:avLst/>
            <a:gdLst>
              <a:gd name="T0" fmla="*/ 243 w 1370"/>
              <a:gd name="T1" fmla="*/ 0 h 1207"/>
              <a:gd name="T2" fmla="*/ 0 w 1370"/>
              <a:gd name="T3" fmla="*/ 523 h 1207"/>
              <a:gd name="T4" fmla="*/ 685 w 1370"/>
              <a:gd name="T5" fmla="*/ 1207 h 1207"/>
              <a:gd name="T6" fmla="*/ 1370 w 1370"/>
              <a:gd name="T7" fmla="*/ 523 h 1207"/>
              <a:gd name="T8" fmla="*/ 1127 w 1370"/>
              <a:gd name="T9" fmla="*/ 0 h 1207"/>
            </a:gdLst>
            <a:ahLst/>
            <a:cxnLst>
              <a:cxn ang="0">
                <a:pos x="T0" y="T1"/>
              </a:cxn>
              <a:cxn ang="0">
                <a:pos x="T2" y="T3"/>
              </a:cxn>
              <a:cxn ang="0">
                <a:pos x="T4" y="T5"/>
              </a:cxn>
              <a:cxn ang="0">
                <a:pos x="T6" y="T7"/>
              </a:cxn>
              <a:cxn ang="0">
                <a:pos x="T8" y="T9"/>
              </a:cxn>
            </a:cxnLst>
            <a:rect l="0" t="0" r="r" b="b"/>
            <a:pathLst>
              <a:path w="1370" h="1207">
                <a:moveTo>
                  <a:pt x="243" y="0"/>
                </a:moveTo>
                <a:cubicBezTo>
                  <a:pt x="94" y="125"/>
                  <a:pt x="0" y="313"/>
                  <a:pt x="0" y="523"/>
                </a:cubicBezTo>
                <a:cubicBezTo>
                  <a:pt x="0" y="901"/>
                  <a:pt x="307" y="1207"/>
                  <a:pt x="685" y="1207"/>
                </a:cubicBezTo>
                <a:cubicBezTo>
                  <a:pt x="1063" y="1207"/>
                  <a:pt x="1370" y="901"/>
                  <a:pt x="1370" y="523"/>
                </a:cubicBezTo>
                <a:cubicBezTo>
                  <a:pt x="1370" y="313"/>
                  <a:pt x="1276" y="125"/>
                  <a:pt x="1127" y="0"/>
                </a:cubicBezTo>
              </a:path>
            </a:pathLst>
          </a:custGeom>
          <a:noFill/>
          <a:ln w="6350" cap="flat">
            <a:solidFill>
              <a:srgbClr val="334F3F"/>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bg1"/>
              </a:solidFill>
            </a:endParaRPr>
          </a:p>
        </p:txBody>
      </p:sp>
      <p:sp>
        <p:nvSpPr>
          <p:cNvPr id="13" name="原创设计师QQ598969553             _8"/>
          <p:cNvSpPr>
            <a:spLocks noChangeArrowheads="1"/>
          </p:cNvSpPr>
          <p:nvPr/>
        </p:nvSpPr>
        <p:spPr bwMode="auto">
          <a:xfrm>
            <a:off x="3347864" y="1602970"/>
            <a:ext cx="433704" cy="433704"/>
          </a:xfrm>
          <a:prstGeom prst="ellipse">
            <a:avLst/>
          </a:prstGeom>
          <a:solidFill>
            <a:srgbClr val="92D050"/>
          </a:solidFill>
          <a:ln>
            <a:noFill/>
          </a:ln>
        </p:spPr>
        <p:txBody>
          <a:bodyPr vert="horz" wrap="square" lIns="0" tIns="0" rIns="0" bIns="0" numCol="1" anchor="t" anchorCtr="0" compatLnSpc="1"/>
          <a:lstStyle/>
          <a:p>
            <a:pPr algn="ctr">
              <a:lnSpc>
                <a:spcPct val="120000"/>
              </a:lnSpc>
            </a:pPr>
            <a:r>
              <a:rPr lang="en-US" altLang="zh-CN" dirty="0">
                <a:solidFill>
                  <a:schemeClr val="bg1"/>
                </a:solidFill>
              </a:rPr>
              <a:t>01</a:t>
            </a:r>
            <a:endParaRPr lang="zh-CN" altLang="en-US" dirty="0">
              <a:solidFill>
                <a:schemeClr val="bg1"/>
              </a:solidFill>
            </a:endParaRPr>
          </a:p>
        </p:txBody>
      </p:sp>
      <p:sp>
        <p:nvSpPr>
          <p:cNvPr id="14" name="原创设计师QQ598969553             _9"/>
          <p:cNvSpPr>
            <a:spLocks noChangeArrowheads="1"/>
          </p:cNvSpPr>
          <p:nvPr/>
        </p:nvSpPr>
        <p:spPr bwMode="auto">
          <a:xfrm>
            <a:off x="2944918" y="2472710"/>
            <a:ext cx="433704" cy="435712"/>
          </a:xfrm>
          <a:prstGeom prst="ellipse">
            <a:avLst/>
          </a:prstGeom>
          <a:solidFill>
            <a:srgbClr val="3AC1D3"/>
          </a:solidFill>
          <a:ln>
            <a:noFill/>
          </a:ln>
        </p:spPr>
        <p:txBody>
          <a:bodyPr vert="horz" wrap="square" lIns="0" tIns="0" rIns="0" bIns="0" numCol="1" anchor="t" anchorCtr="0" compatLnSpc="1"/>
          <a:lstStyle/>
          <a:p>
            <a:pPr algn="ctr">
              <a:lnSpc>
                <a:spcPct val="120000"/>
              </a:lnSpc>
            </a:pPr>
            <a:r>
              <a:rPr lang="en-US" altLang="zh-CN" dirty="0">
                <a:solidFill>
                  <a:schemeClr val="bg1"/>
                </a:solidFill>
              </a:rPr>
              <a:t>02</a:t>
            </a:r>
            <a:endParaRPr lang="zh-CN" altLang="en-US" dirty="0">
              <a:solidFill>
                <a:schemeClr val="bg1"/>
              </a:solidFill>
            </a:endParaRPr>
          </a:p>
        </p:txBody>
      </p:sp>
      <p:sp>
        <p:nvSpPr>
          <p:cNvPr id="15" name="原创设计师QQ598969553             _10"/>
          <p:cNvSpPr>
            <a:spLocks noChangeArrowheads="1"/>
          </p:cNvSpPr>
          <p:nvPr/>
        </p:nvSpPr>
        <p:spPr bwMode="auto">
          <a:xfrm>
            <a:off x="3239136" y="3360333"/>
            <a:ext cx="433704" cy="433704"/>
          </a:xfrm>
          <a:prstGeom prst="ellipse">
            <a:avLst/>
          </a:prstGeom>
          <a:solidFill>
            <a:srgbClr val="92D050"/>
          </a:solidFill>
          <a:ln>
            <a:noFill/>
          </a:ln>
        </p:spPr>
        <p:txBody>
          <a:bodyPr vert="horz" wrap="square" lIns="0" tIns="0" rIns="0" bIns="0" numCol="1" anchor="t" anchorCtr="0" compatLnSpc="1"/>
          <a:lstStyle/>
          <a:p>
            <a:pPr algn="ctr">
              <a:lnSpc>
                <a:spcPct val="120000"/>
              </a:lnSpc>
            </a:pPr>
            <a:r>
              <a:rPr lang="en-US" altLang="zh-CN" dirty="0">
                <a:solidFill>
                  <a:schemeClr val="bg1"/>
                </a:solidFill>
              </a:rPr>
              <a:t>03</a:t>
            </a:r>
            <a:endParaRPr lang="zh-CN" altLang="en-US" dirty="0">
              <a:solidFill>
                <a:schemeClr val="bg1"/>
              </a:solidFill>
            </a:endParaRPr>
          </a:p>
        </p:txBody>
      </p:sp>
      <p:sp>
        <p:nvSpPr>
          <p:cNvPr id="16" name="原创设计师QQ598969553             _11"/>
          <p:cNvSpPr>
            <a:spLocks noChangeArrowheads="1"/>
          </p:cNvSpPr>
          <p:nvPr/>
        </p:nvSpPr>
        <p:spPr bwMode="auto">
          <a:xfrm>
            <a:off x="5331459" y="1602970"/>
            <a:ext cx="435712" cy="433704"/>
          </a:xfrm>
          <a:prstGeom prst="ellipse">
            <a:avLst/>
          </a:prstGeom>
          <a:solidFill>
            <a:srgbClr val="3AC1D3"/>
          </a:solidFill>
          <a:ln>
            <a:noFill/>
          </a:ln>
        </p:spPr>
        <p:txBody>
          <a:bodyPr vert="horz" wrap="square" lIns="0" tIns="0" rIns="0" bIns="0" numCol="1" anchor="t" anchorCtr="0" compatLnSpc="1"/>
          <a:lstStyle/>
          <a:p>
            <a:pPr algn="ctr">
              <a:lnSpc>
                <a:spcPct val="120000"/>
              </a:lnSpc>
            </a:pPr>
            <a:r>
              <a:rPr lang="en-US" altLang="zh-CN" dirty="0">
                <a:solidFill>
                  <a:schemeClr val="bg1"/>
                </a:solidFill>
              </a:rPr>
              <a:t>04</a:t>
            </a:r>
            <a:endParaRPr lang="zh-CN" altLang="en-US" dirty="0">
              <a:solidFill>
                <a:schemeClr val="bg1"/>
              </a:solidFill>
            </a:endParaRPr>
          </a:p>
        </p:txBody>
      </p:sp>
      <p:sp>
        <p:nvSpPr>
          <p:cNvPr id="17" name="原创设计师QQ598969553             _12"/>
          <p:cNvSpPr>
            <a:spLocks noChangeArrowheads="1"/>
          </p:cNvSpPr>
          <p:nvPr/>
        </p:nvSpPr>
        <p:spPr bwMode="auto">
          <a:xfrm>
            <a:off x="5759614" y="2472710"/>
            <a:ext cx="435712" cy="435712"/>
          </a:xfrm>
          <a:prstGeom prst="ellipse">
            <a:avLst/>
          </a:prstGeom>
          <a:solidFill>
            <a:srgbClr val="92D050"/>
          </a:solidFill>
          <a:ln>
            <a:noFill/>
          </a:ln>
        </p:spPr>
        <p:txBody>
          <a:bodyPr vert="horz" wrap="square" lIns="0" tIns="0" rIns="0" bIns="0" numCol="1" anchor="t" anchorCtr="0" compatLnSpc="1"/>
          <a:lstStyle/>
          <a:p>
            <a:pPr algn="ctr">
              <a:lnSpc>
                <a:spcPct val="120000"/>
              </a:lnSpc>
            </a:pPr>
            <a:r>
              <a:rPr lang="en-US" altLang="zh-CN" dirty="0">
                <a:solidFill>
                  <a:schemeClr val="bg1"/>
                </a:solidFill>
              </a:rPr>
              <a:t>05</a:t>
            </a:r>
            <a:endParaRPr lang="zh-CN" altLang="en-US" dirty="0">
              <a:solidFill>
                <a:schemeClr val="bg1"/>
              </a:solidFill>
            </a:endParaRPr>
          </a:p>
        </p:txBody>
      </p:sp>
      <p:sp>
        <p:nvSpPr>
          <p:cNvPr id="18" name="原创设计师QQ598969553             _13"/>
          <p:cNvSpPr>
            <a:spLocks noChangeArrowheads="1"/>
          </p:cNvSpPr>
          <p:nvPr/>
        </p:nvSpPr>
        <p:spPr bwMode="auto">
          <a:xfrm>
            <a:off x="5467986" y="3360333"/>
            <a:ext cx="433704" cy="433704"/>
          </a:xfrm>
          <a:prstGeom prst="ellipse">
            <a:avLst/>
          </a:prstGeom>
          <a:solidFill>
            <a:srgbClr val="3AC1D3"/>
          </a:solidFill>
          <a:ln>
            <a:noFill/>
          </a:ln>
        </p:spPr>
        <p:txBody>
          <a:bodyPr vert="horz" wrap="square" lIns="0" tIns="0" rIns="0" bIns="0" numCol="1" anchor="t" anchorCtr="0" compatLnSpc="1"/>
          <a:lstStyle/>
          <a:p>
            <a:pPr algn="ctr">
              <a:lnSpc>
                <a:spcPct val="120000"/>
              </a:lnSpc>
            </a:pPr>
            <a:r>
              <a:rPr lang="en-US" altLang="zh-CN" dirty="0">
                <a:solidFill>
                  <a:schemeClr val="bg1"/>
                </a:solidFill>
              </a:rPr>
              <a:t>06</a:t>
            </a:r>
            <a:endParaRPr lang="zh-CN" altLang="en-US" dirty="0">
              <a:solidFill>
                <a:schemeClr val="bg1"/>
              </a:solidFill>
            </a:endParaRPr>
          </a:p>
        </p:txBody>
      </p:sp>
      <p:sp>
        <p:nvSpPr>
          <p:cNvPr id="19" name="原创设计师QQ598969553             _14"/>
          <p:cNvSpPr>
            <a:spLocks noChangeArrowheads="1"/>
          </p:cNvSpPr>
          <p:nvPr/>
        </p:nvSpPr>
        <p:spPr bwMode="auto">
          <a:xfrm>
            <a:off x="5977470" y="1486654"/>
            <a:ext cx="229934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smtClean="0">
                <a:solidFill>
                  <a:srgbClr val="3AC1D3"/>
                </a:solidFill>
                <a:latin typeface="微软雅黑" panose="020B0503020204020204" pitchFamily="34" charset="-122"/>
                <a:ea typeface="微软雅黑" panose="020B0503020204020204" pitchFamily="34" charset="-122"/>
              </a:rPr>
              <a:t>添加标题文字</a:t>
            </a:r>
          </a:p>
          <a:p>
            <a:pPr>
              <a:lnSpc>
                <a:spcPct val="120000"/>
              </a:lnSpc>
              <a:spcBef>
                <a:spcPts val="300"/>
              </a:spcBef>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0" name="原创设计师QQ598969553             _15"/>
          <p:cNvSpPr>
            <a:spLocks noChangeArrowheads="1"/>
          </p:cNvSpPr>
          <p:nvPr/>
        </p:nvSpPr>
        <p:spPr bwMode="auto">
          <a:xfrm>
            <a:off x="6372200" y="2357398"/>
            <a:ext cx="229934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smtClean="0">
                <a:solidFill>
                  <a:srgbClr val="92D050"/>
                </a:solidFill>
                <a:latin typeface="微软雅黑" panose="020B0503020204020204" pitchFamily="34" charset="-122"/>
                <a:ea typeface="微软雅黑" panose="020B0503020204020204" pitchFamily="34" charset="-122"/>
              </a:rPr>
              <a:t>添加标题文字</a:t>
            </a:r>
          </a:p>
          <a:p>
            <a:pPr>
              <a:lnSpc>
                <a:spcPct val="120000"/>
              </a:lnSpc>
              <a:spcBef>
                <a:spcPts val="300"/>
              </a:spcBef>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1" name="原创设计师QQ598969553             _16"/>
          <p:cNvSpPr>
            <a:spLocks noChangeArrowheads="1"/>
          </p:cNvSpPr>
          <p:nvPr/>
        </p:nvSpPr>
        <p:spPr bwMode="auto">
          <a:xfrm>
            <a:off x="6131327" y="3245397"/>
            <a:ext cx="229934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000" b="1" dirty="0" smtClean="0">
                <a:solidFill>
                  <a:srgbClr val="3AC1D3"/>
                </a:solidFill>
                <a:latin typeface="微软雅黑" panose="020B0503020204020204" pitchFamily="34" charset="-122"/>
                <a:ea typeface="微软雅黑" panose="020B0503020204020204" pitchFamily="34" charset="-122"/>
              </a:rPr>
              <a:t>添加标题文字</a:t>
            </a:r>
          </a:p>
          <a:p>
            <a:pPr>
              <a:lnSpc>
                <a:spcPct val="120000"/>
              </a:lnSpc>
              <a:spcBef>
                <a:spcPts val="300"/>
              </a:spcBef>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2" name="原创设计师QQ598969553             _17"/>
          <p:cNvSpPr>
            <a:spLocks noChangeArrowheads="1"/>
          </p:cNvSpPr>
          <p:nvPr/>
        </p:nvSpPr>
        <p:spPr bwMode="auto">
          <a:xfrm>
            <a:off x="748719" y="1486654"/>
            <a:ext cx="2398903"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smtClean="0">
                <a:solidFill>
                  <a:srgbClr val="92D050"/>
                </a:solidFill>
                <a:latin typeface="微软雅黑" panose="020B0503020204020204" pitchFamily="34" charset="-122"/>
                <a:ea typeface="微软雅黑" panose="020B0503020204020204" pitchFamily="34" charset="-122"/>
              </a:rPr>
              <a:t>添加标题文字</a:t>
            </a:r>
          </a:p>
          <a:p>
            <a:pPr algn="r">
              <a:lnSpc>
                <a:spcPct val="120000"/>
              </a:lnSpc>
              <a:spcBef>
                <a:spcPts val="300"/>
              </a:spcBef>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3" name="原创设计师QQ598969553             _18"/>
          <p:cNvSpPr>
            <a:spLocks noChangeArrowheads="1"/>
          </p:cNvSpPr>
          <p:nvPr/>
        </p:nvSpPr>
        <p:spPr bwMode="auto">
          <a:xfrm>
            <a:off x="352671" y="2357398"/>
            <a:ext cx="2398903"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smtClean="0">
                <a:solidFill>
                  <a:srgbClr val="3AC1D3"/>
                </a:solidFill>
                <a:latin typeface="微软雅黑" panose="020B0503020204020204" pitchFamily="34" charset="-122"/>
                <a:ea typeface="微软雅黑" panose="020B0503020204020204" pitchFamily="34" charset="-122"/>
              </a:rPr>
              <a:t>添加标题文字</a:t>
            </a:r>
          </a:p>
          <a:p>
            <a:pPr algn="r">
              <a:lnSpc>
                <a:spcPct val="120000"/>
              </a:lnSpc>
              <a:spcBef>
                <a:spcPts val="300"/>
              </a:spcBef>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en-US" altLang="zh-CN" sz="800" dirty="0" smtClean="0">
                <a:solidFill>
                  <a:schemeClr val="tx1">
                    <a:lumMod val="85000"/>
                    <a:lumOff val="15000"/>
                  </a:schemeClr>
                </a:solidFill>
                <a:latin typeface="微软雅黑" panose="020B0503020204020204" pitchFamily="34" charset="-122"/>
                <a:ea typeface="微软雅黑" panose="020B0503020204020204" pitchFamily="34" charset="-122"/>
              </a:rPr>
              <a:t> </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原创设计师QQ598969553             _19"/>
          <p:cNvSpPr>
            <a:spLocks noChangeArrowheads="1"/>
          </p:cNvSpPr>
          <p:nvPr/>
        </p:nvSpPr>
        <p:spPr bwMode="auto">
          <a:xfrm>
            <a:off x="621477" y="3244017"/>
            <a:ext cx="2398903"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120000"/>
              </a:lnSpc>
              <a:spcBef>
                <a:spcPts val="300"/>
              </a:spcBef>
            </a:pPr>
            <a:r>
              <a:rPr lang="zh-CN" altLang="en-US" sz="1000" b="1" dirty="0" smtClean="0">
                <a:solidFill>
                  <a:srgbClr val="92D050"/>
                </a:solidFill>
                <a:latin typeface="微软雅黑" panose="020B0503020204020204" pitchFamily="34" charset="-122"/>
                <a:ea typeface="微软雅黑" panose="020B0503020204020204" pitchFamily="34" charset="-122"/>
              </a:rPr>
              <a:t>添加标题文字</a:t>
            </a:r>
          </a:p>
          <a:p>
            <a:pPr algn="r">
              <a:lnSpc>
                <a:spcPct val="120000"/>
              </a:lnSpc>
              <a:spcBef>
                <a:spcPts val="300"/>
              </a:spcBef>
            </a:pPr>
            <a:r>
              <a:rPr lang="zh-CN" altLang="en-US" sz="800" dirty="0" smtClean="0">
                <a:solidFill>
                  <a:schemeClr val="tx1">
                    <a:lumMod val="85000"/>
                    <a:lumOff val="1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5" name="原创设计师QQ598969553             _20"/>
          <p:cNvSpPr>
            <a:spLocks noChangeArrowheads="1"/>
          </p:cNvSpPr>
          <p:nvPr/>
        </p:nvSpPr>
        <p:spPr bwMode="auto">
          <a:xfrm>
            <a:off x="4345112" y="2905346"/>
            <a:ext cx="449016" cy="457904"/>
          </a:xfrm>
          <a:prstGeom prst="rect">
            <a:avLst/>
          </a:prstGeom>
          <a:solidFill>
            <a:srgbClr val="3AC1D3"/>
          </a:solidFill>
          <a:ln>
            <a:noFill/>
          </a:ln>
        </p:spPr>
        <p:txBody>
          <a:bodyPr vert="horz" wrap="square" lIns="0" tIns="0" rIns="0" bIns="0" numCol="1" anchor="ctr" anchorCtr="0" compatLnSpc="1"/>
          <a:lstStyle/>
          <a:p>
            <a:pPr algn="ctr"/>
            <a:r>
              <a:rPr lang="en-US" altLang="zh-CN" sz="1400" b="1" dirty="0">
                <a:solidFill>
                  <a:schemeClr val="bg1"/>
                </a:solidFill>
              </a:rPr>
              <a:t>1</a:t>
            </a:r>
            <a:endParaRPr lang="zh-CN" altLang="en-US" sz="1400" b="1" dirty="0">
              <a:solidFill>
                <a:schemeClr val="bg1"/>
              </a:solidFill>
            </a:endParaRPr>
          </a:p>
        </p:txBody>
      </p:sp>
      <p:sp>
        <p:nvSpPr>
          <p:cNvPr id="26" name="原创设计师QQ598969553             _21"/>
          <p:cNvSpPr>
            <a:spLocks noChangeArrowheads="1"/>
          </p:cNvSpPr>
          <p:nvPr/>
        </p:nvSpPr>
        <p:spPr bwMode="auto">
          <a:xfrm>
            <a:off x="3858578" y="3090582"/>
            <a:ext cx="449014" cy="272668"/>
          </a:xfrm>
          <a:prstGeom prst="rect">
            <a:avLst/>
          </a:prstGeom>
          <a:solidFill>
            <a:srgbClr val="92D050"/>
          </a:solidFill>
          <a:ln>
            <a:noFill/>
          </a:ln>
        </p:spPr>
        <p:txBody>
          <a:bodyPr vert="horz" wrap="square" lIns="0" tIns="0" rIns="0" bIns="0" numCol="1" anchor="ctr" anchorCtr="0" compatLnSpc="1"/>
          <a:lstStyle/>
          <a:p>
            <a:pPr algn="ctr"/>
            <a:r>
              <a:rPr lang="en-US" altLang="zh-CN" sz="1100" b="1" dirty="0">
                <a:solidFill>
                  <a:schemeClr val="bg1"/>
                </a:solidFill>
              </a:rPr>
              <a:t>2</a:t>
            </a:r>
            <a:endParaRPr lang="zh-CN" altLang="en-US" sz="1100" b="1" dirty="0">
              <a:solidFill>
                <a:schemeClr val="bg1"/>
              </a:solidFill>
            </a:endParaRPr>
          </a:p>
        </p:txBody>
      </p:sp>
      <p:sp>
        <p:nvSpPr>
          <p:cNvPr id="27" name="原创设计师QQ598969553             _22"/>
          <p:cNvSpPr>
            <a:spLocks noChangeArrowheads="1"/>
          </p:cNvSpPr>
          <p:nvPr/>
        </p:nvSpPr>
        <p:spPr bwMode="auto">
          <a:xfrm>
            <a:off x="4831645" y="3155578"/>
            <a:ext cx="449018" cy="207466"/>
          </a:xfrm>
          <a:prstGeom prst="rect">
            <a:avLst/>
          </a:prstGeom>
          <a:solidFill>
            <a:srgbClr val="92D050"/>
          </a:solidFill>
          <a:ln>
            <a:noFill/>
          </a:ln>
        </p:spPr>
        <p:txBody>
          <a:bodyPr vert="horz" wrap="square" lIns="0" tIns="0" rIns="0" bIns="0" numCol="1" anchor="ctr" anchorCtr="0" compatLnSpc="1"/>
          <a:lstStyle/>
          <a:p>
            <a:pPr algn="ctr"/>
            <a:r>
              <a:rPr lang="en-US" altLang="zh-CN" sz="1100" b="1" dirty="0">
                <a:solidFill>
                  <a:schemeClr val="bg1"/>
                </a:solidFill>
              </a:rPr>
              <a:t>3</a:t>
            </a:r>
            <a:endParaRPr lang="zh-CN" altLang="en-US" sz="1100" b="1" dirty="0">
              <a:solidFill>
                <a:schemeClr val="bg1"/>
              </a:solidFill>
            </a:endParaRPr>
          </a:p>
        </p:txBody>
      </p:sp>
      <p:grpSp>
        <p:nvGrpSpPr>
          <p:cNvPr id="28" name="原创设计师QQ598969553             _23"/>
          <p:cNvGrpSpPr/>
          <p:nvPr/>
        </p:nvGrpSpPr>
        <p:grpSpPr>
          <a:xfrm>
            <a:off x="4248788" y="2003308"/>
            <a:ext cx="641662" cy="843198"/>
            <a:chOff x="4225925" y="1973263"/>
            <a:chExt cx="687388" cy="903287"/>
          </a:xfrm>
          <a:solidFill>
            <a:srgbClr val="3AC1D3"/>
          </a:solidFill>
        </p:grpSpPr>
        <p:sp>
          <p:nvSpPr>
            <p:cNvPr id="29" name="Oval 12"/>
            <p:cNvSpPr>
              <a:spLocks noChangeArrowheads="1"/>
            </p:cNvSpPr>
            <p:nvPr/>
          </p:nvSpPr>
          <p:spPr bwMode="auto">
            <a:xfrm>
              <a:off x="4500563" y="1989138"/>
              <a:ext cx="138113" cy="13493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solidFill>
              </a:endParaRPr>
            </a:p>
          </p:txBody>
        </p:sp>
        <p:sp>
          <p:nvSpPr>
            <p:cNvPr id="30" name="Freeform 13"/>
            <p:cNvSpPr/>
            <p:nvPr/>
          </p:nvSpPr>
          <p:spPr bwMode="auto">
            <a:xfrm>
              <a:off x="4225925" y="1973263"/>
              <a:ext cx="687388" cy="903287"/>
            </a:xfrm>
            <a:custGeom>
              <a:avLst/>
              <a:gdLst>
                <a:gd name="T0" fmla="*/ 963 w 975"/>
                <a:gd name="T1" fmla="*/ 14 h 1279"/>
                <a:gd name="T2" fmla="*/ 918 w 975"/>
                <a:gd name="T3" fmla="*/ 13 h 1279"/>
                <a:gd name="T4" fmla="*/ 678 w 975"/>
                <a:gd name="T5" fmla="*/ 235 h 1279"/>
                <a:gd name="T6" fmla="*/ 678 w 975"/>
                <a:gd name="T7" fmla="*/ 235 h 1279"/>
                <a:gd name="T8" fmla="*/ 609 w 975"/>
                <a:gd name="T9" fmla="*/ 235 h 1279"/>
                <a:gd name="T10" fmla="*/ 558 w 975"/>
                <a:gd name="T11" fmla="*/ 235 h 1279"/>
                <a:gd name="T12" fmla="*/ 524 w 975"/>
                <a:gd name="T13" fmla="*/ 389 h 1279"/>
                <a:gd name="T14" fmla="*/ 498 w 975"/>
                <a:gd name="T15" fmla="*/ 303 h 1279"/>
                <a:gd name="T16" fmla="*/ 513 w 975"/>
                <a:gd name="T17" fmla="*/ 283 h 1279"/>
                <a:gd name="T18" fmla="*/ 488 w 975"/>
                <a:gd name="T19" fmla="*/ 255 h 1279"/>
                <a:gd name="T20" fmla="*/ 460 w 975"/>
                <a:gd name="T21" fmla="*/ 281 h 1279"/>
                <a:gd name="T22" fmla="*/ 477 w 975"/>
                <a:gd name="T23" fmla="*/ 303 h 1279"/>
                <a:gd name="T24" fmla="*/ 453 w 975"/>
                <a:gd name="T25" fmla="*/ 389 h 1279"/>
                <a:gd name="T26" fmla="*/ 417 w 975"/>
                <a:gd name="T27" fmla="*/ 235 h 1279"/>
                <a:gd name="T28" fmla="*/ 366 w 975"/>
                <a:gd name="T29" fmla="*/ 235 h 1279"/>
                <a:gd name="T30" fmla="*/ 298 w 975"/>
                <a:gd name="T31" fmla="*/ 235 h 1279"/>
                <a:gd name="T32" fmla="*/ 298 w 975"/>
                <a:gd name="T33" fmla="*/ 235 h 1279"/>
                <a:gd name="T34" fmla="*/ 56 w 975"/>
                <a:gd name="T35" fmla="*/ 13 h 1279"/>
                <a:gd name="T36" fmla="*/ 12 w 975"/>
                <a:gd name="T37" fmla="*/ 14 h 1279"/>
                <a:gd name="T38" fmla="*/ 13 w 975"/>
                <a:gd name="T39" fmla="*/ 59 h 1279"/>
                <a:gd name="T40" fmla="*/ 366 w 975"/>
                <a:gd name="T41" fmla="*/ 398 h 1279"/>
                <a:gd name="T42" fmla="*/ 366 w 975"/>
                <a:gd name="T43" fmla="*/ 742 h 1279"/>
                <a:gd name="T44" fmla="*/ 366 w 975"/>
                <a:gd name="T45" fmla="*/ 1228 h 1279"/>
                <a:gd name="T46" fmla="*/ 417 w 975"/>
                <a:gd name="T47" fmla="*/ 1279 h 1279"/>
                <a:gd name="T48" fmla="*/ 468 w 975"/>
                <a:gd name="T49" fmla="*/ 1228 h 1279"/>
                <a:gd name="T50" fmla="*/ 468 w 975"/>
                <a:gd name="T51" fmla="*/ 742 h 1279"/>
                <a:gd name="T52" fmla="*/ 507 w 975"/>
                <a:gd name="T53" fmla="*/ 742 h 1279"/>
                <a:gd name="T54" fmla="*/ 507 w 975"/>
                <a:gd name="T55" fmla="*/ 1228 h 1279"/>
                <a:gd name="T56" fmla="*/ 558 w 975"/>
                <a:gd name="T57" fmla="*/ 1279 h 1279"/>
                <a:gd name="T58" fmla="*/ 609 w 975"/>
                <a:gd name="T59" fmla="*/ 1228 h 1279"/>
                <a:gd name="T60" fmla="*/ 609 w 975"/>
                <a:gd name="T61" fmla="*/ 742 h 1279"/>
                <a:gd name="T62" fmla="*/ 609 w 975"/>
                <a:gd name="T63" fmla="*/ 398 h 1279"/>
                <a:gd name="T64" fmla="*/ 961 w 975"/>
                <a:gd name="T65" fmla="*/ 59 h 1279"/>
                <a:gd name="T66" fmla="*/ 963 w 975"/>
                <a:gd name="T67" fmla="*/ 14 h 1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5" h="1279">
                  <a:moveTo>
                    <a:pt x="963" y="14"/>
                  </a:moveTo>
                  <a:cubicBezTo>
                    <a:pt x="951" y="2"/>
                    <a:pt x="930" y="0"/>
                    <a:pt x="918" y="13"/>
                  </a:cubicBezTo>
                  <a:cubicBezTo>
                    <a:pt x="678" y="235"/>
                    <a:pt x="678" y="235"/>
                    <a:pt x="678" y="235"/>
                  </a:cubicBezTo>
                  <a:cubicBezTo>
                    <a:pt x="678" y="235"/>
                    <a:pt x="678" y="235"/>
                    <a:pt x="678" y="235"/>
                  </a:cubicBezTo>
                  <a:cubicBezTo>
                    <a:pt x="609" y="235"/>
                    <a:pt x="609" y="235"/>
                    <a:pt x="609" y="235"/>
                  </a:cubicBezTo>
                  <a:cubicBezTo>
                    <a:pt x="558" y="235"/>
                    <a:pt x="558" y="235"/>
                    <a:pt x="558" y="235"/>
                  </a:cubicBezTo>
                  <a:cubicBezTo>
                    <a:pt x="546" y="357"/>
                    <a:pt x="524" y="389"/>
                    <a:pt x="524" y="389"/>
                  </a:cubicBezTo>
                  <a:cubicBezTo>
                    <a:pt x="498" y="303"/>
                    <a:pt x="498" y="303"/>
                    <a:pt x="498" y="303"/>
                  </a:cubicBezTo>
                  <a:cubicBezTo>
                    <a:pt x="513" y="283"/>
                    <a:pt x="513" y="283"/>
                    <a:pt x="513" y="283"/>
                  </a:cubicBezTo>
                  <a:cubicBezTo>
                    <a:pt x="488" y="255"/>
                    <a:pt x="488" y="255"/>
                    <a:pt x="488" y="255"/>
                  </a:cubicBezTo>
                  <a:cubicBezTo>
                    <a:pt x="460" y="281"/>
                    <a:pt x="460" y="281"/>
                    <a:pt x="460" y="281"/>
                  </a:cubicBezTo>
                  <a:cubicBezTo>
                    <a:pt x="477" y="303"/>
                    <a:pt x="477" y="303"/>
                    <a:pt x="477" y="303"/>
                  </a:cubicBezTo>
                  <a:cubicBezTo>
                    <a:pt x="453" y="389"/>
                    <a:pt x="453" y="389"/>
                    <a:pt x="453" y="389"/>
                  </a:cubicBezTo>
                  <a:cubicBezTo>
                    <a:pt x="432" y="365"/>
                    <a:pt x="421" y="274"/>
                    <a:pt x="417" y="235"/>
                  </a:cubicBezTo>
                  <a:cubicBezTo>
                    <a:pt x="366" y="235"/>
                    <a:pt x="366" y="235"/>
                    <a:pt x="366" y="235"/>
                  </a:cubicBezTo>
                  <a:cubicBezTo>
                    <a:pt x="298" y="235"/>
                    <a:pt x="298" y="235"/>
                    <a:pt x="298" y="235"/>
                  </a:cubicBezTo>
                  <a:cubicBezTo>
                    <a:pt x="298" y="235"/>
                    <a:pt x="298" y="235"/>
                    <a:pt x="298" y="235"/>
                  </a:cubicBezTo>
                  <a:cubicBezTo>
                    <a:pt x="56" y="13"/>
                    <a:pt x="56" y="13"/>
                    <a:pt x="56" y="13"/>
                  </a:cubicBezTo>
                  <a:cubicBezTo>
                    <a:pt x="44" y="0"/>
                    <a:pt x="24" y="2"/>
                    <a:pt x="12" y="14"/>
                  </a:cubicBezTo>
                  <a:cubicBezTo>
                    <a:pt x="0" y="27"/>
                    <a:pt x="0" y="48"/>
                    <a:pt x="13" y="59"/>
                  </a:cubicBezTo>
                  <a:cubicBezTo>
                    <a:pt x="366" y="398"/>
                    <a:pt x="366" y="398"/>
                    <a:pt x="366" y="398"/>
                  </a:cubicBezTo>
                  <a:cubicBezTo>
                    <a:pt x="366" y="742"/>
                    <a:pt x="366" y="742"/>
                    <a:pt x="366" y="742"/>
                  </a:cubicBezTo>
                  <a:cubicBezTo>
                    <a:pt x="366" y="1228"/>
                    <a:pt x="366" y="1228"/>
                    <a:pt x="366" y="1228"/>
                  </a:cubicBezTo>
                  <a:cubicBezTo>
                    <a:pt x="366" y="1256"/>
                    <a:pt x="389" y="1279"/>
                    <a:pt x="417" y="1279"/>
                  </a:cubicBezTo>
                  <a:cubicBezTo>
                    <a:pt x="444" y="1279"/>
                    <a:pt x="468" y="1256"/>
                    <a:pt x="468" y="1228"/>
                  </a:cubicBezTo>
                  <a:cubicBezTo>
                    <a:pt x="468" y="742"/>
                    <a:pt x="468" y="742"/>
                    <a:pt x="468" y="742"/>
                  </a:cubicBezTo>
                  <a:cubicBezTo>
                    <a:pt x="507" y="742"/>
                    <a:pt x="507" y="742"/>
                    <a:pt x="507" y="742"/>
                  </a:cubicBezTo>
                  <a:cubicBezTo>
                    <a:pt x="507" y="1228"/>
                    <a:pt x="507" y="1228"/>
                    <a:pt x="507" y="1228"/>
                  </a:cubicBezTo>
                  <a:cubicBezTo>
                    <a:pt x="507" y="1256"/>
                    <a:pt x="530" y="1279"/>
                    <a:pt x="558" y="1279"/>
                  </a:cubicBezTo>
                  <a:cubicBezTo>
                    <a:pt x="585" y="1279"/>
                    <a:pt x="609" y="1256"/>
                    <a:pt x="609" y="1228"/>
                  </a:cubicBezTo>
                  <a:cubicBezTo>
                    <a:pt x="609" y="742"/>
                    <a:pt x="609" y="742"/>
                    <a:pt x="609" y="742"/>
                  </a:cubicBezTo>
                  <a:cubicBezTo>
                    <a:pt x="609" y="398"/>
                    <a:pt x="609" y="398"/>
                    <a:pt x="609" y="398"/>
                  </a:cubicBezTo>
                  <a:cubicBezTo>
                    <a:pt x="961" y="59"/>
                    <a:pt x="961" y="59"/>
                    <a:pt x="961" y="59"/>
                  </a:cubicBezTo>
                  <a:cubicBezTo>
                    <a:pt x="974" y="48"/>
                    <a:pt x="975" y="27"/>
                    <a:pt x="963" y="14"/>
                  </a:cubicBezTo>
                  <a:close/>
                </a:path>
              </a:pathLst>
            </a:custGeom>
            <a:grpFill/>
            <a:ln>
              <a:noFill/>
            </a:ln>
          </p:spPr>
          <p:txBody>
            <a:bodyPr vert="horz" wrap="square" lIns="91440" tIns="45720" rIns="91440" bIns="45720" numCol="1" anchor="t" anchorCtr="0" compatLnSpc="1"/>
            <a:lstStyle/>
            <a:p>
              <a:endParaRPr lang="zh-CN" altLang="en-US">
                <a:solidFill>
                  <a:schemeClr val="bg1"/>
                </a:solidFill>
              </a:endParaRPr>
            </a:p>
          </p:txBody>
        </p:sp>
      </p:grpSp>
    </p:spTree>
    <p:extLst>
      <p:ext uri="{BB962C8B-B14F-4D97-AF65-F5344CB8AC3E}">
        <p14:creationId xmlns:p14="http://schemas.microsoft.com/office/powerpoint/2010/main" val="4227435167"/>
      </p:ext>
    </p:extLst>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anim calcmode="lin" valueType="num">
                                          <p:cBhvr>
                                            <p:cTn id="18" dur="500" fill="hold"/>
                                            <p:tgtEl>
                                              <p:spTgt spid="26"/>
                                            </p:tgtEl>
                                            <p:attrNameLst>
                                              <p:attrName>ppt_x</p:attrName>
                                            </p:attrNameLst>
                                          </p:cBhvr>
                                          <p:tavLst>
                                            <p:tav tm="0">
                                              <p:val>
                                                <p:strVal val="#ppt_x"/>
                                              </p:val>
                                            </p:tav>
                                            <p:tav tm="100000">
                                              <p:val>
                                                <p:strVal val="#ppt_x"/>
                                              </p:val>
                                            </p:tav>
                                          </p:tavLst>
                                        </p:anim>
                                        <p:anim calcmode="lin" valueType="num">
                                          <p:cBhvr>
                                            <p:cTn id="19" dur="500" fill="hold"/>
                                            <p:tgtEl>
                                              <p:spTgt spid="2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strVal val="#ppt_x"/>
                                              </p:val>
                                            </p:tav>
                                            <p:tav tm="100000">
                                              <p:val>
                                                <p:strVal val="#ppt_x"/>
                                              </p:val>
                                            </p:tav>
                                          </p:tavLst>
                                        </p:anim>
                                        <p:anim calcmode="lin" valueType="num">
                                          <p:cBhvr>
                                            <p:cTn id="29" dur="500" fill="hold"/>
                                            <p:tgtEl>
                                              <p:spTgt spid="2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9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par>
                                    <p:cTn id="35" presetID="21" presetClass="entr" presetSubtype="1" fill="hold" grpId="0" nodeType="withEffect">
                                      <p:stCondLst>
                                        <p:cond delay="150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500"/>
                                            <p:tgtEl>
                                              <p:spTgt spid="12"/>
                                            </p:tgtEl>
                                          </p:cBhvr>
                                        </p:animEffect>
                                      </p:childTnLst>
                                    </p:cTn>
                                  </p:par>
                                  <p:par>
                                    <p:cTn id="38" presetID="53" presetClass="entr" presetSubtype="16" fill="hold" grpId="0" nodeType="withEffect">
                                      <p:stCondLst>
                                        <p:cond delay="19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par>
                                    <p:cTn id="43" presetID="2" presetClass="entr" presetSubtype="8" fill="hold" grpId="0" nodeType="withEffect" p14:presetBounceEnd="60000">
                                      <p:stCondLst>
                                        <p:cond delay="2400"/>
                                      </p:stCondLst>
                                      <p:childTnLst>
                                        <p:set>
                                          <p:cBhvr>
                                            <p:cTn id="44" dur="1" fill="hold">
                                              <p:stCondLst>
                                                <p:cond delay="0"/>
                                              </p:stCondLst>
                                            </p:cTn>
                                            <p:tgtEl>
                                              <p:spTgt spid="22"/>
                                            </p:tgtEl>
                                            <p:attrNameLst>
                                              <p:attrName>style.visibility</p:attrName>
                                            </p:attrNameLst>
                                          </p:cBhvr>
                                          <p:to>
                                            <p:strVal val="visible"/>
                                          </p:to>
                                        </p:set>
                                        <p:anim calcmode="lin" valueType="num" p14:bounceEnd="60000">
                                          <p:cBhvr additive="base">
                                            <p:cTn id="45" dur="500" fill="hold"/>
                                            <p:tgtEl>
                                              <p:spTgt spid="22"/>
                                            </p:tgtEl>
                                            <p:attrNameLst>
                                              <p:attrName>ppt_x</p:attrName>
                                            </p:attrNameLst>
                                          </p:cBhvr>
                                          <p:tavLst>
                                            <p:tav tm="0">
                                              <p:val>
                                                <p:strVal val="0-#ppt_w/2"/>
                                              </p:val>
                                            </p:tav>
                                            <p:tav tm="100000">
                                              <p:val>
                                                <p:strVal val="#ppt_x"/>
                                              </p:val>
                                            </p:tav>
                                          </p:tavLst>
                                        </p:anim>
                                        <p:anim calcmode="lin" valueType="num" p14:bounceEnd="60000">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4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2" presetClass="entr" presetSubtype="8" fill="hold" grpId="0" nodeType="withEffect" p14:presetBounceEnd="60000">
                                      <p:stCondLst>
                                        <p:cond delay="2900"/>
                                      </p:stCondLst>
                                      <p:childTnLst>
                                        <p:set>
                                          <p:cBhvr>
                                            <p:cTn id="53" dur="1" fill="hold">
                                              <p:stCondLst>
                                                <p:cond delay="0"/>
                                              </p:stCondLst>
                                            </p:cTn>
                                            <p:tgtEl>
                                              <p:spTgt spid="23"/>
                                            </p:tgtEl>
                                            <p:attrNameLst>
                                              <p:attrName>style.visibility</p:attrName>
                                            </p:attrNameLst>
                                          </p:cBhvr>
                                          <p:to>
                                            <p:strVal val="visible"/>
                                          </p:to>
                                        </p:set>
                                        <p:anim calcmode="lin" valueType="num" p14:bounceEnd="60000">
                                          <p:cBhvr additive="base">
                                            <p:cTn id="54" dur="500" fill="hold"/>
                                            <p:tgtEl>
                                              <p:spTgt spid="23"/>
                                            </p:tgtEl>
                                            <p:attrNameLst>
                                              <p:attrName>ppt_x</p:attrName>
                                            </p:attrNameLst>
                                          </p:cBhvr>
                                          <p:tavLst>
                                            <p:tav tm="0">
                                              <p:val>
                                                <p:strVal val="0-#ppt_w/2"/>
                                              </p:val>
                                            </p:tav>
                                            <p:tav tm="100000">
                                              <p:val>
                                                <p:strVal val="#ppt_x"/>
                                              </p:val>
                                            </p:tav>
                                          </p:tavLst>
                                        </p:anim>
                                        <p:anim calcmode="lin" valueType="num" p14:bounceEnd="60000">
                                          <p:cBhvr additive="base">
                                            <p:cTn id="55" dur="500" fill="hold"/>
                                            <p:tgtEl>
                                              <p:spTgt spid="23"/>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90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animEffect transition="in" filter="fade">
                                          <p:cBhvr>
                                            <p:cTn id="60" dur="500"/>
                                            <p:tgtEl>
                                              <p:spTgt spid="15"/>
                                            </p:tgtEl>
                                          </p:cBhvr>
                                        </p:animEffect>
                                      </p:childTnLst>
                                    </p:cTn>
                                  </p:par>
                                  <p:par>
                                    <p:cTn id="61" presetID="2" presetClass="entr" presetSubtype="8" fill="hold" grpId="0" nodeType="withEffect" p14:presetBounceEnd="60000">
                                      <p:stCondLst>
                                        <p:cond delay="3400"/>
                                      </p:stCondLst>
                                      <p:childTnLst>
                                        <p:set>
                                          <p:cBhvr>
                                            <p:cTn id="62" dur="1" fill="hold">
                                              <p:stCondLst>
                                                <p:cond delay="0"/>
                                              </p:stCondLst>
                                            </p:cTn>
                                            <p:tgtEl>
                                              <p:spTgt spid="24"/>
                                            </p:tgtEl>
                                            <p:attrNameLst>
                                              <p:attrName>style.visibility</p:attrName>
                                            </p:attrNameLst>
                                          </p:cBhvr>
                                          <p:to>
                                            <p:strVal val="visible"/>
                                          </p:to>
                                        </p:set>
                                        <p:anim calcmode="lin" valueType="num" p14:bounceEnd="60000">
                                          <p:cBhvr additive="base">
                                            <p:cTn id="63" dur="500" fill="hold"/>
                                            <p:tgtEl>
                                              <p:spTgt spid="24"/>
                                            </p:tgtEl>
                                            <p:attrNameLst>
                                              <p:attrName>ppt_x</p:attrName>
                                            </p:attrNameLst>
                                          </p:cBhvr>
                                          <p:tavLst>
                                            <p:tav tm="0">
                                              <p:val>
                                                <p:strVal val="0-#ppt_w/2"/>
                                              </p:val>
                                            </p:tav>
                                            <p:tav tm="100000">
                                              <p:val>
                                                <p:strVal val="#ppt_x"/>
                                              </p:val>
                                            </p:tav>
                                          </p:tavLst>
                                        </p:anim>
                                        <p:anim calcmode="lin" valueType="num" p14:bounceEnd="60000">
                                          <p:cBhvr additive="base">
                                            <p:cTn id="64" dur="500" fill="hold"/>
                                            <p:tgtEl>
                                              <p:spTgt spid="24"/>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340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2" presetClass="entr" presetSubtype="2" fill="hold" grpId="0" nodeType="withEffect" p14:presetBounceEnd="60000">
                                      <p:stCondLst>
                                        <p:cond delay="3900"/>
                                      </p:stCondLst>
                                      <p:childTnLst>
                                        <p:set>
                                          <p:cBhvr>
                                            <p:cTn id="71" dur="1" fill="hold">
                                              <p:stCondLst>
                                                <p:cond delay="0"/>
                                              </p:stCondLst>
                                            </p:cTn>
                                            <p:tgtEl>
                                              <p:spTgt spid="19"/>
                                            </p:tgtEl>
                                            <p:attrNameLst>
                                              <p:attrName>style.visibility</p:attrName>
                                            </p:attrNameLst>
                                          </p:cBhvr>
                                          <p:to>
                                            <p:strVal val="visible"/>
                                          </p:to>
                                        </p:set>
                                        <p:anim calcmode="lin" valueType="num" p14:bounceEnd="60000">
                                          <p:cBhvr additive="base">
                                            <p:cTn id="72" dur="500" fill="hold"/>
                                            <p:tgtEl>
                                              <p:spTgt spid="19"/>
                                            </p:tgtEl>
                                            <p:attrNameLst>
                                              <p:attrName>ppt_x</p:attrName>
                                            </p:attrNameLst>
                                          </p:cBhvr>
                                          <p:tavLst>
                                            <p:tav tm="0">
                                              <p:val>
                                                <p:strVal val="1+#ppt_w/2"/>
                                              </p:val>
                                            </p:tav>
                                            <p:tav tm="100000">
                                              <p:val>
                                                <p:strVal val="#ppt_x"/>
                                              </p:val>
                                            </p:tav>
                                          </p:tavLst>
                                        </p:anim>
                                        <p:anim calcmode="lin" valueType="num" p14:bounceEnd="60000">
                                          <p:cBhvr additive="base">
                                            <p:cTn id="73" dur="500" fill="hold"/>
                                            <p:tgtEl>
                                              <p:spTgt spid="19"/>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390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par>
                                    <p:cTn id="79" presetID="2" presetClass="entr" presetSubtype="2" fill="hold" grpId="0" nodeType="withEffect" p14:presetBounceEnd="60000">
                                      <p:stCondLst>
                                        <p:cond delay="4400"/>
                                      </p:stCondLst>
                                      <p:childTnLst>
                                        <p:set>
                                          <p:cBhvr>
                                            <p:cTn id="80" dur="1" fill="hold">
                                              <p:stCondLst>
                                                <p:cond delay="0"/>
                                              </p:stCondLst>
                                            </p:cTn>
                                            <p:tgtEl>
                                              <p:spTgt spid="20"/>
                                            </p:tgtEl>
                                            <p:attrNameLst>
                                              <p:attrName>style.visibility</p:attrName>
                                            </p:attrNameLst>
                                          </p:cBhvr>
                                          <p:to>
                                            <p:strVal val="visible"/>
                                          </p:to>
                                        </p:set>
                                        <p:anim calcmode="lin" valueType="num" p14:bounceEnd="60000">
                                          <p:cBhvr additive="base">
                                            <p:cTn id="81" dur="500" fill="hold"/>
                                            <p:tgtEl>
                                              <p:spTgt spid="20"/>
                                            </p:tgtEl>
                                            <p:attrNameLst>
                                              <p:attrName>ppt_x</p:attrName>
                                            </p:attrNameLst>
                                          </p:cBhvr>
                                          <p:tavLst>
                                            <p:tav tm="0">
                                              <p:val>
                                                <p:strVal val="1+#ppt_w/2"/>
                                              </p:val>
                                            </p:tav>
                                            <p:tav tm="100000">
                                              <p:val>
                                                <p:strVal val="#ppt_x"/>
                                              </p:val>
                                            </p:tav>
                                          </p:tavLst>
                                        </p:anim>
                                        <p:anim calcmode="lin" valueType="num" p14:bounceEnd="60000">
                                          <p:cBhvr additive="base">
                                            <p:cTn id="82" dur="500" fill="hold"/>
                                            <p:tgtEl>
                                              <p:spTgt spid="20"/>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440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Effect transition="in" filter="fade">
                                          <p:cBhvr>
                                            <p:cTn id="87" dur="500"/>
                                            <p:tgtEl>
                                              <p:spTgt spid="18"/>
                                            </p:tgtEl>
                                          </p:cBhvr>
                                        </p:animEffect>
                                      </p:childTnLst>
                                    </p:cTn>
                                  </p:par>
                                  <p:par>
                                    <p:cTn id="88" presetID="2" presetClass="entr" presetSubtype="2" fill="hold" grpId="0" nodeType="withEffect" p14:presetBounceEnd="60000">
                                      <p:stCondLst>
                                        <p:cond delay="4900"/>
                                      </p:stCondLst>
                                      <p:childTnLst>
                                        <p:set>
                                          <p:cBhvr>
                                            <p:cTn id="89" dur="1" fill="hold">
                                              <p:stCondLst>
                                                <p:cond delay="0"/>
                                              </p:stCondLst>
                                            </p:cTn>
                                            <p:tgtEl>
                                              <p:spTgt spid="21"/>
                                            </p:tgtEl>
                                            <p:attrNameLst>
                                              <p:attrName>style.visibility</p:attrName>
                                            </p:attrNameLst>
                                          </p:cBhvr>
                                          <p:to>
                                            <p:strVal val="visible"/>
                                          </p:to>
                                        </p:set>
                                        <p:anim calcmode="lin" valueType="num" p14:bounceEnd="60000">
                                          <p:cBhvr additive="base">
                                            <p:cTn id="90" dur="5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9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animBg="1"/>
          <p:bldP spid="26" grpId="0" animBg="1"/>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70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70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500"/>
                                            <p:tgtEl>
                                              <p:spTgt spid="28"/>
                                            </p:tgtEl>
                                          </p:cBhvr>
                                        </p:animEffect>
                                        <p:anim calcmode="lin" valueType="num">
                                          <p:cBhvr>
                                            <p:cTn id="13" dur="500" fill="hold"/>
                                            <p:tgtEl>
                                              <p:spTgt spid="28"/>
                                            </p:tgtEl>
                                            <p:attrNameLst>
                                              <p:attrName>ppt_x</p:attrName>
                                            </p:attrNameLst>
                                          </p:cBhvr>
                                          <p:tavLst>
                                            <p:tav tm="0">
                                              <p:val>
                                                <p:strVal val="#ppt_x"/>
                                              </p:val>
                                            </p:tav>
                                            <p:tav tm="100000">
                                              <p:val>
                                                <p:strVal val="#ppt_x"/>
                                              </p:val>
                                            </p:tav>
                                          </p:tavLst>
                                        </p:anim>
                                        <p:anim calcmode="lin" valueType="num">
                                          <p:cBhvr>
                                            <p:cTn id="14" dur="500" fill="hold"/>
                                            <p:tgtEl>
                                              <p:spTgt spid="2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80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anim calcmode="lin" valueType="num">
                                          <p:cBhvr>
                                            <p:cTn id="18" dur="500" fill="hold"/>
                                            <p:tgtEl>
                                              <p:spTgt spid="26"/>
                                            </p:tgtEl>
                                            <p:attrNameLst>
                                              <p:attrName>ppt_x</p:attrName>
                                            </p:attrNameLst>
                                          </p:cBhvr>
                                          <p:tavLst>
                                            <p:tav tm="0">
                                              <p:val>
                                                <p:strVal val="#ppt_x"/>
                                              </p:val>
                                            </p:tav>
                                            <p:tav tm="100000">
                                              <p:val>
                                                <p:strVal val="#ppt_x"/>
                                              </p:val>
                                            </p:tav>
                                          </p:tavLst>
                                        </p:anim>
                                        <p:anim calcmode="lin" valueType="num">
                                          <p:cBhvr>
                                            <p:cTn id="19" dur="500" fill="hold"/>
                                            <p:tgtEl>
                                              <p:spTgt spid="2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80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anim calcmode="lin" valueType="num">
                                          <p:cBhvr>
                                            <p:cTn id="23" dur="500" fill="hold"/>
                                            <p:tgtEl>
                                              <p:spTgt spid="9"/>
                                            </p:tgtEl>
                                            <p:attrNameLst>
                                              <p:attrName>ppt_x</p:attrName>
                                            </p:attrNameLst>
                                          </p:cBhvr>
                                          <p:tavLst>
                                            <p:tav tm="0">
                                              <p:val>
                                                <p:strVal val="#ppt_x"/>
                                              </p:val>
                                            </p:tav>
                                            <p:tav tm="100000">
                                              <p:val>
                                                <p:strVal val="#ppt_x"/>
                                              </p:val>
                                            </p:tav>
                                          </p:tavLst>
                                        </p:anim>
                                        <p:anim calcmode="lin" valueType="num">
                                          <p:cBhvr>
                                            <p:cTn id="24" dur="5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90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anim calcmode="lin" valueType="num">
                                          <p:cBhvr>
                                            <p:cTn id="28" dur="500" fill="hold"/>
                                            <p:tgtEl>
                                              <p:spTgt spid="27"/>
                                            </p:tgtEl>
                                            <p:attrNameLst>
                                              <p:attrName>ppt_x</p:attrName>
                                            </p:attrNameLst>
                                          </p:cBhvr>
                                          <p:tavLst>
                                            <p:tav tm="0">
                                              <p:val>
                                                <p:strVal val="#ppt_x"/>
                                              </p:val>
                                            </p:tav>
                                            <p:tav tm="100000">
                                              <p:val>
                                                <p:strVal val="#ppt_x"/>
                                              </p:val>
                                            </p:tav>
                                          </p:tavLst>
                                        </p:anim>
                                        <p:anim calcmode="lin" valueType="num">
                                          <p:cBhvr>
                                            <p:cTn id="29" dur="500" fill="hold"/>
                                            <p:tgtEl>
                                              <p:spTgt spid="27"/>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9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par>
                                    <p:cTn id="35" presetID="21" presetClass="entr" presetSubtype="1" fill="hold" grpId="0" nodeType="withEffect">
                                      <p:stCondLst>
                                        <p:cond delay="1500"/>
                                      </p:stCondLst>
                                      <p:childTnLst>
                                        <p:set>
                                          <p:cBhvr>
                                            <p:cTn id="36" dur="1" fill="hold">
                                              <p:stCondLst>
                                                <p:cond delay="0"/>
                                              </p:stCondLst>
                                            </p:cTn>
                                            <p:tgtEl>
                                              <p:spTgt spid="12"/>
                                            </p:tgtEl>
                                            <p:attrNameLst>
                                              <p:attrName>style.visibility</p:attrName>
                                            </p:attrNameLst>
                                          </p:cBhvr>
                                          <p:to>
                                            <p:strVal val="visible"/>
                                          </p:to>
                                        </p:set>
                                        <p:animEffect transition="in" filter="wheel(1)">
                                          <p:cBhvr>
                                            <p:cTn id="37" dur="500"/>
                                            <p:tgtEl>
                                              <p:spTgt spid="12"/>
                                            </p:tgtEl>
                                          </p:cBhvr>
                                        </p:animEffect>
                                      </p:childTnLst>
                                    </p:cTn>
                                  </p:par>
                                  <p:par>
                                    <p:cTn id="38" presetID="53" presetClass="entr" presetSubtype="16" fill="hold" grpId="0" nodeType="withEffect">
                                      <p:stCondLst>
                                        <p:cond delay="190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Effect transition="in" filter="fade">
                                          <p:cBhvr>
                                            <p:cTn id="42" dur="500"/>
                                            <p:tgtEl>
                                              <p:spTgt spid="13"/>
                                            </p:tgtEl>
                                          </p:cBhvr>
                                        </p:animEffect>
                                      </p:childTnLst>
                                    </p:cTn>
                                  </p:par>
                                  <p:par>
                                    <p:cTn id="43" presetID="2" presetClass="entr" presetSubtype="8" fill="hold" grpId="0" nodeType="withEffect">
                                      <p:stCondLst>
                                        <p:cond delay="2400"/>
                                      </p:stCondLst>
                                      <p:childTnLst>
                                        <p:set>
                                          <p:cBhvr>
                                            <p:cTn id="44" dur="1" fill="hold">
                                              <p:stCondLst>
                                                <p:cond delay="0"/>
                                              </p:stCondLst>
                                            </p:cTn>
                                            <p:tgtEl>
                                              <p:spTgt spid="22"/>
                                            </p:tgtEl>
                                            <p:attrNameLst>
                                              <p:attrName>style.visibility</p:attrName>
                                            </p:attrNameLst>
                                          </p:cBhvr>
                                          <p:to>
                                            <p:strVal val="visible"/>
                                          </p:to>
                                        </p:set>
                                        <p:anim calcmode="lin" valueType="num">
                                          <p:cBhvr additive="base">
                                            <p:cTn id="45" dur="500" fill="hold"/>
                                            <p:tgtEl>
                                              <p:spTgt spid="22"/>
                                            </p:tgtEl>
                                            <p:attrNameLst>
                                              <p:attrName>ppt_x</p:attrName>
                                            </p:attrNameLst>
                                          </p:cBhvr>
                                          <p:tavLst>
                                            <p:tav tm="0">
                                              <p:val>
                                                <p:strVal val="0-#ppt_w/2"/>
                                              </p:val>
                                            </p:tav>
                                            <p:tav tm="100000">
                                              <p:val>
                                                <p:strVal val="#ppt_x"/>
                                              </p:val>
                                            </p:tav>
                                          </p:tavLst>
                                        </p:anim>
                                        <p:anim calcmode="lin" valueType="num">
                                          <p:cBhvr additive="base">
                                            <p:cTn id="46" dur="500" fill="hold"/>
                                            <p:tgtEl>
                                              <p:spTgt spid="22"/>
                                            </p:tgtEl>
                                            <p:attrNameLst>
                                              <p:attrName>ppt_y</p:attrName>
                                            </p:attrNameLst>
                                          </p:cBhvr>
                                          <p:tavLst>
                                            <p:tav tm="0">
                                              <p:val>
                                                <p:strVal val="#ppt_y"/>
                                              </p:val>
                                            </p:tav>
                                            <p:tav tm="100000">
                                              <p:val>
                                                <p:strVal val="#ppt_y"/>
                                              </p:val>
                                            </p:tav>
                                          </p:tavLst>
                                        </p:anim>
                                      </p:childTnLst>
                                    </p:cTn>
                                  </p:par>
                                  <p:par>
                                    <p:cTn id="47" presetID="53" presetClass="entr" presetSubtype="16" fill="hold" grpId="0" nodeType="withEffect">
                                      <p:stCondLst>
                                        <p:cond delay="24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2" presetClass="entr" presetSubtype="8" fill="hold" grpId="0" nodeType="withEffect">
                                      <p:stCondLst>
                                        <p:cond delay="2900"/>
                                      </p:stCondLst>
                                      <p:childTnLst>
                                        <p:set>
                                          <p:cBhvr>
                                            <p:cTn id="53" dur="1" fill="hold">
                                              <p:stCondLst>
                                                <p:cond delay="0"/>
                                              </p:stCondLst>
                                            </p:cTn>
                                            <p:tgtEl>
                                              <p:spTgt spid="23"/>
                                            </p:tgtEl>
                                            <p:attrNameLst>
                                              <p:attrName>style.visibility</p:attrName>
                                            </p:attrNameLst>
                                          </p:cBhvr>
                                          <p:to>
                                            <p:strVal val="visible"/>
                                          </p:to>
                                        </p:set>
                                        <p:anim calcmode="lin" valueType="num">
                                          <p:cBhvr additive="base">
                                            <p:cTn id="54" dur="500" fill="hold"/>
                                            <p:tgtEl>
                                              <p:spTgt spid="23"/>
                                            </p:tgtEl>
                                            <p:attrNameLst>
                                              <p:attrName>ppt_x</p:attrName>
                                            </p:attrNameLst>
                                          </p:cBhvr>
                                          <p:tavLst>
                                            <p:tav tm="0">
                                              <p:val>
                                                <p:strVal val="0-#ppt_w/2"/>
                                              </p:val>
                                            </p:tav>
                                            <p:tav tm="100000">
                                              <p:val>
                                                <p:strVal val="#ppt_x"/>
                                              </p:val>
                                            </p:tav>
                                          </p:tavLst>
                                        </p:anim>
                                        <p:anim calcmode="lin" valueType="num">
                                          <p:cBhvr additive="base">
                                            <p:cTn id="55" dur="500" fill="hold"/>
                                            <p:tgtEl>
                                              <p:spTgt spid="23"/>
                                            </p:tgtEl>
                                            <p:attrNameLst>
                                              <p:attrName>ppt_y</p:attrName>
                                            </p:attrNameLst>
                                          </p:cBhvr>
                                          <p:tavLst>
                                            <p:tav tm="0">
                                              <p:val>
                                                <p:strVal val="#ppt_y"/>
                                              </p:val>
                                            </p:tav>
                                            <p:tav tm="100000">
                                              <p:val>
                                                <p:strVal val="#ppt_y"/>
                                              </p:val>
                                            </p:tav>
                                          </p:tavLst>
                                        </p:anim>
                                      </p:childTnLst>
                                    </p:cTn>
                                  </p:par>
                                  <p:par>
                                    <p:cTn id="56" presetID="53" presetClass="entr" presetSubtype="16" fill="hold" grpId="0" nodeType="withEffect">
                                      <p:stCondLst>
                                        <p:cond delay="290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animEffect transition="in" filter="fade">
                                          <p:cBhvr>
                                            <p:cTn id="60" dur="500"/>
                                            <p:tgtEl>
                                              <p:spTgt spid="15"/>
                                            </p:tgtEl>
                                          </p:cBhvr>
                                        </p:animEffect>
                                      </p:childTnLst>
                                    </p:cTn>
                                  </p:par>
                                  <p:par>
                                    <p:cTn id="61" presetID="2" presetClass="entr" presetSubtype="8" fill="hold" grpId="0" nodeType="withEffect">
                                      <p:stCondLst>
                                        <p:cond delay="3400"/>
                                      </p:stCondLst>
                                      <p:childTnLst>
                                        <p:set>
                                          <p:cBhvr>
                                            <p:cTn id="62" dur="1" fill="hold">
                                              <p:stCondLst>
                                                <p:cond delay="0"/>
                                              </p:stCondLst>
                                            </p:cTn>
                                            <p:tgtEl>
                                              <p:spTgt spid="24"/>
                                            </p:tgtEl>
                                            <p:attrNameLst>
                                              <p:attrName>style.visibility</p:attrName>
                                            </p:attrNameLst>
                                          </p:cBhvr>
                                          <p:to>
                                            <p:strVal val="visible"/>
                                          </p:to>
                                        </p:set>
                                        <p:anim calcmode="lin" valueType="num">
                                          <p:cBhvr additive="base">
                                            <p:cTn id="63" dur="500" fill="hold"/>
                                            <p:tgtEl>
                                              <p:spTgt spid="24"/>
                                            </p:tgtEl>
                                            <p:attrNameLst>
                                              <p:attrName>ppt_x</p:attrName>
                                            </p:attrNameLst>
                                          </p:cBhvr>
                                          <p:tavLst>
                                            <p:tav tm="0">
                                              <p:val>
                                                <p:strVal val="0-#ppt_w/2"/>
                                              </p:val>
                                            </p:tav>
                                            <p:tav tm="100000">
                                              <p:val>
                                                <p:strVal val="#ppt_x"/>
                                              </p:val>
                                            </p:tav>
                                          </p:tavLst>
                                        </p:anim>
                                        <p:anim calcmode="lin" valueType="num">
                                          <p:cBhvr additive="base">
                                            <p:cTn id="64" dur="500" fill="hold"/>
                                            <p:tgtEl>
                                              <p:spTgt spid="24"/>
                                            </p:tgtEl>
                                            <p:attrNameLst>
                                              <p:attrName>ppt_y</p:attrName>
                                            </p:attrNameLst>
                                          </p:cBhvr>
                                          <p:tavLst>
                                            <p:tav tm="0">
                                              <p:val>
                                                <p:strVal val="#ppt_y"/>
                                              </p:val>
                                            </p:tav>
                                            <p:tav tm="100000">
                                              <p:val>
                                                <p:strVal val="#ppt_y"/>
                                              </p:val>
                                            </p:tav>
                                          </p:tavLst>
                                        </p:anim>
                                      </p:childTnLst>
                                    </p:cTn>
                                  </p:par>
                                  <p:par>
                                    <p:cTn id="65" presetID="53" presetClass="entr" presetSubtype="16" fill="hold" grpId="0" nodeType="withEffect">
                                      <p:stCondLst>
                                        <p:cond delay="3400"/>
                                      </p:stCondLst>
                                      <p:childTnLst>
                                        <p:set>
                                          <p:cBhvr>
                                            <p:cTn id="66" dur="1" fill="hold">
                                              <p:stCondLst>
                                                <p:cond delay="0"/>
                                              </p:stCondLst>
                                            </p:cTn>
                                            <p:tgtEl>
                                              <p:spTgt spid="16"/>
                                            </p:tgtEl>
                                            <p:attrNameLst>
                                              <p:attrName>style.visibility</p:attrName>
                                            </p:attrNameLst>
                                          </p:cBhvr>
                                          <p:to>
                                            <p:strVal val="visible"/>
                                          </p:to>
                                        </p:set>
                                        <p:anim calcmode="lin" valueType="num">
                                          <p:cBhvr>
                                            <p:cTn id="67" dur="500" fill="hold"/>
                                            <p:tgtEl>
                                              <p:spTgt spid="16"/>
                                            </p:tgtEl>
                                            <p:attrNameLst>
                                              <p:attrName>ppt_w</p:attrName>
                                            </p:attrNameLst>
                                          </p:cBhvr>
                                          <p:tavLst>
                                            <p:tav tm="0">
                                              <p:val>
                                                <p:fltVal val="0"/>
                                              </p:val>
                                            </p:tav>
                                            <p:tav tm="100000">
                                              <p:val>
                                                <p:strVal val="#ppt_w"/>
                                              </p:val>
                                            </p:tav>
                                          </p:tavLst>
                                        </p:anim>
                                        <p:anim calcmode="lin" valueType="num">
                                          <p:cBhvr>
                                            <p:cTn id="68" dur="500" fill="hold"/>
                                            <p:tgtEl>
                                              <p:spTgt spid="16"/>
                                            </p:tgtEl>
                                            <p:attrNameLst>
                                              <p:attrName>ppt_h</p:attrName>
                                            </p:attrNameLst>
                                          </p:cBhvr>
                                          <p:tavLst>
                                            <p:tav tm="0">
                                              <p:val>
                                                <p:fltVal val="0"/>
                                              </p:val>
                                            </p:tav>
                                            <p:tav tm="100000">
                                              <p:val>
                                                <p:strVal val="#ppt_h"/>
                                              </p:val>
                                            </p:tav>
                                          </p:tavLst>
                                        </p:anim>
                                        <p:animEffect transition="in" filter="fade">
                                          <p:cBhvr>
                                            <p:cTn id="69" dur="500"/>
                                            <p:tgtEl>
                                              <p:spTgt spid="16"/>
                                            </p:tgtEl>
                                          </p:cBhvr>
                                        </p:animEffect>
                                      </p:childTnLst>
                                    </p:cTn>
                                  </p:par>
                                  <p:par>
                                    <p:cTn id="70" presetID="2" presetClass="entr" presetSubtype="2" fill="hold" grpId="0" nodeType="withEffect">
                                      <p:stCondLst>
                                        <p:cond delay="390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1+#ppt_w/2"/>
                                              </p:val>
                                            </p:tav>
                                            <p:tav tm="100000">
                                              <p:val>
                                                <p:strVal val="#ppt_x"/>
                                              </p:val>
                                            </p:tav>
                                          </p:tavLst>
                                        </p:anim>
                                        <p:anim calcmode="lin" valueType="num">
                                          <p:cBhvr additive="base">
                                            <p:cTn id="73" dur="500" fill="hold"/>
                                            <p:tgtEl>
                                              <p:spTgt spid="19"/>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390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par>
                                    <p:cTn id="79" presetID="2" presetClass="entr" presetSubtype="2" fill="hold" grpId="0" nodeType="withEffect">
                                      <p:stCondLst>
                                        <p:cond delay="4400"/>
                                      </p:stCondLst>
                                      <p:childTnLst>
                                        <p:set>
                                          <p:cBhvr>
                                            <p:cTn id="80" dur="1" fill="hold">
                                              <p:stCondLst>
                                                <p:cond delay="0"/>
                                              </p:stCondLst>
                                            </p:cTn>
                                            <p:tgtEl>
                                              <p:spTgt spid="20"/>
                                            </p:tgtEl>
                                            <p:attrNameLst>
                                              <p:attrName>style.visibility</p:attrName>
                                            </p:attrNameLst>
                                          </p:cBhvr>
                                          <p:to>
                                            <p:strVal val="visible"/>
                                          </p:to>
                                        </p:set>
                                        <p:anim calcmode="lin" valueType="num">
                                          <p:cBhvr additive="base">
                                            <p:cTn id="81" dur="500" fill="hold"/>
                                            <p:tgtEl>
                                              <p:spTgt spid="20"/>
                                            </p:tgtEl>
                                            <p:attrNameLst>
                                              <p:attrName>ppt_x</p:attrName>
                                            </p:attrNameLst>
                                          </p:cBhvr>
                                          <p:tavLst>
                                            <p:tav tm="0">
                                              <p:val>
                                                <p:strVal val="1+#ppt_w/2"/>
                                              </p:val>
                                            </p:tav>
                                            <p:tav tm="100000">
                                              <p:val>
                                                <p:strVal val="#ppt_x"/>
                                              </p:val>
                                            </p:tav>
                                          </p:tavLst>
                                        </p:anim>
                                        <p:anim calcmode="lin" valueType="num">
                                          <p:cBhvr additive="base">
                                            <p:cTn id="82" dur="500" fill="hold"/>
                                            <p:tgtEl>
                                              <p:spTgt spid="20"/>
                                            </p:tgtEl>
                                            <p:attrNameLst>
                                              <p:attrName>ppt_y</p:attrName>
                                            </p:attrNameLst>
                                          </p:cBhvr>
                                          <p:tavLst>
                                            <p:tav tm="0">
                                              <p:val>
                                                <p:strVal val="#ppt_y"/>
                                              </p:val>
                                            </p:tav>
                                            <p:tav tm="100000">
                                              <p:val>
                                                <p:strVal val="#ppt_y"/>
                                              </p:val>
                                            </p:tav>
                                          </p:tavLst>
                                        </p:anim>
                                      </p:childTnLst>
                                    </p:cTn>
                                  </p:par>
                                  <p:par>
                                    <p:cTn id="83" presetID="53" presetClass="entr" presetSubtype="16" fill="hold" grpId="0" nodeType="withEffect">
                                      <p:stCondLst>
                                        <p:cond delay="4400"/>
                                      </p:stCondLst>
                                      <p:childTnLst>
                                        <p:set>
                                          <p:cBhvr>
                                            <p:cTn id="84" dur="1" fill="hold">
                                              <p:stCondLst>
                                                <p:cond delay="0"/>
                                              </p:stCondLst>
                                            </p:cTn>
                                            <p:tgtEl>
                                              <p:spTgt spid="18"/>
                                            </p:tgtEl>
                                            <p:attrNameLst>
                                              <p:attrName>style.visibility</p:attrName>
                                            </p:attrNameLst>
                                          </p:cBhvr>
                                          <p:to>
                                            <p:strVal val="visible"/>
                                          </p:to>
                                        </p:set>
                                        <p:anim calcmode="lin" valueType="num">
                                          <p:cBhvr>
                                            <p:cTn id="85" dur="500" fill="hold"/>
                                            <p:tgtEl>
                                              <p:spTgt spid="18"/>
                                            </p:tgtEl>
                                            <p:attrNameLst>
                                              <p:attrName>ppt_w</p:attrName>
                                            </p:attrNameLst>
                                          </p:cBhvr>
                                          <p:tavLst>
                                            <p:tav tm="0">
                                              <p:val>
                                                <p:fltVal val="0"/>
                                              </p:val>
                                            </p:tav>
                                            <p:tav tm="100000">
                                              <p:val>
                                                <p:strVal val="#ppt_w"/>
                                              </p:val>
                                            </p:tav>
                                          </p:tavLst>
                                        </p:anim>
                                        <p:anim calcmode="lin" valueType="num">
                                          <p:cBhvr>
                                            <p:cTn id="86" dur="500" fill="hold"/>
                                            <p:tgtEl>
                                              <p:spTgt spid="18"/>
                                            </p:tgtEl>
                                            <p:attrNameLst>
                                              <p:attrName>ppt_h</p:attrName>
                                            </p:attrNameLst>
                                          </p:cBhvr>
                                          <p:tavLst>
                                            <p:tav tm="0">
                                              <p:val>
                                                <p:fltVal val="0"/>
                                              </p:val>
                                            </p:tav>
                                            <p:tav tm="100000">
                                              <p:val>
                                                <p:strVal val="#ppt_h"/>
                                              </p:val>
                                            </p:tav>
                                          </p:tavLst>
                                        </p:anim>
                                        <p:animEffect transition="in" filter="fade">
                                          <p:cBhvr>
                                            <p:cTn id="87" dur="500"/>
                                            <p:tgtEl>
                                              <p:spTgt spid="18"/>
                                            </p:tgtEl>
                                          </p:cBhvr>
                                        </p:animEffect>
                                      </p:childTnLst>
                                    </p:cTn>
                                  </p:par>
                                  <p:par>
                                    <p:cTn id="88" presetID="2" presetClass="entr" presetSubtype="2" fill="hold" grpId="0" nodeType="withEffect">
                                      <p:stCondLst>
                                        <p:cond delay="4900"/>
                                      </p:stCondLst>
                                      <p:childTnLst>
                                        <p:set>
                                          <p:cBhvr>
                                            <p:cTn id="89" dur="1" fill="hold">
                                              <p:stCondLst>
                                                <p:cond delay="0"/>
                                              </p:stCondLst>
                                            </p:cTn>
                                            <p:tgtEl>
                                              <p:spTgt spid="21"/>
                                            </p:tgtEl>
                                            <p:attrNameLst>
                                              <p:attrName>style.visibility</p:attrName>
                                            </p:attrNameLst>
                                          </p:cBhvr>
                                          <p:to>
                                            <p:strVal val="visible"/>
                                          </p:to>
                                        </p:set>
                                        <p:anim calcmode="lin" valueType="num">
                                          <p:cBhvr additive="base">
                                            <p:cTn id="90" dur="500" fill="hold"/>
                                            <p:tgtEl>
                                              <p:spTgt spid="21"/>
                                            </p:tgtEl>
                                            <p:attrNameLst>
                                              <p:attrName>ppt_x</p:attrName>
                                            </p:attrNameLst>
                                          </p:cBhvr>
                                          <p:tavLst>
                                            <p:tav tm="0">
                                              <p:val>
                                                <p:strVal val="1+#ppt_w/2"/>
                                              </p:val>
                                            </p:tav>
                                            <p:tav tm="100000">
                                              <p:val>
                                                <p:strVal val="#ppt_x"/>
                                              </p:val>
                                            </p:tav>
                                          </p:tavLst>
                                        </p:anim>
                                        <p:anim calcmode="lin" valueType="num">
                                          <p:cBhvr additive="base">
                                            <p:cTn id="91"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animBg="1"/>
          <p:bldP spid="26" grpId="0" animBg="1"/>
          <p:bldP spid="27"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6085635" y="910407"/>
            <a:ext cx="2205925" cy="830997"/>
          </a:xfrm>
          <a:prstGeom prst="rect">
            <a:avLst/>
          </a:prstGeom>
        </p:spPr>
        <p:txBody>
          <a:bodyPr wrap="none">
            <a:spAutoFit/>
          </a:bodyPr>
          <a:lstStyle/>
          <a:p>
            <a:pPr algn="ctr"/>
            <a:r>
              <a:rPr lang="en-US" altLang="zh-CN" sz="4800" dirty="0" smtClean="0">
                <a:solidFill>
                  <a:srgbClr val="92D050"/>
                </a:solidFill>
              </a:rPr>
              <a:t>PART </a:t>
            </a:r>
            <a:r>
              <a:rPr lang="en-US" altLang="zh-CN" sz="4800" dirty="0" smtClean="0">
                <a:solidFill>
                  <a:srgbClr val="92D050"/>
                </a:solidFill>
              </a:rPr>
              <a:t>03</a:t>
            </a:r>
            <a:endParaRPr lang="zh-CN" altLang="en-US" sz="4800" dirty="0">
              <a:solidFill>
                <a:srgbClr val="92D050"/>
              </a:solidFill>
              <a:latin typeface="黑体" panose="02010609060101010101" pitchFamily="49" charset="-122"/>
              <a:ea typeface="黑体" panose="02010609060101010101" pitchFamily="49" charset="-122"/>
            </a:endParaRPr>
          </a:p>
        </p:txBody>
      </p:sp>
      <p:sp>
        <p:nvSpPr>
          <p:cNvPr id="6" name="矩形 5"/>
          <p:cNvSpPr/>
          <p:nvPr/>
        </p:nvSpPr>
        <p:spPr>
          <a:xfrm>
            <a:off x="5844603" y="1683735"/>
            <a:ext cx="2646878" cy="584775"/>
          </a:xfrm>
          <a:prstGeom prst="rect">
            <a:avLst/>
          </a:prstGeom>
        </p:spPr>
        <p:txBody>
          <a:bodyPr wrap="none">
            <a:spAutoFit/>
          </a:bodyPr>
          <a:lstStyle/>
          <a:p>
            <a:pPr algn="ctr"/>
            <a:r>
              <a:rPr lang="zh-CN" altLang="en-US" sz="3200" dirty="0">
                <a:solidFill>
                  <a:schemeClr val="bg1"/>
                </a:solidFill>
                <a:latin typeface="黑体" panose="02010609060101010101" pitchFamily="49" charset="-122"/>
                <a:ea typeface="黑体" panose="02010609060101010101" pitchFamily="49" charset="-122"/>
              </a:rPr>
              <a:t>单击</a:t>
            </a:r>
            <a:r>
              <a:rPr lang="zh-CN" altLang="en-US" sz="3200" dirty="0" smtClean="0">
                <a:solidFill>
                  <a:schemeClr val="bg1"/>
                </a:solidFill>
                <a:latin typeface="黑体" panose="02010609060101010101" pitchFamily="49" charset="-122"/>
                <a:ea typeface="黑体" panose="02010609060101010101" pitchFamily="49" charset="-122"/>
              </a:rPr>
              <a:t>添加标题</a:t>
            </a:r>
            <a:endParaRPr lang="zh-CN" altLang="en-US" sz="3200" dirty="0">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5581623" y="2300286"/>
            <a:ext cx="3213946" cy="590931"/>
          </a:xfrm>
          <a:prstGeom prst="rect">
            <a:avLst/>
          </a:prstGeom>
        </p:spPr>
        <p:txBody>
          <a:bodyPr wrap="square">
            <a:spAutoFit/>
          </a:bodyPr>
          <a:lstStyle/>
          <a:p>
            <a:pPr algn="ctr" defTabSz="685754">
              <a:lnSpc>
                <a:spcPct val="120000"/>
              </a:lnSpc>
              <a:defRPr/>
            </a:pPr>
            <a:r>
              <a:rPr lang="en-US" altLang="zh-CN" sz="9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a:t>
            </a:r>
            <a:endParaRPr lang="zh-CN" altLang="en-US" sz="90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extLst>
      <p:ext uri="{BB962C8B-B14F-4D97-AF65-F5344CB8AC3E}">
        <p14:creationId xmlns:p14="http://schemas.microsoft.com/office/powerpoint/2010/main" val="812510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2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2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6" name="组合 5"/>
          <p:cNvGrpSpPr/>
          <p:nvPr/>
        </p:nvGrpSpPr>
        <p:grpSpPr>
          <a:xfrm>
            <a:off x="1120190" y="3594799"/>
            <a:ext cx="7034213" cy="790575"/>
            <a:chOff x="971550" y="3508375"/>
            <a:chExt cx="7034213" cy="790575"/>
          </a:xfrm>
        </p:grpSpPr>
        <p:sp>
          <p:nvSpPr>
            <p:cNvPr id="7" name="椭圆 8"/>
            <p:cNvSpPr>
              <a:spLocks noChangeArrowheads="1"/>
            </p:cNvSpPr>
            <p:nvPr/>
          </p:nvSpPr>
          <p:spPr bwMode="auto">
            <a:xfrm>
              <a:off x="971550" y="3508375"/>
              <a:ext cx="7034213" cy="790575"/>
            </a:xfrm>
            <a:custGeom>
              <a:avLst/>
              <a:gdLst>
                <a:gd name="T0" fmla="*/ 0 w 7034766"/>
                <a:gd name="T1" fmla="*/ 0 h 791278"/>
                <a:gd name="T2" fmla="*/ 7034766 w 7034766"/>
                <a:gd name="T3" fmla="*/ 791278 h 791278"/>
              </a:gdLst>
              <a:ahLst/>
              <a:cxnLst/>
              <a:rect l="T0" t="T1" r="T2" b="T3"/>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rgbClr val="92D05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8" name="TextBox 87"/>
            <p:cNvSpPr>
              <a:spLocks noChangeArrowheads="1"/>
            </p:cNvSpPr>
            <p:nvPr/>
          </p:nvSpPr>
          <p:spPr bwMode="auto">
            <a:xfrm>
              <a:off x="2185193" y="3959601"/>
              <a:ext cx="46196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请在此处输入您的文本请在此处输入您的文本</a:t>
              </a:r>
              <a:endPar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9" name="组合 8"/>
          <p:cNvGrpSpPr/>
          <p:nvPr/>
        </p:nvGrpSpPr>
        <p:grpSpPr>
          <a:xfrm>
            <a:off x="3776078" y="1382914"/>
            <a:ext cx="1728787" cy="2297610"/>
            <a:chOff x="3627438" y="1296490"/>
            <a:chExt cx="1728787" cy="2297610"/>
          </a:xfrm>
        </p:grpSpPr>
        <p:grpSp>
          <p:nvGrpSpPr>
            <p:cNvPr id="10" name="Group 5"/>
            <p:cNvGrpSpPr>
              <a:grpSpLocks/>
            </p:cNvGrpSpPr>
            <p:nvPr/>
          </p:nvGrpSpPr>
          <p:grpSpPr bwMode="auto">
            <a:xfrm>
              <a:off x="3627438" y="1865313"/>
              <a:ext cx="1728787" cy="1728787"/>
              <a:chOff x="0" y="0"/>
              <a:chExt cx="1728192" cy="1728192"/>
            </a:xfrm>
          </p:grpSpPr>
          <p:sp>
            <p:nvSpPr>
              <p:cNvPr id="12" name="五角星 68"/>
              <p:cNvSpPr>
                <a:spLocks noChangeArrowheads="1"/>
              </p:cNvSpPr>
              <p:nvPr/>
            </p:nvSpPr>
            <p:spPr bwMode="auto">
              <a:xfrm>
                <a:off x="0" y="0"/>
                <a:ext cx="1728192" cy="1728192"/>
              </a:xfrm>
              <a:prstGeom prst="star5">
                <a:avLst/>
              </a:prstGeom>
              <a:solidFill>
                <a:srgbClr val="3AC1D3"/>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3" name="TextBox 70"/>
              <p:cNvSpPr>
                <a:spLocks noChangeArrowheads="1"/>
              </p:cNvSpPr>
              <p:nvPr/>
            </p:nvSpPr>
            <p:spPr bwMode="auto">
              <a:xfrm>
                <a:off x="606653" y="479375"/>
                <a:ext cx="51488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4400" dirty="0" smtClean="0">
                    <a:solidFill>
                      <a:schemeClr val="bg1"/>
                    </a:solidFill>
                    <a:latin typeface="微软雅黑" pitchFamily="34" charset="-122"/>
                    <a:ea typeface="微软雅黑" pitchFamily="34" charset="-122"/>
                    <a:sym typeface="微软雅黑" pitchFamily="34" charset="-122"/>
                  </a:rPr>
                  <a:t>3</a:t>
                </a:r>
                <a:endParaRPr lang="zh-CN" altLang="en-US" sz="4400" dirty="0">
                  <a:solidFill>
                    <a:schemeClr val="bg1"/>
                  </a:solidFill>
                  <a:latin typeface="微软雅黑" pitchFamily="34" charset="-122"/>
                  <a:ea typeface="微软雅黑" pitchFamily="34" charset="-122"/>
                  <a:sym typeface="微软雅黑" pitchFamily="34" charset="-122"/>
                </a:endParaRPr>
              </a:p>
            </p:txBody>
          </p:sp>
        </p:grpSp>
        <p:sp>
          <p:nvSpPr>
            <p:cNvPr id="11" name="TextBox 88"/>
            <p:cNvSpPr>
              <a:spLocks noChangeArrowheads="1"/>
            </p:cNvSpPr>
            <p:nvPr/>
          </p:nvSpPr>
          <p:spPr bwMode="auto">
            <a:xfrm>
              <a:off x="3771820" y="1296490"/>
              <a:ext cx="150018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75000"/>
                      <a:lumOff val="2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2301290" y="1881796"/>
            <a:ext cx="1528763" cy="1928903"/>
            <a:chOff x="2152650" y="1795372"/>
            <a:chExt cx="1528763" cy="1928903"/>
          </a:xfrm>
        </p:grpSpPr>
        <p:grpSp>
          <p:nvGrpSpPr>
            <p:cNvPr id="15" name="Group 9"/>
            <p:cNvGrpSpPr>
              <a:grpSpLocks/>
            </p:cNvGrpSpPr>
            <p:nvPr/>
          </p:nvGrpSpPr>
          <p:grpSpPr bwMode="auto">
            <a:xfrm rot="21120000">
              <a:off x="2282825" y="2327275"/>
              <a:ext cx="1398588" cy="1397000"/>
              <a:chOff x="0" y="0"/>
              <a:chExt cx="1728192" cy="1728192"/>
            </a:xfrm>
          </p:grpSpPr>
          <p:sp>
            <p:nvSpPr>
              <p:cNvPr id="17" name="五角星 72"/>
              <p:cNvSpPr>
                <a:spLocks noChangeArrowheads="1"/>
              </p:cNvSpPr>
              <p:nvPr/>
            </p:nvSpPr>
            <p:spPr bwMode="auto">
              <a:xfrm>
                <a:off x="0" y="0"/>
                <a:ext cx="1728192" cy="1728192"/>
              </a:xfrm>
              <a:prstGeom prst="star5">
                <a:avLst/>
              </a:prstGeom>
              <a:solidFill>
                <a:srgbClr val="92D05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74"/>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a:solidFill>
                      <a:schemeClr val="bg1"/>
                    </a:solidFill>
                    <a:latin typeface="微软雅黑" pitchFamily="34" charset="-122"/>
                    <a:ea typeface="微软雅黑" pitchFamily="34" charset="-122"/>
                    <a:sym typeface="微软雅黑" pitchFamily="34" charset="-122"/>
                  </a:rPr>
                  <a:t>2</a:t>
                </a:r>
                <a:endParaRPr lang="zh-CN" altLang="en-US" sz="3600" dirty="0">
                  <a:solidFill>
                    <a:schemeClr val="bg1"/>
                  </a:solidFill>
                  <a:latin typeface="微软雅黑" pitchFamily="34" charset="-122"/>
                  <a:ea typeface="微软雅黑" pitchFamily="34" charset="-122"/>
                  <a:sym typeface="微软雅黑" pitchFamily="34" charset="-122"/>
                </a:endParaRPr>
              </a:p>
            </p:txBody>
          </p:sp>
        </p:grpSp>
        <p:sp>
          <p:nvSpPr>
            <p:cNvPr id="16" name="TextBox 89"/>
            <p:cNvSpPr>
              <a:spLocks noChangeArrowheads="1"/>
            </p:cNvSpPr>
            <p:nvPr/>
          </p:nvSpPr>
          <p:spPr bwMode="auto">
            <a:xfrm>
              <a:off x="2152650" y="1795372"/>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75000"/>
                      <a:lumOff val="2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19" name="组合 18"/>
          <p:cNvGrpSpPr/>
          <p:nvPr/>
        </p:nvGrpSpPr>
        <p:grpSpPr>
          <a:xfrm>
            <a:off x="5449303" y="1886070"/>
            <a:ext cx="1522412" cy="1884942"/>
            <a:chOff x="5300663" y="1799646"/>
            <a:chExt cx="1522412" cy="1884942"/>
          </a:xfrm>
        </p:grpSpPr>
        <p:grpSp>
          <p:nvGrpSpPr>
            <p:cNvPr id="20" name="Group 17"/>
            <p:cNvGrpSpPr>
              <a:grpSpLocks/>
            </p:cNvGrpSpPr>
            <p:nvPr/>
          </p:nvGrpSpPr>
          <p:grpSpPr bwMode="auto">
            <a:xfrm rot="480000">
              <a:off x="5300663" y="2286000"/>
              <a:ext cx="1398587" cy="1398588"/>
              <a:chOff x="0" y="0"/>
              <a:chExt cx="1728192" cy="1728192"/>
            </a:xfrm>
          </p:grpSpPr>
          <p:sp>
            <p:nvSpPr>
              <p:cNvPr id="22" name="五角星 80"/>
              <p:cNvSpPr>
                <a:spLocks noChangeArrowheads="1"/>
              </p:cNvSpPr>
              <p:nvPr/>
            </p:nvSpPr>
            <p:spPr bwMode="auto">
              <a:xfrm>
                <a:off x="0" y="0"/>
                <a:ext cx="1728192" cy="1728192"/>
              </a:xfrm>
              <a:prstGeom prst="star5">
                <a:avLst/>
              </a:prstGeom>
              <a:solidFill>
                <a:srgbClr val="92D050"/>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3" name="TextBox 82"/>
              <p:cNvSpPr>
                <a:spLocks noChangeArrowheads="1"/>
              </p:cNvSpPr>
              <p:nvPr/>
            </p:nvSpPr>
            <p:spPr bwMode="auto">
              <a:xfrm>
                <a:off x="582524" y="479375"/>
                <a:ext cx="563145" cy="79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dirty="0" smtClean="0">
                    <a:solidFill>
                      <a:schemeClr val="bg1"/>
                    </a:solidFill>
                    <a:latin typeface="微软雅黑" pitchFamily="34" charset="-122"/>
                    <a:ea typeface="微软雅黑" pitchFamily="34" charset="-122"/>
                    <a:sym typeface="微软雅黑" pitchFamily="34" charset="-122"/>
                  </a:rPr>
                  <a:t>4</a:t>
                </a:r>
                <a:endParaRPr lang="zh-CN" altLang="en-US" sz="3600" dirty="0">
                  <a:solidFill>
                    <a:schemeClr val="bg1"/>
                  </a:solidFill>
                  <a:latin typeface="微软雅黑" pitchFamily="34" charset="-122"/>
                  <a:ea typeface="微软雅黑" pitchFamily="34" charset="-122"/>
                  <a:sym typeface="微软雅黑" pitchFamily="34" charset="-122"/>
                </a:endParaRPr>
              </a:p>
            </p:txBody>
          </p:sp>
        </p:grpSp>
        <p:sp>
          <p:nvSpPr>
            <p:cNvPr id="21" name="TextBox 90"/>
            <p:cNvSpPr>
              <a:spLocks noChangeArrowheads="1"/>
            </p:cNvSpPr>
            <p:nvPr/>
          </p:nvSpPr>
          <p:spPr bwMode="auto">
            <a:xfrm>
              <a:off x="5321300" y="1799646"/>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75000"/>
                      <a:lumOff val="2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24" name="组合 23"/>
          <p:cNvGrpSpPr/>
          <p:nvPr/>
        </p:nvGrpSpPr>
        <p:grpSpPr>
          <a:xfrm>
            <a:off x="910640" y="2317061"/>
            <a:ext cx="1574800" cy="1719063"/>
            <a:chOff x="762000" y="2230637"/>
            <a:chExt cx="1574800" cy="1719063"/>
          </a:xfrm>
        </p:grpSpPr>
        <p:grpSp>
          <p:nvGrpSpPr>
            <p:cNvPr id="25" name="Group 13"/>
            <p:cNvGrpSpPr>
              <a:grpSpLocks/>
            </p:cNvGrpSpPr>
            <p:nvPr/>
          </p:nvGrpSpPr>
          <p:grpSpPr bwMode="auto">
            <a:xfrm rot="20618073">
              <a:off x="1119188" y="2730500"/>
              <a:ext cx="1217612" cy="1219200"/>
              <a:chOff x="0" y="0"/>
              <a:chExt cx="1728192" cy="1728192"/>
            </a:xfrm>
          </p:grpSpPr>
          <p:sp>
            <p:nvSpPr>
              <p:cNvPr id="27" name="五角星 76"/>
              <p:cNvSpPr>
                <a:spLocks noChangeArrowheads="1"/>
              </p:cNvSpPr>
              <p:nvPr/>
            </p:nvSpPr>
            <p:spPr bwMode="auto">
              <a:xfrm>
                <a:off x="0" y="0"/>
                <a:ext cx="1728192" cy="1728192"/>
              </a:xfrm>
              <a:prstGeom prst="star5">
                <a:avLst/>
              </a:prstGeom>
              <a:solidFill>
                <a:srgbClr val="3AC1D3"/>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8" name="TextBox 78"/>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smtClean="0">
                    <a:solidFill>
                      <a:schemeClr val="bg1"/>
                    </a:solidFill>
                    <a:latin typeface="微软雅黑" pitchFamily="34" charset="-122"/>
                    <a:ea typeface="微软雅黑" pitchFamily="34" charset="-122"/>
                    <a:sym typeface="微软雅黑" pitchFamily="34" charset="-122"/>
                  </a:rPr>
                  <a:t>1</a:t>
                </a:r>
                <a:endParaRPr lang="zh-CN" altLang="en-US" sz="3000" dirty="0">
                  <a:solidFill>
                    <a:schemeClr val="bg1"/>
                  </a:solidFill>
                  <a:latin typeface="微软雅黑" pitchFamily="34" charset="-122"/>
                  <a:ea typeface="微软雅黑" pitchFamily="34" charset="-122"/>
                  <a:sym typeface="微软雅黑" pitchFamily="34" charset="-122"/>
                </a:endParaRPr>
              </a:p>
            </p:txBody>
          </p:sp>
        </p:grpSp>
        <p:sp>
          <p:nvSpPr>
            <p:cNvPr id="26" name="TextBox 91"/>
            <p:cNvSpPr>
              <a:spLocks noChangeArrowheads="1"/>
            </p:cNvSpPr>
            <p:nvPr/>
          </p:nvSpPr>
          <p:spPr bwMode="auto">
            <a:xfrm>
              <a:off x="762000" y="2230637"/>
              <a:ext cx="1500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75000"/>
                      <a:lumOff val="25000"/>
                    </a:schemeClr>
                  </a:solidFill>
                  <a:latin typeface="微软雅黑" pitchFamily="34" charset="-122"/>
                  <a:ea typeface="微软雅黑" pitchFamily="34" charset="-122"/>
                </a:rPr>
                <a:t>请在此处输入您的</a:t>
              </a:r>
              <a:r>
                <a:rPr lang="zh-CN" altLang="en-US" sz="1000" dirty="0" smtClean="0">
                  <a:solidFill>
                    <a:schemeClr val="tx1">
                      <a:lumMod val="75000"/>
                      <a:lumOff val="25000"/>
                    </a:schemeClr>
                  </a:solidFill>
                  <a:latin typeface="微软雅黑" pitchFamily="34" charset="-122"/>
                  <a:ea typeface="微软雅黑" pitchFamily="34" charset="-122"/>
                </a:rPr>
                <a:t>文本</a:t>
              </a:r>
              <a:r>
                <a:rPr lang="zh-CN" altLang="en-US" sz="1000" dirty="0">
                  <a:solidFill>
                    <a:schemeClr val="tx1">
                      <a:lumMod val="75000"/>
                      <a:lumOff val="25000"/>
                    </a:schemeClr>
                  </a:solidFill>
                  <a:latin typeface="微软雅黑" pitchFamily="34" charset="-122"/>
                  <a:ea typeface="微软雅黑" pitchFamily="34" charset="-122"/>
                </a:rPr>
                <a:t>请在此处输入您的文本</a:t>
              </a:r>
              <a:endPar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grpSp>
        <p:nvGrpSpPr>
          <p:cNvPr id="29" name="组合 28"/>
          <p:cNvGrpSpPr/>
          <p:nvPr/>
        </p:nvGrpSpPr>
        <p:grpSpPr>
          <a:xfrm>
            <a:off x="6793915" y="2372409"/>
            <a:ext cx="1629497" cy="1663715"/>
            <a:chOff x="6645275" y="2285985"/>
            <a:chExt cx="1629497" cy="1663715"/>
          </a:xfrm>
        </p:grpSpPr>
        <p:grpSp>
          <p:nvGrpSpPr>
            <p:cNvPr id="30" name="Group 21"/>
            <p:cNvGrpSpPr>
              <a:grpSpLocks/>
            </p:cNvGrpSpPr>
            <p:nvPr/>
          </p:nvGrpSpPr>
          <p:grpSpPr bwMode="auto">
            <a:xfrm rot="967929">
              <a:off x="6645275" y="2730500"/>
              <a:ext cx="1217613" cy="1219200"/>
              <a:chOff x="0" y="0"/>
              <a:chExt cx="1728192" cy="1728192"/>
            </a:xfrm>
          </p:grpSpPr>
          <p:sp>
            <p:nvSpPr>
              <p:cNvPr id="32" name="五角星 84"/>
              <p:cNvSpPr>
                <a:spLocks noChangeArrowheads="1"/>
              </p:cNvSpPr>
              <p:nvPr/>
            </p:nvSpPr>
            <p:spPr bwMode="auto">
              <a:xfrm>
                <a:off x="0" y="0"/>
                <a:ext cx="1728192" cy="1728192"/>
              </a:xfrm>
              <a:prstGeom prst="star5">
                <a:avLst/>
              </a:prstGeom>
              <a:solidFill>
                <a:srgbClr val="3AC1D3"/>
              </a:solidFill>
              <a:ln>
                <a:noFill/>
              </a:ln>
              <a:extLst>
                <a:ext uri="{91240B29-F687-4F45-9708-019B960494DF}">
                  <a14:hiddenLine xmlns:a14="http://schemas.microsoft.com/office/drawing/2010/main" w="57150" cap="flat" cmpd="sng">
                    <a:solidFill>
                      <a:srgbClr val="395E8A"/>
                    </a:solidFill>
                    <a:bevel/>
                    <a:headEnd/>
                    <a:tailEnd/>
                  </a14:hiddenLine>
                </a:ext>
              </a:extLst>
            </p:spPr>
            <p:txBody>
              <a:bodyPr anchor="ctr"/>
              <a:lstStyle/>
              <a:p>
                <a:pPr algn="ctr"/>
                <a:endParaRPr lang="zh-CN" altLang="zh-CN">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3" name="TextBox 86"/>
              <p:cNvSpPr>
                <a:spLocks noChangeArrowheads="1"/>
              </p:cNvSpPr>
              <p:nvPr/>
            </p:nvSpPr>
            <p:spPr bwMode="auto">
              <a:xfrm>
                <a:off x="572902" y="493115"/>
                <a:ext cx="582386" cy="785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000" dirty="0">
                    <a:solidFill>
                      <a:schemeClr val="bg1"/>
                    </a:solidFill>
                    <a:latin typeface="微软雅黑" pitchFamily="34" charset="-122"/>
                    <a:ea typeface="微软雅黑" pitchFamily="34" charset="-122"/>
                    <a:sym typeface="微软雅黑" pitchFamily="34" charset="-122"/>
                  </a:rPr>
                  <a:t>5</a:t>
                </a:r>
                <a:endParaRPr lang="zh-CN" altLang="en-US" sz="3000" dirty="0">
                  <a:solidFill>
                    <a:schemeClr val="bg1"/>
                  </a:solidFill>
                  <a:latin typeface="微软雅黑" pitchFamily="34" charset="-122"/>
                  <a:ea typeface="微软雅黑" pitchFamily="34" charset="-122"/>
                  <a:sym typeface="微软雅黑" pitchFamily="34" charset="-122"/>
                </a:endParaRPr>
              </a:p>
            </p:txBody>
          </p:sp>
        </p:grpSp>
        <p:sp>
          <p:nvSpPr>
            <p:cNvPr id="31" name="TextBox 92"/>
            <p:cNvSpPr>
              <a:spLocks noChangeArrowheads="1"/>
            </p:cNvSpPr>
            <p:nvPr/>
          </p:nvSpPr>
          <p:spPr bwMode="auto">
            <a:xfrm>
              <a:off x="6772997" y="2285985"/>
              <a:ext cx="15017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000" dirty="0">
                  <a:solidFill>
                    <a:schemeClr val="tx1">
                      <a:lumMod val="75000"/>
                      <a:lumOff val="25000"/>
                    </a:schemeClr>
                  </a:solidFill>
                  <a:latin typeface="微软雅黑" pitchFamily="34" charset="-122"/>
                  <a:ea typeface="微软雅黑" pitchFamily="34" charset="-122"/>
                </a:rPr>
                <a:t>请在此处输入您的文本请在此处输入您的文本</a:t>
              </a:r>
              <a:endPar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grpSp>
    </p:spTree>
    <p:extLst>
      <p:ext uri="{BB962C8B-B14F-4D97-AF65-F5344CB8AC3E}">
        <p14:creationId xmlns:p14="http://schemas.microsoft.com/office/powerpoint/2010/main" val="28063125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1000"/>
                                        <p:tgtEl>
                                          <p:spTgt spid="6"/>
                                        </p:tgtEl>
                                      </p:cBhvr>
                                    </p:animEffect>
                                  </p:childTnLst>
                                </p:cTn>
                              </p:par>
                            </p:childTnLst>
                          </p:cTn>
                        </p:par>
                        <p:par>
                          <p:cTn id="8" fill="hold">
                            <p:stCondLst>
                              <p:cond delay="1000"/>
                            </p:stCondLst>
                            <p:childTnLst>
                              <p:par>
                                <p:cTn id="9" presetID="15"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3000" fill="hold"/>
                                        <p:tgtEl>
                                          <p:spTgt spid="24"/>
                                        </p:tgtEl>
                                        <p:attrNameLst>
                                          <p:attrName>ppt_w</p:attrName>
                                        </p:attrNameLst>
                                      </p:cBhvr>
                                      <p:tavLst>
                                        <p:tav tm="0">
                                          <p:val>
                                            <p:fltVal val="0"/>
                                          </p:val>
                                        </p:tav>
                                        <p:tav tm="100000">
                                          <p:val>
                                            <p:strVal val="#ppt_w"/>
                                          </p:val>
                                        </p:tav>
                                      </p:tavLst>
                                    </p:anim>
                                    <p:anim calcmode="lin" valueType="num">
                                      <p:cBhvr>
                                        <p:cTn id="12" dur="3000" fill="hold"/>
                                        <p:tgtEl>
                                          <p:spTgt spid="24"/>
                                        </p:tgtEl>
                                        <p:attrNameLst>
                                          <p:attrName>ppt_h</p:attrName>
                                        </p:attrNameLst>
                                      </p:cBhvr>
                                      <p:tavLst>
                                        <p:tav tm="0">
                                          <p:val>
                                            <p:fltVal val="0"/>
                                          </p:val>
                                        </p:tav>
                                        <p:tav tm="100000">
                                          <p:val>
                                            <p:strVal val="#ppt_h"/>
                                          </p:val>
                                        </p:tav>
                                      </p:tavLst>
                                    </p:anim>
                                    <p:anim calcmode="lin" valueType="num">
                                      <p:cBhvr>
                                        <p:cTn id="13" dur="3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4" dur="3000" fill="hold"/>
                                        <p:tgtEl>
                                          <p:spTgt spid="24"/>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3000" fill="hold"/>
                                        <p:tgtEl>
                                          <p:spTgt spid="14"/>
                                        </p:tgtEl>
                                        <p:attrNameLst>
                                          <p:attrName>ppt_w</p:attrName>
                                        </p:attrNameLst>
                                      </p:cBhvr>
                                      <p:tavLst>
                                        <p:tav tm="0">
                                          <p:val>
                                            <p:fltVal val="0"/>
                                          </p:val>
                                        </p:tav>
                                        <p:tav tm="100000">
                                          <p:val>
                                            <p:strVal val="#ppt_w"/>
                                          </p:val>
                                        </p:tav>
                                      </p:tavLst>
                                    </p:anim>
                                    <p:anim calcmode="lin" valueType="num">
                                      <p:cBhvr>
                                        <p:cTn id="18" dur="3000" fill="hold"/>
                                        <p:tgtEl>
                                          <p:spTgt spid="14"/>
                                        </p:tgtEl>
                                        <p:attrNameLst>
                                          <p:attrName>ppt_h</p:attrName>
                                        </p:attrNameLst>
                                      </p:cBhvr>
                                      <p:tavLst>
                                        <p:tav tm="0">
                                          <p:val>
                                            <p:fltVal val="0"/>
                                          </p:val>
                                        </p:tav>
                                        <p:tav tm="100000">
                                          <p:val>
                                            <p:strVal val="#ppt_h"/>
                                          </p:val>
                                        </p:tav>
                                      </p:tavLst>
                                    </p:anim>
                                    <p:anim calcmode="lin" valueType="num">
                                      <p:cBhvr>
                                        <p:cTn id="19" dur="3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0" dur="3000" fill="hold"/>
                                        <p:tgtEl>
                                          <p:spTgt spid="14"/>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3000" fill="hold"/>
                                        <p:tgtEl>
                                          <p:spTgt spid="9"/>
                                        </p:tgtEl>
                                        <p:attrNameLst>
                                          <p:attrName>ppt_w</p:attrName>
                                        </p:attrNameLst>
                                      </p:cBhvr>
                                      <p:tavLst>
                                        <p:tav tm="0">
                                          <p:val>
                                            <p:fltVal val="0"/>
                                          </p:val>
                                        </p:tav>
                                        <p:tav tm="100000">
                                          <p:val>
                                            <p:strVal val="#ppt_w"/>
                                          </p:val>
                                        </p:tav>
                                      </p:tavLst>
                                    </p:anim>
                                    <p:anim calcmode="lin" valueType="num">
                                      <p:cBhvr>
                                        <p:cTn id="24" dur="3000" fill="hold"/>
                                        <p:tgtEl>
                                          <p:spTgt spid="9"/>
                                        </p:tgtEl>
                                        <p:attrNameLst>
                                          <p:attrName>ppt_h</p:attrName>
                                        </p:attrNameLst>
                                      </p:cBhvr>
                                      <p:tavLst>
                                        <p:tav tm="0">
                                          <p:val>
                                            <p:fltVal val="0"/>
                                          </p:val>
                                        </p:tav>
                                        <p:tav tm="100000">
                                          <p:val>
                                            <p:strVal val="#ppt_h"/>
                                          </p:val>
                                        </p:tav>
                                      </p:tavLst>
                                    </p:anim>
                                    <p:anim calcmode="lin" valueType="num">
                                      <p:cBhvr>
                                        <p:cTn id="25" dur="3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6" dur="3000" fill="hold"/>
                                        <p:tgtEl>
                                          <p:spTgt spid="9"/>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3000" fill="hold"/>
                                        <p:tgtEl>
                                          <p:spTgt spid="19"/>
                                        </p:tgtEl>
                                        <p:attrNameLst>
                                          <p:attrName>ppt_w</p:attrName>
                                        </p:attrNameLst>
                                      </p:cBhvr>
                                      <p:tavLst>
                                        <p:tav tm="0">
                                          <p:val>
                                            <p:fltVal val="0"/>
                                          </p:val>
                                        </p:tav>
                                        <p:tav tm="100000">
                                          <p:val>
                                            <p:strVal val="#ppt_w"/>
                                          </p:val>
                                        </p:tav>
                                      </p:tavLst>
                                    </p:anim>
                                    <p:anim calcmode="lin" valueType="num">
                                      <p:cBhvr>
                                        <p:cTn id="30" dur="3000" fill="hold"/>
                                        <p:tgtEl>
                                          <p:spTgt spid="19"/>
                                        </p:tgtEl>
                                        <p:attrNameLst>
                                          <p:attrName>ppt_h</p:attrName>
                                        </p:attrNameLst>
                                      </p:cBhvr>
                                      <p:tavLst>
                                        <p:tav tm="0">
                                          <p:val>
                                            <p:fltVal val="0"/>
                                          </p:val>
                                        </p:tav>
                                        <p:tav tm="100000">
                                          <p:val>
                                            <p:strVal val="#ppt_h"/>
                                          </p:val>
                                        </p:tav>
                                      </p:tavLst>
                                    </p:anim>
                                    <p:anim calcmode="lin" valueType="num">
                                      <p:cBhvr>
                                        <p:cTn id="31" dur="3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2" dur="3000" fill="hold"/>
                                        <p:tgtEl>
                                          <p:spTgt spid="19"/>
                                        </p:tgtEl>
                                        <p:attrNameLst>
                                          <p:attrName>ppt_y</p:attrName>
                                        </p:attrNameLst>
                                      </p:cBhvr>
                                      <p:tavLst>
                                        <p:tav tm="0" fmla="#ppt_y+(sin(-2*pi*(1-$))*-#ppt_x+cos(-2*pi*(1-$))*(1-#ppt_y))*(1-$)">
                                          <p:val>
                                            <p:fltVal val="0"/>
                                          </p:val>
                                        </p:tav>
                                        <p:tav tm="100000">
                                          <p:val>
                                            <p:fltVal val="1"/>
                                          </p:val>
                                        </p:tav>
                                      </p:tavLst>
                                    </p:anim>
                                  </p:childTnLst>
                                </p:cTn>
                              </p:par>
                              <p:par>
                                <p:cTn id="33" presetID="15" presetClass="entr" presetSubtype="0"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 calcmode="lin" valueType="num">
                                      <p:cBhvr>
                                        <p:cTn id="35" dur="3000" fill="hold"/>
                                        <p:tgtEl>
                                          <p:spTgt spid="29"/>
                                        </p:tgtEl>
                                        <p:attrNameLst>
                                          <p:attrName>ppt_w</p:attrName>
                                        </p:attrNameLst>
                                      </p:cBhvr>
                                      <p:tavLst>
                                        <p:tav tm="0">
                                          <p:val>
                                            <p:fltVal val="0"/>
                                          </p:val>
                                        </p:tav>
                                        <p:tav tm="100000">
                                          <p:val>
                                            <p:strVal val="#ppt_w"/>
                                          </p:val>
                                        </p:tav>
                                      </p:tavLst>
                                    </p:anim>
                                    <p:anim calcmode="lin" valueType="num">
                                      <p:cBhvr>
                                        <p:cTn id="36" dur="3000" fill="hold"/>
                                        <p:tgtEl>
                                          <p:spTgt spid="29"/>
                                        </p:tgtEl>
                                        <p:attrNameLst>
                                          <p:attrName>ppt_h</p:attrName>
                                        </p:attrNameLst>
                                      </p:cBhvr>
                                      <p:tavLst>
                                        <p:tav tm="0">
                                          <p:val>
                                            <p:fltVal val="0"/>
                                          </p:val>
                                        </p:tav>
                                        <p:tav tm="100000">
                                          <p:val>
                                            <p:strVal val="#ppt_h"/>
                                          </p:val>
                                        </p:tav>
                                      </p:tavLst>
                                    </p:anim>
                                    <p:anim calcmode="lin" valueType="num">
                                      <p:cBhvr>
                                        <p:cTn id="37" dur="3000" fill="hold"/>
                                        <p:tgtEl>
                                          <p:spTgt spid="29"/>
                                        </p:tgtEl>
                                        <p:attrNameLst>
                                          <p:attrName>ppt_x</p:attrName>
                                        </p:attrNameLst>
                                      </p:cBhvr>
                                      <p:tavLst>
                                        <p:tav tm="0" fmla="#ppt_x+(cos(-2*pi*(1-$))*-#ppt_x-sin(-2*pi*(1-$))*(1-#ppt_y))*(1-$)">
                                          <p:val>
                                            <p:fltVal val="0"/>
                                          </p:val>
                                        </p:tav>
                                        <p:tav tm="100000">
                                          <p:val>
                                            <p:fltVal val="1"/>
                                          </p:val>
                                        </p:tav>
                                      </p:tavLst>
                                    </p:anim>
                                    <p:anim calcmode="lin" valueType="num">
                                      <p:cBhvr>
                                        <p:cTn id="38" dur="3000" fill="hold"/>
                                        <p:tgtEl>
                                          <p:spTgt spid="2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84166" y="2745792"/>
            <a:ext cx="3677221" cy="2120023"/>
          </a:xfrm>
          <a:prstGeom prst="rect">
            <a:avLst/>
          </a:prstGeom>
          <a:noFill/>
          <a:ln>
            <a:solidFill>
              <a:srgbClr val="4D775F"/>
            </a:solidFill>
          </a:ln>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675239" y="2745792"/>
            <a:ext cx="3775721" cy="2120023"/>
          </a:xfrm>
          <a:prstGeom prst="rect">
            <a:avLst/>
          </a:prstGeom>
          <a:noFill/>
          <a:ln>
            <a:solidFill>
              <a:srgbClr val="4D775F"/>
            </a:solidFill>
          </a:ln>
          <a:extLst>
            <a:ext uri="{909E8E84-426E-40DD-AFC4-6F175D3DCCD1}">
              <a14:hiddenFill xmlns:a14="http://schemas.microsoft.com/office/drawing/2010/main">
                <a:solidFill>
                  <a:srgbClr val="FFFFFF"/>
                </a:solidFill>
              </a14:hiddenFill>
            </a:ext>
          </a:extLst>
        </p:spPr>
      </p:pic>
      <p:sp>
        <p:nvSpPr>
          <p:cNvPr id="8" name="矩形 83"/>
          <p:cNvSpPr>
            <a:spLocks noChangeArrowheads="1"/>
          </p:cNvSpPr>
          <p:nvPr/>
        </p:nvSpPr>
        <p:spPr bwMode="auto">
          <a:xfrm>
            <a:off x="784166" y="966944"/>
            <a:ext cx="7666795" cy="1587567"/>
          </a:xfrm>
          <a:prstGeom prst="rect">
            <a:avLst/>
          </a:prstGeom>
          <a:noFill/>
          <a:ln w="9525" cmpd="sng">
            <a:solidFill>
              <a:srgbClr val="3AC1D3"/>
            </a:solidFill>
            <a:miter lim="800000"/>
            <a:headEnd/>
            <a:tailEnd/>
          </a:ln>
        </p:spPr>
        <p:txBody>
          <a:bodyPr lIns="68549" tIns="34274" rIns="68549" bIns="34274"/>
          <a:lstStyle/>
          <a:p>
            <a:endParaRPr lang="zh-CN" altLang="en-US" sz="1349"/>
          </a:p>
        </p:txBody>
      </p:sp>
      <p:sp>
        <p:nvSpPr>
          <p:cNvPr id="9" name="TextBox 84"/>
          <p:cNvSpPr txBox="1">
            <a:spLocks noChangeArrowheads="1"/>
          </p:cNvSpPr>
          <p:nvPr/>
        </p:nvSpPr>
        <p:spPr bwMode="auto">
          <a:xfrm>
            <a:off x="972951" y="1098831"/>
            <a:ext cx="7333486" cy="1323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9" tIns="34274" rIns="68549" bIns="34274">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lnSpc>
                <a:spcPct val="150000"/>
              </a:lnSpc>
            </a:pPr>
            <a:r>
              <a:rPr lang="zh-CN" altLang="en-US" sz="1400" dirty="0">
                <a:solidFill>
                  <a:schemeClr val="tx1">
                    <a:lumMod val="85000"/>
                    <a:lumOff val="15000"/>
                  </a:schemeClr>
                </a:solidFill>
                <a:latin typeface="微软雅黑" pitchFamily="34" charset="-122"/>
                <a:ea typeface="微软雅黑" pitchFamily="34" charset="-122"/>
                <a:sym typeface="微软雅黑" pitchFamily="34" charset="-122"/>
              </a:rPr>
              <a:t>这里简述部门会议组织开展情况，下面配图更换成自己的即可。这里简述部门会议组织开展情况，下面配图更换成自己的即可。这里简述部门会议组织开展情况，下面配图更换成自己的即可。这里简述部门会议组织开展情况，下面配图更换成自己的即可。这里简述部门会议组织开展情况，下面配图更换成自己的即可。</a:t>
            </a:r>
          </a:p>
        </p:txBody>
      </p:sp>
      <p:sp>
        <p:nvSpPr>
          <p:cNvPr id="10" name="Freeform 12"/>
          <p:cNvSpPr>
            <a:spLocks/>
          </p:cNvSpPr>
          <p:nvPr/>
        </p:nvSpPr>
        <p:spPr bwMode="auto">
          <a:xfrm>
            <a:off x="730528" y="907550"/>
            <a:ext cx="396324" cy="397514"/>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92D050"/>
          </a:solidFill>
          <a:ln>
            <a:noFill/>
          </a:ln>
          <a:extLst/>
        </p:spPr>
        <p:txBody>
          <a:bodyPr lIns="68549" tIns="34274" rIns="68549" bIns="34274"/>
          <a:lstStyle/>
          <a:p>
            <a:endParaRPr lang="zh-CN" altLang="en-US" sz="1349"/>
          </a:p>
        </p:txBody>
      </p:sp>
      <p:sp>
        <p:nvSpPr>
          <p:cNvPr id="11" name="Freeform 12"/>
          <p:cNvSpPr>
            <a:spLocks/>
          </p:cNvSpPr>
          <p:nvPr/>
        </p:nvSpPr>
        <p:spPr bwMode="auto">
          <a:xfrm flipH="1" flipV="1">
            <a:off x="8108275" y="2208597"/>
            <a:ext cx="396324" cy="397514"/>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3AC1D3"/>
          </a:solidFill>
          <a:ln>
            <a:noFill/>
          </a:ln>
          <a:extLst/>
        </p:spPr>
        <p:txBody>
          <a:bodyPr lIns="68549" tIns="34274" rIns="68549" bIns="34274"/>
          <a:lstStyle/>
          <a:p>
            <a:endParaRPr lang="zh-CN" altLang="en-US" sz="1349"/>
          </a:p>
        </p:txBody>
      </p:sp>
    </p:spTree>
    <p:extLst>
      <p:ext uri="{BB962C8B-B14F-4D97-AF65-F5344CB8AC3E}">
        <p14:creationId xmlns:p14="http://schemas.microsoft.com/office/powerpoint/2010/main" val="36004085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35" presetClass="path" presetSubtype="0" accel="50000" decel="50000" fill="hold" grpId="1" nodeType="withEffect">
                                  <p:stCondLst>
                                    <p:cond delay="0"/>
                                  </p:stCondLst>
                                  <p:childTnLst>
                                    <p:animMotion origin="layout" path="M -2.5E-6 -3.45679E-6 L 0.36684 0.15278 " pathEditMode="relative" rAng="0" ptsTypes="AA">
                                      <p:cBhvr>
                                        <p:cTn id="8" dur="500" spd="-99900" fill="hold"/>
                                        <p:tgtEl>
                                          <p:spTgt spid="10"/>
                                        </p:tgtEl>
                                        <p:attrNameLst>
                                          <p:attrName>ppt_x,ppt_y</p:attrName>
                                        </p:attrNameLst>
                                      </p:cBhvr>
                                      <p:rCtr x="18333" y="7623"/>
                                    </p:animMotion>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35" presetClass="path" presetSubtype="0" accel="50000" decel="50000" fill="hold" grpId="1" nodeType="withEffect">
                                  <p:stCondLst>
                                    <p:cond delay="0"/>
                                  </p:stCondLst>
                                  <p:childTnLst>
                                    <p:animMotion origin="layout" path="M 7.85742E-7 -3.33333E-6 L -0.39495 -0.11018 " pathEditMode="relative" rAng="0" ptsTypes="AA">
                                      <p:cBhvr>
                                        <p:cTn id="12" dur="500" spd="-99900" fill="hold"/>
                                        <p:tgtEl>
                                          <p:spTgt spid="11"/>
                                        </p:tgtEl>
                                        <p:attrNameLst>
                                          <p:attrName>ppt_x,ppt_y</p:attrName>
                                        </p:attrNameLst>
                                      </p:cBhvr>
                                      <p:rCtr x="-19748" y="-5509"/>
                                    </p:animMotion>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Effect transition="in" filter="fade">
                                      <p:cBhvr>
                                        <p:cTn id="17" dur="500"/>
                                        <p:tgtEl>
                                          <p:spTgt spid="8"/>
                                        </p:tgtEl>
                                      </p:cBhvr>
                                    </p:animEffect>
                                  </p:childTnLst>
                                </p:cTn>
                              </p:par>
                            </p:childTnLst>
                          </p:cTn>
                        </p:par>
                        <p:par>
                          <p:cTn id="18" fill="hold">
                            <p:stCondLst>
                              <p:cond delay="500"/>
                            </p:stCondLst>
                            <p:childTnLst>
                              <p:par>
                                <p:cTn id="19" presetID="22" presetClass="entr" presetSubtype="1" fill="hold" nodeType="after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animEffect transition="in" filter="wipe(up)">
                                      <p:cBhvr>
                                        <p:cTn id="21" dur="500"/>
                                        <p:tgtEl>
                                          <p:spTgt spid="9">
                                            <p:txEl>
                                              <p:pRg st="0" end="0"/>
                                            </p:txEl>
                                          </p:spTgt>
                                        </p:tgtEl>
                                      </p:cBhvr>
                                    </p:animEffect>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0-#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1+#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autoUpdateAnimBg="0"/>
      <p:bldP spid="10" grpId="0" animBg="1"/>
      <p:bldP spid="10" grpId="1" animBg="1"/>
      <p:bldP spid="11" grpId="0" animBg="1"/>
      <p:bldP spid="11"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0" y="0"/>
            <a:ext cx="9144000" cy="5143500"/>
          </a:xfrm>
          <a:prstGeom prst="rect">
            <a:avLst/>
          </a:prstGeom>
        </p:spPr>
      </p:pic>
      <p:sp>
        <p:nvSpPr>
          <p:cNvPr id="26" name="任意多边形 25"/>
          <p:cNvSpPr/>
          <p:nvPr/>
        </p:nvSpPr>
        <p:spPr>
          <a:xfrm>
            <a:off x="4415032" y="0"/>
            <a:ext cx="2876550" cy="870756"/>
          </a:xfrm>
          <a:custGeom>
            <a:avLst/>
            <a:gdLst>
              <a:gd name="connsiteX0" fmla="*/ 0 w 2476500"/>
              <a:gd name="connsiteY0" fmla="*/ 0 h 906463"/>
              <a:gd name="connsiteX1" fmla="*/ 2476500 w 2476500"/>
              <a:gd name="connsiteY1" fmla="*/ 0 h 906463"/>
              <a:gd name="connsiteX2" fmla="*/ 2476500 w 2476500"/>
              <a:gd name="connsiteY2" fmla="*/ 679847 h 906463"/>
              <a:gd name="connsiteX3" fmla="*/ 1238250 w 2476500"/>
              <a:gd name="connsiteY3" fmla="*/ 906463 h 906463"/>
              <a:gd name="connsiteX4" fmla="*/ 0 w 2476500"/>
              <a:gd name="connsiteY4" fmla="*/ 679847 h 906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76500" h="906463">
                <a:moveTo>
                  <a:pt x="0" y="0"/>
                </a:moveTo>
                <a:lnTo>
                  <a:pt x="2476500" y="0"/>
                </a:lnTo>
                <a:lnTo>
                  <a:pt x="2476500" y="679847"/>
                </a:lnTo>
                <a:lnTo>
                  <a:pt x="1238250" y="906463"/>
                </a:lnTo>
                <a:lnTo>
                  <a:pt x="0" y="679847"/>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400" b="1"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目 录</a:t>
            </a:r>
            <a:r>
              <a:rPr lang="zh-CN" altLang="en-US" sz="2400" kern="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 </a:t>
            </a:r>
            <a:r>
              <a:rPr lang="en-US" altLang="zh-CN" sz="2400" kern="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 </a:t>
            </a:r>
            <a:r>
              <a:rPr lang="en-US" altLang="zh-CN" sz="2400" kern="0" dirty="0">
                <a:solidFill>
                  <a:schemeClr val="bg1"/>
                </a:solidFill>
                <a:effectLst>
                  <a:outerShdw blurRad="38100" dist="38100" dir="2700000" algn="tl">
                    <a:srgbClr val="000000">
                      <a:alpha val="43137"/>
                    </a:srgbClr>
                  </a:outerShdw>
                </a:effectLst>
                <a:latin typeface="Impact" pitchFamily="34" charset="0"/>
                <a:ea typeface="微软雅黑" panose="020B0503020204020204" pitchFamily="34" charset="-122"/>
              </a:rPr>
              <a:t>Contents</a:t>
            </a:r>
          </a:p>
        </p:txBody>
      </p:sp>
      <p:grpSp>
        <p:nvGrpSpPr>
          <p:cNvPr id="27" name="组合 26"/>
          <p:cNvGrpSpPr/>
          <p:nvPr/>
        </p:nvGrpSpPr>
        <p:grpSpPr>
          <a:xfrm>
            <a:off x="3580884" y="1360486"/>
            <a:ext cx="4544848" cy="606426"/>
            <a:chOff x="2339752" y="1302717"/>
            <a:chExt cx="4251325" cy="606426"/>
          </a:xfrm>
        </p:grpSpPr>
        <p:sp>
          <p:nvSpPr>
            <p:cNvPr id="28" name="AutoShape 8"/>
            <p:cNvSpPr>
              <a:spLocks noChangeArrowheads="1"/>
            </p:cNvSpPr>
            <p:nvPr/>
          </p:nvSpPr>
          <p:spPr bwMode="auto">
            <a:xfrm>
              <a:off x="2586607" y="1302717"/>
              <a:ext cx="3757613" cy="377825"/>
            </a:xfrm>
            <a:prstGeom prst="roundRect">
              <a:avLst>
                <a:gd name="adj" fmla="val 11718"/>
              </a:avLst>
            </a:prstGeom>
            <a:solidFill>
              <a:srgbClr val="92D050"/>
            </a:solidFill>
            <a:ln>
              <a:noFill/>
            </a:ln>
          </p:spPr>
          <p:txBody>
            <a:bodyPr wrap="none" lIns="72000" tIns="0" rIns="72000" bIns="36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b="1" dirty="0" smtClean="0">
                  <a:solidFill>
                    <a:schemeClr val="bg1"/>
                  </a:solidFill>
                  <a:latin typeface="微软雅黑" pitchFamily="34" charset="-122"/>
                  <a:ea typeface="微软雅黑" pitchFamily="34" charset="-122"/>
                </a:rPr>
                <a:t>01</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请在此处输入您的文本</a:t>
              </a:r>
              <a:endParaRPr lang="zh-CN" altLang="en-US" dirty="0">
                <a:solidFill>
                  <a:schemeClr val="bg1"/>
                </a:solidFill>
                <a:latin typeface="微软雅黑" pitchFamily="34" charset="-122"/>
                <a:ea typeface="微软雅黑" pitchFamily="34" charset="-122"/>
              </a:endParaRPr>
            </a:p>
          </p:txBody>
        </p:sp>
        <p:cxnSp>
          <p:nvCxnSpPr>
            <p:cNvPr id="29" name="直接连接符 28"/>
            <p:cNvCxnSpPr/>
            <p:nvPr/>
          </p:nvCxnSpPr>
          <p:spPr>
            <a:xfrm>
              <a:off x="2339752" y="1909143"/>
              <a:ext cx="4251325"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6591077" y="1491630"/>
              <a:ext cx="0" cy="417513"/>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2339752" y="1491630"/>
              <a:ext cx="0" cy="417513"/>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339752" y="1491630"/>
              <a:ext cx="247650"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6345015" y="1491630"/>
              <a:ext cx="246062"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grpSp>
      <p:grpSp>
        <p:nvGrpSpPr>
          <p:cNvPr id="34" name="组合 33"/>
          <p:cNvGrpSpPr/>
          <p:nvPr/>
        </p:nvGrpSpPr>
        <p:grpSpPr>
          <a:xfrm>
            <a:off x="3580884" y="2084386"/>
            <a:ext cx="4544848" cy="606426"/>
            <a:chOff x="2339752" y="1302717"/>
            <a:chExt cx="4251325" cy="606426"/>
          </a:xfrm>
        </p:grpSpPr>
        <p:sp>
          <p:nvSpPr>
            <p:cNvPr id="35" name="AutoShape 8"/>
            <p:cNvSpPr>
              <a:spLocks noChangeArrowheads="1"/>
            </p:cNvSpPr>
            <p:nvPr/>
          </p:nvSpPr>
          <p:spPr bwMode="auto">
            <a:xfrm>
              <a:off x="2586607" y="1302717"/>
              <a:ext cx="3757613" cy="377825"/>
            </a:xfrm>
            <a:prstGeom prst="roundRect">
              <a:avLst>
                <a:gd name="adj" fmla="val 11718"/>
              </a:avLst>
            </a:prstGeom>
            <a:solidFill>
              <a:srgbClr val="3AC1D3"/>
            </a:solidFill>
            <a:ln>
              <a:noFill/>
            </a:ln>
          </p:spPr>
          <p:txBody>
            <a:bodyPr wrap="none" lIns="72000" tIns="0" rIns="72000" bIns="36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b="1" dirty="0" smtClean="0">
                  <a:solidFill>
                    <a:schemeClr val="bg1"/>
                  </a:solidFill>
                  <a:latin typeface="微软雅黑" pitchFamily="34" charset="-122"/>
                  <a:ea typeface="微软雅黑" pitchFamily="34" charset="-122"/>
                </a:rPr>
                <a:t>02</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请在此处输入您的文本</a:t>
              </a:r>
              <a:endParaRPr lang="zh-CN" altLang="en-US" dirty="0">
                <a:solidFill>
                  <a:schemeClr val="bg1"/>
                </a:solidFill>
                <a:latin typeface="微软雅黑" pitchFamily="34" charset="-122"/>
                <a:ea typeface="微软雅黑" pitchFamily="34" charset="-122"/>
              </a:endParaRPr>
            </a:p>
          </p:txBody>
        </p:sp>
        <p:cxnSp>
          <p:nvCxnSpPr>
            <p:cNvPr id="36" name="直接连接符 35"/>
            <p:cNvCxnSpPr/>
            <p:nvPr/>
          </p:nvCxnSpPr>
          <p:spPr>
            <a:xfrm>
              <a:off x="2339752" y="1909143"/>
              <a:ext cx="4251325" cy="0"/>
            </a:xfrm>
            <a:prstGeom prst="line">
              <a:avLst/>
            </a:prstGeom>
            <a:ln>
              <a:solidFill>
                <a:srgbClr val="3AC1D3"/>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6591077" y="1491630"/>
              <a:ext cx="0" cy="417513"/>
            </a:xfrm>
            <a:prstGeom prst="line">
              <a:avLst/>
            </a:prstGeom>
            <a:ln>
              <a:solidFill>
                <a:srgbClr val="3AC1D3"/>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2339752" y="1491630"/>
              <a:ext cx="0" cy="417513"/>
            </a:xfrm>
            <a:prstGeom prst="line">
              <a:avLst/>
            </a:prstGeom>
            <a:ln>
              <a:solidFill>
                <a:srgbClr val="3AC1D3"/>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2339752" y="1491630"/>
              <a:ext cx="247650" cy="0"/>
            </a:xfrm>
            <a:prstGeom prst="line">
              <a:avLst/>
            </a:prstGeom>
            <a:ln>
              <a:solidFill>
                <a:srgbClr val="3AC1D3"/>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6345015" y="1491630"/>
              <a:ext cx="246062" cy="0"/>
            </a:xfrm>
            <a:prstGeom prst="line">
              <a:avLst/>
            </a:prstGeom>
            <a:ln>
              <a:solidFill>
                <a:srgbClr val="3AC1D3"/>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3580884" y="2836861"/>
            <a:ext cx="4544848" cy="606426"/>
            <a:chOff x="2339752" y="1302717"/>
            <a:chExt cx="4251325" cy="606426"/>
          </a:xfrm>
        </p:grpSpPr>
        <p:sp>
          <p:nvSpPr>
            <p:cNvPr id="42" name="AutoShape 8"/>
            <p:cNvSpPr>
              <a:spLocks noChangeArrowheads="1"/>
            </p:cNvSpPr>
            <p:nvPr/>
          </p:nvSpPr>
          <p:spPr bwMode="auto">
            <a:xfrm>
              <a:off x="2586607" y="1302717"/>
              <a:ext cx="3757613" cy="377825"/>
            </a:xfrm>
            <a:prstGeom prst="roundRect">
              <a:avLst>
                <a:gd name="adj" fmla="val 11718"/>
              </a:avLst>
            </a:prstGeom>
            <a:solidFill>
              <a:srgbClr val="92D050"/>
            </a:solidFill>
            <a:ln>
              <a:noFill/>
            </a:ln>
          </p:spPr>
          <p:txBody>
            <a:bodyPr wrap="none" lIns="72000" tIns="0" rIns="72000" bIns="36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b="1" dirty="0" smtClean="0">
                  <a:solidFill>
                    <a:schemeClr val="bg1"/>
                  </a:solidFill>
                  <a:latin typeface="微软雅黑" pitchFamily="34" charset="-122"/>
                  <a:ea typeface="微软雅黑" pitchFamily="34" charset="-122"/>
                </a:rPr>
                <a:t>03</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请在此处输入您的文本</a:t>
              </a:r>
              <a:endParaRPr lang="zh-CN" altLang="en-US" dirty="0">
                <a:solidFill>
                  <a:schemeClr val="bg1"/>
                </a:solidFill>
                <a:latin typeface="微软雅黑" pitchFamily="34" charset="-122"/>
                <a:ea typeface="微软雅黑" pitchFamily="34" charset="-122"/>
              </a:endParaRPr>
            </a:p>
          </p:txBody>
        </p:sp>
        <p:cxnSp>
          <p:nvCxnSpPr>
            <p:cNvPr id="43" name="直接连接符 42"/>
            <p:cNvCxnSpPr/>
            <p:nvPr/>
          </p:nvCxnSpPr>
          <p:spPr>
            <a:xfrm>
              <a:off x="2339752" y="1909143"/>
              <a:ext cx="4251325"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V="1">
              <a:off x="6591077" y="1491630"/>
              <a:ext cx="0" cy="417513"/>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V="1">
              <a:off x="2339752" y="1491630"/>
              <a:ext cx="0" cy="417513"/>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2339752" y="1491630"/>
              <a:ext cx="247650"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6345015" y="1491630"/>
              <a:ext cx="246062" cy="0"/>
            </a:xfrm>
            <a:prstGeom prst="line">
              <a:avLst/>
            </a:prstGeom>
            <a:ln>
              <a:solidFill>
                <a:srgbClr val="92D050"/>
              </a:solidFill>
            </a:ln>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3571359" y="3579811"/>
            <a:ext cx="4544848" cy="606426"/>
            <a:chOff x="2339752" y="1302717"/>
            <a:chExt cx="4251325" cy="606426"/>
          </a:xfrm>
        </p:grpSpPr>
        <p:sp>
          <p:nvSpPr>
            <p:cNvPr id="49" name="AutoShape 8"/>
            <p:cNvSpPr>
              <a:spLocks noChangeArrowheads="1"/>
            </p:cNvSpPr>
            <p:nvPr/>
          </p:nvSpPr>
          <p:spPr bwMode="auto">
            <a:xfrm>
              <a:off x="2586607" y="1302717"/>
              <a:ext cx="3757613" cy="377825"/>
            </a:xfrm>
            <a:prstGeom prst="roundRect">
              <a:avLst>
                <a:gd name="adj" fmla="val 11718"/>
              </a:avLst>
            </a:prstGeom>
            <a:solidFill>
              <a:srgbClr val="3AC1D3"/>
            </a:solidFill>
            <a:ln>
              <a:noFill/>
            </a:ln>
          </p:spPr>
          <p:txBody>
            <a:bodyPr wrap="none" lIns="72000" tIns="0" rIns="72000" bIns="3600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ts val="0"/>
                </a:spcBef>
                <a:spcAft>
                  <a:spcPts val="0"/>
                </a:spcAft>
                <a:defRPr/>
              </a:pPr>
              <a:r>
                <a:rPr lang="en-US" altLang="zh-CN" b="1" dirty="0" smtClean="0">
                  <a:solidFill>
                    <a:schemeClr val="bg1"/>
                  </a:solidFill>
                  <a:latin typeface="微软雅黑" pitchFamily="34" charset="-122"/>
                  <a:ea typeface="微软雅黑" pitchFamily="34" charset="-122"/>
                </a:rPr>
                <a:t>04</a:t>
              </a:r>
              <a:r>
                <a:rPr lang="en-US" altLang="zh-CN" dirty="0" smtClean="0">
                  <a:solidFill>
                    <a:schemeClr val="bg1"/>
                  </a:solidFill>
                  <a:latin typeface="微软雅黑" pitchFamily="34" charset="-122"/>
                  <a:ea typeface="微软雅黑" pitchFamily="34" charset="-122"/>
                </a:rPr>
                <a:t> </a:t>
              </a:r>
              <a:r>
                <a:rPr lang="zh-CN" altLang="en-US" dirty="0" smtClean="0">
                  <a:solidFill>
                    <a:schemeClr val="bg1"/>
                  </a:solidFill>
                  <a:latin typeface="微软雅黑" pitchFamily="34" charset="-122"/>
                  <a:ea typeface="微软雅黑" pitchFamily="34" charset="-122"/>
                </a:rPr>
                <a:t>请在此处输入您的文本</a:t>
              </a:r>
              <a:endParaRPr lang="zh-CN" altLang="en-US" dirty="0">
                <a:solidFill>
                  <a:schemeClr val="bg1"/>
                </a:solidFill>
                <a:latin typeface="微软雅黑" pitchFamily="34" charset="-122"/>
                <a:ea typeface="微软雅黑" pitchFamily="34" charset="-122"/>
              </a:endParaRPr>
            </a:p>
          </p:txBody>
        </p:sp>
        <p:cxnSp>
          <p:nvCxnSpPr>
            <p:cNvPr id="50" name="直接连接符 49"/>
            <p:cNvCxnSpPr/>
            <p:nvPr/>
          </p:nvCxnSpPr>
          <p:spPr>
            <a:xfrm>
              <a:off x="2339752" y="1909143"/>
              <a:ext cx="4251325" cy="0"/>
            </a:xfrm>
            <a:prstGeom prst="line">
              <a:avLst/>
            </a:prstGeom>
            <a:ln>
              <a:solidFill>
                <a:srgbClr val="3AC1D3"/>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V="1">
              <a:off x="6591077" y="1491630"/>
              <a:ext cx="0" cy="417513"/>
            </a:xfrm>
            <a:prstGeom prst="line">
              <a:avLst/>
            </a:prstGeom>
            <a:ln>
              <a:solidFill>
                <a:srgbClr val="3AC1D3"/>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2339752" y="1491630"/>
              <a:ext cx="0" cy="417513"/>
            </a:xfrm>
            <a:prstGeom prst="line">
              <a:avLst/>
            </a:prstGeom>
            <a:ln>
              <a:solidFill>
                <a:srgbClr val="3AC1D3"/>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2339752" y="1491630"/>
              <a:ext cx="247650" cy="0"/>
            </a:xfrm>
            <a:prstGeom prst="line">
              <a:avLst/>
            </a:prstGeom>
            <a:ln>
              <a:solidFill>
                <a:srgbClr val="3AC1D3"/>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345015" y="1491630"/>
              <a:ext cx="246062" cy="0"/>
            </a:xfrm>
            <a:prstGeom prst="line">
              <a:avLst/>
            </a:prstGeom>
            <a:ln>
              <a:solidFill>
                <a:srgbClr val="3AC1D3"/>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6786197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advTm="0">
        <p15:prstTrans prst="wind"/>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up)">
                                      <p:cBhvr>
                                        <p:cTn id="7" dur="1000"/>
                                        <p:tgtEl>
                                          <p:spTgt spid="26"/>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1000"/>
                                        <p:tgtEl>
                                          <p:spTgt spid="27"/>
                                        </p:tgtEl>
                                      </p:cBhvr>
                                    </p:animEffect>
                                    <p:anim calcmode="lin" valueType="num">
                                      <p:cBhvr>
                                        <p:cTn id="12" dur="1000" fill="hold"/>
                                        <p:tgtEl>
                                          <p:spTgt spid="27"/>
                                        </p:tgtEl>
                                        <p:attrNameLst>
                                          <p:attrName>ppt_x</p:attrName>
                                        </p:attrNameLst>
                                      </p:cBhvr>
                                      <p:tavLst>
                                        <p:tav tm="0">
                                          <p:val>
                                            <p:strVal val="#ppt_x"/>
                                          </p:val>
                                        </p:tav>
                                        <p:tav tm="100000">
                                          <p:val>
                                            <p:strVal val="#ppt_x"/>
                                          </p:val>
                                        </p:tav>
                                      </p:tavLst>
                                    </p:anim>
                                    <p:anim calcmode="lin" valueType="num">
                                      <p:cBhvr>
                                        <p:cTn id="13" dur="900" decel="100000" fill="hold"/>
                                        <p:tgtEl>
                                          <p:spTgt spid="27"/>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15" fill="hold">
                            <p:stCondLst>
                              <p:cond delay="2000"/>
                            </p:stCondLst>
                            <p:childTnLst>
                              <p:par>
                                <p:cTn id="16" presetID="37" presetClass="entr" presetSubtype="0"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anim calcmode="lin" valueType="num">
                                      <p:cBhvr>
                                        <p:cTn id="19" dur="1000" fill="hold"/>
                                        <p:tgtEl>
                                          <p:spTgt spid="34"/>
                                        </p:tgtEl>
                                        <p:attrNameLst>
                                          <p:attrName>ppt_x</p:attrName>
                                        </p:attrNameLst>
                                      </p:cBhvr>
                                      <p:tavLst>
                                        <p:tav tm="0">
                                          <p:val>
                                            <p:strVal val="#ppt_x"/>
                                          </p:val>
                                        </p:tav>
                                        <p:tav tm="100000">
                                          <p:val>
                                            <p:strVal val="#ppt_x"/>
                                          </p:val>
                                        </p:tav>
                                      </p:tavLst>
                                    </p:anim>
                                    <p:anim calcmode="lin" valueType="num">
                                      <p:cBhvr>
                                        <p:cTn id="20" dur="900" decel="100000" fill="hold"/>
                                        <p:tgtEl>
                                          <p:spTgt spid="34"/>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22" fill="hold">
                            <p:stCondLst>
                              <p:cond delay="3000"/>
                            </p:stCondLst>
                            <p:childTnLst>
                              <p:par>
                                <p:cTn id="23" presetID="37" presetClass="entr" presetSubtype="0"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1000"/>
                                        <p:tgtEl>
                                          <p:spTgt spid="41"/>
                                        </p:tgtEl>
                                      </p:cBhvr>
                                    </p:animEffect>
                                    <p:anim calcmode="lin" valueType="num">
                                      <p:cBhvr>
                                        <p:cTn id="26" dur="1000" fill="hold"/>
                                        <p:tgtEl>
                                          <p:spTgt spid="41"/>
                                        </p:tgtEl>
                                        <p:attrNameLst>
                                          <p:attrName>ppt_x</p:attrName>
                                        </p:attrNameLst>
                                      </p:cBhvr>
                                      <p:tavLst>
                                        <p:tav tm="0">
                                          <p:val>
                                            <p:strVal val="#ppt_x"/>
                                          </p:val>
                                        </p:tav>
                                        <p:tav tm="100000">
                                          <p:val>
                                            <p:strVal val="#ppt_x"/>
                                          </p:val>
                                        </p:tav>
                                      </p:tavLst>
                                    </p:anim>
                                    <p:anim calcmode="lin" valueType="num">
                                      <p:cBhvr>
                                        <p:cTn id="27" dur="900" decel="100000" fill="hold"/>
                                        <p:tgtEl>
                                          <p:spTgt spid="4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41"/>
                                        </p:tgtEl>
                                        <p:attrNameLst>
                                          <p:attrName>ppt_y</p:attrName>
                                        </p:attrNameLst>
                                      </p:cBhvr>
                                      <p:tavLst>
                                        <p:tav tm="0">
                                          <p:val>
                                            <p:strVal val="#ppt_y-.03"/>
                                          </p:val>
                                        </p:tav>
                                        <p:tav tm="100000">
                                          <p:val>
                                            <p:strVal val="#ppt_y"/>
                                          </p:val>
                                        </p:tav>
                                      </p:tavLst>
                                    </p:anim>
                                  </p:childTnLst>
                                </p:cTn>
                              </p:par>
                            </p:childTnLst>
                          </p:cTn>
                        </p:par>
                        <p:par>
                          <p:cTn id="29" fill="hold">
                            <p:stCondLst>
                              <p:cond delay="4000"/>
                            </p:stCondLst>
                            <p:childTnLst>
                              <p:par>
                                <p:cTn id="30" presetID="37" presetClass="entr" presetSubtype="0"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fade">
                                      <p:cBhvr>
                                        <p:cTn id="32" dur="1000"/>
                                        <p:tgtEl>
                                          <p:spTgt spid="48"/>
                                        </p:tgtEl>
                                      </p:cBhvr>
                                    </p:animEffect>
                                    <p:anim calcmode="lin" valueType="num">
                                      <p:cBhvr>
                                        <p:cTn id="33" dur="1000" fill="hold"/>
                                        <p:tgtEl>
                                          <p:spTgt spid="48"/>
                                        </p:tgtEl>
                                        <p:attrNameLst>
                                          <p:attrName>ppt_x</p:attrName>
                                        </p:attrNameLst>
                                      </p:cBhvr>
                                      <p:tavLst>
                                        <p:tav tm="0">
                                          <p:val>
                                            <p:strVal val="#ppt_x"/>
                                          </p:val>
                                        </p:tav>
                                        <p:tav tm="100000">
                                          <p:val>
                                            <p:strVal val="#ppt_x"/>
                                          </p:val>
                                        </p:tav>
                                      </p:tavLst>
                                    </p:anim>
                                    <p:anim calcmode="lin" valueType="num">
                                      <p:cBhvr>
                                        <p:cTn id="34" dur="900" decel="100000" fill="hold"/>
                                        <p:tgtEl>
                                          <p:spTgt spid="48"/>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sp>
        <p:nvSpPr>
          <p:cNvPr id="6" name="Freeform 6"/>
          <p:cNvSpPr>
            <a:spLocks/>
          </p:cNvSpPr>
          <p:nvPr/>
        </p:nvSpPr>
        <p:spPr bwMode="auto">
          <a:xfrm>
            <a:off x="2375049" y="1863685"/>
            <a:ext cx="1151398" cy="5757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sp>
        <p:nvSpPr>
          <p:cNvPr id="7" name="Freeform 8"/>
          <p:cNvSpPr>
            <a:spLocks/>
          </p:cNvSpPr>
          <p:nvPr/>
        </p:nvSpPr>
        <p:spPr bwMode="auto">
          <a:xfrm>
            <a:off x="3421502" y="2439385"/>
            <a:ext cx="1152898" cy="5757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sp>
        <p:nvSpPr>
          <p:cNvPr id="8" name="Freeform 9"/>
          <p:cNvSpPr>
            <a:spLocks/>
          </p:cNvSpPr>
          <p:nvPr/>
        </p:nvSpPr>
        <p:spPr bwMode="auto">
          <a:xfrm>
            <a:off x="4460969" y="1863685"/>
            <a:ext cx="1151398" cy="5757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sp>
        <p:nvSpPr>
          <p:cNvPr id="9" name="Freeform 11"/>
          <p:cNvSpPr>
            <a:spLocks/>
          </p:cNvSpPr>
          <p:nvPr/>
        </p:nvSpPr>
        <p:spPr bwMode="auto">
          <a:xfrm>
            <a:off x="5507663" y="2439385"/>
            <a:ext cx="1152898" cy="5757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sp>
        <p:nvSpPr>
          <p:cNvPr id="10" name="Freeform 12"/>
          <p:cNvSpPr>
            <a:spLocks/>
          </p:cNvSpPr>
          <p:nvPr/>
        </p:nvSpPr>
        <p:spPr bwMode="auto">
          <a:xfrm>
            <a:off x="6563861" y="1859361"/>
            <a:ext cx="1151398" cy="990984"/>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sp>
        <p:nvSpPr>
          <p:cNvPr id="11" name="Freeform 13"/>
          <p:cNvSpPr>
            <a:spLocks/>
          </p:cNvSpPr>
          <p:nvPr/>
        </p:nvSpPr>
        <p:spPr bwMode="auto">
          <a:xfrm>
            <a:off x="7542849" y="2862265"/>
            <a:ext cx="239875" cy="218886"/>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sp>
        <p:nvSpPr>
          <p:cNvPr id="12" name="Freeform 14"/>
          <p:cNvSpPr>
            <a:spLocks/>
          </p:cNvSpPr>
          <p:nvPr/>
        </p:nvSpPr>
        <p:spPr bwMode="auto">
          <a:xfrm>
            <a:off x="1259632" y="1852125"/>
            <a:ext cx="239875" cy="217387"/>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sp>
        <p:nvSpPr>
          <p:cNvPr id="13" name="Freeform 15"/>
          <p:cNvSpPr>
            <a:spLocks/>
          </p:cNvSpPr>
          <p:nvPr/>
        </p:nvSpPr>
        <p:spPr bwMode="auto">
          <a:xfrm>
            <a:off x="1327097" y="2022138"/>
            <a:ext cx="1152898" cy="962498"/>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75000"/>
                  <a:lumOff val="25000"/>
                </a:schemeClr>
              </a:solidFill>
            </a:endParaRPr>
          </a:p>
        </p:txBody>
      </p:sp>
      <p:grpSp>
        <p:nvGrpSpPr>
          <p:cNvPr id="14" name="组合 13"/>
          <p:cNvGrpSpPr/>
          <p:nvPr/>
        </p:nvGrpSpPr>
        <p:grpSpPr>
          <a:xfrm>
            <a:off x="1508502" y="1863685"/>
            <a:ext cx="790088" cy="790088"/>
            <a:chOff x="2078282" y="1720304"/>
            <a:chExt cx="790088" cy="790088"/>
          </a:xfrm>
        </p:grpSpPr>
        <p:sp>
          <p:nvSpPr>
            <p:cNvPr id="15" name="Oval 17"/>
            <p:cNvSpPr>
              <a:spLocks noChangeArrowheads="1"/>
            </p:cNvSpPr>
            <p:nvPr/>
          </p:nvSpPr>
          <p:spPr bwMode="auto">
            <a:xfrm>
              <a:off x="2078282" y="1720304"/>
              <a:ext cx="790088" cy="790088"/>
            </a:xfrm>
            <a:prstGeom prst="ellipse">
              <a:avLst/>
            </a:prstGeom>
            <a:solidFill>
              <a:srgbClr val="3AC1D3"/>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6" name="TextBox 12"/>
            <p:cNvSpPr txBox="1"/>
            <p:nvPr/>
          </p:nvSpPr>
          <p:spPr>
            <a:xfrm>
              <a:off x="2204951" y="1776421"/>
              <a:ext cx="543739" cy="646331"/>
            </a:xfrm>
            <a:prstGeom prst="rect">
              <a:avLst/>
            </a:prstGeom>
            <a:noFill/>
          </p:spPr>
          <p:txBody>
            <a:bodyPr wrap="none" rtlCol="0">
              <a:spAutoFit/>
            </a:bodyPr>
            <a:lstStyle/>
            <a:p>
              <a:r>
                <a:rPr lang="en-US" altLang="zh-CN" sz="3600" dirty="0" smtClean="0">
                  <a:solidFill>
                    <a:schemeClr val="bg1"/>
                  </a:solidFill>
                  <a:latin typeface="Arial Black" pitchFamily="34" charset="0"/>
                </a:rPr>
                <a:t>A</a:t>
              </a:r>
              <a:endParaRPr lang="zh-CN" altLang="en-US" sz="3600" dirty="0">
                <a:solidFill>
                  <a:schemeClr val="bg1"/>
                </a:solidFill>
                <a:latin typeface="Arial Black" pitchFamily="34" charset="0"/>
              </a:endParaRPr>
            </a:p>
          </p:txBody>
        </p:sp>
      </p:grpSp>
      <p:grpSp>
        <p:nvGrpSpPr>
          <p:cNvPr id="17" name="组合 16"/>
          <p:cNvGrpSpPr/>
          <p:nvPr/>
        </p:nvGrpSpPr>
        <p:grpSpPr>
          <a:xfrm>
            <a:off x="3602908" y="1863685"/>
            <a:ext cx="790088" cy="790088"/>
            <a:chOff x="4172688" y="1720304"/>
            <a:chExt cx="790088" cy="790088"/>
          </a:xfrm>
        </p:grpSpPr>
        <p:sp>
          <p:nvSpPr>
            <p:cNvPr id="18" name="Oval 21"/>
            <p:cNvSpPr>
              <a:spLocks noChangeArrowheads="1"/>
            </p:cNvSpPr>
            <p:nvPr/>
          </p:nvSpPr>
          <p:spPr bwMode="auto">
            <a:xfrm>
              <a:off x="4172688" y="1720304"/>
              <a:ext cx="790088" cy="790088"/>
            </a:xfrm>
            <a:prstGeom prst="ellipse">
              <a:avLst/>
            </a:prstGeom>
            <a:solidFill>
              <a:srgbClr val="3AC1D3"/>
            </a:solidFill>
            <a:ln>
              <a:noFill/>
            </a:ln>
          </p:spPr>
          <p:txBody>
            <a:bodyPr vert="horz" wrap="square" lIns="91440" tIns="45720" rIns="91440" bIns="45720" numCol="1" anchor="t" anchorCtr="0" compatLnSpc="1">
              <a:prstTxWarp prst="textNoShape">
                <a:avLst/>
              </a:prstTxWarp>
            </a:bodyPr>
            <a:lstStyle/>
            <a:p>
              <a:endParaRPr lang="zh-CN" altLang="en-US">
                <a:solidFill>
                  <a:srgbClr val="92D050"/>
                </a:solidFill>
              </a:endParaRPr>
            </a:p>
          </p:txBody>
        </p:sp>
        <p:sp>
          <p:nvSpPr>
            <p:cNvPr id="19" name="TextBox 16"/>
            <p:cNvSpPr txBox="1"/>
            <p:nvPr/>
          </p:nvSpPr>
          <p:spPr>
            <a:xfrm>
              <a:off x="4302734" y="1818178"/>
              <a:ext cx="543739" cy="646331"/>
            </a:xfrm>
            <a:prstGeom prst="rect">
              <a:avLst/>
            </a:prstGeom>
            <a:noFill/>
          </p:spPr>
          <p:txBody>
            <a:bodyPr wrap="none" rtlCol="0">
              <a:spAutoFit/>
            </a:bodyPr>
            <a:lstStyle/>
            <a:p>
              <a:r>
                <a:rPr lang="en-US" altLang="zh-CN" sz="3600" dirty="0" smtClean="0">
                  <a:solidFill>
                    <a:schemeClr val="bg1"/>
                  </a:solidFill>
                  <a:latin typeface="Arial Black" pitchFamily="34" charset="0"/>
                </a:rPr>
                <a:t>C</a:t>
              </a:r>
              <a:endParaRPr lang="zh-CN" altLang="en-US" sz="3600" dirty="0">
                <a:solidFill>
                  <a:schemeClr val="bg1"/>
                </a:solidFill>
                <a:latin typeface="Arial Black" pitchFamily="34" charset="0"/>
              </a:endParaRPr>
            </a:p>
          </p:txBody>
        </p:sp>
      </p:grpSp>
      <p:grpSp>
        <p:nvGrpSpPr>
          <p:cNvPr id="20" name="组合 19"/>
          <p:cNvGrpSpPr/>
          <p:nvPr/>
        </p:nvGrpSpPr>
        <p:grpSpPr>
          <a:xfrm>
            <a:off x="5697314" y="1863685"/>
            <a:ext cx="790088" cy="790088"/>
            <a:chOff x="6267094" y="1720304"/>
            <a:chExt cx="790088" cy="790088"/>
          </a:xfrm>
        </p:grpSpPr>
        <p:sp>
          <p:nvSpPr>
            <p:cNvPr id="21" name="Oval 25"/>
            <p:cNvSpPr>
              <a:spLocks noChangeArrowheads="1"/>
            </p:cNvSpPr>
            <p:nvPr/>
          </p:nvSpPr>
          <p:spPr bwMode="auto">
            <a:xfrm>
              <a:off x="6267094" y="1720304"/>
              <a:ext cx="790088" cy="790088"/>
            </a:xfrm>
            <a:prstGeom prst="ellipse">
              <a:avLst/>
            </a:prstGeom>
            <a:solidFill>
              <a:srgbClr val="3AC1D3"/>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2" name="TextBox 20"/>
            <p:cNvSpPr txBox="1"/>
            <p:nvPr/>
          </p:nvSpPr>
          <p:spPr>
            <a:xfrm>
              <a:off x="6409252" y="1837036"/>
              <a:ext cx="518091" cy="646331"/>
            </a:xfrm>
            <a:prstGeom prst="rect">
              <a:avLst/>
            </a:prstGeom>
            <a:noFill/>
          </p:spPr>
          <p:txBody>
            <a:bodyPr wrap="none" rtlCol="0">
              <a:spAutoFit/>
            </a:bodyPr>
            <a:lstStyle/>
            <a:p>
              <a:r>
                <a:rPr lang="en-US" altLang="zh-CN" sz="3600" dirty="0" smtClean="0">
                  <a:solidFill>
                    <a:schemeClr val="bg1"/>
                  </a:solidFill>
                  <a:latin typeface="Arial Black" pitchFamily="34" charset="0"/>
                </a:rPr>
                <a:t>E</a:t>
              </a:r>
              <a:endParaRPr lang="zh-CN" altLang="en-US" sz="3600" dirty="0">
                <a:solidFill>
                  <a:schemeClr val="bg1"/>
                </a:solidFill>
                <a:latin typeface="Arial Black" pitchFamily="34" charset="0"/>
              </a:endParaRPr>
            </a:p>
          </p:txBody>
        </p:sp>
      </p:grpSp>
      <p:grpSp>
        <p:nvGrpSpPr>
          <p:cNvPr id="23" name="组合 22"/>
          <p:cNvGrpSpPr/>
          <p:nvPr/>
        </p:nvGrpSpPr>
        <p:grpSpPr>
          <a:xfrm>
            <a:off x="6743767" y="2224996"/>
            <a:ext cx="791586" cy="790088"/>
            <a:chOff x="7313547" y="2081615"/>
            <a:chExt cx="791586" cy="790088"/>
          </a:xfrm>
        </p:grpSpPr>
        <p:sp>
          <p:nvSpPr>
            <p:cNvPr id="24" name="Oval 27"/>
            <p:cNvSpPr>
              <a:spLocks noChangeArrowheads="1"/>
            </p:cNvSpPr>
            <p:nvPr/>
          </p:nvSpPr>
          <p:spPr bwMode="auto">
            <a:xfrm>
              <a:off x="7313547" y="2081615"/>
              <a:ext cx="791586" cy="790088"/>
            </a:xfrm>
            <a:prstGeom prst="ellipse">
              <a:avLst/>
            </a:prstGeom>
            <a:solidFill>
              <a:srgbClr val="92D05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 name="TextBox 24"/>
            <p:cNvSpPr txBox="1"/>
            <p:nvPr/>
          </p:nvSpPr>
          <p:spPr>
            <a:xfrm>
              <a:off x="7467816" y="2205198"/>
              <a:ext cx="492443" cy="646331"/>
            </a:xfrm>
            <a:prstGeom prst="rect">
              <a:avLst/>
            </a:prstGeom>
            <a:noFill/>
          </p:spPr>
          <p:txBody>
            <a:bodyPr wrap="none" rtlCol="0">
              <a:spAutoFit/>
            </a:bodyPr>
            <a:lstStyle/>
            <a:p>
              <a:r>
                <a:rPr lang="en-US" altLang="zh-CN" sz="3600" dirty="0" smtClean="0">
                  <a:solidFill>
                    <a:schemeClr val="bg1"/>
                  </a:solidFill>
                  <a:latin typeface="Arial Black" pitchFamily="34" charset="0"/>
                </a:rPr>
                <a:t>F</a:t>
              </a:r>
              <a:endParaRPr lang="zh-CN" altLang="en-US" sz="3600" dirty="0">
                <a:solidFill>
                  <a:schemeClr val="bg1"/>
                </a:solidFill>
                <a:latin typeface="Arial Black" pitchFamily="34" charset="0"/>
              </a:endParaRPr>
            </a:p>
          </p:txBody>
        </p:sp>
      </p:grpSp>
      <p:grpSp>
        <p:nvGrpSpPr>
          <p:cNvPr id="26" name="组合 25"/>
          <p:cNvGrpSpPr/>
          <p:nvPr/>
        </p:nvGrpSpPr>
        <p:grpSpPr>
          <a:xfrm>
            <a:off x="4649361" y="2224996"/>
            <a:ext cx="791586" cy="790088"/>
            <a:chOff x="5219141" y="2081615"/>
            <a:chExt cx="791586" cy="790088"/>
          </a:xfrm>
        </p:grpSpPr>
        <p:sp>
          <p:nvSpPr>
            <p:cNvPr id="27" name="Oval 23"/>
            <p:cNvSpPr>
              <a:spLocks noChangeArrowheads="1"/>
            </p:cNvSpPr>
            <p:nvPr/>
          </p:nvSpPr>
          <p:spPr bwMode="auto">
            <a:xfrm>
              <a:off x="5219141" y="2081615"/>
              <a:ext cx="791586" cy="790088"/>
            </a:xfrm>
            <a:prstGeom prst="ellipse">
              <a:avLst/>
            </a:pr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8" name="TextBox 28"/>
            <p:cNvSpPr txBox="1"/>
            <p:nvPr/>
          </p:nvSpPr>
          <p:spPr>
            <a:xfrm>
              <a:off x="5344974" y="2168608"/>
              <a:ext cx="543739" cy="646331"/>
            </a:xfrm>
            <a:prstGeom prst="rect">
              <a:avLst/>
            </a:prstGeom>
            <a:noFill/>
          </p:spPr>
          <p:txBody>
            <a:bodyPr wrap="none" rtlCol="0">
              <a:spAutoFit/>
            </a:bodyPr>
            <a:lstStyle/>
            <a:p>
              <a:r>
                <a:rPr lang="en-US" altLang="zh-CN" sz="3600" dirty="0" smtClean="0">
                  <a:solidFill>
                    <a:schemeClr val="bg1"/>
                  </a:solidFill>
                  <a:latin typeface="Arial Black" pitchFamily="34" charset="0"/>
                </a:rPr>
                <a:t>D</a:t>
              </a:r>
              <a:endParaRPr lang="zh-CN" altLang="en-US" sz="3600" dirty="0">
                <a:solidFill>
                  <a:schemeClr val="bg1"/>
                </a:solidFill>
                <a:latin typeface="Arial Black" pitchFamily="34" charset="0"/>
              </a:endParaRPr>
            </a:p>
          </p:txBody>
        </p:sp>
      </p:grpSp>
      <p:grpSp>
        <p:nvGrpSpPr>
          <p:cNvPr id="29" name="组合 28"/>
          <p:cNvGrpSpPr/>
          <p:nvPr/>
        </p:nvGrpSpPr>
        <p:grpSpPr>
          <a:xfrm>
            <a:off x="2554955" y="2224996"/>
            <a:ext cx="791586" cy="790088"/>
            <a:chOff x="3124735" y="2081615"/>
            <a:chExt cx="791586" cy="790088"/>
          </a:xfrm>
        </p:grpSpPr>
        <p:sp>
          <p:nvSpPr>
            <p:cNvPr id="30" name="Oval 19"/>
            <p:cNvSpPr>
              <a:spLocks noChangeArrowheads="1"/>
            </p:cNvSpPr>
            <p:nvPr/>
          </p:nvSpPr>
          <p:spPr bwMode="auto">
            <a:xfrm>
              <a:off x="3124735" y="2081615"/>
              <a:ext cx="791586" cy="790088"/>
            </a:xfrm>
            <a:prstGeom prst="ellipse">
              <a:avLst/>
            </a:pr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TextBox 32"/>
            <p:cNvSpPr txBox="1"/>
            <p:nvPr/>
          </p:nvSpPr>
          <p:spPr>
            <a:xfrm>
              <a:off x="3239231" y="2180609"/>
              <a:ext cx="543739" cy="646331"/>
            </a:xfrm>
            <a:prstGeom prst="rect">
              <a:avLst/>
            </a:prstGeom>
            <a:noFill/>
          </p:spPr>
          <p:txBody>
            <a:bodyPr wrap="none" rtlCol="0">
              <a:spAutoFit/>
            </a:bodyPr>
            <a:lstStyle/>
            <a:p>
              <a:r>
                <a:rPr lang="en-US" altLang="zh-CN" sz="3600" dirty="0" smtClean="0">
                  <a:solidFill>
                    <a:schemeClr val="bg1"/>
                  </a:solidFill>
                  <a:latin typeface="Arial Black" pitchFamily="34" charset="0"/>
                </a:rPr>
                <a:t>B</a:t>
              </a:r>
              <a:endParaRPr lang="zh-CN" altLang="en-US" sz="3600" dirty="0">
                <a:solidFill>
                  <a:schemeClr val="bg1"/>
                </a:solidFill>
                <a:latin typeface="Arial Black" pitchFamily="34" charset="0"/>
              </a:endParaRPr>
            </a:p>
          </p:txBody>
        </p:sp>
      </p:grpSp>
      <p:sp>
        <p:nvSpPr>
          <p:cNvPr id="32" name="TextBox 33"/>
          <p:cNvSpPr txBox="1"/>
          <p:nvPr/>
        </p:nvSpPr>
        <p:spPr>
          <a:xfrm>
            <a:off x="2372204" y="1557882"/>
            <a:ext cx="1107997"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输入你的标题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33" name="TextBox 34"/>
          <p:cNvSpPr txBox="1"/>
          <p:nvPr/>
        </p:nvSpPr>
        <p:spPr>
          <a:xfrm>
            <a:off x="4471288" y="1557882"/>
            <a:ext cx="1107997"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输入你的标题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34" name="TextBox 35"/>
          <p:cNvSpPr txBox="1"/>
          <p:nvPr/>
        </p:nvSpPr>
        <p:spPr>
          <a:xfrm>
            <a:off x="6552344" y="1557882"/>
            <a:ext cx="1107997"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输入你的标题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35" name="TextBox 36"/>
          <p:cNvSpPr txBox="1"/>
          <p:nvPr/>
        </p:nvSpPr>
        <p:spPr>
          <a:xfrm>
            <a:off x="5572629" y="3127221"/>
            <a:ext cx="1107997"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输入你的标题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36" name="TextBox 37"/>
          <p:cNvSpPr txBox="1"/>
          <p:nvPr/>
        </p:nvSpPr>
        <p:spPr>
          <a:xfrm>
            <a:off x="3473434" y="3127221"/>
            <a:ext cx="1107997" cy="276999"/>
          </a:xfrm>
          <a:prstGeom prst="rect">
            <a:avLst/>
          </a:prstGeom>
          <a:noFill/>
        </p:spPr>
        <p:txBody>
          <a:bodyPr wrap="none" rtlCol="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输入你的标题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37" name="TextBox 38"/>
          <p:cNvSpPr txBox="1"/>
          <p:nvPr/>
        </p:nvSpPr>
        <p:spPr>
          <a:xfrm>
            <a:off x="1337924" y="3127221"/>
            <a:ext cx="1107997"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输入</a:t>
            </a:r>
            <a:r>
              <a:rPr lang="zh-CN" altLang="en-US" sz="1200" b="1" dirty="0">
                <a:solidFill>
                  <a:schemeClr val="tx1">
                    <a:lumMod val="75000"/>
                    <a:lumOff val="25000"/>
                  </a:schemeClr>
                </a:solidFill>
                <a:latin typeface="微软雅黑" pitchFamily="34" charset="-122"/>
                <a:ea typeface="微软雅黑" pitchFamily="34" charset="-122"/>
              </a:rPr>
              <a:t>你的标题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38" name="矩形 37"/>
          <p:cNvSpPr/>
          <p:nvPr/>
        </p:nvSpPr>
        <p:spPr>
          <a:xfrm>
            <a:off x="1187624" y="3651870"/>
            <a:ext cx="7440292"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75000"/>
                    <a:lumOff val="2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tx1">
                    <a:lumMod val="75000"/>
                    <a:lumOff val="25000"/>
                  </a:schemeClr>
                </a:solidFill>
                <a:latin typeface="微软雅黑" pitchFamily="34" charset="-122"/>
                <a:ea typeface="微软雅黑" pitchFamily="34" charset="-122"/>
              </a:rPr>
              <a:t>此处请</a:t>
            </a:r>
            <a:r>
              <a:rPr lang="zh-CN" altLang="en-US" sz="900" b="1" dirty="0">
                <a:solidFill>
                  <a:schemeClr val="tx1">
                    <a:lumMod val="75000"/>
                    <a:lumOff val="25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900" b="1" dirty="0" smtClean="0">
                <a:solidFill>
                  <a:schemeClr val="tx1">
                    <a:lumMod val="75000"/>
                    <a:lumOff val="25000"/>
                  </a:schemeClr>
                </a:solidFill>
                <a:latin typeface="微软雅黑" pitchFamily="34" charset="-122"/>
                <a:ea typeface="微软雅黑" pitchFamily="34" charset="-122"/>
              </a:rPr>
              <a:t>此处</a:t>
            </a:r>
            <a:endParaRPr lang="en-US" altLang="zh-CN" sz="900" b="1"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5893023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250" fill="hold"/>
                                        <p:tgtEl>
                                          <p:spTgt spid="12"/>
                                        </p:tgtEl>
                                        <p:attrNameLst>
                                          <p:attrName>ppt_x</p:attrName>
                                        </p:attrNameLst>
                                      </p:cBhvr>
                                      <p:tavLst>
                                        <p:tav tm="0">
                                          <p:val>
                                            <p:strVal val="#ppt_x"/>
                                          </p:val>
                                        </p:tav>
                                        <p:tav tm="100000">
                                          <p:val>
                                            <p:strVal val="#ppt_x"/>
                                          </p:val>
                                        </p:tav>
                                      </p:tavLst>
                                    </p:anim>
                                    <p:anim calcmode="lin" valueType="num">
                                      <p:cBhvr additive="base">
                                        <p:cTn id="8" dur="25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0-#ppt_h/2"/>
                                          </p:val>
                                        </p:tav>
                                        <p:tav tm="100000">
                                          <p:val>
                                            <p:strVal val="#ppt_y"/>
                                          </p:val>
                                        </p:tav>
                                      </p:tavLst>
                                    </p:anim>
                                  </p:childTnLst>
                                </p:cTn>
                              </p:par>
                            </p:childTnLst>
                          </p:cTn>
                        </p:par>
                        <p:par>
                          <p:cTn id="18" fill="hold">
                            <p:stCondLst>
                              <p:cond delay="750"/>
                            </p:stCondLst>
                            <p:childTnLst>
                              <p:par>
                                <p:cTn id="19" presetID="53" presetClass="entr" presetSubtype="16"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p:cTn id="21" dur="500" fill="hold"/>
                                        <p:tgtEl>
                                          <p:spTgt spid="37"/>
                                        </p:tgtEl>
                                        <p:attrNameLst>
                                          <p:attrName>ppt_w</p:attrName>
                                        </p:attrNameLst>
                                      </p:cBhvr>
                                      <p:tavLst>
                                        <p:tav tm="0">
                                          <p:val>
                                            <p:fltVal val="0"/>
                                          </p:val>
                                        </p:tav>
                                        <p:tav tm="100000">
                                          <p:val>
                                            <p:strVal val="#ppt_w"/>
                                          </p:val>
                                        </p:tav>
                                      </p:tavLst>
                                    </p:anim>
                                    <p:anim calcmode="lin" valueType="num">
                                      <p:cBhvr>
                                        <p:cTn id="22" dur="500" fill="hold"/>
                                        <p:tgtEl>
                                          <p:spTgt spid="37"/>
                                        </p:tgtEl>
                                        <p:attrNameLst>
                                          <p:attrName>ppt_h</p:attrName>
                                        </p:attrNameLst>
                                      </p:cBhvr>
                                      <p:tavLst>
                                        <p:tav tm="0">
                                          <p:val>
                                            <p:fltVal val="0"/>
                                          </p:val>
                                        </p:tav>
                                        <p:tav tm="100000">
                                          <p:val>
                                            <p:strVal val="#ppt_h"/>
                                          </p:val>
                                        </p:tav>
                                      </p:tavLst>
                                    </p:anim>
                                    <p:animEffect transition="in" filter="fade">
                                      <p:cBhvr>
                                        <p:cTn id="23" dur="500"/>
                                        <p:tgtEl>
                                          <p:spTgt spid="37"/>
                                        </p:tgtEl>
                                      </p:cBhvr>
                                    </p:animEffect>
                                  </p:childTnLst>
                                </p:cTn>
                              </p:par>
                            </p:childTnLst>
                          </p:cTn>
                        </p:par>
                        <p:par>
                          <p:cTn id="24" fill="hold">
                            <p:stCondLst>
                              <p:cond delay="1250"/>
                            </p:stCondLst>
                            <p:childTnLst>
                              <p:par>
                                <p:cTn id="25" presetID="2" presetClass="entr" presetSubtype="1"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ppt_x"/>
                                          </p:val>
                                        </p:tav>
                                        <p:tav tm="100000">
                                          <p:val>
                                            <p:strVal val="#ppt_x"/>
                                          </p:val>
                                        </p:tav>
                                      </p:tavLst>
                                    </p:anim>
                                    <p:anim calcmode="lin" valueType="num">
                                      <p:cBhvr additive="base">
                                        <p:cTn id="32" dur="500" fill="hold"/>
                                        <p:tgtEl>
                                          <p:spTgt spid="29"/>
                                        </p:tgtEl>
                                        <p:attrNameLst>
                                          <p:attrName>ppt_y</p:attrName>
                                        </p:attrNameLst>
                                      </p:cBhvr>
                                      <p:tavLst>
                                        <p:tav tm="0">
                                          <p:val>
                                            <p:strVal val="1+#ppt_h/2"/>
                                          </p:val>
                                        </p:tav>
                                        <p:tav tm="100000">
                                          <p:val>
                                            <p:strVal val="#ppt_y"/>
                                          </p:val>
                                        </p:tav>
                                      </p:tavLst>
                                    </p:anim>
                                  </p:childTnLst>
                                </p:cTn>
                              </p:par>
                            </p:childTnLst>
                          </p:cTn>
                        </p:par>
                        <p:par>
                          <p:cTn id="33" fill="hold">
                            <p:stCondLst>
                              <p:cond delay="1750"/>
                            </p:stCondLst>
                            <p:childTnLst>
                              <p:par>
                                <p:cTn id="34" presetID="53" presetClass="entr" presetSubtype="16"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2250"/>
                            </p:stCondLst>
                            <p:childTnLst>
                              <p:par>
                                <p:cTn id="40" presetID="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par>
                                <p:cTn id="44" presetID="2" presetClass="entr" presetSubtype="1" fill="hold" nodeType="withEffect">
                                  <p:stCondLst>
                                    <p:cond delay="0"/>
                                  </p:stCondLst>
                                  <p:childTnLst>
                                    <p:set>
                                      <p:cBhvr>
                                        <p:cTn id="45" dur="1" fill="hold">
                                          <p:stCondLst>
                                            <p:cond delay="0"/>
                                          </p:stCondLst>
                                        </p:cTn>
                                        <p:tgtEl>
                                          <p:spTgt spid="17"/>
                                        </p:tgtEl>
                                        <p:attrNameLst>
                                          <p:attrName>style.visibility</p:attrName>
                                        </p:attrNameLst>
                                      </p:cBhvr>
                                      <p:to>
                                        <p:strVal val="visible"/>
                                      </p:to>
                                    </p:set>
                                    <p:anim calcmode="lin" valueType="num">
                                      <p:cBhvr additive="base">
                                        <p:cTn id="46" dur="500" fill="hold"/>
                                        <p:tgtEl>
                                          <p:spTgt spid="17"/>
                                        </p:tgtEl>
                                        <p:attrNameLst>
                                          <p:attrName>ppt_x</p:attrName>
                                        </p:attrNameLst>
                                      </p:cBhvr>
                                      <p:tavLst>
                                        <p:tav tm="0">
                                          <p:val>
                                            <p:strVal val="#ppt_x"/>
                                          </p:val>
                                        </p:tav>
                                        <p:tav tm="100000">
                                          <p:val>
                                            <p:strVal val="#ppt_x"/>
                                          </p:val>
                                        </p:tav>
                                      </p:tavLst>
                                    </p:anim>
                                    <p:anim calcmode="lin" valueType="num">
                                      <p:cBhvr additive="base">
                                        <p:cTn id="47" dur="500" fill="hold"/>
                                        <p:tgtEl>
                                          <p:spTgt spid="17"/>
                                        </p:tgtEl>
                                        <p:attrNameLst>
                                          <p:attrName>ppt_y</p:attrName>
                                        </p:attrNameLst>
                                      </p:cBhvr>
                                      <p:tavLst>
                                        <p:tav tm="0">
                                          <p:val>
                                            <p:strVal val="0-#ppt_h/2"/>
                                          </p:val>
                                        </p:tav>
                                        <p:tav tm="100000">
                                          <p:val>
                                            <p:strVal val="#ppt_y"/>
                                          </p:val>
                                        </p:tav>
                                      </p:tavLst>
                                    </p:anim>
                                  </p:childTnLst>
                                </p:cTn>
                              </p:par>
                            </p:childTnLst>
                          </p:cTn>
                        </p:par>
                        <p:par>
                          <p:cTn id="48" fill="hold">
                            <p:stCondLst>
                              <p:cond delay="2750"/>
                            </p:stCondLst>
                            <p:childTnLst>
                              <p:par>
                                <p:cTn id="49" presetID="53" presetClass="entr" presetSubtype="16"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 calcmode="lin" valueType="num">
                                      <p:cBhvr>
                                        <p:cTn id="51" dur="500" fill="hold"/>
                                        <p:tgtEl>
                                          <p:spTgt spid="36"/>
                                        </p:tgtEl>
                                        <p:attrNameLst>
                                          <p:attrName>ppt_w</p:attrName>
                                        </p:attrNameLst>
                                      </p:cBhvr>
                                      <p:tavLst>
                                        <p:tav tm="0">
                                          <p:val>
                                            <p:fltVal val="0"/>
                                          </p:val>
                                        </p:tav>
                                        <p:tav tm="100000">
                                          <p:val>
                                            <p:strVal val="#ppt_w"/>
                                          </p:val>
                                        </p:tav>
                                      </p:tavLst>
                                    </p:anim>
                                    <p:anim calcmode="lin" valueType="num">
                                      <p:cBhvr>
                                        <p:cTn id="52" dur="500" fill="hold"/>
                                        <p:tgtEl>
                                          <p:spTgt spid="36"/>
                                        </p:tgtEl>
                                        <p:attrNameLst>
                                          <p:attrName>ppt_h</p:attrName>
                                        </p:attrNameLst>
                                      </p:cBhvr>
                                      <p:tavLst>
                                        <p:tav tm="0">
                                          <p:val>
                                            <p:fltVal val="0"/>
                                          </p:val>
                                        </p:tav>
                                        <p:tav tm="100000">
                                          <p:val>
                                            <p:strVal val="#ppt_h"/>
                                          </p:val>
                                        </p:tav>
                                      </p:tavLst>
                                    </p:anim>
                                    <p:animEffect transition="in" filter="fade">
                                      <p:cBhvr>
                                        <p:cTn id="53" dur="500"/>
                                        <p:tgtEl>
                                          <p:spTgt spid="36"/>
                                        </p:tgtEl>
                                      </p:cBhvr>
                                    </p:animEffect>
                                  </p:childTnLst>
                                </p:cTn>
                              </p:par>
                            </p:childTnLst>
                          </p:cTn>
                        </p:par>
                        <p:par>
                          <p:cTn id="54" fill="hold">
                            <p:stCondLst>
                              <p:cond delay="3250"/>
                            </p:stCondLst>
                            <p:childTnLst>
                              <p:par>
                                <p:cTn id="55" presetID="2" presetClass="entr" presetSubtype="1"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ppt_x"/>
                                          </p:val>
                                        </p:tav>
                                        <p:tav tm="100000">
                                          <p:val>
                                            <p:strVal val="#ppt_x"/>
                                          </p:val>
                                        </p:tav>
                                      </p:tavLst>
                                    </p:anim>
                                    <p:anim calcmode="lin" valueType="num">
                                      <p:cBhvr additive="base">
                                        <p:cTn id="58" dur="500" fill="hold"/>
                                        <p:tgtEl>
                                          <p:spTgt spid="8"/>
                                        </p:tgtEl>
                                        <p:attrNameLst>
                                          <p:attrName>ppt_y</p:attrName>
                                        </p:attrNameLst>
                                      </p:cBhvr>
                                      <p:tavLst>
                                        <p:tav tm="0">
                                          <p:val>
                                            <p:strVal val="0-#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par>
                          <p:cTn id="63" fill="hold">
                            <p:stCondLst>
                              <p:cond delay="3750"/>
                            </p:stCondLst>
                            <p:childTnLst>
                              <p:par>
                                <p:cTn id="64" presetID="53" presetClass="entr" presetSubtype="16"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p:cTn id="66" dur="500" fill="hold"/>
                                        <p:tgtEl>
                                          <p:spTgt spid="33"/>
                                        </p:tgtEl>
                                        <p:attrNameLst>
                                          <p:attrName>ppt_w</p:attrName>
                                        </p:attrNameLst>
                                      </p:cBhvr>
                                      <p:tavLst>
                                        <p:tav tm="0">
                                          <p:val>
                                            <p:fltVal val="0"/>
                                          </p:val>
                                        </p:tav>
                                        <p:tav tm="100000">
                                          <p:val>
                                            <p:strVal val="#ppt_w"/>
                                          </p:val>
                                        </p:tav>
                                      </p:tavLst>
                                    </p:anim>
                                    <p:anim calcmode="lin" valueType="num">
                                      <p:cBhvr>
                                        <p:cTn id="67" dur="500" fill="hold"/>
                                        <p:tgtEl>
                                          <p:spTgt spid="33"/>
                                        </p:tgtEl>
                                        <p:attrNameLst>
                                          <p:attrName>ppt_h</p:attrName>
                                        </p:attrNameLst>
                                      </p:cBhvr>
                                      <p:tavLst>
                                        <p:tav tm="0">
                                          <p:val>
                                            <p:fltVal val="0"/>
                                          </p:val>
                                        </p:tav>
                                        <p:tav tm="100000">
                                          <p:val>
                                            <p:strVal val="#ppt_h"/>
                                          </p:val>
                                        </p:tav>
                                      </p:tavLst>
                                    </p:anim>
                                    <p:animEffect transition="in" filter="fade">
                                      <p:cBhvr>
                                        <p:cTn id="68" dur="500"/>
                                        <p:tgtEl>
                                          <p:spTgt spid="33"/>
                                        </p:tgtEl>
                                      </p:cBhvr>
                                    </p:animEffect>
                                  </p:childTnLst>
                                </p:cTn>
                              </p:par>
                            </p:childTnLst>
                          </p:cTn>
                        </p:par>
                        <p:par>
                          <p:cTn id="69" fill="hold">
                            <p:stCondLst>
                              <p:cond delay="4250"/>
                            </p:stCondLst>
                            <p:childTnLst>
                              <p:par>
                                <p:cTn id="70" presetID="2" presetClass="entr" presetSubtype="4" fill="hold" grpId="0" nodeType="afterEffect">
                                  <p:stCondLst>
                                    <p:cond delay="0"/>
                                  </p:stCondLst>
                                  <p:childTnLst>
                                    <p:set>
                                      <p:cBhvr>
                                        <p:cTn id="71" dur="1" fill="hold">
                                          <p:stCondLst>
                                            <p:cond delay="0"/>
                                          </p:stCondLst>
                                        </p:cTn>
                                        <p:tgtEl>
                                          <p:spTgt spid="9"/>
                                        </p:tgtEl>
                                        <p:attrNameLst>
                                          <p:attrName>style.visibility</p:attrName>
                                        </p:attrNameLst>
                                      </p:cBhvr>
                                      <p:to>
                                        <p:strVal val="visible"/>
                                      </p:to>
                                    </p:set>
                                    <p:anim calcmode="lin" valueType="num">
                                      <p:cBhvr additive="base">
                                        <p:cTn id="72" dur="500" fill="hold"/>
                                        <p:tgtEl>
                                          <p:spTgt spid="9"/>
                                        </p:tgtEl>
                                        <p:attrNameLst>
                                          <p:attrName>ppt_x</p:attrName>
                                        </p:attrNameLst>
                                      </p:cBhvr>
                                      <p:tavLst>
                                        <p:tav tm="0">
                                          <p:val>
                                            <p:strVal val="#ppt_x"/>
                                          </p:val>
                                        </p:tav>
                                        <p:tav tm="100000">
                                          <p:val>
                                            <p:strVal val="#ppt_x"/>
                                          </p:val>
                                        </p:tav>
                                      </p:tavLst>
                                    </p:anim>
                                    <p:anim calcmode="lin" valueType="num">
                                      <p:cBhvr additive="base">
                                        <p:cTn id="73" dur="500" fill="hold"/>
                                        <p:tgtEl>
                                          <p:spTgt spid="9"/>
                                        </p:tgtEl>
                                        <p:attrNameLst>
                                          <p:attrName>ppt_y</p:attrName>
                                        </p:attrNameLst>
                                      </p:cBhvr>
                                      <p:tavLst>
                                        <p:tav tm="0">
                                          <p:val>
                                            <p:strVal val="1+#ppt_h/2"/>
                                          </p:val>
                                        </p:tav>
                                        <p:tav tm="100000">
                                          <p:val>
                                            <p:strVal val="#ppt_y"/>
                                          </p:val>
                                        </p:tav>
                                      </p:tavLst>
                                    </p:anim>
                                  </p:childTnLst>
                                </p:cTn>
                              </p:par>
                              <p:par>
                                <p:cTn id="74" presetID="2" presetClass="entr" presetSubtype="1" fill="hold" nodeType="withEffect">
                                  <p:stCondLst>
                                    <p:cond delay="0"/>
                                  </p:stCondLst>
                                  <p:childTnLst>
                                    <p:set>
                                      <p:cBhvr>
                                        <p:cTn id="75" dur="1" fill="hold">
                                          <p:stCondLst>
                                            <p:cond delay="0"/>
                                          </p:stCondLst>
                                        </p:cTn>
                                        <p:tgtEl>
                                          <p:spTgt spid="20"/>
                                        </p:tgtEl>
                                        <p:attrNameLst>
                                          <p:attrName>style.visibility</p:attrName>
                                        </p:attrNameLst>
                                      </p:cBhvr>
                                      <p:to>
                                        <p:strVal val="visible"/>
                                      </p:to>
                                    </p:set>
                                    <p:anim calcmode="lin" valueType="num">
                                      <p:cBhvr additive="base">
                                        <p:cTn id="76" dur="500" fill="hold"/>
                                        <p:tgtEl>
                                          <p:spTgt spid="20"/>
                                        </p:tgtEl>
                                        <p:attrNameLst>
                                          <p:attrName>ppt_x</p:attrName>
                                        </p:attrNameLst>
                                      </p:cBhvr>
                                      <p:tavLst>
                                        <p:tav tm="0">
                                          <p:val>
                                            <p:strVal val="#ppt_x"/>
                                          </p:val>
                                        </p:tav>
                                        <p:tav tm="100000">
                                          <p:val>
                                            <p:strVal val="#ppt_x"/>
                                          </p:val>
                                        </p:tav>
                                      </p:tavLst>
                                    </p:anim>
                                    <p:anim calcmode="lin" valueType="num">
                                      <p:cBhvr additive="base">
                                        <p:cTn id="77" dur="500" fill="hold"/>
                                        <p:tgtEl>
                                          <p:spTgt spid="20"/>
                                        </p:tgtEl>
                                        <p:attrNameLst>
                                          <p:attrName>ppt_y</p:attrName>
                                        </p:attrNameLst>
                                      </p:cBhvr>
                                      <p:tavLst>
                                        <p:tav tm="0">
                                          <p:val>
                                            <p:strVal val="0-#ppt_h/2"/>
                                          </p:val>
                                        </p:tav>
                                        <p:tav tm="100000">
                                          <p:val>
                                            <p:strVal val="#ppt_y"/>
                                          </p:val>
                                        </p:tav>
                                      </p:tavLst>
                                    </p:anim>
                                  </p:childTnLst>
                                </p:cTn>
                              </p:par>
                            </p:childTnLst>
                          </p:cTn>
                        </p:par>
                        <p:par>
                          <p:cTn id="78" fill="hold">
                            <p:stCondLst>
                              <p:cond delay="4750"/>
                            </p:stCondLst>
                            <p:childTnLst>
                              <p:par>
                                <p:cTn id="79" presetID="53" presetClass="entr" presetSubtype="16"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p:cTn id="81" dur="500" fill="hold"/>
                                        <p:tgtEl>
                                          <p:spTgt spid="35"/>
                                        </p:tgtEl>
                                        <p:attrNameLst>
                                          <p:attrName>ppt_w</p:attrName>
                                        </p:attrNameLst>
                                      </p:cBhvr>
                                      <p:tavLst>
                                        <p:tav tm="0">
                                          <p:val>
                                            <p:fltVal val="0"/>
                                          </p:val>
                                        </p:tav>
                                        <p:tav tm="100000">
                                          <p:val>
                                            <p:strVal val="#ppt_w"/>
                                          </p:val>
                                        </p:tav>
                                      </p:tavLst>
                                    </p:anim>
                                    <p:anim calcmode="lin" valueType="num">
                                      <p:cBhvr>
                                        <p:cTn id="82" dur="500" fill="hold"/>
                                        <p:tgtEl>
                                          <p:spTgt spid="35"/>
                                        </p:tgtEl>
                                        <p:attrNameLst>
                                          <p:attrName>ppt_h</p:attrName>
                                        </p:attrNameLst>
                                      </p:cBhvr>
                                      <p:tavLst>
                                        <p:tav tm="0">
                                          <p:val>
                                            <p:fltVal val="0"/>
                                          </p:val>
                                        </p:tav>
                                        <p:tav tm="100000">
                                          <p:val>
                                            <p:strVal val="#ppt_h"/>
                                          </p:val>
                                        </p:tav>
                                      </p:tavLst>
                                    </p:anim>
                                    <p:animEffect transition="in" filter="fade">
                                      <p:cBhvr>
                                        <p:cTn id="83" dur="500"/>
                                        <p:tgtEl>
                                          <p:spTgt spid="35"/>
                                        </p:tgtEl>
                                      </p:cBhvr>
                                    </p:animEffect>
                                  </p:childTnLst>
                                </p:cTn>
                              </p:par>
                            </p:childTnLst>
                          </p:cTn>
                        </p:par>
                        <p:par>
                          <p:cTn id="84" fill="hold">
                            <p:stCondLst>
                              <p:cond delay="5250"/>
                            </p:stCondLst>
                            <p:childTnLst>
                              <p:par>
                                <p:cTn id="85" presetID="2" presetClass="entr" presetSubtype="1" fill="hold" grpId="0" nodeType="afterEffect">
                                  <p:stCondLst>
                                    <p:cond delay="0"/>
                                  </p:stCondLst>
                                  <p:childTnLst>
                                    <p:set>
                                      <p:cBhvr>
                                        <p:cTn id="86" dur="1" fill="hold">
                                          <p:stCondLst>
                                            <p:cond delay="0"/>
                                          </p:stCondLst>
                                        </p:cTn>
                                        <p:tgtEl>
                                          <p:spTgt spid="10"/>
                                        </p:tgtEl>
                                        <p:attrNameLst>
                                          <p:attrName>style.visibility</p:attrName>
                                        </p:attrNameLst>
                                      </p:cBhvr>
                                      <p:to>
                                        <p:strVal val="visible"/>
                                      </p:to>
                                    </p:set>
                                    <p:anim calcmode="lin" valueType="num">
                                      <p:cBhvr additive="base">
                                        <p:cTn id="87" dur="500" fill="hold"/>
                                        <p:tgtEl>
                                          <p:spTgt spid="10"/>
                                        </p:tgtEl>
                                        <p:attrNameLst>
                                          <p:attrName>ppt_x</p:attrName>
                                        </p:attrNameLst>
                                      </p:cBhvr>
                                      <p:tavLst>
                                        <p:tav tm="0">
                                          <p:val>
                                            <p:strVal val="#ppt_x"/>
                                          </p:val>
                                        </p:tav>
                                        <p:tav tm="100000">
                                          <p:val>
                                            <p:strVal val="#ppt_x"/>
                                          </p:val>
                                        </p:tav>
                                      </p:tavLst>
                                    </p:anim>
                                    <p:anim calcmode="lin" valueType="num">
                                      <p:cBhvr additive="base">
                                        <p:cTn id="88" dur="500" fill="hold"/>
                                        <p:tgtEl>
                                          <p:spTgt spid="10"/>
                                        </p:tgtEl>
                                        <p:attrNameLst>
                                          <p:attrName>ppt_y</p:attrName>
                                        </p:attrNameLst>
                                      </p:cBhvr>
                                      <p:tavLst>
                                        <p:tav tm="0">
                                          <p:val>
                                            <p:strVal val="0-#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23"/>
                                        </p:tgtEl>
                                        <p:attrNameLst>
                                          <p:attrName>style.visibility</p:attrName>
                                        </p:attrNameLst>
                                      </p:cBhvr>
                                      <p:to>
                                        <p:strVal val="visible"/>
                                      </p:to>
                                    </p:set>
                                    <p:anim calcmode="lin" valueType="num">
                                      <p:cBhvr additive="base">
                                        <p:cTn id="91" dur="500" fill="hold"/>
                                        <p:tgtEl>
                                          <p:spTgt spid="23"/>
                                        </p:tgtEl>
                                        <p:attrNameLst>
                                          <p:attrName>ppt_x</p:attrName>
                                        </p:attrNameLst>
                                      </p:cBhvr>
                                      <p:tavLst>
                                        <p:tav tm="0">
                                          <p:val>
                                            <p:strVal val="#ppt_x"/>
                                          </p:val>
                                        </p:tav>
                                        <p:tav tm="100000">
                                          <p:val>
                                            <p:strVal val="#ppt_x"/>
                                          </p:val>
                                        </p:tav>
                                      </p:tavLst>
                                    </p:anim>
                                    <p:anim calcmode="lin" valueType="num">
                                      <p:cBhvr additive="base">
                                        <p:cTn id="92" dur="500" fill="hold"/>
                                        <p:tgtEl>
                                          <p:spTgt spid="23"/>
                                        </p:tgtEl>
                                        <p:attrNameLst>
                                          <p:attrName>ppt_y</p:attrName>
                                        </p:attrNameLst>
                                      </p:cBhvr>
                                      <p:tavLst>
                                        <p:tav tm="0">
                                          <p:val>
                                            <p:strVal val="1+#ppt_h/2"/>
                                          </p:val>
                                        </p:tav>
                                        <p:tav tm="100000">
                                          <p:val>
                                            <p:strVal val="#ppt_y"/>
                                          </p:val>
                                        </p:tav>
                                      </p:tavLst>
                                    </p:anim>
                                  </p:childTnLst>
                                </p:cTn>
                              </p:par>
                            </p:childTnLst>
                          </p:cTn>
                        </p:par>
                        <p:par>
                          <p:cTn id="93" fill="hold">
                            <p:stCondLst>
                              <p:cond delay="5750"/>
                            </p:stCondLst>
                            <p:childTnLst>
                              <p:par>
                                <p:cTn id="94" presetID="53" presetClass="entr" presetSubtype="16" fill="hold" grpId="0" nodeType="after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p:cTn id="96" dur="500" fill="hold"/>
                                        <p:tgtEl>
                                          <p:spTgt spid="34"/>
                                        </p:tgtEl>
                                        <p:attrNameLst>
                                          <p:attrName>ppt_w</p:attrName>
                                        </p:attrNameLst>
                                      </p:cBhvr>
                                      <p:tavLst>
                                        <p:tav tm="0">
                                          <p:val>
                                            <p:fltVal val="0"/>
                                          </p:val>
                                        </p:tav>
                                        <p:tav tm="100000">
                                          <p:val>
                                            <p:strVal val="#ppt_w"/>
                                          </p:val>
                                        </p:tav>
                                      </p:tavLst>
                                    </p:anim>
                                    <p:anim calcmode="lin" valueType="num">
                                      <p:cBhvr>
                                        <p:cTn id="97" dur="500" fill="hold"/>
                                        <p:tgtEl>
                                          <p:spTgt spid="34"/>
                                        </p:tgtEl>
                                        <p:attrNameLst>
                                          <p:attrName>ppt_h</p:attrName>
                                        </p:attrNameLst>
                                      </p:cBhvr>
                                      <p:tavLst>
                                        <p:tav tm="0">
                                          <p:val>
                                            <p:fltVal val="0"/>
                                          </p:val>
                                        </p:tav>
                                        <p:tav tm="100000">
                                          <p:val>
                                            <p:strVal val="#ppt_h"/>
                                          </p:val>
                                        </p:tav>
                                      </p:tavLst>
                                    </p:anim>
                                    <p:animEffect transition="in" filter="fade">
                                      <p:cBhvr>
                                        <p:cTn id="98" dur="500"/>
                                        <p:tgtEl>
                                          <p:spTgt spid="34"/>
                                        </p:tgtEl>
                                      </p:cBhvr>
                                    </p:animEffect>
                                  </p:childTnLst>
                                </p:cTn>
                              </p:par>
                            </p:childTnLst>
                          </p:cTn>
                        </p:par>
                        <p:par>
                          <p:cTn id="99" fill="hold">
                            <p:stCondLst>
                              <p:cond delay="6250"/>
                            </p:stCondLst>
                            <p:childTnLst>
                              <p:par>
                                <p:cTn id="100" presetID="2" presetClass="entr" presetSubtype="1" fill="hold" grpId="0" nodeType="afterEffect">
                                  <p:stCondLst>
                                    <p:cond delay="0"/>
                                  </p:stCondLst>
                                  <p:childTnLst>
                                    <p:set>
                                      <p:cBhvr>
                                        <p:cTn id="101" dur="1" fill="hold">
                                          <p:stCondLst>
                                            <p:cond delay="0"/>
                                          </p:stCondLst>
                                        </p:cTn>
                                        <p:tgtEl>
                                          <p:spTgt spid="11"/>
                                        </p:tgtEl>
                                        <p:attrNameLst>
                                          <p:attrName>style.visibility</p:attrName>
                                        </p:attrNameLst>
                                      </p:cBhvr>
                                      <p:to>
                                        <p:strVal val="visible"/>
                                      </p:to>
                                    </p:set>
                                    <p:anim calcmode="lin" valueType="num">
                                      <p:cBhvr additive="base">
                                        <p:cTn id="102" dur="500" fill="hold"/>
                                        <p:tgtEl>
                                          <p:spTgt spid="11"/>
                                        </p:tgtEl>
                                        <p:attrNameLst>
                                          <p:attrName>ppt_x</p:attrName>
                                        </p:attrNameLst>
                                      </p:cBhvr>
                                      <p:tavLst>
                                        <p:tav tm="0">
                                          <p:val>
                                            <p:strVal val="#ppt_x"/>
                                          </p:val>
                                        </p:tav>
                                        <p:tav tm="100000">
                                          <p:val>
                                            <p:strVal val="#ppt_x"/>
                                          </p:val>
                                        </p:tav>
                                      </p:tavLst>
                                    </p:anim>
                                    <p:anim calcmode="lin" valueType="num">
                                      <p:cBhvr additive="base">
                                        <p:cTn id="103" dur="500" fill="hold"/>
                                        <p:tgtEl>
                                          <p:spTgt spid="11"/>
                                        </p:tgtEl>
                                        <p:attrNameLst>
                                          <p:attrName>ppt_y</p:attrName>
                                        </p:attrNameLst>
                                      </p:cBhvr>
                                      <p:tavLst>
                                        <p:tav tm="0">
                                          <p:val>
                                            <p:strVal val="0-#ppt_h/2"/>
                                          </p:val>
                                        </p:tav>
                                        <p:tav tm="100000">
                                          <p:val>
                                            <p:strVal val="#ppt_y"/>
                                          </p:val>
                                        </p:tav>
                                      </p:tavLst>
                                    </p:anim>
                                  </p:childTnLst>
                                </p:cTn>
                              </p:par>
                            </p:childTnLst>
                          </p:cTn>
                        </p:par>
                        <p:par>
                          <p:cTn id="104" fill="hold">
                            <p:stCondLst>
                              <p:cond delay="6750"/>
                            </p:stCondLst>
                            <p:childTnLst>
                              <p:par>
                                <p:cTn id="105" presetID="22" presetClass="entr" presetSubtype="8" fill="hold" grpId="0" nodeType="after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left)">
                                      <p:cBhvr>
                                        <p:cTn id="107" dur="125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32" grpId="0"/>
      <p:bldP spid="33" grpId="0"/>
      <p:bldP spid="34" grpId="0"/>
      <p:bldP spid="35" grpId="0"/>
      <p:bldP spid="36" grpId="0"/>
      <p:bldP spid="37" grpId="0"/>
      <p:bldP spid="3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6" name="组合 5"/>
          <p:cNvGrpSpPr/>
          <p:nvPr/>
        </p:nvGrpSpPr>
        <p:grpSpPr>
          <a:xfrm>
            <a:off x="1443243" y="3250494"/>
            <a:ext cx="6264696" cy="463841"/>
            <a:chOff x="1619672" y="3325841"/>
            <a:chExt cx="6264696" cy="463841"/>
          </a:xfrm>
        </p:grpSpPr>
        <p:sp>
          <p:nvSpPr>
            <p:cNvPr id="7" name="圆角矩形 6"/>
            <p:cNvSpPr/>
            <p:nvPr/>
          </p:nvSpPr>
          <p:spPr>
            <a:xfrm>
              <a:off x="1619672" y="3325841"/>
              <a:ext cx="6264696" cy="463841"/>
            </a:xfrm>
            <a:prstGeom prst="roundRect">
              <a:avLst/>
            </a:pr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1691680" y="3403872"/>
              <a:ext cx="6192688" cy="338554"/>
            </a:xfrm>
            <a:prstGeom prst="rect">
              <a:avLst/>
            </a:prstGeom>
          </p:spPr>
          <p:txBody>
            <a:bodyPr wrap="square">
              <a:spAutoFit/>
            </a:bodyPr>
            <a:lstStyle/>
            <a:p>
              <a:pPr algn="ctr"/>
              <a:r>
                <a:rPr lang="zh-CN" altLang="en-US" sz="1600" dirty="0">
                  <a:solidFill>
                    <a:schemeClr val="bg1"/>
                  </a:solidFill>
                  <a:latin typeface="微软雅黑" pitchFamily="34" charset="-122"/>
                  <a:ea typeface="微软雅黑" pitchFamily="34" charset="-122"/>
                </a:rPr>
                <a:t>请在此处输入您的文本，或者复制您的文本粘贴到此处请在此处</a:t>
              </a:r>
            </a:p>
          </p:txBody>
        </p:sp>
      </p:grpSp>
      <p:grpSp>
        <p:nvGrpSpPr>
          <p:cNvPr id="9" name="组合 8"/>
          <p:cNvGrpSpPr/>
          <p:nvPr/>
        </p:nvGrpSpPr>
        <p:grpSpPr>
          <a:xfrm>
            <a:off x="1334505" y="1488291"/>
            <a:ext cx="1377351" cy="1741822"/>
            <a:chOff x="1510934" y="1563638"/>
            <a:chExt cx="1377351" cy="1741822"/>
          </a:xfrm>
        </p:grpSpPr>
        <p:sp>
          <p:nvSpPr>
            <p:cNvPr id="10" name="矩形 9"/>
            <p:cNvSpPr/>
            <p:nvPr/>
          </p:nvSpPr>
          <p:spPr>
            <a:xfrm>
              <a:off x="1510934" y="2805821"/>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lumMod val="75000"/>
                      <a:lumOff val="25000"/>
                    </a:schemeClr>
                  </a:solidFill>
                  <a:latin typeface="微软雅黑" pitchFamily="34" charset="-122"/>
                  <a:ea typeface="微软雅黑" pitchFamily="34" charset="-122"/>
                  <a:sym typeface="Arial" panose="020B0604020202020204" pitchFamily="34" charset="0"/>
                </a:rPr>
                <a:t>输入文本</a:t>
              </a:r>
              <a:endParaRPr lang="zh-CN" altLang="en-US" b="1" dirty="0">
                <a:solidFill>
                  <a:schemeClr val="tx1">
                    <a:lumMod val="75000"/>
                    <a:lumOff val="25000"/>
                  </a:schemeClr>
                </a:solidFill>
                <a:latin typeface="微软雅黑" pitchFamily="34" charset="-122"/>
                <a:ea typeface="微软雅黑" pitchFamily="34" charset="-122"/>
                <a:sym typeface="Arial" panose="020B0604020202020204" pitchFamily="34" charset="0"/>
              </a:endParaRPr>
            </a:p>
          </p:txBody>
        </p:sp>
        <p:sp>
          <p:nvSpPr>
            <p:cNvPr id="11" name="椭圆 10"/>
            <p:cNvSpPr/>
            <p:nvPr/>
          </p:nvSpPr>
          <p:spPr>
            <a:xfrm>
              <a:off x="1568005" y="1563638"/>
              <a:ext cx="1246474" cy="1246474"/>
            </a:xfrm>
            <a:prstGeom prst="ellipse">
              <a:avLst/>
            </a:prstGeom>
            <a:solidFill>
              <a:srgbClr val="3AC1D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80"/>
            <p:cNvSpPr>
              <a:spLocks noEditPoints="1"/>
            </p:cNvSpPr>
            <p:nvPr/>
          </p:nvSpPr>
          <p:spPr bwMode="auto">
            <a:xfrm>
              <a:off x="1833980" y="1984673"/>
              <a:ext cx="714523" cy="385548"/>
            </a:xfrm>
            <a:custGeom>
              <a:avLst/>
              <a:gdLst>
                <a:gd name="T0" fmla="*/ 20 w 192"/>
                <a:gd name="T1" fmla="*/ 0 h 104"/>
                <a:gd name="T2" fmla="*/ 0 w 192"/>
                <a:gd name="T3" fmla="*/ 84 h 104"/>
                <a:gd name="T4" fmla="*/ 172 w 192"/>
                <a:gd name="T5" fmla="*/ 104 h 104"/>
                <a:gd name="T6" fmla="*/ 192 w 192"/>
                <a:gd name="T7" fmla="*/ 20 h 104"/>
                <a:gd name="T8" fmla="*/ 92 w 192"/>
                <a:gd name="T9" fmla="*/ 24 h 104"/>
                <a:gd name="T10" fmla="*/ 104 w 192"/>
                <a:gd name="T11" fmla="*/ 28 h 104"/>
                <a:gd name="T12" fmla="*/ 92 w 192"/>
                <a:gd name="T13" fmla="*/ 32 h 104"/>
                <a:gd name="T14" fmla="*/ 92 w 192"/>
                <a:gd name="T15" fmla="*/ 24 h 104"/>
                <a:gd name="T16" fmla="*/ 100 w 192"/>
                <a:gd name="T17" fmla="*/ 48 h 104"/>
                <a:gd name="T18" fmla="*/ 100 w 192"/>
                <a:gd name="T19" fmla="*/ 56 h 104"/>
                <a:gd name="T20" fmla="*/ 88 w 192"/>
                <a:gd name="T21" fmla="*/ 52 h 104"/>
                <a:gd name="T22" fmla="*/ 68 w 192"/>
                <a:gd name="T23" fmla="*/ 24 h 104"/>
                <a:gd name="T24" fmla="*/ 80 w 192"/>
                <a:gd name="T25" fmla="*/ 28 h 104"/>
                <a:gd name="T26" fmla="*/ 68 w 192"/>
                <a:gd name="T27" fmla="*/ 32 h 104"/>
                <a:gd name="T28" fmla="*/ 68 w 192"/>
                <a:gd name="T29" fmla="*/ 24 h 104"/>
                <a:gd name="T30" fmla="*/ 76 w 192"/>
                <a:gd name="T31" fmla="*/ 48 h 104"/>
                <a:gd name="T32" fmla="*/ 76 w 192"/>
                <a:gd name="T33" fmla="*/ 56 h 104"/>
                <a:gd name="T34" fmla="*/ 64 w 192"/>
                <a:gd name="T35" fmla="*/ 52 h 104"/>
                <a:gd name="T36" fmla="*/ 52 w 192"/>
                <a:gd name="T37" fmla="*/ 80 h 104"/>
                <a:gd name="T38" fmla="*/ 40 w 192"/>
                <a:gd name="T39" fmla="*/ 76 h 104"/>
                <a:gd name="T40" fmla="*/ 52 w 192"/>
                <a:gd name="T41" fmla="*/ 72 h 104"/>
                <a:gd name="T42" fmla="*/ 52 w 192"/>
                <a:gd name="T43" fmla="*/ 80 h 104"/>
                <a:gd name="T44" fmla="*/ 44 w 192"/>
                <a:gd name="T45" fmla="*/ 56 h 104"/>
                <a:gd name="T46" fmla="*/ 44 w 192"/>
                <a:gd name="T47" fmla="*/ 48 h 104"/>
                <a:gd name="T48" fmla="*/ 56 w 192"/>
                <a:gd name="T49" fmla="*/ 52 h 104"/>
                <a:gd name="T50" fmla="*/ 52 w 192"/>
                <a:gd name="T51" fmla="*/ 32 h 104"/>
                <a:gd name="T52" fmla="*/ 40 w 192"/>
                <a:gd name="T53" fmla="*/ 28 h 104"/>
                <a:gd name="T54" fmla="*/ 52 w 192"/>
                <a:gd name="T55" fmla="*/ 24 h 104"/>
                <a:gd name="T56" fmla="*/ 52 w 192"/>
                <a:gd name="T57" fmla="*/ 32 h 104"/>
                <a:gd name="T58" fmla="*/ 68 w 192"/>
                <a:gd name="T59" fmla="*/ 80 h 104"/>
                <a:gd name="T60" fmla="*/ 68 w 192"/>
                <a:gd name="T61" fmla="*/ 72 h 104"/>
                <a:gd name="T62" fmla="*/ 128 w 192"/>
                <a:gd name="T63" fmla="*/ 76 h 104"/>
                <a:gd name="T64" fmla="*/ 124 w 192"/>
                <a:gd name="T65" fmla="*/ 56 h 104"/>
                <a:gd name="T66" fmla="*/ 112 w 192"/>
                <a:gd name="T67" fmla="*/ 52 h 104"/>
                <a:gd name="T68" fmla="*/ 124 w 192"/>
                <a:gd name="T69" fmla="*/ 48 h 104"/>
                <a:gd name="T70" fmla="*/ 124 w 192"/>
                <a:gd name="T71" fmla="*/ 56 h 104"/>
                <a:gd name="T72" fmla="*/ 116 w 192"/>
                <a:gd name="T73" fmla="*/ 32 h 104"/>
                <a:gd name="T74" fmla="*/ 116 w 192"/>
                <a:gd name="T75" fmla="*/ 24 h 104"/>
                <a:gd name="T76" fmla="*/ 128 w 192"/>
                <a:gd name="T77" fmla="*/ 28 h 104"/>
                <a:gd name="T78" fmla="*/ 148 w 192"/>
                <a:gd name="T79" fmla="*/ 80 h 104"/>
                <a:gd name="T80" fmla="*/ 136 w 192"/>
                <a:gd name="T81" fmla="*/ 76 h 104"/>
                <a:gd name="T82" fmla="*/ 148 w 192"/>
                <a:gd name="T83" fmla="*/ 72 h 104"/>
                <a:gd name="T84" fmla="*/ 148 w 192"/>
                <a:gd name="T85" fmla="*/ 80 h 104"/>
                <a:gd name="T86" fmla="*/ 140 w 192"/>
                <a:gd name="T87" fmla="*/ 56 h 104"/>
                <a:gd name="T88" fmla="*/ 140 w 192"/>
                <a:gd name="T89" fmla="*/ 48 h 104"/>
                <a:gd name="T90" fmla="*/ 152 w 192"/>
                <a:gd name="T91" fmla="*/ 52 h 104"/>
                <a:gd name="T92" fmla="*/ 148 w 192"/>
                <a:gd name="T93" fmla="*/ 32 h 104"/>
                <a:gd name="T94" fmla="*/ 136 w 192"/>
                <a:gd name="T95" fmla="*/ 28 h 104"/>
                <a:gd name="T96" fmla="*/ 148 w 192"/>
                <a:gd name="T97" fmla="*/ 24 h 104"/>
                <a:gd name="T98" fmla="*/ 148 w 192"/>
                <a:gd name="T99" fmla="*/ 3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2" h="104">
                  <a:moveTo>
                    <a:pt x="172" y="0"/>
                  </a:moveTo>
                  <a:cubicBezTo>
                    <a:pt x="20" y="0"/>
                    <a:pt x="20" y="0"/>
                    <a:pt x="20" y="0"/>
                  </a:cubicBezTo>
                  <a:cubicBezTo>
                    <a:pt x="9" y="0"/>
                    <a:pt x="0" y="9"/>
                    <a:pt x="0" y="20"/>
                  </a:cubicBezTo>
                  <a:cubicBezTo>
                    <a:pt x="0" y="84"/>
                    <a:pt x="0" y="84"/>
                    <a:pt x="0" y="84"/>
                  </a:cubicBezTo>
                  <a:cubicBezTo>
                    <a:pt x="0" y="95"/>
                    <a:pt x="9" y="104"/>
                    <a:pt x="20" y="104"/>
                  </a:cubicBezTo>
                  <a:cubicBezTo>
                    <a:pt x="172" y="104"/>
                    <a:pt x="172" y="104"/>
                    <a:pt x="172" y="104"/>
                  </a:cubicBezTo>
                  <a:cubicBezTo>
                    <a:pt x="183" y="104"/>
                    <a:pt x="192" y="95"/>
                    <a:pt x="192" y="84"/>
                  </a:cubicBezTo>
                  <a:cubicBezTo>
                    <a:pt x="192" y="20"/>
                    <a:pt x="192" y="20"/>
                    <a:pt x="192" y="20"/>
                  </a:cubicBezTo>
                  <a:cubicBezTo>
                    <a:pt x="192" y="9"/>
                    <a:pt x="183" y="0"/>
                    <a:pt x="172" y="0"/>
                  </a:cubicBezTo>
                  <a:close/>
                  <a:moveTo>
                    <a:pt x="92" y="24"/>
                  </a:moveTo>
                  <a:cubicBezTo>
                    <a:pt x="100" y="24"/>
                    <a:pt x="100" y="24"/>
                    <a:pt x="100" y="24"/>
                  </a:cubicBezTo>
                  <a:cubicBezTo>
                    <a:pt x="102" y="24"/>
                    <a:pt x="104" y="26"/>
                    <a:pt x="104" y="28"/>
                  </a:cubicBezTo>
                  <a:cubicBezTo>
                    <a:pt x="104" y="30"/>
                    <a:pt x="102" y="32"/>
                    <a:pt x="100" y="32"/>
                  </a:cubicBezTo>
                  <a:cubicBezTo>
                    <a:pt x="92" y="32"/>
                    <a:pt x="92" y="32"/>
                    <a:pt x="92" y="32"/>
                  </a:cubicBezTo>
                  <a:cubicBezTo>
                    <a:pt x="90" y="32"/>
                    <a:pt x="88" y="30"/>
                    <a:pt x="88" y="28"/>
                  </a:cubicBezTo>
                  <a:cubicBezTo>
                    <a:pt x="88" y="26"/>
                    <a:pt x="90" y="24"/>
                    <a:pt x="92" y="24"/>
                  </a:cubicBezTo>
                  <a:close/>
                  <a:moveTo>
                    <a:pt x="92" y="48"/>
                  </a:moveTo>
                  <a:cubicBezTo>
                    <a:pt x="100" y="48"/>
                    <a:pt x="100" y="48"/>
                    <a:pt x="100" y="48"/>
                  </a:cubicBezTo>
                  <a:cubicBezTo>
                    <a:pt x="102" y="48"/>
                    <a:pt x="104" y="50"/>
                    <a:pt x="104" y="52"/>
                  </a:cubicBezTo>
                  <a:cubicBezTo>
                    <a:pt x="104" y="54"/>
                    <a:pt x="102" y="56"/>
                    <a:pt x="100" y="56"/>
                  </a:cubicBezTo>
                  <a:cubicBezTo>
                    <a:pt x="92" y="56"/>
                    <a:pt x="92" y="56"/>
                    <a:pt x="92" y="56"/>
                  </a:cubicBezTo>
                  <a:cubicBezTo>
                    <a:pt x="90" y="56"/>
                    <a:pt x="88" y="54"/>
                    <a:pt x="88" y="52"/>
                  </a:cubicBezTo>
                  <a:cubicBezTo>
                    <a:pt x="88" y="50"/>
                    <a:pt x="90" y="48"/>
                    <a:pt x="92" y="48"/>
                  </a:cubicBezTo>
                  <a:close/>
                  <a:moveTo>
                    <a:pt x="68" y="24"/>
                  </a:moveTo>
                  <a:cubicBezTo>
                    <a:pt x="76" y="24"/>
                    <a:pt x="76" y="24"/>
                    <a:pt x="76" y="24"/>
                  </a:cubicBezTo>
                  <a:cubicBezTo>
                    <a:pt x="78" y="24"/>
                    <a:pt x="80" y="26"/>
                    <a:pt x="80" y="28"/>
                  </a:cubicBezTo>
                  <a:cubicBezTo>
                    <a:pt x="80" y="30"/>
                    <a:pt x="78" y="32"/>
                    <a:pt x="76" y="32"/>
                  </a:cubicBezTo>
                  <a:cubicBezTo>
                    <a:pt x="68" y="32"/>
                    <a:pt x="68" y="32"/>
                    <a:pt x="68" y="32"/>
                  </a:cubicBezTo>
                  <a:cubicBezTo>
                    <a:pt x="66" y="32"/>
                    <a:pt x="64" y="30"/>
                    <a:pt x="64" y="28"/>
                  </a:cubicBezTo>
                  <a:cubicBezTo>
                    <a:pt x="64" y="26"/>
                    <a:pt x="66" y="24"/>
                    <a:pt x="68" y="24"/>
                  </a:cubicBezTo>
                  <a:close/>
                  <a:moveTo>
                    <a:pt x="68" y="48"/>
                  </a:moveTo>
                  <a:cubicBezTo>
                    <a:pt x="76" y="48"/>
                    <a:pt x="76" y="48"/>
                    <a:pt x="76" y="48"/>
                  </a:cubicBezTo>
                  <a:cubicBezTo>
                    <a:pt x="78" y="48"/>
                    <a:pt x="80" y="50"/>
                    <a:pt x="80" y="52"/>
                  </a:cubicBezTo>
                  <a:cubicBezTo>
                    <a:pt x="80" y="54"/>
                    <a:pt x="78" y="56"/>
                    <a:pt x="76" y="56"/>
                  </a:cubicBezTo>
                  <a:cubicBezTo>
                    <a:pt x="68" y="56"/>
                    <a:pt x="68" y="56"/>
                    <a:pt x="68" y="56"/>
                  </a:cubicBezTo>
                  <a:cubicBezTo>
                    <a:pt x="66" y="56"/>
                    <a:pt x="64" y="54"/>
                    <a:pt x="64" y="52"/>
                  </a:cubicBezTo>
                  <a:cubicBezTo>
                    <a:pt x="64" y="50"/>
                    <a:pt x="66" y="48"/>
                    <a:pt x="68" y="48"/>
                  </a:cubicBezTo>
                  <a:close/>
                  <a:moveTo>
                    <a:pt x="52" y="80"/>
                  </a:moveTo>
                  <a:cubicBezTo>
                    <a:pt x="44" y="80"/>
                    <a:pt x="44" y="80"/>
                    <a:pt x="44" y="80"/>
                  </a:cubicBezTo>
                  <a:cubicBezTo>
                    <a:pt x="42" y="80"/>
                    <a:pt x="40" y="78"/>
                    <a:pt x="40" y="76"/>
                  </a:cubicBezTo>
                  <a:cubicBezTo>
                    <a:pt x="40" y="74"/>
                    <a:pt x="42" y="72"/>
                    <a:pt x="44" y="72"/>
                  </a:cubicBezTo>
                  <a:cubicBezTo>
                    <a:pt x="52" y="72"/>
                    <a:pt x="52" y="72"/>
                    <a:pt x="52" y="72"/>
                  </a:cubicBezTo>
                  <a:cubicBezTo>
                    <a:pt x="54" y="72"/>
                    <a:pt x="56" y="74"/>
                    <a:pt x="56" y="76"/>
                  </a:cubicBezTo>
                  <a:cubicBezTo>
                    <a:pt x="56" y="78"/>
                    <a:pt x="54" y="80"/>
                    <a:pt x="52" y="80"/>
                  </a:cubicBezTo>
                  <a:close/>
                  <a:moveTo>
                    <a:pt x="52" y="56"/>
                  </a:moveTo>
                  <a:cubicBezTo>
                    <a:pt x="44" y="56"/>
                    <a:pt x="44" y="56"/>
                    <a:pt x="44" y="56"/>
                  </a:cubicBezTo>
                  <a:cubicBezTo>
                    <a:pt x="42" y="56"/>
                    <a:pt x="40" y="54"/>
                    <a:pt x="40" y="52"/>
                  </a:cubicBezTo>
                  <a:cubicBezTo>
                    <a:pt x="40" y="50"/>
                    <a:pt x="42" y="48"/>
                    <a:pt x="44" y="48"/>
                  </a:cubicBezTo>
                  <a:cubicBezTo>
                    <a:pt x="52" y="48"/>
                    <a:pt x="52" y="48"/>
                    <a:pt x="52" y="48"/>
                  </a:cubicBezTo>
                  <a:cubicBezTo>
                    <a:pt x="54" y="48"/>
                    <a:pt x="56" y="50"/>
                    <a:pt x="56" y="52"/>
                  </a:cubicBezTo>
                  <a:cubicBezTo>
                    <a:pt x="56" y="54"/>
                    <a:pt x="54" y="56"/>
                    <a:pt x="52" y="56"/>
                  </a:cubicBezTo>
                  <a:close/>
                  <a:moveTo>
                    <a:pt x="52" y="32"/>
                  </a:moveTo>
                  <a:cubicBezTo>
                    <a:pt x="44" y="32"/>
                    <a:pt x="44" y="32"/>
                    <a:pt x="44" y="32"/>
                  </a:cubicBezTo>
                  <a:cubicBezTo>
                    <a:pt x="42" y="32"/>
                    <a:pt x="40" y="30"/>
                    <a:pt x="40" y="28"/>
                  </a:cubicBezTo>
                  <a:cubicBezTo>
                    <a:pt x="40" y="26"/>
                    <a:pt x="42" y="24"/>
                    <a:pt x="44" y="24"/>
                  </a:cubicBezTo>
                  <a:cubicBezTo>
                    <a:pt x="52" y="24"/>
                    <a:pt x="52" y="24"/>
                    <a:pt x="52" y="24"/>
                  </a:cubicBezTo>
                  <a:cubicBezTo>
                    <a:pt x="54" y="24"/>
                    <a:pt x="56" y="26"/>
                    <a:pt x="56" y="28"/>
                  </a:cubicBezTo>
                  <a:cubicBezTo>
                    <a:pt x="56" y="30"/>
                    <a:pt x="54" y="32"/>
                    <a:pt x="52" y="32"/>
                  </a:cubicBezTo>
                  <a:close/>
                  <a:moveTo>
                    <a:pt x="124" y="80"/>
                  </a:moveTo>
                  <a:cubicBezTo>
                    <a:pt x="68" y="80"/>
                    <a:pt x="68" y="80"/>
                    <a:pt x="68" y="80"/>
                  </a:cubicBezTo>
                  <a:cubicBezTo>
                    <a:pt x="66" y="80"/>
                    <a:pt x="64" y="78"/>
                    <a:pt x="64" y="76"/>
                  </a:cubicBezTo>
                  <a:cubicBezTo>
                    <a:pt x="64" y="74"/>
                    <a:pt x="66" y="72"/>
                    <a:pt x="68" y="72"/>
                  </a:cubicBezTo>
                  <a:cubicBezTo>
                    <a:pt x="124" y="72"/>
                    <a:pt x="124" y="72"/>
                    <a:pt x="124" y="72"/>
                  </a:cubicBezTo>
                  <a:cubicBezTo>
                    <a:pt x="126" y="72"/>
                    <a:pt x="128" y="74"/>
                    <a:pt x="128" y="76"/>
                  </a:cubicBezTo>
                  <a:cubicBezTo>
                    <a:pt x="128" y="78"/>
                    <a:pt x="126" y="80"/>
                    <a:pt x="124" y="80"/>
                  </a:cubicBezTo>
                  <a:close/>
                  <a:moveTo>
                    <a:pt x="124" y="56"/>
                  </a:moveTo>
                  <a:cubicBezTo>
                    <a:pt x="116" y="56"/>
                    <a:pt x="116" y="56"/>
                    <a:pt x="116" y="56"/>
                  </a:cubicBezTo>
                  <a:cubicBezTo>
                    <a:pt x="114" y="56"/>
                    <a:pt x="112" y="54"/>
                    <a:pt x="112" y="52"/>
                  </a:cubicBezTo>
                  <a:cubicBezTo>
                    <a:pt x="112" y="50"/>
                    <a:pt x="114" y="48"/>
                    <a:pt x="116" y="48"/>
                  </a:cubicBezTo>
                  <a:cubicBezTo>
                    <a:pt x="124" y="48"/>
                    <a:pt x="124" y="48"/>
                    <a:pt x="124" y="48"/>
                  </a:cubicBezTo>
                  <a:cubicBezTo>
                    <a:pt x="126" y="48"/>
                    <a:pt x="128" y="50"/>
                    <a:pt x="128" y="52"/>
                  </a:cubicBezTo>
                  <a:cubicBezTo>
                    <a:pt x="128" y="54"/>
                    <a:pt x="126" y="56"/>
                    <a:pt x="124" y="56"/>
                  </a:cubicBezTo>
                  <a:close/>
                  <a:moveTo>
                    <a:pt x="124" y="32"/>
                  </a:moveTo>
                  <a:cubicBezTo>
                    <a:pt x="116" y="32"/>
                    <a:pt x="116" y="32"/>
                    <a:pt x="116" y="32"/>
                  </a:cubicBezTo>
                  <a:cubicBezTo>
                    <a:pt x="114" y="32"/>
                    <a:pt x="112" y="30"/>
                    <a:pt x="112" y="28"/>
                  </a:cubicBezTo>
                  <a:cubicBezTo>
                    <a:pt x="112" y="26"/>
                    <a:pt x="114" y="24"/>
                    <a:pt x="116" y="24"/>
                  </a:cubicBezTo>
                  <a:cubicBezTo>
                    <a:pt x="124" y="24"/>
                    <a:pt x="124" y="24"/>
                    <a:pt x="124" y="24"/>
                  </a:cubicBezTo>
                  <a:cubicBezTo>
                    <a:pt x="126" y="24"/>
                    <a:pt x="128" y="26"/>
                    <a:pt x="128" y="28"/>
                  </a:cubicBezTo>
                  <a:cubicBezTo>
                    <a:pt x="128" y="30"/>
                    <a:pt x="126" y="32"/>
                    <a:pt x="124" y="32"/>
                  </a:cubicBezTo>
                  <a:close/>
                  <a:moveTo>
                    <a:pt x="148" y="80"/>
                  </a:moveTo>
                  <a:cubicBezTo>
                    <a:pt x="140" y="80"/>
                    <a:pt x="140" y="80"/>
                    <a:pt x="140" y="80"/>
                  </a:cubicBezTo>
                  <a:cubicBezTo>
                    <a:pt x="138" y="80"/>
                    <a:pt x="136" y="78"/>
                    <a:pt x="136" y="76"/>
                  </a:cubicBezTo>
                  <a:cubicBezTo>
                    <a:pt x="136" y="74"/>
                    <a:pt x="138" y="72"/>
                    <a:pt x="140" y="72"/>
                  </a:cubicBezTo>
                  <a:cubicBezTo>
                    <a:pt x="148" y="72"/>
                    <a:pt x="148" y="72"/>
                    <a:pt x="148" y="72"/>
                  </a:cubicBezTo>
                  <a:cubicBezTo>
                    <a:pt x="150" y="72"/>
                    <a:pt x="152" y="74"/>
                    <a:pt x="152" y="76"/>
                  </a:cubicBezTo>
                  <a:cubicBezTo>
                    <a:pt x="152" y="78"/>
                    <a:pt x="150" y="80"/>
                    <a:pt x="148" y="80"/>
                  </a:cubicBezTo>
                  <a:close/>
                  <a:moveTo>
                    <a:pt x="148" y="56"/>
                  </a:moveTo>
                  <a:cubicBezTo>
                    <a:pt x="140" y="56"/>
                    <a:pt x="140" y="56"/>
                    <a:pt x="140" y="56"/>
                  </a:cubicBezTo>
                  <a:cubicBezTo>
                    <a:pt x="138" y="56"/>
                    <a:pt x="136" y="54"/>
                    <a:pt x="136" y="52"/>
                  </a:cubicBezTo>
                  <a:cubicBezTo>
                    <a:pt x="136" y="50"/>
                    <a:pt x="138" y="48"/>
                    <a:pt x="140" y="48"/>
                  </a:cubicBezTo>
                  <a:cubicBezTo>
                    <a:pt x="148" y="48"/>
                    <a:pt x="148" y="48"/>
                    <a:pt x="148" y="48"/>
                  </a:cubicBezTo>
                  <a:cubicBezTo>
                    <a:pt x="150" y="48"/>
                    <a:pt x="152" y="50"/>
                    <a:pt x="152" y="52"/>
                  </a:cubicBezTo>
                  <a:cubicBezTo>
                    <a:pt x="152" y="54"/>
                    <a:pt x="150" y="56"/>
                    <a:pt x="148" y="56"/>
                  </a:cubicBezTo>
                  <a:close/>
                  <a:moveTo>
                    <a:pt x="148" y="32"/>
                  </a:moveTo>
                  <a:cubicBezTo>
                    <a:pt x="140" y="32"/>
                    <a:pt x="140" y="32"/>
                    <a:pt x="140" y="32"/>
                  </a:cubicBezTo>
                  <a:cubicBezTo>
                    <a:pt x="138" y="32"/>
                    <a:pt x="136" y="30"/>
                    <a:pt x="136" y="28"/>
                  </a:cubicBezTo>
                  <a:cubicBezTo>
                    <a:pt x="136" y="26"/>
                    <a:pt x="138" y="24"/>
                    <a:pt x="140" y="24"/>
                  </a:cubicBezTo>
                  <a:cubicBezTo>
                    <a:pt x="148" y="24"/>
                    <a:pt x="148" y="24"/>
                    <a:pt x="148" y="24"/>
                  </a:cubicBezTo>
                  <a:cubicBezTo>
                    <a:pt x="150" y="24"/>
                    <a:pt x="152" y="26"/>
                    <a:pt x="152" y="28"/>
                  </a:cubicBezTo>
                  <a:cubicBezTo>
                    <a:pt x="152" y="30"/>
                    <a:pt x="150" y="32"/>
                    <a:pt x="148"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3" name="组合 12"/>
          <p:cNvGrpSpPr/>
          <p:nvPr/>
        </p:nvGrpSpPr>
        <p:grpSpPr>
          <a:xfrm>
            <a:off x="3129439" y="1488291"/>
            <a:ext cx="1377351" cy="1741822"/>
            <a:chOff x="3305868" y="1563638"/>
            <a:chExt cx="1377351" cy="1741822"/>
          </a:xfrm>
        </p:grpSpPr>
        <p:sp>
          <p:nvSpPr>
            <p:cNvPr id="14" name="矩形 13"/>
            <p:cNvSpPr/>
            <p:nvPr/>
          </p:nvSpPr>
          <p:spPr>
            <a:xfrm>
              <a:off x="3305868" y="2805821"/>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lumMod val="75000"/>
                      <a:lumOff val="25000"/>
                    </a:schemeClr>
                  </a:solidFill>
                  <a:latin typeface="微软雅黑" pitchFamily="34" charset="-122"/>
                  <a:ea typeface="微软雅黑" pitchFamily="34" charset="-122"/>
                  <a:sym typeface="Arial" panose="020B0604020202020204" pitchFamily="34" charset="0"/>
                </a:rPr>
                <a:t>输入文本</a:t>
              </a:r>
            </a:p>
          </p:txBody>
        </p:sp>
        <p:sp>
          <p:nvSpPr>
            <p:cNvPr id="15" name="椭圆 14"/>
            <p:cNvSpPr/>
            <p:nvPr/>
          </p:nvSpPr>
          <p:spPr>
            <a:xfrm>
              <a:off x="3362939" y="1563638"/>
              <a:ext cx="1246474" cy="1246474"/>
            </a:xfrm>
            <a:prstGeom prst="ellipse">
              <a:avLst/>
            </a:prstGeom>
            <a:solidFill>
              <a:srgbClr val="92D05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5"/>
            <p:cNvGrpSpPr/>
            <p:nvPr/>
          </p:nvGrpSpPr>
          <p:grpSpPr>
            <a:xfrm>
              <a:off x="3632043" y="1837032"/>
              <a:ext cx="724999" cy="716617"/>
              <a:chOff x="11145838" y="3187700"/>
              <a:chExt cx="549276" cy="542925"/>
            </a:xfrm>
          </p:grpSpPr>
          <p:sp>
            <p:nvSpPr>
              <p:cNvPr id="17" name="Freeform 107"/>
              <p:cNvSpPr>
                <a:spLocks noEditPoints="1"/>
              </p:cNvSpPr>
              <p:nvPr/>
            </p:nvSpPr>
            <p:spPr bwMode="auto">
              <a:xfrm>
                <a:off x="11145838" y="3187700"/>
                <a:ext cx="369888" cy="363538"/>
              </a:xfrm>
              <a:custGeom>
                <a:avLst/>
                <a:gdLst>
                  <a:gd name="T0" fmla="*/ 99 w 129"/>
                  <a:gd name="T1" fmla="*/ 118 h 129"/>
                  <a:gd name="T2" fmla="*/ 95 w 129"/>
                  <a:gd name="T3" fmla="*/ 102 h 129"/>
                  <a:gd name="T4" fmla="*/ 101 w 129"/>
                  <a:gd name="T5" fmla="*/ 96 h 129"/>
                  <a:gd name="T6" fmla="*/ 117 w 129"/>
                  <a:gd name="T7" fmla="*/ 100 h 129"/>
                  <a:gd name="T8" fmla="*/ 122 w 129"/>
                  <a:gd name="T9" fmla="*/ 98 h 129"/>
                  <a:gd name="T10" fmla="*/ 128 w 129"/>
                  <a:gd name="T11" fmla="*/ 83 h 129"/>
                  <a:gd name="T12" fmla="*/ 126 w 129"/>
                  <a:gd name="T13" fmla="*/ 78 h 129"/>
                  <a:gd name="T14" fmla="*/ 112 w 129"/>
                  <a:gd name="T15" fmla="*/ 70 h 129"/>
                  <a:gd name="T16" fmla="*/ 113 w 129"/>
                  <a:gd name="T17" fmla="*/ 65 h 129"/>
                  <a:gd name="T18" fmla="*/ 112 w 129"/>
                  <a:gd name="T19" fmla="*/ 61 h 129"/>
                  <a:gd name="T20" fmla="*/ 126 w 129"/>
                  <a:gd name="T21" fmla="*/ 52 h 129"/>
                  <a:gd name="T22" fmla="*/ 128 w 129"/>
                  <a:gd name="T23" fmla="*/ 47 h 129"/>
                  <a:gd name="T24" fmla="*/ 122 w 129"/>
                  <a:gd name="T25" fmla="*/ 33 h 129"/>
                  <a:gd name="T26" fmla="*/ 117 w 129"/>
                  <a:gd name="T27" fmla="*/ 30 h 129"/>
                  <a:gd name="T28" fmla="*/ 102 w 129"/>
                  <a:gd name="T29" fmla="*/ 34 h 129"/>
                  <a:gd name="T30" fmla="*/ 95 w 129"/>
                  <a:gd name="T31" fmla="*/ 28 h 129"/>
                  <a:gd name="T32" fmla="*/ 99 w 129"/>
                  <a:gd name="T33" fmla="*/ 12 h 129"/>
                  <a:gd name="T34" fmla="*/ 97 w 129"/>
                  <a:gd name="T35" fmla="*/ 8 h 129"/>
                  <a:gd name="T36" fmla="*/ 82 w 129"/>
                  <a:gd name="T37" fmla="*/ 1 h 129"/>
                  <a:gd name="T38" fmla="*/ 77 w 129"/>
                  <a:gd name="T39" fmla="*/ 3 h 129"/>
                  <a:gd name="T40" fmla="*/ 69 w 129"/>
                  <a:gd name="T41" fmla="*/ 17 h 129"/>
                  <a:gd name="T42" fmla="*/ 60 w 129"/>
                  <a:gd name="T43" fmla="*/ 17 h 129"/>
                  <a:gd name="T44" fmla="*/ 52 w 129"/>
                  <a:gd name="T45" fmla="*/ 3 h 129"/>
                  <a:gd name="T46" fmla="*/ 47 w 129"/>
                  <a:gd name="T47" fmla="*/ 1 h 129"/>
                  <a:gd name="T48" fmla="*/ 32 w 129"/>
                  <a:gd name="T49" fmla="*/ 7 h 129"/>
                  <a:gd name="T50" fmla="*/ 30 w 129"/>
                  <a:gd name="T51" fmla="*/ 12 h 129"/>
                  <a:gd name="T52" fmla="*/ 34 w 129"/>
                  <a:gd name="T53" fmla="*/ 27 h 129"/>
                  <a:gd name="T54" fmla="*/ 27 w 129"/>
                  <a:gd name="T55" fmla="*/ 34 h 129"/>
                  <a:gd name="T56" fmla="*/ 12 w 129"/>
                  <a:gd name="T57" fmla="*/ 30 h 129"/>
                  <a:gd name="T58" fmla="*/ 7 w 129"/>
                  <a:gd name="T59" fmla="*/ 32 h 129"/>
                  <a:gd name="T60" fmla="*/ 1 w 129"/>
                  <a:gd name="T61" fmla="*/ 47 h 129"/>
                  <a:gd name="T62" fmla="*/ 2 w 129"/>
                  <a:gd name="T63" fmla="*/ 52 h 129"/>
                  <a:gd name="T64" fmla="*/ 16 w 129"/>
                  <a:gd name="T65" fmla="*/ 60 h 129"/>
                  <a:gd name="T66" fmla="*/ 16 w 129"/>
                  <a:gd name="T67" fmla="*/ 65 h 129"/>
                  <a:gd name="T68" fmla="*/ 16 w 129"/>
                  <a:gd name="T69" fmla="*/ 69 h 129"/>
                  <a:gd name="T70" fmla="*/ 2 w 129"/>
                  <a:gd name="T71" fmla="*/ 77 h 129"/>
                  <a:gd name="T72" fmla="*/ 0 w 129"/>
                  <a:gd name="T73" fmla="*/ 82 h 129"/>
                  <a:gd name="T74" fmla="*/ 7 w 129"/>
                  <a:gd name="T75" fmla="*/ 97 h 129"/>
                  <a:gd name="T76" fmla="*/ 11 w 129"/>
                  <a:gd name="T77" fmla="*/ 99 h 129"/>
                  <a:gd name="T78" fmla="*/ 27 w 129"/>
                  <a:gd name="T79" fmla="*/ 95 h 129"/>
                  <a:gd name="T80" fmla="*/ 33 w 129"/>
                  <a:gd name="T81" fmla="*/ 102 h 129"/>
                  <a:gd name="T82" fmla="*/ 29 w 129"/>
                  <a:gd name="T83" fmla="*/ 118 h 129"/>
                  <a:gd name="T84" fmla="*/ 31 w 129"/>
                  <a:gd name="T85" fmla="*/ 122 h 129"/>
                  <a:gd name="T86" fmla="*/ 46 w 129"/>
                  <a:gd name="T87" fmla="*/ 128 h 129"/>
                  <a:gd name="T88" fmla="*/ 51 w 129"/>
                  <a:gd name="T89" fmla="*/ 127 h 129"/>
                  <a:gd name="T90" fmla="*/ 59 w 129"/>
                  <a:gd name="T91" fmla="*/ 113 h 129"/>
                  <a:gd name="T92" fmla="*/ 68 w 129"/>
                  <a:gd name="T93" fmla="*/ 113 h 129"/>
                  <a:gd name="T94" fmla="*/ 77 w 129"/>
                  <a:gd name="T95" fmla="*/ 127 h 129"/>
                  <a:gd name="T96" fmla="*/ 80 w 129"/>
                  <a:gd name="T97" fmla="*/ 129 h 129"/>
                  <a:gd name="T98" fmla="*/ 82 w 129"/>
                  <a:gd name="T99" fmla="*/ 129 h 129"/>
                  <a:gd name="T100" fmla="*/ 96 w 129"/>
                  <a:gd name="T101" fmla="*/ 123 h 129"/>
                  <a:gd name="T102" fmla="*/ 99 w 129"/>
                  <a:gd name="T103" fmla="*/ 118 h 129"/>
                  <a:gd name="T104" fmla="*/ 75 w 129"/>
                  <a:gd name="T105" fmla="*/ 76 h 129"/>
                  <a:gd name="T106" fmla="*/ 53 w 129"/>
                  <a:gd name="T107" fmla="*/ 76 h 129"/>
                  <a:gd name="T108" fmla="*/ 48 w 129"/>
                  <a:gd name="T109" fmla="*/ 65 h 129"/>
                  <a:gd name="T110" fmla="*/ 53 w 129"/>
                  <a:gd name="T111" fmla="*/ 54 h 129"/>
                  <a:gd name="T112" fmla="*/ 64 w 129"/>
                  <a:gd name="T113" fmla="*/ 49 h 129"/>
                  <a:gd name="T114" fmla="*/ 75 w 129"/>
                  <a:gd name="T115" fmla="*/ 54 h 129"/>
                  <a:gd name="T116" fmla="*/ 80 w 129"/>
                  <a:gd name="T117" fmla="*/ 65 h 129"/>
                  <a:gd name="T118" fmla="*/ 75 w 129"/>
                  <a:gd name="T119"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29">
                    <a:moveTo>
                      <a:pt x="99" y="118"/>
                    </a:moveTo>
                    <a:cubicBezTo>
                      <a:pt x="95" y="102"/>
                      <a:pt x="95" y="102"/>
                      <a:pt x="95" y="102"/>
                    </a:cubicBezTo>
                    <a:cubicBezTo>
                      <a:pt x="97" y="100"/>
                      <a:pt x="99" y="98"/>
                      <a:pt x="101" y="96"/>
                    </a:cubicBezTo>
                    <a:cubicBezTo>
                      <a:pt x="117" y="100"/>
                      <a:pt x="117" y="100"/>
                      <a:pt x="117" y="100"/>
                    </a:cubicBezTo>
                    <a:cubicBezTo>
                      <a:pt x="119" y="100"/>
                      <a:pt x="121" y="99"/>
                      <a:pt x="122" y="98"/>
                    </a:cubicBezTo>
                    <a:cubicBezTo>
                      <a:pt x="128" y="83"/>
                      <a:pt x="128" y="83"/>
                      <a:pt x="128" y="83"/>
                    </a:cubicBezTo>
                    <a:cubicBezTo>
                      <a:pt x="128" y="81"/>
                      <a:pt x="128" y="79"/>
                      <a:pt x="126" y="78"/>
                    </a:cubicBezTo>
                    <a:cubicBezTo>
                      <a:pt x="112" y="70"/>
                      <a:pt x="112" y="70"/>
                      <a:pt x="112" y="70"/>
                    </a:cubicBezTo>
                    <a:cubicBezTo>
                      <a:pt x="112" y="68"/>
                      <a:pt x="113" y="66"/>
                      <a:pt x="113" y="65"/>
                    </a:cubicBezTo>
                    <a:cubicBezTo>
                      <a:pt x="113" y="64"/>
                      <a:pt x="112" y="62"/>
                      <a:pt x="112" y="61"/>
                    </a:cubicBezTo>
                    <a:cubicBezTo>
                      <a:pt x="126" y="52"/>
                      <a:pt x="126" y="52"/>
                      <a:pt x="126" y="52"/>
                    </a:cubicBezTo>
                    <a:cubicBezTo>
                      <a:pt x="128" y="51"/>
                      <a:pt x="129" y="49"/>
                      <a:pt x="128" y="47"/>
                    </a:cubicBezTo>
                    <a:cubicBezTo>
                      <a:pt x="122" y="33"/>
                      <a:pt x="122" y="33"/>
                      <a:pt x="122" y="33"/>
                    </a:cubicBezTo>
                    <a:cubicBezTo>
                      <a:pt x="121" y="31"/>
                      <a:pt x="119" y="30"/>
                      <a:pt x="117" y="30"/>
                    </a:cubicBezTo>
                    <a:cubicBezTo>
                      <a:pt x="102" y="34"/>
                      <a:pt x="102" y="34"/>
                      <a:pt x="102" y="34"/>
                    </a:cubicBezTo>
                    <a:cubicBezTo>
                      <a:pt x="100" y="32"/>
                      <a:pt x="97" y="30"/>
                      <a:pt x="95" y="28"/>
                    </a:cubicBezTo>
                    <a:cubicBezTo>
                      <a:pt x="99" y="12"/>
                      <a:pt x="99" y="12"/>
                      <a:pt x="99" y="12"/>
                    </a:cubicBezTo>
                    <a:cubicBezTo>
                      <a:pt x="100" y="10"/>
                      <a:pt x="99" y="8"/>
                      <a:pt x="97" y="8"/>
                    </a:cubicBezTo>
                    <a:cubicBezTo>
                      <a:pt x="82" y="1"/>
                      <a:pt x="82" y="1"/>
                      <a:pt x="82" y="1"/>
                    </a:cubicBezTo>
                    <a:cubicBezTo>
                      <a:pt x="80" y="1"/>
                      <a:pt x="78" y="1"/>
                      <a:pt x="77" y="3"/>
                    </a:cubicBezTo>
                    <a:cubicBezTo>
                      <a:pt x="69" y="17"/>
                      <a:pt x="69" y="17"/>
                      <a:pt x="69" y="17"/>
                    </a:cubicBezTo>
                    <a:cubicBezTo>
                      <a:pt x="66" y="16"/>
                      <a:pt x="63" y="16"/>
                      <a:pt x="60" y="17"/>
                    </a:cubicBezTo>
                    <a:cubicBezTo>
                      <a:pt x="52" y="3"/>
                      <a:pt x="52" y="3"/>
                      <a:pt x="52" y="3"/>
                    </a:cubicBezTo>
                    <a:cubicBezTo>
                      <a:pt x="51" y="1"/>
                      <a:pt x="49" y="0"/>
                      <a:pt x="47" y="1"/>
                    </a:cubicBezTo>
                    <a:cubicBezTo>
                      <a:pt x="32" y="7"/>
                      <a:pt x="32" y="7"/>
                      <a:pt x="32" y="7"/>
                    </a:cubicBezTo>
                    <a:cubicBezTo>
                      <a:pt x="30" y="8"/>
                      <a:pt x="29" y="10"/>
                      <a:pt x="30" y="12"/>
                    </a:cubicBezTo>
                    <a:cubicBezTo>
                      <a:pt x="34" y="27"/>
                      <a:pt x="34" y="27"/>
                      <a:pt x="34" y="27"/>
                    </a:cubicBezTo>
                    <a:cubicBezTo>
                      <a:pt x="31" y="29"/>
                      <a:pt x="29" y="32"/>
                      <a:pt x="27" y="34"/>
                    </a:cubicBezTo>
                    <a:cubicBezTo>
                      <a:pt x="12" y="30"/>
                      <a:pt x="12" y="30"/>
                      <a:pt x="12" y="30"/>
                    </a:cubicBezTo>
                    <a:cubicBezTo>
                      <a:pt x="10" y="29"/>
                      <a:pt x="8" y="30"/>
                      <a:pt x="7" y="32"/>
                    </a:cubicBezTo>
                    <a:cubicBezTo>
                      <a:pt x="1" y="47"/>
                      <a:pt x="1" y="47"/>
                      <a:pt x="1" y="47"/>
                    </a:cubicBezTo>
                    <a:cubicBezTo>
                      <a:pt x="0" y="49"/>
                      <a:pt x="1" y="51"/>
                      <a:pt x="2" y="52"/>
                    </a:cubicBezTo>
                    <a:cubicBezTo>
                      <a:pt x="16" y="60"/>
                      <a:pt x="16" y="60"/>
                      <a:pt x="16" y="60"/>
                    </a:cubicBezTo>
                    <a:cubicBezTo>
                      <a:pt x="16" y="62"/>
                      <a:pt x="16" y="63"/>
                      <a:pt x="16" y="65"/>
                    </a:cubicBezTo>
                    <a:cubicBezTo>
                      <a:pt x="16" y="66"/>
                      <a:pt x="16" y="68"/>
                      <a:pt x="16" y="69"/>
                    </a:cubicBezTo>
                    <a:cubicBezTo>
                      <a:pt x="2" y="77"/>
                      <a:pt x="2" y="77"/>
                      <a:pt x="2" y="77"/>
                    </a:cubicBezTo>
                    <a:cubicBezTo>
                      <a:pt x="0" y="78"/>
                      <a:pt x="0" y="80"/>
                      <a:pt x="0" y="82"/>
                    </a:cubicBezTo>
                    <a:cubicBezTo>
                      <a:pt x="7" y="97"/>
                      <a:pt x="7" y="97"/>
                      <a:pt x="7" y="97"/>
                    </a:cubicBezTo>
                    <a:cubicBezTo>
                      <a:pt x="7" y="99"/>
                      <a:pt x="9" y="100"/>
                      <a:pt x="11" y="99"/>
                    </a:cubicBezTo>
                    <a:cubicBezTo>
                      <a:pt x="27" y="95"/>
                      <a:pt x="27" y="95"/>
                      <a:pt x="27" y="95"/>
                    </a:cubicBezTo>
                    <a:cubicBezTo>
                      <a:pt x="29" y="98"/>
                      <a:pt x="31" y="100"/>
                      <a:pt x="33" y="102"/>
                    </a:cubicBezTo>
                    <a:cubicBezTo>
                      <a:pt x="29" y="118"/>
                      <a:pt x="29" y="118"/>
                      <a:pt x="29" y="118"/>
                    </a:cubicBezTo>
                    <a:cubicBezTo>
                      <a:pt x="29" y="119"/>
                      <a:pt x="30" y="121"/>
                      <a:pt x="31" y="122"/>
                    </a:cubicBezTo>
                    <a:cubicBezTo>
                      <a:pt x="46" y="128"/>
                      <a:pt x="46" y="128"/>
                      <a:pt x="46" y="128"/>
                    </a:cubicBezTo>
                    <a:cubicBezTo>
                      <a:pt x="48" y="129"/>
                      <a:pt x="50" y="129"/>
                      <a:pt x="51" y="127"/>
                    </a:cubicBezTo>
                    <a:cubicBezTo>
                      <a:pt x="59" y="113"/>
                      <a:pt x="59" y="113"/>
                      <a:pt x="59" y="113"/>
                    </a:cubicBezTo>
                    <a:cubicBezTo>
                      <a:pt x="62" y="113"/>
                      <a:pt x="65" y="113"/>
                      <a:pt x="68" y="113"/>
                    </a:cubicBezTo>
                    <a:cubicBezTo>
                      <a:pt x="77" y="127"/>
                      <a:pt x="77" y="127"/>
                      <a:pt x="77" y="127"/>
                    </a:cubicBezTo>
                    <a:cubicBezTo>
                      <a:pt x="77" y="128"/>
                      <a:pt x="79" y="129"/>
                      <a:pt x="80" y="129"/>
                    </a:cubicBezTo>
                    <a:cubicBezTo>
                      <a:pt x="81" y="129"/>
                      <a:pt x="81" y="129"/>
                      <a:pt x="82" y="129"/>
                    </a:cubicBezTo>
                    <a:cubicBezTo>
                      <a:pt x="96" y="123"/>
                      <a:pt x="96" y="123"/>
                      <a:pt x="96" y="123"/>
                    </a:cubicBezTo>
                    <a:cubicBezTo>
                      <a:pt x="98" y="122"/>
                      <a:pt x="99" y="120"/>
                      <a:pt x="99" y="118"/>
                    </a:cubicBezTo>
                    <a:close/>
                    <a:moveTo>
                      <a:pt x="75" y="76"/>
                    </a:moveTo>
                    <a:cubicBezTo>
                      <a:pt x="69" y="82"/>
                      <a:pt x="59" y="82"/>
                      <a:pt x="53" y="76"/>
                    </a:cubicBezTo>
                    <a:cubicBezTo>
                      <a:pt x="50" y="73"/>
                      <a:pt x="48" y="69"/>
                      <a:pt x="48" y="65"/>
                    </a:cubicBezTo>
                    <a:cubicBezTo>
                      <a:pt x="48" y="61"/>
                      <a:pt x="50" y="57"/>
                      <a:pt x="53" y="54"/>
                    </a:cubicBezTo>
                    <a:cubicBezTo>
                      <a:pt x="56" y="51"/>
                      <a:pt x="60" y="49"/>
                      <a:pt x="64" y="49"/>
                    </a:cubicBezTo>
                    <a:cubicBezTo>
                      <a:pt x="68" y="49"/>
                      <a:pt x="72" y="51"/>
                      <a:pt x="75" y="54"/>
                    </a:cubicBezTo>
                    <a:cubicBezTo>
                      <a:pt x="78" y="57"/>
                      <a:pt x="80" y="61"/>
                      <a:pt x="80" y="65"/>
                    </a:cubicBezTo>
                    <a:cubicBezTo>
                      <a:pt x="80" y="69"/>
                      <a:pt x="78" y="73"/>
                      <a:pt x="75"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Freeform 108"/>
              <p:cNvSpPr>
                <a:spLocks noEditPoints="1"/>
              </p:cNvSpPr>
              <p:nvPr/>
            </p:nvSpPr>
            <p:spPr bwMode="auto">
              <a:xfrm>
                <a:off x="11420476" y="3460750"/>
                <a:ext cx="274638" cy="269875"/>
              </a:xfrm>
              <a:custGeom>
                <a:avLst/>
                <a:gdLst>
                  <a:gd name="T0" fmla="*/ 96 w 96"/>
                  <a:gd name="T1" fmla="*/ 42 h 96"/>
                  <a:gd name="T2" fmla="*/ 93 w 96"/>
                  <a:gd name="T3" fmla="*/ 38 h 96"/>
                  <a:gd name="T4" fmla="*/ 82 w 96"/>
                  <a:gd name="T5" fmla="*/ 36 h 96"/>
                  <a:gd name="T6" fmla="*/ 81 w 96"/>
                  <a:gd name="T7" fmla="*/ 34 h 96"/>
                  <a:gd name="T8" fmla="*/ 80 w 96"/>
                  <a:gd name="T9" fmla="*/ 32 h 96"/>
                  <a:gd name="T10" fmla="*/ 86 w 96"/>
                  <a:gd name="T11" fmla="*/ 23 h 96"/>
                  <a:gd name="T12" fmla="*/ 86 w 96"/>
                  <a:gd name="T13" fmla="*/ 18 h 96"/>
                  <a:gd name="T14" fmla="*/ 78 w 96"/>
                  <a:gd name="T15" fmla="*/ 10 h 96"/>
                  <a:gd name="T16" fmla="*/ 73 w 96"/>
                  <a:gd name="T17" fmla="*/ 9 h 96"/>
                  <a:gd name="T18" fmla="*/ 64 w 96"/>
                  <a:gd name="T19" fmla="*/ 16 h 96"/>
                  <a:gd name="T20" fmla="*/ 59 w 96"/>
                  <a:gd name="T21" fmla="*/ 14 h 96"/>
                  <a:gd name="T22" fmla="*/ 58 w 96"/>
                  <a:gd name="T23" fmla="*/ 3 h 96"/>
                  <a:gd name="T24" fmla="*/ 54 w 96"/>
                  <a:gd name="T25" fmla="*/ 0 h 96"/>
                  <a:gd name="T26" fmla="*/ 42 w 96"/>
                  <a:gd name="T27" fmla="*/ 0 h 96"/>
                  <a:gd name="T28" fmla="*/ 38 w 96"/>
                  <a:gd name="T29" fmla="*/ 3 h 96"/>
                  <a:gd name="T30" fmla="*/ 37 w 96"/>
                  <a:gd name="T31" fmla="*/ 14 h 96"/>
                  <a:gd name="T32" fmla="*/ 34 w 96"/>
                  <a:gd name="T33" fmla="*/ 15 h 96"/>
                  <a:gd name="T34" fmla="*/ 32 w 96"/>
                  <a:gd name="T35" fmla="*/ 16 h 96"/>
                  <a:gd name="T36" fmla="*/ 23 w 96"/>
                  <a:gd name="T37" fmla="*/ 10 h 96"/>
                  <a:gd name="T38" fmla="*/ 18 w 96"/>
                  <a:gd name="T39" fmla="*/ 10 h 96"/>
                  <a:gd name="T40" fmla="*/ 10 w 96"/>
                  <a:gd name="T41" fmla="*/ 18 h 96"/>
                  <a:gd name="T42" fmla="*/ 10 w 96"/>
                  <a:gd name="T43" fmla="*/ 24 h 96"/>
                  <a:gd name="T44" fmla="*/ 16 w 96"/>
                  <a:gd name="T45" fmla="*/ 32 h 96"/>
                  <a:gd name="T46" fmla="*/ 14 w 96"/>
                  <a:gd name="T47" fmla="*/ 37 h 96"/>
                  <a:gd name="T48" fmla="*/ 4 w 96"/>
                  <a:gd name="T49" fmla="*/ 38 h 96"/>
                  <a:gd name="T50" fmla="*/ 0 w 96"/>
                  <a:gd name="T51" fmla="*/ 42 h 96"/>
                  <a:gd name="T52" fmla="*/ 0 w 96"/>
                  <a:gd name="T53" fmla="*/ 54 h 96"/>
                  <a:gd name="T54" fmla="*/ 4 w 96"/>
                  <a:gd name="T55" fmla="*/ 58 h 96"/>
                  <a:gd name="T56" fmla="*/ 14 w 96"/>
                  <a:gd name="T57" fmla="*/ 59 h 96"/>
                  <a:gd name="T58" fmla="*/ 15 w 96"/>
                  <a:gd name="T59" fmla="*/ 62 h 96"/>
                  <a:gd name="T60" fmla="*/ 16 w 96"/>
                  <a:gd name="T61" fmla="*/ 64 h 96"/>
                  <a:gd name="T62" fmla="*/ 10 w 96"/>
                  <a:gd name="T63" fmla="*/ 73 h 96"/>
                  <a:gd name="T64" fmla="*/ 10 w 96"/>
                  <a:gd name="T65" fmla="*/ 78 h 96"/>
                  <a:gd name="T66" fmla="*/ 19 w 96"/>
                  <a:gd name="T67" fmla="*/ 86 h 96"/>
                  <a:gd name="T68" fmla="*/ 24 w 96"/>
                  <a:gd name="T69" fmla="*/ 86 h 96"/>
                  <a:gd name="T70" fmla="*/ 32 w 96"/>
                  <a:gd name="T71" fmla="*/ 80 h 96"/>
                  <a:gd name="T72" fmla="*/ 37 w 96"/>
                  <a:gd name="T73" fmla="*/ 82 h 96"/>
                  <a:gd name="T74" fmla="*/ 39 w 96"/>
                  <a:gd name="T75" fmla="*/ 93 h 96"/>
                  <a:gd name="T76" fmla="*/ 43 w 96"/>
                  <a:gd name="T77" fmla="*/ 96 h 96"/>
                  <a:gd name="T78" fmla="*/ 43 w 96"/>
                  <a:gd name="T79" fmla="*/ 96 h 96"/>
                  <a:gd name="T80" fmla="*/ 54 w 96"/>
                  <a:gd name="T81" fmla="*/ 96 h 96"/>
                  <a:gd name="T82" fmla="*/ 58 w 96"/>
                  <a:gd name="T83" fmla="*/ 92 h 96"/>
                  <a:gd name="T84" fmla="*/ 60 w 96"/>
                  <a:gd name="T85" fmla="*/ 82 h 96"/>
                  <a:gd name="T86" fmla="*/ 62 w 96"/>
                  <a:gd name="T87" fmla="*/ 81 h 96"/>
                  <a:gd name="T88" fmla="*/ 64 w 96"/>
                  <a:gd name="T89" fmla="*/ 80 h 96"/>
                  <a:gd name="T90" fmla="*/ 73 w 96"/>
                  <a:gd name="T91" fmla="*/ 86 h 96"/>
                  <a:gd name="T92" fmla="*/ 78 w 96"/>
                  <a:gd name="T93" fmla="*/ 86 h 96"/>
                  <a:gd name="T94" fmla="*/ 86 w 96"/>
                  <a:gd name="T95" fmla="*/ 77 h 96"/>
                  <a:gd name="T96" fmla="*/ 87 w 96"/>
                  <a:gd name="T97" fmla="*/ 72 h 96"/>
                  <a:gd name="T98" fmla="*/ 80 w 96"/>
                  <a:gd name="T99" fmla="*/ 64 h 96"/>
                  <a:gd name="T100" fmla="*/ 82 w 96"/>
                  <a:gd name="T101" fmla="*/ 59 h 96"/>
                  <a:gd name="T102" fmla="*/ 93 w 96"/>
                  <a:gd name="T103" fmla="*/ 57 h 96"/>
                  <a:gd name="T104" fmla="*/ 96 w 96"/>
                  <a:gd name="T105" fmla="*/ 53 h 96"/>
                  <a:gd name="T106" fmla="*/ 96 w 96"/>
                  <a:gd name="T107" fmla="*/ 42 h 96"/>
                  <a:gd name="T108" fmla="*/ 56 w 96"/>
                  <a:gd name="T109" fmla="*/ 51 h 96"/>
                  <a:gd name="T110" fmla="*/ 45 w 96"/>
                  <a:gd name="T111" fmla="*/ 55 h 96"/>
                  <a:gd name="T112" fmla="*/ 41 w 96"/>
                  <a:gd name="T113" fmla="*/ 45 h 96"/>
                  <a:gd name="T114" fmla="*/ 48 w 96"/>
                  <a:gd name="T115" fmla="*/ 40 h 96"/>
                  <a:gd name="T116" fmla="*/ 51 w 96"/>
                  <a:gd name="T117" fmla="*/ 40 h 96"/>
                  <a:gd name="T118" fmla="*/ 56 w 96"/>
                  <a:gd name="T119" fmla="*/ 45 h 96"/>
                  <a:gd name="T120" fmla="*/ 56 w 96"/>
                  <a:gd name="T121" fmla="*/ 5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6" h="96">
                    <a:moveTo>
                      <a:pt x="96" y="42"/>
                    </a:moveTo>
                    <a:cubicBezTo>
                      <a:pt x="96" y="40"/>
                      <a:pt x="95" y="38"/>
                      <a:pt x="93" y="38"/>
                    </a:cubicBezTo>
                    <a:cubicBezTo>
                      <a:pt x="82" y="36"/>
                      <a:pt x="82" y="36"/>
                      <a:pt x="82" y="36"/>
                    </a:cubicBezTo>
                    <a:cubicBezTo>
                      <a:pt x="82" y="36"/>
                      <a:pt x="81" y="35"/>
                      <a:pt x="81" y="34"/>
                    </a:cubicBezTo>
                    <a:cubicBezTo>
                      <a:pt x="81" y="33"/>
                      <a:pt x="80" y="32"/>
                      <a:pt x="80" y="32"/>
                    </a:cubicBezTo>
                    <a:cubicBezTo>
                      <a:pt x="86" y="23"/>
                      <a:pt x="86" y="23"/>
                      <a:pt x="86" y="23"/>
                    </a:cubicBezTo>
                    <a:cubicBezTo>
                      <a:pt x="88" y="21"/>
                      <a:pt x="87" y="19"/>
                      <a:pt x="86" y="18"/>
                    </a:cubicBezTo>
                    <a:cubicBezTo>
                      <a:pt x="78" y="10"/>
                      <a:pt x="78" y="10"/>
                      <a:pt x="78" y="10"/>
                    </a:cubicBezTo>
                    <a:cubicBezTo>
                      <a:pt x="76" y="8"/>
                      <a:pt x="74" y="8"/>
                      <a:pt x="73" y="9"/>
                    </a:cubicBezTo>
                    <a:cubicBezTo>
                      <a:pt x="64" y="16"/>
                      <a:pt x="64" y="16"/>
                      <a:pt x="64" y="16"/>
                    </a:cubicBezTo>
                    <a:cubicBezTo>
                      <a:pt x="62" y="15"/>
                      <a:pt x="61" y="14"/>
                      <a:pt x="59" y="14"/>
                    </a:cubicBezTo>
                    <a:cubicBezTo>
                      <a:pt x="58" y="3"/>
                      <a:pt x="58" y="3"/>
                      <a:pt x="58" y="3"/>
                    </a:cubicBezTo>
                    <a:cubicBezTo>
                      <a:pt x="57" y="1"/>
                      <a:pt x="55" y="0"/>
                      <a:pt x="54" y="0"/>
                    </a:cubicBezTo>
                    <a:cubicBezTo>
                      <a:pt x="42" y="0"/>
                      <a:pt x="42" y="0"/>
                      <a:pt x="42" y="0"/>
                    </a:cubicBezTo>
                    <a:cubicBezTo>
                      <a:pt x="40" y="0"/>
                      <a:pt x="38" y="1"/>
                      <a:pt x="38" y="3"/>
                    </a:cubicBezTo>
                    <a:cubicBezTo>
                      <a:pt x="37" y="14"/>
                      <a:pt x="37" y="14"/>
                      <a:pt x="37" y="14"/>
                    </a:cubicBezTo>
                    <a:cubicBezTo>
                      <a:pt x="36" y="14"/>
                      <a:pt x="35" y="15"/>
                      <a:pt x="34" y="15"/>
                    </a:cubicBezTo>
                    <a:cubicBezTo>
                      <a:pt x="33" y="15"/>
                      <a:pt x="33" y="16"/>
                      <a:pt x="32" y="16"/>
                    </a:cubicBezTo>
                    <a:cubicBezTo>
                      <a:pt x="23" y="10"/>
                      <a:pt x="23" y="10"/>
                      <a:pt x="23" y="10"/>
                    </a:cubicBezTo>
                    <a:cubicBezTo>
                      <a:pt x="22" y="9"/>
                      <a:pt x="19" y="9"/>
                      <a:pt x="18" y="10"/>
                    </a:cubicBezTo>
                    <a:cubicBezTo>
                      <a:pt x="10" y="18"/>
                      <a:pt x="10" y="18"/>
                      <a:pt x="10" y="18"/>
                    </a:cubicBezTo>
                    <a:cubicBezTo>
                      <a:pt x="9" y="20"/>
                      <a:pt x="8" y="22"/>
                      <a:pt x="10" y="24"/>
                    </a:cubicBezTo>
                    <a:cubicBezTo>
                      <a:pt x="16" y="32"/>
                      <a:pt x="16" y="32"/>
                      <a:pt x="16" y="32"/>
                    </a:cubicBezTo>
                    <a:cubicBezTo>
                      <a:pt x="15" y="34"/>
                      <a:pt x="15" y="35"/>
                      <a:pt x="14" y="37"/>
                    </a:cubicBezTo>
                    <a:cubicBezTo>
                      <a:pt x="4" y="38"/>
                      <a:pt x="4" y="38"/>
                      <a:pt x="4" y="38"/>
                    </a:cubicBezTo>
                    <a:cubicBezTo>
                      <a:pt x="2" y="39"/>
                      <a:pt x="0" y="40"/>
                      <a:pt x="0" y="42"/>
                    </a:cubicBezTo>
                    <a:cubicBezTo>
                      <a:pt x="0" y="54"/>
                      <a:pt x="0" y="54"/>
                      <a:pt x="0" y="54"/>
                    </a:cubicBezTo>
                    <a:cubicBezTo>
                      <a:pt x="0" y="56"/>
                      <a:pt x="2" y="58"/>
                      <a:pt x="4" y="58"/>
                    </a:cubicBezTo>
                    <a:cubicBezTo>
                      <a:pt x="14" y="59"/>
                      <a:pt x="14" y="59"/>
                      <a:pt x="14" y="59"/>
                    </a:cubicBezTo>
                    <a:cubicBezTo>
                      <a:pt x="15" y="60"/>
                      <a:pt x="15" y="61"/>
                      <a:pt x="15" y="62"/>
                    </a:cubicBezTo>
                    <a:cubicBezTo>
                      <a:pt x="16" y="63"/>
                      <a:pt x="16" y="63"/>
                      <a:pt x="16" y="64"/>
                    </a:cubicBezTo>
                    <a:cubicBezTo>
                      <a:pt x="10" y="73"/>
                      <a:pt x="10" y="73"/>
                      <a:pt x="10" y="73"/>
                    </a:cubicBezTo>
                    <a:cubicBezTo>
                      <a:pt x="9" y="74"/>
                      <a:pt x="9" y="77"/>
                      <a:pt x="10" y="78"/>
                    </a:cubicBezTo>
                    <a:cubicBezTo>
                      <a:pt x="19" y="86"/>
                      <a:pt x="19" y="86"/>
                      <a:pt x="19" y="86"/>
                    </a:cubicBezTo>
                    <a:cubicBezTo>
                      <a:pt x="20" y="87"/>
                      <a:pt x="22" y="88"/>
                      <a:pt x="24" y="86"/>
                    </a:cubicBezTo>
                    <a:cubicBezTo>
                      <a:pt x="32" y="80"/>
                      <a:pt x="32" y="80"/>
                      <a:pt x="32" y="80"/>
                    </a:cubicBezTo>
                    <a:cubicBezTo>
                      <a:pt x="34" y="81"/>
                      <a:pt x="35" y="81"/>
                      <a:pt x="37" y="82"/>
                    </a:cubicBezTo>
                    <a:cubicBezTo>
                      <a:pt x="39" y="93"/>
                      <a:pt x="39" y="93"/>
                      <a:pt x="39" y="93"/>
                    </a:cubicBezTo>
                    <a:cubicBezTo>
                      <a:pt x="39" y="94"/>
                      <a:pt x="41" y="96"/>
                      <a:pt x="43" y="96"/>
                    </a:cubicBezTo>
                    <a:cubicBezTo>
                      <a:pt x="43" y="96"/>
                      <a:pt x="43" y="96"/>
                      <a:pt x="43" y="96"/>
                    </a:cubicBezTo>
                    <a:cubicBezTo>
                      <a:pt x="54" y="96"/>
                      <a:pt x="54" y="96"/>
                      <a:pt x="54" y="96"/>
                    </a:cubicBezTo>
                    <a:cubicBezTo>
                      <a:pt x="56" y="96"/>
                      <a:pt x="58" y="94"/>
                      <a:pt x="58" y="92"/>
                    </a:cubicBezTo>
                    <a:cubicBezTo>
                      <a:pt x="60" y="82"/>
                      <a:pt x="60" y="82"/>
                      <a:pt x="60" y="82"/>
                    </a:cubicBezTo>
                    <a:cubicBezTo>
                      <a:pt x="60" y="81"/>
                      <a:pt x="61" y="81"/>
                      <a:pt x="62" y="81"/>
                    </a:cubicBezTo>
                    <a:cubicBezTo>
                      <a:pt x="63" y="80"/>
                      <a:pt x="64" y="80"/>
                      <a:pt x="64" y="80"/>
                    </a:cubicBezTo>
                    <a:cubicBezTo>
                      <a:pt x="73" y="86"/>
                      <a:pt x="73" y="86"/>
                      <a:pt x="73" y="86"/>
                    </a:cubicBezTo>
                    <a:cubicBezTo>
                      <a:pt x="75" y="87"/>
                      <a:pt x="77" y="87"/>
                      <a:pt x="78" y="86"/>
                    </a:cubicBezTo>
                    <a:cubicBezTo>
                      <a:pt x="86" y="77"/>
                      <a:pt x="86" y="77"/>
                      <a:pt x="86" y="77"/>
                    </a:cubicBezTo>
                    <a:cubicBezTo>
                      <a:pt x="88" y="76"/>
                      <a:pt x="88" y="74"/>
                      <a:pt x="87" y="72"/>
                    </a:cubicBezTo>
                    <a:cubicBezTo>
                      <a:pt x="80" y="64"/>
                      <a:pt x="80" y="64"/>
                      <a:pt x="80" y="64"/>
                    </a:cubicBezTo>
                    <a:cubicBezTo>
                      <a:pt x="81" y="62"/>
                      <a:pt x="82" y="61"/>
                      <a:pt x="82" y="59"/>
                    </a:cubicBezTo>
                    <a:cubicBezTo>
                      <a:pt x="93" y="57"/>
                      <a:pt x="93" y="57"/>
                      <a:pt x="93" y="57"/>
                    </a:cubicBezTo>
                    <a:cubicBezTo>
                      <a:pt x="95" y="57"/>
                      <a:pt x="96" y="55"/>
                      <a:pt x="96" y="53"/>
                    </a:cubicBezTo>
                    <a:lnTo>
                      <a:pt x="96" y="42"/>
                    </a:lnTo>
                    <a:close/>
                    <a:moveTo>
                      <a:pt x="56" y="51"/>
                    </a:moveTo>
                    <a:cubicBezTo>
                      <a:pt x="54" y="55"/>
                      <a:pt x="49" y="57"/>
                      <a:pt x="45" y="55"/>
                    </a:cubicBezTo>
                    <a:cubicBezTo>
                      <a:pt x="41" y="54"/>
                      <a:pt x="39" y="49"/>
                      <a:pt x="41" y="45"/>
                    </a:cubicBezTo>
                    <a:cubicBezTo>
                      <a:pt x="42" y="42"/>
                      <a:pt x="45" y="40"/>
                      <a:pt x="48" y="40"/>
                    </a:cubicBezTo>
                    <a:cubicBezTo>
                      <a:pt x="49" y="40"/>
                      <a:pt x="50" y="40"/>
                      <a:pt x="51" y="40"/>
                    </a:cubicBezTo>
                    <a:cubicBezTo>
                      <a:pt x="53" y="41"/>
                      <a:pt x="55" y="43"/>
                      <a:pt x="56" y="45"/>
                    </a:cubicBezTo>
                    <a:cubicBezTo>
                      <a:pt x="56" y="47"/>
                      <a:pt x="56" y="49"/>
                      <a:pt x="56"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19" name="组合 18"/>
          <p:cNvGrpSpPr/>
          <p:nvPr/>
        </p:nvGrpSpPr>
        <p:grpSpPr>
          <a:xfrm>
            <a:off x="4966705" y="1488291"/>
            <a:ext cx="1377351" cy="1741822"/>
            <a:chOff x="5143134" y="1563638"/>
            <a:chExt cx="1377351" cy="1741822"/>
          </a:xfrm>
        </p:grpSpPr>
        <p:sp>
          <p:nvSpPr>
            <p:cNvPr id="20" name="矩形 19"/>
            <p:cNvSpPr/>
            <p:nvPr/>
          </p:nvSpPr>
          <p:spPr>
            <a:xfrm>
              <a:off x="5143134" y="2805821"/>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lumMod val="75000"/>
                      <a:lumOff val="25000"/>
                    </a:schemeClr>
                  </a:solidFill>
                  <a:latin typeface="微软雅黑" pitchFamily="34" charset="-122"/>
                  <a:ea typeface="微软雅黑" pitchFamily="34" charset="-122"/>
                  <a:sym typeface="Arial" panose="020B0604020202020204" pitchFamily="34" charset="0"/>
                </a:rPr>
                <a:t>输入文本</a:t>
              </a:r>
            </a:p>
          </p:txBody>
        </p:sp>
        <p:sp>
          <p:nvSpPr>
            <p:cNvPr id="21" name="椭圆 20"/>
            <p:cNvSpPr/>
            <p:nvPr/>
          </p:nvSpPr>
          <p:spPr>
            <a:xfrm>
              <a:off x="5200205" y="1563638"/>
              <a:ext cx="1246474" cy="1246474"/>
            </a:xfrm>
            <a:prstGeom prst="ellipse">
              <a:avLst/>
            </a:prstGeom>
            <a:solidFill>
              <a:srgbClr val="3AC1D3"/>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2" name="组合 21"/>
            <p:cNvGrpSpPr/>
            <p:nvPr/>
          </p:nvGrpSpPr>
          <p:grpSpPr>
            <a:xfrm>
              <a:off x="5474548" y="1906146"/>
              <a:ext cx="714523" cy="592990"/>
              <a:chOff x="7149290" y="5846381"/>
              <a:chExt cx="541338" cy="449263"/>
            </a:xfrm>
          </p:grpSpPr>
          <p:sp>
            <p:nvSpPr>
              <p:cNvPr id="23" name="Freeform 64"/>
              <p:cNvSpPr>
                <a:spLocks/>
              </p:cNvSpPr>
              <p:nvPr/>
            </p:nvSpPr>
            <p:spPr bwMode="auto">
              <a:xfrm>
                <a:off x="7240588" y="6027738"/>
                <a:ext cx="112713" cy="157163"/>
              </a:xfrm>
              <a:custGeom>
                <a:avLst/>
                <a:gdLst>
                  <a:gd name="T0" fmla="*/ 28 w 40"/>
                  <a:gd name="T1" fmla="*/ 23 h 56"/>
                  <a:gd name="T2" fmla="*/ 28 w 40"/>
                  <a:gd name="T3" fmla="*/ 8 h 56"/>
                  <a:gd name="T4" fmla="*/ 20 w 40"/>
                  <a:gd name="T5" fmla="*/ 0 h 56"/>
                  <a:gd name="T6" fmla="*/ 12 w 40"/>
                  <a:gd name="T7" fmla="*/ 8 h 56"/>
                  <a:gd name="T8" fmla="*/ 12 w 40"/>
                  <a:gd name="T9" fmla="*/ 23 h 56"/>
                  <a:gd name="T10" fmla="*/ 16 w 40"/>
                  <a:gd name="T11" fmla="*/ 30 h 56"/>
                  <a:gd name="T12" fmla="*/ 16 w 40"/>
                  <a:gd name="T13" fmla="*/ 33 h 56"/>
                  <a:gd name="T14" fmla="*/ 14 w 40"/>
                  <a:gd name="T15" fmla="*/ 35 h 56"/>
                  <a:gd name="T16" fmla="*/ 0 w 40"/>
                  <a:gd name="T17" fmla="*/ 42 h 56"/>
                  <a:gd name="T18" fmla="*/ 0 w 40"/>
                  <a:gd name="T19" fmla="*/ 52 h 56"/>
                  <a:gd name="T20" fmla="*/ 4 w 40"/>
                  <a:gd name="T21" fmla="*/ 56 h 56"/>
                  <a:gd name="T22" fmla="*/ 36 w 40"/>
                  <a:gd name="T23" fmla="*/ 56 h 56"/>
                  <a:gd name="T24" fmla="*/ 40 w 40"/>
                  <a:gd name="T25" fmla="*/ 52 h 56"/>
                  <a:gd name="T26" fmla="*/ 40 w 40"/>
                  <a:gd name="T27" fmla="*/ 42 h 56"/>
                  <a:gd name="T28" fmla="*/ 24 w 40"/>
                  <a:gd name="T29" fmla="*/ 30 h 56"/>
                  <a:gd name="T30" fmla="*/ 28 w 40"/>
                  <a:gd name="T31" fmla="*/ 2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56">
                    <a:moveTo>
                      <a:pt x="28" y="23"/>
                    </a:moveTo>
                    <a:cubicBezTo>
                      <a:pt x="28" y="8"/>
                      <a:pt x="28" y="8"/>
                      <a:pt x="28" y="8"/>
                    </a:cubicBezTo>
                    <a:cubicBezTo>
                      <a:pt x="28" y="3"/>
                      <a:pt x="25" y="0"/>
                      <a:pt x="20" y="0"/>
                    </a:cubicBezTo>
                    <a:cubicBezTo>
                      <a:pt x="16" y="0"/>
                      <a:pt x="12" y="3"/>
                      <a:pt x="12" y="8"/>
                    </a:cubicBezTo>
                    <a:cubicBezTo>
                      <a:pt x="12" y="23"/>
                      <a:pt x="12" y="23"/>
                      <a:pt x="12" y="23"/>
                    </a:cubicBezTo>
                    <a:cubicBezTo>
                      <a:pt x="16" y="30"/>
                      <a:pt x="16" y="30"/>
                      <a:pt x="16" y="30"/>
                    </a:cubicBezTo>
                    <a:cubicBezTo>
                      <a:pt x="16" y="31"/>
                      <a:pt x="17" y="32"/>
                      <a:pt x="16" y="33"/>
                    </a:cubicBezTo>
                    <a:cubicBezTo>
                      <a:pt x="16" y="34"/>
                      <a:pt x="15" y="35"/>
                      <a:pt x="14" y="35"/>
                    </a:cubicBezTo>
                    <a:cubicBezTo>
                      <a:pt x="0" y="42"/>
                      <a:pt x="0" y="42"/>
                      <a:pt x="0" y="42"/>
                    </a:cubicBezTo>
                    <a:cubicBezTo>
                      <a:pt x="0" y="52"/>
                      <a:pt x="0" y="52"/>
                      <a:pt x="0" y="52"/>
                    </a:cubicBezTo>
                    <a:cubicBezTo>
                      <a:pt x="0" y="54"/>
                      <a:pt x="2" y="56"/>
                      <a:pt x="4" y="56"/>
                    </a:cubicBezTo>
                    <a:cubicBezTo>
                      <a:pt x="36" y="56"/>
                      <a:pt x="36" y="56"/>
                      <a:pt x="36" y="56"/>
                    </a:cubicBezTo>
                    <a:cubicBezTo>
                      <a:pt x="38" y="56"/>
                      <a:pt x="40" y="54"/>
                      <a:pt x="40" y="52"/>
                    </a:cubicBezTo>
                    <a:cubicBezTo>
                      <a:pt x="40" y="42"/>
                      <a:pt x="40" y="42"/>
                      <a:pt x="40" y="42"/>
                    </a:cubicBezTo>
                    <a:cubicBezTo>
                      <a:pt x="24" y="30"/>
                      <a:pt x="24" y="30"/>
                      <a:pt x="24" y="30"/>
                    </a:cubicBezTo>
                    <a:lnTo>
                      <a:pt x="2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4" name="Freeform 65"/>
              <p:cNvSpPr>
                <a:spLocks noEditPoints="1"/>
              </p:cNvSpPr>
              <p:nvPr/>
            </p:nvSpPr>
            <p:spPr bwMode="auto">
              <a:xfrm>
                <a:off x="7149290" y="5846381"/>
                <a:ext cx="541338" cy="449263"/>
              </a:xfrm>
              <a:custGeom>
                <a:avLst/>
                <a:gdLst>
                  <a:gd name="T0" fmla="*/ 188 w 192"/>
                  <a:gd name="T1" fmla="*/ 24 h 160"/>
                  <a:gd name="T2" fmla="*/ 104 w 192"/>
                  <a:gd name="T3" fmla="*/ 24 h 160"/>
                  <a:gd name="T4" fmla="*/ 104 w 192"/>
                  <a:gd name="T5" fmla="*/ 4 h 160"/>
                  <a:gd name="T6" fmla="*/ 100 w 192"/>
                  <a:gd name="T7" fmla="*/ 0 h 160"/>
                  <a:gd name="T8" fmla="*/ 4 w 192"/>
                  <a:gd name="T9" fmla="*/ 0 h 160"/>
                  <a:gd name="T10" fmla="*/ 0 w 192"/>
                  <a:gd name="T11" fmla="*/ 4 h 160"/>
                  <a:gd name="T12" fmla="*/ 0 w 192"/>
                  <a:gd name="T13" fmla="*/ 156 h 160"/>
                  <a:gd name="T14" fmla="*/ 4 w 192"/>
                  <a:gd name="T15" fmla="*/ 160 h 160"/>
                  <a:gd name="T16" fmla="*/ 60 w 192"/>
                  <a:gd name="T17" fmla="*/ 160 h 160"/>
                  <a:gd name="T18" fmla="*/ 64 w 192"/>
                  <a:gd name="T19" fmla="*/ 156 h 160"/>
                  <a:gd name="T20" fmla="*/ 64 w 192"/>
                  <a:gd name="T21" fmla="*/ 136 h 160"/>
                  <a:gd name="T22" fmla="*/ 72 w 192"/>
                  <a:gd name="T23" fmla="*/ 136 h 160"/>
                  <a:gd name="T24" fmla="*/ 72 w 192"/>
                  <a:gd name="T25" fmla="*/ 156 h 160"/>
                  <a:gd name="T26" fmla="*/ 76 w 192"/>
                  <a:gd name="T27" fmla="*/ 160 h 160"/>
                  <a:gd name="T28" fmla="*/ 116 w 192"/>
                  <a:gd name="T29" fmla="*/ 160 h 160"/>
                  <a:gd name="T30" fmla="*/ 120 w 192"/>
                  <a:gd name="T31" fmla="*/ 156 h 160"/>
                  <a:gd name="T32" fmla="*/ 120 w 192"/>
                  <a:gd name="T33" fmla="*/ 136 h 160"/>
                  <a:gd name="T34" fmla="*/ 128 w 192"/>
                  <a:gd name="T35" fmla="*/ 136 h 160"/>
                  <a:gd name="T36" fmla="*/ 128 w 192"/>
                  <a:gd name="T37" fmla="*/ 156 h 160"/>
                  <a:gd name="T38" fmla="*/ 132 w 192"/>
                  <a:gd name="T39" fmla="*/ 160 h 160"/>
                  <a:gd name="T40" fmla="*/ 188 w 192"/>
                  <a:gd name="T41" fmla="*/ 160 h 160"/>
                  <a:gd name="T42" fmla="*/ 192 w 192"/>
                  <a:gd name="T43" fmla="*/ 156 h 160"/>
                  <a:gd name="T44" fmla="*/ 192 w 192"/>
                  <a:gd name="T45" fmla="*/ 28 h 160"/>
                  <a:gd name="T46" fmla="*/ 188 w 192"/>
                  <a:gd name="T47" fmla="*/ 24 h 160"/>
                  <a:gd name="T48" fmla="*/ 80 w 192"/>
                  <a:gd name="T49" fmla="*/ 100 h 160"/>
                  <a:gd name="T50" fmla="*/ 68 w 192"/>
                  <a:gd name="T51" fmla="*/ 112 h 160"/>
                  <a:gd name="T52" fmla="*/ 36 w 192"/>
                  <a:gd name="T53" fmla="*/ 112 h 160"/>
                  <a:gd name="T54" fmla="*/ 24 w 192"/>
                  <a:gd name="T55" fmla="*/ 100 h 160"/>
                  <a:gd name="T56" fmla="*/ 24 w 192"/>
                  <a:gd name="T57" fmla="*/ 88 h 160"/>
                  <a:gd name="T58" fmla="*/ 26 w 192"/>
                  <a:gd name="T59" fmla="*/ 84 h 160"/>
                  <a:gd name="T60" fmla="*/ 39 w 192"/>
                  <a:gd name="T61" fmla="*/ 78 h 160"/>
                  <a:gd name="T62" fmla="*/ 37 w 192"/>
                  <a:gd name="T63" fmla="*/ 74 h 160"/>
                  <a:gd name="T64" fmla="*/ 36 w 192"/>
                  <a:gd name="T65" fmla="*/ 72 h 160"/>
                  <a:gd name="T66" fmla="*/ 36 w 192"/>
                  <a:gd name="T67" fmla="*/ 56 h 160"/>
                  <a:gd name="T68" fmla="*/ 52 w 192"/>
                  <a:gd name="T69" fmla="*/ 40 h 160"/>
                  <a:gd name="T70" fmla="*/ 68 w 192"/>
                  <a:gd name="T71" fmla="*/ 56 h 160"/>
                  <a:gd name="T72" fmla="*/ 68 w 192"/>
                  <a:gd name="T73" fmla="*/ 72 h 160"/>
                  <a:gd name="T74" fmla="*/ 68 w 192"/>
                  <a:gd name="T75" fmla="*/ 74 h 160"/>
                  <a:gd name="T76" fmla="*/ 65 w 192"/>
                  <a:gd name="T77" fmla="*/ 78 h 160"/>
                  <a:gd name="T78" fmla="*/ 78 w 192"/>
                  <a:gd name="T79" fmla="*/ 84 h 160"/>
                  <a:gd name="T80" fmla="*/ 80 w 192"/>
                  <a:gd name="T81" fmla="*/ 88 h 160"/>
                  <a:gd name="T82" fmla="*/ 80 w 192"/>
                  <a:gd name="T83" fmla="*/ 100 h 160"/>
                  <a:gd name="T84" fmla="*/ 164 w 192"/>
                  <a:gd name="T85" fmla="*/ 112 h 160"/>
                  <a:gd name="T86" fmla="*/ 100 w 192"/>
                  <a:gd name="T87" fmla="*/ 112 h 160"/>
                  <a:gd name="T88" fmla="*/ 96 w 192"/>
                  <a:gd name="T89" fmla="*/ 108 h 160"/>
                  <a:gd name="T90" fmla="*/ 100 w 192"/>
                  <a:gd name="T91" fmla="*/ 104 h 160"/>
                  <a:gd name="T92" fmla="*/ 164 w 192"/>
                  <a:gd name="T93" fmla="*/ 104 h 160"/>
                  <a:gd name="T94" fmla="*/ 168 w 192"/>
                  <a:gd name="T95" fmla="*/ 108 h 160"/>
                  <a:gd name="T96" fmla="*/ 164 w 192"/>
                  <a:gd name="T97" fmla="*/ 112 h 160"/>
                  <a:gd name="T98" fmla="*/ 164 w 192"/>
                  <a:gd name="T99" fmla="*/ 88 h 160"/>
                  <a:gd name="T100" fmla="*/ 100 w 192"/>
                  <a:gd name="T101" fmla="*/ 88 h 160"/>
                  <a:gd name="T102" fmla="*/ 96 w 192"/>
                  <a:gd name="T103" fmla="*/ 84 h 160"/>
                  <a:gd name="T104" fmla="*/ 100 w 192"/>
                  <a:gd name="T105" fmla="*/ 80 h 160"/>
                  <a:gd name="T106" fmla="*/ 164 w 192"/>
                  <a:gd name="T107" fmla="*/ 80 h 160"/>
                  <a:gd name="T108" fmla="*/ 168 w 192"/>
                  <a:gd name="T109" fmla="*/ 84 h 160"/>
                  <a:gd name="T110" fmla="*/ 164 w 192"/>
                  <a:gd name="T111" fmla="*/ 88 h 160"/>
                  <a:gd name="T112" fmla="*/ 164 w 192"/>
                  <a:gd name="T113" fmla="*/ 64 h 160"/>
                  <a:gd name="T114" fmla="*/ 100 w 192"/>
                  <a:gd name="T115" fmla="*/ 64 h 160"/>
                  <a:gd name="T116" fmla="*/ 96 w 192"/>
                  <a:gd name="T117" fmla="*/ 60 h 160"/>
                  <a:gd name="T118" fmla="*/ 100 w 192"/>
                  <a:gd name="T119" fmla="*/ 56 h 160"/>
                  <a:gd name="T120" fmla="*/ 164 w 192"/>
                  <a:gd name="T121" fmla="*/ 56 h 160"/>
                  <a:gd name="T122" fmla="*/ 168 w 192"/>
                  <a:gd name="T123" fmla="*/ 60 h 160"/>
                  <a:gd name="T124" fmla="*/ 164 w 192"/>
                  <a:gd name="T125" fmla="*/ 6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2" h="160">
                    <a:moveTo>
                      <a:pt x="188" y="24"/>
                    </a:moveTo>
                    <a:cubicBezTo>
                      <a:pt x="104" y="24"/>
                      <a:pt x="104" y="24"/>
                      <a:pt x="104" y="24"/>
                    </a:cubicBezTo>
                    <a:cubicBezTo>
                      <a:pt x="104" y="4"/>
                      <a:pt x="104" y="4"/>
                      <a:pt x="104" y="4"/>
                    </a:cubicBezTo>
                    <a:cubicBezTo>
                      <a:pt x="104" y="2"/>
                      <a:pt x="102" y="0"/>
                      <a:pt x="100" y="0"/>
                    </a:cubicBezTo>
                    <a:cubicBezTo>
                      <a:pt x="4" y="0"/>
                      <a:pt x="4" y="0"/>
                      <a:pt x="4" y="0"/>
                    </a:cubicBezTo>
                    <a:cubicBezTo>
                      <a:pt x="2" y="0"/>
                      <a:pt x="0" y="2"/>
                      <a:pt x="0" y="4"/>
                    </a:cubicBezTo>
                    <a:cubicBezTo>
                      <a:pt x="0" y="156"/>
                      <a:pt x="0" y="156"/>
                      <a:pt x="0" y="156"/>
                    </a:cubicBezTo>
                    <a:cubicBezTo>
                      <a:pt x="0" y="158"/>
                      <a:pt x="2" y="160"/>
                      <a:pt x="4" y="160"/>
                    </a:cubicBezTo>
                    <a:cubicBezTo>
                      <a:pt x="60" y="160"/>
                      <a:pt x="60" y="160"/>
                      <a:pt x="60" y="160"/>
                    </a:cubicBezTo>
                    <a:cubicBezTo>
                      <a:pt x="62" y="160"/>
                      <a:pt x="64" y="158"/>
                      <a:pt x="64" y="156"/>
                    </a:cubicBezTo>
                    <a:cubicBezTo>
                      <a:pt x="64" y="136"/>
                      <a:pt x="64" y="136"/>
                      <a:pt x="64" y="136"/>
                    </a:cubicBezTo>
                    <a:cubicBezTo>
                      <a:pt x="72" y="136"/>
                      <a:pt x="72" y="136"/>
                      <a:pt x="72" y="136"/>
                    </a:cubicBezTo>
                    <a:cubicBezTo>
                      <a:pt x="72" y="156"/>
                      <a:pt x="72" y="156"/>
                      <a:pt x="72" y="156"/>
                    </a:cubicBezTo>
                    <a:cubicBezTo>
                      <a:pt x="72" y="158"/>
                      <a:pt x="74" y="160"/>
                      <a:pt x="76" y="160"/>
                    </a:cubicBezTo>
                    <a:cubicBezTo>
                      <a:pt x="116" y="160"/>
                      <a:pt x="116" y="160"/>
                      <a:pt x="116" y="160"/>
                    </a:cubicBezTo>
                    <a:cubicBezTo>
                      <a:pt x="118" y="160"/>
                      <a:pt x="120" y="158"/>
                      <a:pt x="120" y="156"/>
                    </a:cubicBezTo>
                    <a:cubicBezTo>
                      <a:pt x="120" y="136"/>
                      <a:pt x="120" y="136"/>
                      <a:pt x="120" y="136"/>
                    </a:cubicBezTo>
                    <a:cubicBezTo>
                      <a:pt x="128" y="136"/>
                      <a:pt x="128" y="136"/>
                      <a:pt x="128" y="136"/>
                    </a:cubicBezTo>
                    <a:cubicBezTo>
                      <a:pt x="128" y="156"/>
                      <a:pt x="128" y="156"/>
                      <a:pt x="128" y="156"/>
                    </a:cubicBezTo>
                    <a:cubicBezTo>
                      <a:pt x="128" y="158"/>
                      <a:pt x="130" y="160"/>
                      <a:pt x="132" y="160"/>
                    </a:cubicBezTo>
                    <a:cubicBezTo>
                      <a:pt x="188" y="160"/>
                      <a:pt x="188" y="160"/>
                      <a:pt x="188" y="160"/>
                    </a:cubicBezTo>
                    <a:cubicBezTo>
                      <a:pt x="190" y="160"/>
                      <a:pt x="192" y="158"/>
                      <a:pt x="192" y="156"/>
                    </a:cubicBezTo>
                    <a:cubicBezTo>
                      <a:pt x="192" y="28"/>
                      <a:pt x="192" y="28"/>
                      <a:pt x="192" y="28"/>
                    </a:cubicBezTo>
                    <a:cubicBezTo>
                      <a:pt x="192" y="26"/>
                      <a:pt x="190" y="24"/>
                      <a:pt x="188" y="24"/>
                    </a:cubicBezTo>
                    <a:close/>
                    <a:moveTo>
                      <a:pt x="80" y="100"/>
                    </a:moveTo>
                    <a:cubicBezTo>
                      <a:pt x="80" y="106"/>
                      <a:pt x="75" y="112"/>
                      <a:pt x="68" y="112"/>
                    </a:cubicBezTo>
                    <a:cubicBezTo>
                      <a:pt x="36" y="112"/>
                      <a:pt x="36" y="112"/>
                      <a:pt x="36" y="112"/>
                    </a:cubicBezTo>
                    <a:cubicBezTo>
                      <a:pt x="30" y="112"/>
                      <a:pt x="24" y="106"/>
                      <a:pt x="24" y="100"/>
                    </a:cubicBezTo>
                    <a:cubicBezTo>
                      <a:pt x="24" y="88"/>
                      <a:pt x="24" y="88"/>
                      <a:pt x="24" y="88"/>
                    </a:cubicBezTo>
                    <a:cubicBezTo>
                      <a:pt x="24" y="86"/>
                      <a:pt x="25" y="85"/>
                      <a:pt x="26" y="84"/>
                    </a:cubicBezTo>
                    <a:cubicBezTo>
                      <a:pt x="39" y="78"/>
                      <a:pt x="39" y="78"/>
                      <a:pt x="39" y="78"/>
                    </a:cubicBezTo>
                    <a:cubicBezTo>
                      <a:pt x="37" y="74"/>
                      <a:pt x="37" y="74"/>
                      <a:pt x="37" y="74"/>
                    </a:cubicBezTo>
                    <a:cubicBezTo>
                      <a:pt x="36" y="73"/>
                      <a:pt x="36" y="73"/>
                      <a:pt x="36" y="72"/>
                    </a:cubicBezTo>
                    <a:cubicBezTo>
                      <a:pt x="36" y="56"/>
                      <a:pt x="36" y="56"/>
                      <a:pt x="36" y="56"/>
                    </a:cubicBezTo>
                    <a:cubicBezTo>
                      <a:pt x="36" y="47"/>
                      <a:pt x="43" y="40"/>
                      <a:pt x="52" y="40"/>
                    </a:cubicBezTo>
                    <a:cubicBezTo>
                      <a:pt x="61" y="40"/>
                      <a:pt x="68" y="47"/>
                      <a:pt x="68" y="56"/>
                    </a:cubicBezTo>
                    <a:cubicBezTo>
                      <a:pt x="68" y="72"/>
                      <a:pt x="68" y="72"/>
                      <a:pt x="68" y="72"/>
                    </a:cubicBezTo>
                    <a:cubicBezTo>
                      <a:pt x="68" y="73"/>
                      <a:pt x="68" y="73"/>
                      <a:pt x="68" y="74"/>
                    </a:cubicBezTo>
                    <a:cubicBezTo>
                      <a:pt x="65" y="78"/>
                      <a:pt x="65" y="78"/>
                      <a:pt x="65" y="78"/>
                    </a:cubicBezTo>
                    <a:cubicBezTo>
                      <a:pt x="78" y="84"/>
                      <a:pt x="78" y="84"/>
                      <a:pt x="78" y="84"/>
                    </a:cubicBezTo>
                    <a:cubicBezTo>
                      <a:pt x="79" y="85"/>
                      <a:pt x="80" y="86"/>
                      <a:pt x="80" y="88"/>
                    </a:cubicBezTo>
                    <a:lnTo>
                      <a:pt x="80" y="100"/>
                    </a:lnTo>
                    <a:close/>
                    <a:moveTo>
                      <a:pt x="164" y="112"/>
                    </a:moveTo>
                    <a:cubicBezTo>
                      <a:pt x="100" y="112"/>
                      <a:pt x="100" y="112"/>
                      <a:pt x="100" y="112"/>
                    </a:cubicBezTo>
                    <a:cubicBezTo>
                      <a:pt x="98" y="112"/>
                      <a:pt x="96" y="110"/>
                      <a:pt x="96" y="108"/>
                    </a:cubicBezTo>
                    <a:cubicBezTo>
                      <a:pt x="96" y="106"/>
                      <a:pt x="98" y="104"/>
                      <a:pt x="100" y="104"/>
                    </a:cubicBezTo>
                    <a:cubicBezTo>
                      <a:pt x="164" y="104"/>
                      <a:pt x="164" y="104"/>
                      <a:pt x="164" y="104"/>
                    </a:cubicBezTo>
                    <a:cubicBezTo>
                      <a:pt x="166" y="104"/>
                      <a:pt x="168" y="106"/>
                      <a:pt x="168" y="108"/>
                    </a:cubicBezTo>
                    <a:cubicBezTo>
                      <a:pt x="168" y="110"/>
                      <a:pt x="166" y="112"/>
                      <a:pt x="164" y="112"/>
                    </a:cubicBezTo>
                    <a:close/>
                    <a:moveTo>
                      <a:pt x="164" y="88"/>
                    </a:moveTo>
                    <a:cubicBezTo>
                      <a:pt x="100" y="88"/>
                      <a:pt x="100" y="88"/>
                      <a:pt x="100" y="88"/>
                    </a:cubicBezTo>
                    <a:cubicBezTo>
                      <a:pt x="98" y="88"/>
                      <a:pt x="96" y="86"/>
                      <a:pt x="96" y="84"/>
                    </a:cubicBezTo>
                    <a:cubicBezTo>
                      <a:pt x="96" y="82"/>
                      <a:pt x="98" y="80"/>
                      <a:pt x="100" y="80"/>
                    </a:cubicBezTo>
                    <a:cubicBezTo>
                      <a:pt x="164" y="80"/>
                      <a:pt x="164" y="80"/>
                      <a:pt x="164" y="80"/>
                    </a:cubicBezTo>
                    <a:cubicBezTo>
                      <a:pt x="166" y="80"/>
                      <a:pt x="168" y="82"/>
                      <a:pt x="168" y="84"/>
                    </a:cubicBezTo>
                    <a:cubicBezTo>
                      <a:pt x="168" y="86"/>
                      <a:pt x="166" y="88"/>
                      <a:pt x="164" y="88"/>
                    </a:cubicBezTo>
                    <a:close/>
                    <a:moveTo>
                      <a:pt x="164" y="64"/>
                    </a:moveTo>
                    <a:cubicBezTo>
                      <a:pt x="100" y="64"/>
                      <a:pt x="100" y="64"/>
                      <a:pt x="100" y="64"/>
                    </a:cubicBezTo>
                    <a:cubicBezTo>
                      <a:pt x="98" y="64"/>
                      <a:pt x="96" y="62"/>
                      <a:pt x="96" y="60"/>
                    </a:cubicBezTo>
                    <a:cubicBezTo>
                      <a:pt x="96" y="58"/>
                      <a:pt x="98" y="56"/>
                      <a:pt x="100" y="56"/>
                    </a:cubicBezTo>
                    <a:cubicBezTo>
                      <a:pt x="164" y="56"/>
                      <a:pt x="164" y="56"/>
                      <a:pt x="164" y="56"/>
                    </a:cubicBezTo>
                    <a:cubicBezTo>
                      <a:pt x="166" y="56"/>
                      <a:pt x="168" y="58"/>
                      <a:pt x="168" y="60"/>
                    </a:cubicBezTo>
                    <a:cubicBezTo>
                      <a:pt x="168" y="62"/>
                      <a:pt x="166" y="64"/>
                      <a:pt x="164" y="6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25" name="组合 24"/>
          <p:cNvGrpSpPr/>
          <p:nvPr/>
        </p:nvGrpSpPr>
        <p:grpSpPr>
          <a:xfrm>
            <a:off x="6609238" y="1496757"/>
            <a:ext cx="1377351" cy="1741822"/>
            <a:chOff x="6785667" y="1572104"/>
            <a:chExt cx="1377351" cy="1741822"/>
          </a:xfrm>
        </p:grpSpPr>
        <p:sp>
          <p:nvSpPr>
            <p:cNvPr id="26" name="矩形 25"/>
            <p:cNvSpPr/>
            <p:nvPr/>
          </p:nvSpPr>
          <p:spPr>
            <a:xfrm>
              <a:off x="6785667" y="2814287"/>
              <a:ext cx="1377351" cy="49963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1">
                      <a:lumMod val="75000"/>
                      <a:lumOff val="25000"/>
                    </a:schemeClr>
                  </a:solidFill>
                  <a:latin typeface="微软雅黑" pitchFamily="34" charset="-122"/>
                  <a:ea typeface="微软雅黑" pitchFamily="34" charset="-122"/>
                  <a:sym typeface="Arial" panose="020B0604020202020204" pitchFamily="34" charset="0"/>
                </a:rPr>
                <a:t>输入文本</a:t>
              </a:r>
            </a:p>
          </p:txBody>
        </p:sp>
        <p:sp>
          <p:nvSpPr>
            <p:cNvPr id="27" name="椭圆 26"/>
            <p:cNvSpPr/>
            <p:nvPr/>
          </p:nvSpPr>
          <p:spPr>
            <a:xfrm>
              <a:off x="6842738" y="1572104"/>
              <a:ext cx="1246474" cy="1246474"/>
            </a:xfrm>
            <a:prstGeom prst="ellipse">
              <a:avLst/>
            </a:prstGeom>
            <a:solidFill>
              <a:srgbClr val="92D05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8" name="组合 27"/>
            <p:cNvGrpSpPr/>
            <p:nvPr/>
          </p:nvGrpSpPr>
          <p:grpSpPr>
            <a:xfrm>
              <a:off x="7228150" y="1853158"/>
              <a:ext cx="475649" cy="712427"/>
              <a:chOff x="658813" y="3189288"/>
              <a:chExt cx="360363" cy="539750"/>
            </a:xfrm>
          </p:grpSpPr>
          <p:sp>
            <p:nvSpPr>
              <p:cNvPr id="29" name="Freeform 35"/>
              <p:cNvSpPr>
                <a:spLocks/>
              </p:cNvSpPr>
              <p:nvPr/>
            </p:nvSpPr>
            <p:spPr bwMode="auto">
              <a:xfrm>
                <a:off x="749300" y="3594100"/>
                <a:ext cx="179388" cy="134938"/>
              </a:xfrm>
              <a:custGeom>
                <a:avLst/>
                <a:gdLst>
                  <a:gd name="T0" fmla="*/ 0 w 64"/>
                  <a:gd name="T1" fmla="*/ 4 h 48"/>
                  <a:gd name="T2" fmla="*/ 0 w 64"/>
                  <a:gd name="T3" fmla="*/ 28 h 48"/>
                  <a:gd name="T4" fmla="*/ 4 w 64"/>
                  <a:gd name="T5" fmla="*/ 32 h 48"/>
                  <a:gd name="T6" fmla="*/ 8 w 64"/>
                  <a:gd name="T7" fmla="*/ 32 h 48"/>
                  <a:gd name="T8" fmla="*/ 8 w 64"/>
                  <a:gd name="T9" fmla="*/ 36 h 48"/>
                  <a:gd name="T10" fmla="*/ 20 w 64"/>
                  <a:gd name="T11" fmla="*/ 48 h 48"/>
                  <a:gd name="T12" fmla="*/ 44 w 64"/>
                  <a:gd name="T13" fmla="*/ 48 h 48"/>
                  <a:gd name="T14" fmla="*/ 56 w 64"/>
                  <a:gd name="T15" fmla="*/ 36 h 48"/>
                  <a:gd name="T16" fmla="*/ 56 w 64"/>
                  <a:gd name="T17" fmla="*/ 32 h 48"/>
                  <a:gd name="T18" fmla="*/ 60 w 64"/>
                  <a:gd name="T19" fmla="*/ 32 h 48"/>
                  <a:gd name="T20" fmla="*/ 64 w 64"/>
                  <a:gd name="T21" fmla="*/ 28 h 48"/>
                  <a:gd name="T22" fmla="*/ 64 w 64"/>
                  <a:gd name="T23" fmla="*/ 4 h 48"/>
                  <a:gd name="T24" fmla="*/ 64 w 64"/>
                  <a:gd name="T25" fmla="*/ 0 h 48"/>
                  <a:gd name="T26" fmla="*/ 0 w 64"/>
                  <a:gd name="T27" fmla="*/ 0 h 48"/>
                  <a:gd name="T28" fmla="*/ 0 w 64"/>
                  <a:gd name="T29"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4" h="48">
                    <a:moveTo>
                      <a:pt x="0" y="4"/>
                    </a:moveTo>
                    <a:cubicBezTo>
                      <a:pt x="0" y="28"/>
                      <a:pt x="0" y="28"/>
                      <a:pt x="0" y="28"/>
                    </a:cubicBezTo>
                    <a:cubicBezTo>
                      <a:pt x="0" y="30"/>
                      <a:pt x="2" y="32"/>
                      <a:pt x="4" y="32"/>
                    </a:cubicBezTo>
                    <a:cubicBezTo>
                      <a:pt x="8" y="32"/>
                      <a:pt x="8" y="32"/>
                      <a:pt x="8" y="32"/>
                    </a:cubicBezTo>
                    <a:cubicBezTo>
                      <a:pt x="8" y="36"/>
                      <a:pt x="8" y="36"/>
                      <a:pt x="8" y="36"/>
                    </a:cubicBezTo>
                    <a:cubicBezTo>
                      <a:pt x="8" y="42"/>
                      <a:pt x="14" y="48"/>
                      <a:pt x="20" y="48"/>
                    </a:cubicBezTo>
                    <a:cubicBezTo>
                      <a:pt x="44" y="48"/>
                      <a:pt x="44" y="48"/>
                      <a:pt x="44" y="48"/>
                    </a:cubicBezTo>
                    <a:cubicBezTo>
                      <a:pt x="51" y="48"/>
                      <a:pt x="56" y="42"/>
                      <a:pt x="56" y="36"/>
                    </a:cubicBezTo>
                    <a:cubicBezTo>
                      <a:pt x="56" y="32"/>
                      <a:pt x="56" y="32"/>
                      <a:pt x="56" y="32"/>
                    </a:cubicBezTo>
                    <a:cubicBezTo>
                      <a:pt x="60" y="32"/>
                      <a:pt x="60" y="32"/>
                      <a:pt x="60" y="32"/>
                    </a:cubicBezTo>
                    <a:cubicBezTo>
                      <a:pt x="62" y="32"/>
                      <a:pt x="64" y="30"/>
                      <a:pt x="64" y="28"/>
                    </a:cubicBezTo>
                    <a:cubicBezTo>
                      <a:pt x="64" y="4"/>
                      <a:pt x="64" y="4"/>
                      <a:pt x="64" y="4"/>
                    </a:cubicBezTo>
                    <a:cubicBezTo>
                      <a:pt x="64" y="3"/>
                      <a:pt x="64" y="1"/>
                      <a:pt x="64" y="0"/>
                    </a:cubicBezTo>
                    <a:cubicBezTo>
                      <a:pt x="0" y="0"/>
                      <a:pt x="0" y="0"/>
                      <a:pt x="0" y="0"/>
                    </a:cubicBezTo>
                    <a:cubicBezTo>
                      <a:pt x="0" y="1"/>
                      <a:pt x="0" y="3"/>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0" name="Freeform 36"/>
              <p:cNvSpPr>
                <a:spLocks noEditPoints="1"/>
              </p:cNvSpPr>
              <p:nvPr/>
            </p:nvSpPr>
            <p:spPr bwMode="auto">
              <a:xfrm>
                <a:off x="658813" y="3189288"/>
                <a:ext cx="360363" cy="382588"/>
              </a:xfrm>
              <a:custGeom>
                <a:avLst/>
                <a:gdLst>
                  <a:gd name="T0" fmla="*/ 64 w 128"/>
                  <a:gd name="T1" fmla="*/ 0 h 136"/>
                  <a:gd name="T2" fmla="*/ 0 w 128"/>
                  <a:gd name="T3" fmla="*/ 64 h 136"/>
                  <a:gd name="T4" fmla="*/ 19 w 128"/>
                  <a:gd name="T5" fmla="*/ 115 h 136"/>
                  <a:gd name="T6" fmla="*/ 30 w 128"/>
                  <a:gd name="T7" fmla="*/ 136 h 136"/>
                  <a:gd name="T8" fmla="*/ 99 w 128"/>
                  <a:gd name="T9" fmla="*/ 136 h 136"/>
                  <a:gd name="T10" fmla="*/ 110 w 128"/>
                  <a:gd name="T11" fmla="*/ 115 h 136"/>
                  <a:gd name="T12" fmla="*/ 128 w 128"/>
                  <a:gd name="T13" fmla="*/ 64 h 136"/>
                  <a:gd name="T14" fmla="*/ 64 w 128"/>
                  <a:gd name="T15" fmla="*/ 0 h 136"/>
                  <a:gd name="T16" fmla="*/ 61 w 128"/>
                  <a:gd name="T17" fmla="*/ 32 h 136"/>
                  <a:gd name="T18" fmla="*/ 32 w 128"/>
                  <a:gd name="T19" fmla="*/ 64 h 136"/>
                  <a:gd name="T20" fmla="*/ 45 w 128"/>
                  <a:gd name="T21" fmla="*/ 94 h 136"/>
                  <a:gd name="T22" fmla="*/ 48 w 128"/>
                  <a:gd name="T23" fmla="*/ 98 h 136"/>
                  <a:gd name="T24" fmla="*/ 46 w 128"/>
                  <a:gd name="T25" fmla="*/ 104 h 136"/>
                  <a:gd name="T26" fmla="*/ 44 w 128"/>
                  <a:gd name="T27" fmla="*/ 104 h 136"/>
                  <a:gd name="T28" fmla="*/ 41 w 128"/>
                  <a:gd name="T29" fmla="*/ 102 h 136"/>
                  <a:gd name="T30" fmla="*/ 38 w 128"/>
                  <a:gd name="T31" fmla="*/ 98 h 136"/>
                  <a:gd name="T32" fmla="*/ 24 w 128"/>
                  <a:gd name="T33" fmla="*/ 64 h 136"/>
                  <a:gd name="T34" fmla="*/ 60 w 128"/>
                  <a:gd name="T35" fmla="*/ 24 h 136"/>
                  <a:gd name="T36" fmla="*/ 64 w 128"/>
                  <a:gd name="T37" fmla="*/ 28 h 136"/>
                  <a:gd name="T38" fmla="*/ 61 w 128"/>
                  <a:gd name="T3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36">
                    <a:moveTo>
                      <a:pt x="64" y="0"/>
                    </a:moveTo>
                    <a:cubicBezTo>
                      <a:pt x="29" y="0"/>
                      <a:pt x="0" y="29"/>
                      <a:pt x="0" y="64"/>
                    </a:cubicBezTo>
                    <a:cubicBezTo>
                      <a:pt x="0" y="83"/>
                      <a:pt x="10" y="100"/>
                      <a:pt x="19" y="115"/>
                    </a:cubicBezTo>
                    <a:cubicBezTo>
                      <a:pt x="23" y="122"/>
                      <a:pt x="27" y="129"/>
                      <a:pt x="30" y="136"/>
                    </a:cubicBezTo>
                    <a:cubicBezTo>
                      <a:pt x="99" y="136"/>
                      <a:pt x="99" y="136"/>
                      <a:pt x="99" y="136"/>
                    </a:cubicBezTo>
                    <a:cubicBezTo>
                      <a:pt x="101" y="129"/>
                      <a:pt x="105" y="122"/>
                      <a:pt x="110" y="115"/>
                    </a:cubicBezTo>
                    <a:cubicBezTo>
                      <a:pt x="118" y="100"/>
                      <a:pt x="128" y="83"/>
                      <a:pt x="128" y="64"/>
                    </a:cubicBezTo>
                    <a:cubicBezTo>
                      <a:pt x="128" y="29"/>
                      <a:pt x="99" y="0"/>
                      <a:pt x="64" y="0"/>
                    </a:cubicBezTo>
                    <a:close/>
                    <a:moveTo>
                      <a:pt x="61" y="32"/>
                    </a:moveTo>
                    <a:cubicBezTo>
                      <a:pt x="44" y="34"/>
                      <a:pt x="32" y="47"/>
                      <a:pt x="32" y="64"/>
                    </a:cubicBezTo>
                    <a:cubicBezTo>
                      <a:pt x="32" y="72"/>
                      <a:pt x="39" y="84"/>
                      <a:pt x="45" y="94"/>
                    </a:cubicBezTo>
                    <a:cubicBezTo>
                      <a:pt x="46" y="95"/>
                      <a:pt x="47" y="97"/>
                      <a:pt x="48" y="98"/>
                    </a:cubicBezTo>
                    <a:cubicBezTo>
                      <a:pt x="49" y="100"/>
                      <a:pt x="48" y="102"/>
                      <a:pt x="46" y="104"/>
                    </a:cubicBezTo>
                    <a:cubicBezTo>
                      <a:pt x="45" y="104"/>
                      <a:pt x="45" y="104"/>
                      <a:pt x="44" y="104"/>
                    </a:cubicBezTo>
                    <a:cubicBezTo>
                      <a:pt x="43" y="104"/>
                      <a:pt x="41" y="103"/>
                      <a:pt x="41" y="102"/>
                    </a:cubicBezTo>
                    <a:cubicBezTo>
                      <a:pt x="40" y="101"/>
                      <a:pt x="39" y="99"/>
                      <a:pt x="38" y="98"/>
                    </a:cubicBezTo>
                    <a:cubicBezTo>
                      <a:pt x="32" y="87"/>
                      <a:pt x="24" y="74"/>
                      <a:pt x="24" y="64"/>
                    </a:cubicBezTo>
                    <a:cubicBezTo>
                      <a:pt x="24" y="43"/>
                      <a:pt x="39" y="26"/>
                      <a:pt x="60" y="24"/>
                    </a:cubicBezTo>
                    <a:cubicBezTo>
                      <a:pt x="62" y="24"/>
                      <a:pt x="64" y="25"/>
                      <a:pt x="64" y="28"/>
                    </a:cubicBezTo>
                    <a:cubicBezTo>
                      <a:pt x="64" y="30"/>
                      <a:pt x="63" y="32"/>
                      <a:pt x="61"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sp>
        <p:nvSpPr>
          <p:cNvPr id="31" name="TextBox 80"/>
          <p:cNvSpPr>
            <a:spLocks noChangeArrowheads="1"/>
          </p:cNvSpPr>
          <p:nvPr/>
        </p:nvSpPr>
        <p:spPr bwMode="auto">
          <a:xfrm>
            <a:off x="1271350" y="3936563"/>
            <a:ext cx="6796629"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1500"/>
              </a:lnSpc>
              <a:spcBef>
                <a:spcPts val="600"/>
              </a:spcBef>
              <a:spcAft>
                <a:spcPts val="600"/>
              </a:spcAft>
              <a:buClr>
                <a:srgbClr val="074AA1"/>
              </a:buClr>
              <a:defRPr/>
            </a:pPr>
            <a:r>
              <a:rPr lang="zh-CN" altLang="en-US" sz="1000" dirty="0">
                <a:solidFill>
                  <a:schemeClr val="tx1">
                    <a:lumMod val="75000"/>
                    <a:lumOff val="2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1000"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5218680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left)">
                                      <p:cBhvr>
                                        <p:cTn id="31" dur="1250"/>
                                        <p:tgtEl>
                                          <p:spTgt spid="6"/>
                                        </p:tgtEl>
                                      </p:cBhvr>
                                    </p:animEffect>
                                  </p:childTnLst>
                                </p:cTn>
                              </p:par>
                            </p:childTnLst>
                          </p:cTn>
                        </p:par>
                        <p:par>
                          <p:cTn id="32" fill="hold">
                            <p:stCondLst>
                              <p:cond delay="3250"/>
                            </p:stCondLst>
                            <p:childTnLst>
                              <p:par>
                                <p:cTn id="33" presetID="22" presetClass="entr" presetSubtype="8"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p:cBhvr>
                                        <p:cTn id="35" dur="12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6" name="组合 5"/>
          <p:cNvGrpSpPr/>
          <p:nvPr/>
        </p:nvGrpSpPr>
        <p:grpSpPr>
          <a:xfrm rot="16200000">
            <a:off x="3342620" y="3344286"/>
            <a:ext cx="2368115" cy="1230313"/>
            <a:chOff x="-8958263" y="922338"/>
            <a:chExt cx="8696325" cy="4518025"/>
          </a:xfrm>
          <a:solidFill>
            <a:srgbClr val="3AC1D3"/>
          </a:solidFill>
        </p:grpSpPr>
        <p:sp>
          <p:nvSpPr>
            <p:cNvPr id="7" name="Freeform 14"/>
            <p:cNvSpPr>
              <a:spLocks/>
            </p:cNvSpPr>
            <p:nvPr/>
          </p:nvSpPr>
          <p:spPr bwMode="auto">
            <a:xfrm>
              <a:off x="-8958263" y="922338"/>
              <a:ext cx="8696325" cy="4518025"/>
            </a:xfrm>
            <a:custGeom>
              <a:avLst/>
              <a:gdLst>
                <a:gd name="T0" fmla="*/ 4328 w 5478"/>
                <a:gd name="T1" fmla="*/ 2630 h 2846"/>
                <a:gd name="T2" fmla="*/ 4682 w 5478"/>
                <a:gd name="T3" fmla="*/ 2840 h 2846"/>
                <a:gd name="T4" fmla="*/ 4760 w 5478"/>
                <a:gd name="T5" fmla="*/ 2836 h 2846"/>
                <a:gd name="T6" fmla="*/ 4816 w 5478"/>
                <a:gd name="T7" fmla="*/ 2764 h 2846"/>
                <a:gd name="T8" fmla="*/ 4796 w 5478"/>
                <a:gd name="T9" fmla="*/ 2656 h 2846"/>
                <a:gd name="T10" fmla="*/ 4642 w 5478"/>
                <a:gd name="T11" fmla="*/ 2520 h 2846"/>
                <a:gd name="T12" fmla="*/ 4386 w 5478"/>
                <a:gd name="T13" fmla="*/ 2314 h 2846"/>
                <a:gd name="T14" fmla="*/ 4244 w 5478"/>
                <a:gd name="T15" fmla="*/ 2132 h 2846"/>
                <a:gd name="T16" fmla="*/ 4198 w 5478"/>
                <a:gd name="T17" fmla="*/ 1974 h 2846"/>
                <a:gd name="T18" fmla="*/ 4242 w 5478"/>
                <a:gd name="T19" fmla="*/ 1816 h 2846"/>
                <a:gd name="T20" fmla="*/ 4462 w 5478"/>
                <a:gd name="T21" fmla="*/ 1686 h 2846"/>
                <a:gd name="T22" fmla="*/ 5198 w 5478"/>
                <a:gd name="T23" fmla="*/ 1498 h 2846"/>
                <a:gd name="T24" fmla="*/ 5444 w 5478"/>
                <a:gd name="T25" fmla="*/ 1410 h 2846"/>
                <a:gd name="T26" fmla="*/ 5474 w 5478"/>
                <a:gd name="T27" fmla="*/ 1314 h 2846"/>
                <a:gd name="T28" fmla="*/ 5374 w 5478"/>
                <a:gd name="T29" fmla="*/ 1244 h 2846"/>
                <a:gd name="T30" fmla="*/ 4980 w 5478"/>
                <a:gd name="T31" fmla="*/ 1278 h 2846"/>
                <a:gd name="T32" fmla="*/ 4538 w 5478"/>
                <a:gd name="T33" fmla="*/ 1332 h 2846"/>
                <a:gd name="T34" fmla="*/ 4422 w 5478"/>
                <a:gd name="T35" fmla="*/ 1296 h 2846"/>
                <a:gd name="T36" fmla="*/ 4408 w 5478"/>
                <a:gd name="T37" fmla="*/ 1198 h 2846"/>
                <a:gd name="T38" fmla="*/ 4528 w 5478"/>
                <a:gd name="T39" fmla="*/ 1034 h 2846"/>
                <a:gd name="T40" fmla="*/ 4810 w 5478"/>
                <a:gd name="T41" fmla="*/ 846 h 2846"/>
                <a:gd name="T42" fmla="*/ 5194 w 5478"/>
                <a:gd name="T43" fmla="*/ 654 h 2846"/>
                <a:gd name="T44" fmla="*/ 5314 w 5478"/>
                <a:gd name="T45" fmla="*/ 556 h 2846"/>
                <a:gd name="T46" fmla="*/ 5334 w 5478"/>
                <a:gd name="T47" fmla="*/ 476 h 2846"/>
                <a:gd name="T48" fmla="*/ 5276 w 5478"/>
                <a:gd name="T49" fmla="*/ 410 h 2846"/>
                <a:gd name="T50" fmla="*/ 5168 w 5478"/>
                <a:gd name="T51" fmla="*/ 414 h 2846"/>
                <a:gd name="T52" fmla="*/ 4664 w 5478"/>
                <a:gd name="T53" fmla="*/ 680 h 2846"/>
                <a:gd name="T54" fmla="*/ 4292 w 5478"/>
                <a:gd name="T55" fmla="*/ 864 h 2846"/>
                <a:gd name="T56" fmla="*/ 4226 w 5478"/>
                <a:gd name="T57" fmla="*/ 856 h 2846"/>
                <a:gd name="T58" fmla="*/ 4260 w 5478"/>
                <a:gd name="T59" fmla="*/ 788 h 2846"/>
                <a:gd name="T60" fmla="*/ 4582 w 5478"/>
                <a:gd name="T61" fmla="*/ 456 h 2846"/>
                <a:gd name="T62" fmla="*/ 4798 w 5478"/>
                <a:gd name="T63" fmla="*/ 264 h 2846"/>
                <a:gd name="T64" fmla="*/ 4886 w 5478"/>
                <a:gd name="T65" fmla="*/ 120 h 2846"/>
                <a:gd name="T66" fmla="*/ 4868 w 5478"/>
                <a:gd name="T67" fmla="*/ 32 h 2846"/>
                <a:gd name="T68" fmla="*/ 4822 w 5478"/>
                <a:gd name="T69" fmla="*/ 2 h 2846"/>
                <a:gd name="T70" fmla="*/ 4692 w 5478"/>
                <a:gd name="T71" fmla="*/ 32 h 2846"/>
                <a:gd name="T72" fmla="*/ 4464 w 5478"/>
                <a:gd name="T73" fmla="*/ 186 h 2846"/>
                <a:gd name="T74" fmla="*/ 3968 w 5478"/>
                <a:gd name="T75" fmla="*/ 674 h 2846"/>
                <a:gd name="T76" fmla="*/ 3890 w 5478"/>
                <a:gd name="T77" fmla="*/ 726 h 2846"/>
                <a:gd name="T78" fmla="*/ 3860 w 5478"/>
                <a:gd name="T79" fmla="*/ 694 h 2846"/>
                <a:gd name="T80" fmla="*/ 3908 w 5478"/>
                <a:gd name="T81" fmla="*/ 572 h 2846"/>
                <a:gd name="T82" fmla="*/ 4122 w 5478"/>
                <a:gd name="T83" fmla="*/ 250 h 2846"/>
                <a:gd name="T84" fmla="*/ 4190 w 5478"/>
                <a:gd name="T85" fmla="*/ 102 h 2846"/>
                <a:gd name="T86" fmla="*/ 4170 w 5478"/>
                <a:gd name="T87" fmla="*/ 44 h 2846"/>
                <a:gd name="T88" fmla="*/ 4090 w 5478"/>
                <a:gd name="T89" fmla="*/ 34 h 2846"/>
                <a:gd name="T90" fmla="*/ 3988 w 5478"/>
                <a:gd name="T91" fmla="*/ 98 h 2846"/>
                <a:gd name="T92" fmla="*/ 3776 w 5478"/>
                <a:gd name="T93" fmla="*/ 354 h 2846"/>
                <a:gd name="T94" fmla="*/ 3586 w 5478"/>
                <a:gd name="T95" fmla="*/ 650 h 2846"/>
                <a:gd name="T96" fmla="*/ 3322 w 5478"/>
                <a:gd name="T97" fmla="*/ 984 h 2846"/>
                <a:gd name="T98" fmla="*/ 3134 w 5478"/>
                <a:gd name="T99" fmla="*/ 1134 h 2846"/>
                <a:gd name="T100" fmla="*/ 2908 w 5478"/>
                <a:gd name="T101" fmla="*/ 1232 h 2846"/>
                <a:gd name="T102" fmla="*/ 2544 w 5478"/>
                <a:gd name="T103" fmla="*/ 1266 h 2846"/>
                <a:gd name="T104" fmla="*/ 1790 w 5478"/>
                <a:gd name="T105" fmla="*/ 1250 h 2846"/>
                <a:gd name="T106" fmla="*/ 492 w 5478"/>
                <a:gd name="T107" fmla="*/ 1142 h 2846"/>
                <a:gd name="T108" fmla="*/ 350 w 5478"/>
                <a:gd name="T109" fmla="*/ 2296 h 2846"/>
                <a:gd name="T110" fmla="*/ 1232 w 5478"/>
                <a:gd name="T111" fmla="*/ 2158 h 2846"/>
                <a:gd name="T112" fmla="*/ 2086 w 5478"/>
                <a:gd name="T113" fmla="*/ 2086 h 2846"/>
                <a:gd name="T114" fmla="*/ 2618 w 5478"/>
                <a:gd name="T115" fmla="*/ 2086 h 2846"/>
                <a:gd name="T116" fmla="*/ 3064 w 5478"/>
                <a:gd name="T117" fmla="*/ 2132 h 2846"/>
                <a:gd name="T118" fmla="*/ 3588 w 5478"/>
                <a:gd name="T119" fmla="*/ 2256 h 2846"/>
                <a:gd name="T120" fmla="*/ 4006 w 5478"/>
                <a:gd name="T121" fmla="*/ 2438 h 2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478" h="2846">
                  <a:moveTo>
                    <a:pt x="4006" y="2438"/>
                  </a:moveTo>
                  <a:lnTo>
                    <a:pt x="4006" y="2438"/>
                  </a:lnTo>
                  <a:lnTo>
                    <a:pt x="4098" y="2488"/>
                  </a:lnTo>
                  <a:lnTo>
                    <a:pt x="4180" y="2538"/>
                  </a:lnTo>
                  <a:lnTo>
                    <a:pt x="4258" y="2586"/>
                  </a:lnTo>
                  <a:lnTo>
                    <a:pt x="4328" y="2630"/>
                  </a:lnTo>
                  <a:lnTo>
                    <a:pt x="4450" y="2710"/>
                  </a:lnTo>
                  <a:lnTo>
                    <a:pt x="4550" y="2776"/>
                  </a:lnTo>
                  <a:lnTo>
                    <a:pt x="4594" y="2800"/>
                  </a:lnTo>
                  <a:lnTo>
                    <a:pt x="4632" y="2820"/>
                  </a:lnTo>
                  <a:lnTo>
                    <a:pt x="4666" y="2836"/>
                  </a:lnTo>
                  <a:lnTo>
                    <a:pt x="4682" y="2840"/>
                  </a:lnTo>
                  <a:lnTo>
                    <a:pt x="4698" y="2844"/>
                  </a:lnTo>
                  <a:lnTo>
                    <a:pt x="4712" y="2846"/>
                  </a:lnTo>
                  <a:lnTo>
                    <a:pt x="4724" y="2846"/>
                  </a:lnTo>
                  <a:lnTo>
                    <a:pt x="4738" y="2846"/>
                  </a:lnTo>
                  <a:lnTo>
                    <a:pt x="4750" y="2842"/>
                  </a:lnTo>
                  <a:lnTo>
                    <a:pt x="4760" y="2836"/>
                  </a:lnTo>
                  <a:lnTo>
                    <a:pt x="4770" y="2830"/>
                  </a:lnTo>
                  <a:lnTo>
                    <a:pt x="4780" y="2820"/>
                  </a:lnTo>
                  <a:lnTo>
                    <a:pt x="4790" y="2810"/>
                  </a:lnTo>
                  <a:lnTo>
                    <a:pt x="4790" y="2810"/>
                  </a:lnTo>
                  <a:lnTo>
                    <a:pt x="4806" y="2786"/>
                  </a:lnTo>
                  <a:lnTo>
                    <a:pt x="4816" y="2764"/>
                  </a:lnTo>
                  <a:lnTo>
                    <a:pt x="4818" y="2752"/>
                  </a:lnTo>
                  <a:lnTo>
                    <a:pt x="4820" y="2742"/>
                  </a:lnTo>
                  <a:lnTo>
                    <a:pt x="4820" y="2720"/>
                  </a:lnTo>
                  <a:lnTo>
                    <a:pt x="4816" y="2698"/>
                  </a:lnTo>
                  <a:lnTo>
                    <a:pt x="4808" y="2678"/>
                  </a:lnTo>
                  <a:lnTo>
                    <a:pt x="4796" y="2656"/>
                  </a:lnTo>
                  <a:lnTo>
                    <a:pt x="4780" y="2636"/>
                  </a:lnTo>
                  <a:lnTo>
                    <a:pt x="4762" y="2616"/>
                  </a:lnTo>
                  <a:lnTo>
                    <a:pt x="4742" y="2598"/>
                  </a:lnTo>
                  <a:lnTo>
                    <a:pt x="4718" y="2578"/>
                  </a:lnTo>
                  <a:lnTo>
                    <a:pt x="4694" y="2558"/>
                  </a:lnTo>
                  <a:lnTo>
                    <a:pt x="4642" y="2520"/>
                  </a:lnTo>
                  <a:lnTo>
                    <a:pt x="4590" y="2482"/>
                  </a:lnTo>
                  <a:lnTo>
                    <a:pt x="4590" y="2482"/>
                  </a:lnTo>
                  <a:lnTo>
                    <a:pt x="4534" y="2440"/>
                  </a:lnTo>
                  <a:lnTo>
                    <a:pt x="4474" y="2392"/>
                  </a:lnTo>
                  <a:lnTo>
                    <a:pt x="4416" y="2340"/>
                  </a:lnTo>
                  <a:lnTo>
                    <a:pt x="4386" y="2314"/>
                  </a:lnTo>
                  <a:lnTo>
                    <a:pt x="4358" y="2284"/>
                  </a:lnTo>
                  <a:lnTo>
                    <a:pt x="4332" y="2256"/>
                  </a:lnTo>
                  <a:lnTo>
                    <a:pt x="4306" y="2226"/>
                  </a:lnTo>
                  <a:lnTo>
                    <a:pt x="4282" y="2194"/>
                  </a:lnTo>
                  <a:lnTo>
                    <a:pt x="4262" y="2164"/>
                  </a:lnTo>
                  <a:lnTo>
                    <a:pt x="4244" y="2132"/>
                  </a:lnTo>
                  <a:lnTo>
                    <a:pt x="4228" y="2100"/>
                  </a:lnTo>
                  <a:lnTo>
                    <a:pt x="4216" y="2068"/>
                  </a:lnTo>
                  <a:lnTo>
                    <a:pt x="4208" y="2036"/>
                  </a:lnTo>
                  <a:lnTo>
                    <a:pt x="4208" y="2036"/>
                  </a:lnTo>
                  <a:lnTo>
                    <a:pt x="4202" y="2004"/>
                  </a:lnTo>
                  <a:lnTo>
                    <a:pt x="4198" y="1974"/>
                  </a:lnTo>
                  <a:lnTo>
                    <a:pt x="4198" y="1946"/>
                  </a:lnTo>
                  <a:lnTo>
                    <a:pt x="4198" y="1918"/>
                  </a:lnTo>
                  <a:lnTo>
                    <a:pt x="4204" y="1890"/>
                  </a:lnTo>
                  <a:lnTo>
                    <a:pt x="4212" y="1864"/>
                  </a:lnTo>
                  <a:lnTo>
                    <a:pt x="4226" y="1840"/>
                  </a:lnTo>
                  <a:lnTo>
                    <a:pt x="4242" y="1816"/>
                  </a:lnTo>
                  <a:lnTo>
                    <a:pt x="4264" y="1792"/>
                  </a:lnTo>
                  <a:lnTo>
                    <a:pt x="4292" y="1770"/>
                  </a:lnTo>
                  <a:lnTo>
                    <a:pt x="4324" y="1748"/>
                  </a:lnTo>
                  <a:lnTo>
                    <a:pt x="4364" y="1726"/>
                  </a:lnTo>
                  <a:lnTo>
                    <a:pt x="4410" y="1706"/>
                  </a:lnTo>
                  <a:lnTo>
                    <a:pt x="4462" y="1686"/>
                  </a:lnTo>
                  <a:lnTo>
                    <a:pt x="4522" y="1668"/>
                  </a:lnTo>
                  <a:lnTo>
                    <a:pt x="4590" y="1650"/>
                  </a:lnTo>
                  <a:lnTo>
                    <a:pt x="4590" y="1650"/>
                  </a:lnTo>
                  <a:lnTo>
                    <a:pt x="4862" y="1580"/>
                  </a:lnTo>
                  <a:lnTo>
                    <a:pt x="5098" y="1522"/>
                  </a:lnTo>
                  <a:lnTo>
                    <a:pt x="5198" y="1498"/>
                  </a:lnTo>
                  <a:lnTo>
                    <a:pt x="5284" y="1474"/>
                  </a:lnTo>
                  <a:lnTo>
                    <a:pt x="5354" y="1452"/>
                  </a:lnTo>
                  <a:lnTo>
                    <a:pt x="5408" y="1434"/>
                  </a:lnTo>
                  <a:lnTo>
                    <a:pt x="5408" y="1434"/>
                  </a:lnTo>
                  <a:lnTo>
                    <a:pt x="5428" y="1424"/>
                  </a:lnTo>
                  <a:lnTo>
                    <a:pt x="5444" y="1410"/>
                  </a:lnTo>
                  <a:lnTo>
                    <a:pt x="5458" y="1396"/>
                  </a:lnTo>
                  <a:lnTo>
                    <a:pt x="5468" y="1380"/>
                  </a:lnTo>
                  <a:lnTo>
                    <a:pt x="5476" y="1364"/>
                  </a:lnTo>
                  <a:lnTo>
                    <a:pt x="5478" y="1348"/>
                  </a:lnTo>
                  <a:lnTo>
                    <a:pt x="5478" y="1330"/>
                  </a:lnTo>
                  <a:lnTo>
                    <a:pt x="5474" y="1314"/>
                  </a:lnTo>
                  <a:lnTo>
                    <a:pt x="5466" y="1298"/>
                  </a:lnTo>
                  <a:lnTo>
                    <a:pt x="5456" y="1284"/>
                  </a:lnTo>
                  <a:lnTo>
                    <a:pt x="5440" y="1270"/>
                  </a:lnTo>
                  <a:lnTo>
                    <a:pt x="5422" y="1260"/>
                  </a:lnTo>
                  <a:lnTo>
                    <a:pt x="5400" y="1250"/>
                  </a:lnTo>
                  <a:lnTo>
                    <a:pt x="5374" y="1244"/>
                  </a:lnTo>
                  <a:lnTo>
                    <a:pt x="5344" y="1242"/>
                  </a:lnTo>
                  <a:lnTo>
                    <a:pt x="5310" y="1242"/>
                  </a:lnTo>
                  <a:lnTo>
                    <a:pt x="5310" y="1242"/>
                  </a:lnTo>
                  <a:lnTo>
                    <a:pt x="5234" y="1250"/>
                  </a:lnTo>
                  <a:lnTo>
                    <a:pt x="5152" y="1258"/>
                  </a:lnTo>
                  <a:lnTo>
                    <a:pt x="4980" y="1278"/>
                  </a:lnTo>
                  <a:lnTo>
                    <a:pt x="4816" y="1300"/>
                  </a:lnTo>
                  <a:lnTo>
                    <a:pt x="4678" y="1320"/>
                  </a:lnTo>
                  <a:lnTo>
                    <a:pt x="4678" y="1320"/>
                  </a:lnTo>
                  <a:lnTo>
                    <a:pt x="4620" y="1328"/>
                  </a:lnTo>
                  <a:lnTo>
                    <a:pt x="4564" y="1332"/>
                  </a:lnTo>
                  <a:lnTo>
                    <a:pt x="4538" y="1332"/>
                  </a:lnTo>
                  <a:lnTo>
                    <a:pt x="4514" y="1332"/>
                  </a:lnTo>
                  <a:lnTo>
                    <a:pt x="4490" y="1328"/>
                  </a:lnTo>
                  <a:lnTo>
                    <a:pt x="4470" y="1324"/>
                  </a:lnTo>
                  <a:lnTo>
                    <a:pt x="4450" y="1318"/>
                  </a:lnTo>
                  <a:lnTo>
                    <a:pt x="4434" y="1308"/>
                  </a:lnTo>
                  <a:lnTo>
                    <a:pt x="4422" y="1296"/>
                  </a:lnTo>
                  <a:lnTo>
                    <a:pt x="4412" y="1282"/>
                  </a:lnTo>
                  <a:lnTo>
                    <a:pt x="4404" y="1266"/>
                  </a:lnTo>
                  <a:lnTo>
                    <a:pt x="4402" y="1246"/>
                  </a:lnTo>
                  <a:lnTo>
                    <a:pt x="4402" y="1224"/>
                  </a:lnTo>
                  <a:lnTo>
                    <a:pt x="4408" y="1198"/>
                  </a:lnTo>
                  <a:lnTo>
                    <a:pt x="4408" y="1198"/>
                  </a:lnTo>
                  <a:lnTo>
                    <a:pt x="4418" y="1170"/>
                  </a:lnTo>
                  <a:lnTo>
                    <a:pt x="4432" y="1144"/>
                  </a:lnTo>
                  <a:lnTo>
                    <a:pt x="4450" y="1116"/>
                  </a:lnTo>
                  <a:lnTo>
                    <a:pt x="4474" y="1088"/>
                  </a:lnTo>
                  <a:lnTo>
                    <a:pt x="4498" y="1062"/>
                  </a:lnTo>
                  <a:lnTo>
                    <a:pt x="4528" y="1034"/>
                  </a:lnTo>
                  <a:lnTo>
                    <a:pt x="4558" y="1008"/>
                  </a:lnTo>
                  <a:lnTo>
                    <a:pt x="4592" y="982"/>
                  </a:lnTo>
                  <a:lnTo>
                    <a:pt x="4626" y="958"/>
                  </a:lnTo>
                  <a:lnTo>
                    <a:pt x="4662" y="934"/>
                  </a:lnTo>
                  <a:lnTo>
                    <a:pt x="4736" y="888"/>
                  </a:lnTo>
                  <a:lnTo>
                    <a:pt x="4810" y="846"/>
                  </a:lnTo>
                  <a:lnTo>
                    <a:pt x="4878" y="812"/>
                  </a:lnTo>
                  <a:lnTo>
                    <a:pt x="4878" y="812"/>
                  </a:lnTo>
                  <a:lnTo>
                    <a:pt x="5010" y="750"/>
                  </a:lnTo>
                  <a:lnTo>
                    <a:pt x="5074" y="718"/>
                  </a:lnTo>
                  <a:lnTo>
                    <a:pt x="5138" y="686"/>
                  </a:lnTo>
                  <a:lnTo>
                    <a:pt x="5194" y="654"/>
                  </a:lnTo>
                  <a:lnTo>
                    <a:pt x="5222" y="638"/>
                  </a:lnTo>
                  <a:lnTo>
                    <a:pt x="5246" y="622"/>
                  </a:lnTo>
                  <a:lnTo>
                    <a:pt x="5266" y="606"/>
                  </a:lnTo>
                  <a:lnTo>
                    <a:pt x="5286" y="590"/>
                  </a:lnTo>
                  <a:lnTo>
                    <a:pt x="5302" y="574"/>
                  </a:lnTo>
                  <a:lnTo>
                    <a:pt x="5314" y="556"/>
                  </a:lnTo>
                  <a:lnTo>
                    <a:pt x="5314" y="556"/>
                  </a:lnTo>
                  <a:lnTo>
                    <a:pt x="5324" y="540"/>
                  </a:lnTo>
                  <a:lnTo>
                    <a:pt x="5330" y="524"/>
                  </a:lnTo>
                  <a:lnTo>
                    <a:pt x="5334" y="508"/>
                  </a:lnTo>
                  <a:lnTo>
                    <a:pt x="5336" y="492"/>
                  </a:lnTo>
                  <a:lnTo>
                    <a:pt x="5334" y="476"/>
                  </a:lnTo>
                  <a:lnTo>
                    <a:pt x="5332" y="462"/>
                  </a:lnTo>
                  <a:lnTo>
                    <a:pt x="5324" y="448"/>
                  </a:lnTo>
                  <a:lnTo>
                    <a:pt x="5316" y="436"/>
                  </a:lnTo>
                  <a:lnTo>
                    <a:pt x="5306" y="426"/>
                  </a:lnTo>
                  <a:lnTo>
                    <a:pt x="5292" y="416"/>
                  </a:lnTo>
                  <a:lnTo>
                    <a:pt x="5276" y="410"/>
                  </a:lnTo>
                  <a:lnTo>
                    <a:pt x="5258" y="406"/>
                  </a:lnTo>
                  <a:lnTo>
                    <a:pt x="5238" y="404"/>
                  </a:lnTo>
                  <a:lnTo>
                    <a:pt x="5216" y="404"/>
                  </a:lnTo>
                  <a:lnTo>
                    <a:pt x="5194" y="408"/>
                  </a:lnTo>
                  <a:lnTo>
                    <a:pt x="5168" y="414"/>
                  </a:lnTo>
                  <a:lnTo>
                    <a:pt x="5168" y="414"/>
                  </a:lnTo>
                  <a:lnTo>
                    <a:pt x="5138" y="424"/>
                  </a:lnTo>
                  <a:lnTo>
                    <a:pt x="5106" y="438"/>
                  </a:lnTo>
                  <a:lnTo>
                    <a:pt x="5030" y="474"/>
                  </a:lnTo>
                  <a:lnTo>
                    <a:pt x="4946" y="520"/>
                  </a:lnTo>
                  <a:lnTo>
                    <a:pt x="4854" y="572"/>
                  </a:lnTo>
                  <a:lnTo>
                    <a:pt x="4664" y="680"/>
                  </a:lnTo>
                  <a:lnTo>
                    <a:pt x="4574" y="730"/>
                  </a:lnTo>
                  <a:lnTo>
                    <a:pt x="4492" y="772"/>
                  </a:lnTo>
                  <a:lnTo>
                    <a:pt x="4492" y="772"/>
                  </a:lnTo>
                  <a:lnTo>
                    <a:pt x="4366" y="832"/>
                  </a:lnTo>
                  <a:lnTo>
                    <a:pt x="4324" y="852"/>
                  </a:lnTo>
                  <a:lnTo>
                    <a:pt x="4292" y="864"/>
                  </a:lnTo>
                  <a:lnTo>
                    <a:pt x="4268" y="870"/>
                  </a:lnTo>
                  <a:lnTo>
                    <a:pt x="4258" y="870"/>
                  </a:lnTo>
                  <a:lnTo>
                    <a:pt x="4250" y="870"/>
                  </a:lnTo>
                  <a:lnTo>
                    <a:pt x="4242" y="868"/>
                  </a:lnTo>
                  <a:lnTo>
                    <a:pt x="4236" y="864"/>
                  </a:lnTo>
                  <a:lnTo>
                    <a:pt x="4226" y="856"/>
                  </a:lnTo>
                  <a:lnTo>
                    <a:pt x="4226" y="856"/>
                  </a:lnTo>
                  <a:lnTo>
                    <a:pt x="4226" y="852"/>
                  </a:lnTo>
                  <a:lnTo>
                    <a:pt x="4226" y="846"/>
                  </a:lnTo>
                  <a:lnTo>
                    <a:pt x="4232" y="832"/>
                  </a:lnTo>
                  <a:lnTo>
                    <a:pt x="4244" y="812"/>
                  </a:lnTo>
                  <a:lnTo>
                    <a:pt x="4260" y="788"/>
                  </a:lnTo>
                  <a:lnTo>
                    <a:pt x="4282" y="762"/>
                  </a:lnTo>
                  <a:lnTo>
                    <a:pt x="4310" y="730"/>
                  </a:lnTo>
                  <a:lnTo>
                    <a:pt x="4370" y="662"/>
                  </a:lnTo>
                  <a:lnTo>
                    <a:pt x="4440" y="590"/>
                  </a:lnTo>
                  <a:lnTo>
                    <a:pt x="4512" y="520"/>
                  </a:lnTo>
                  <a:lnTo>
                    <a:pt x="4582" y="456"/>
                  </a:lnTo>
                  <a:lnTo>
                    <a:pt x="4644" y="404"/>
                  </a:lnTo>
                  <a:lnTo>
                    <a:pt x="4644" y="404"/>
                  </a:lnTo>
                  <a:lnTo>
                    <a:pt x="4698" y="358"/>
                  </a:lnTo>
                  <a:lnTo>
                    <a:pt x="4750" y="312"/>
                  </a:lnTo>
                  <a:lnTo>
                    <a:pt x="4776" y="288"/>
                  </a:lnTo>
                  <a:lnTo>
                    <a:pt x="4798" y="264"/>
                  </a:lnTo>
                  <a:lnTo>
                    <a:pt x="4820" y="240"/>
                  </a:lnTo>
                  <a:lnTo>
                    <a:pt x="4838" y="214"/>
                  </a:lnTo>
                  <a:lnTo>
                    <a:pt x="4854" y="190"/>
                  </a:lnTo>
                  <a:lnTo>
                    <a:pt x="4868" y="166"/>
                  </a:lnTo>
                  <a:lnTo>
                    <a:pt x="4878" y="142"/>
                  </a:lnTo>
                  <a:lnTo>
                    <a:pt x="4886" y="120"/>
                  </a:lnTo>
                  <a:lnTo>
                    <a:pt x="4888" y="96"/>
                  </a:lnTo>
                  <a:lnTo>
                    <a:pt x="4886" y="74"/>
                  </a:lnTo>
                  <a:lnTo>
                    <a:pt x="4884" y="64"/>
                  </a:lnTo>
                  <a:lnTo>
                    <a:pt x="4880" y="54"/>
                  </a:lnTo>
                  <a:lnTo>
                    <a:pt x="4874" y="42"/>
                  </a:lnTo>
                  <a:lnTo>
                    <a:pt x="4868" y="32"/>
                  </a:lnTo>
                  <a:lnTo>
                    <a:pt x="4868" y="32"/>
                  </a:lnTo>
                  <a:lnTo>
                    <a:pt x="4862" y="24"/>
                  </a:lnTo>
                  <a:lnTo>
                    <a:pt x="4852" y="16"/>
                  </a:lnTo>
                  <a:lnTo>
                    <a:pt x="4844" y="10"/>
                  </a:lnTo>
                  <a:lnTo>
                    <a:pt x="4832" y="6"/>
                  </a:lnTo>
                  <a:lnTo>
                    <a:pt x="4822" y="2"/>
                  </a:lnTo>
                  <a:lnTo>
                    <a:pt x="4810" y="2"/>
                  </a:lnTo>
                  <a:lnTo>
                    <a:pt x="4796" y="0"/>
                  </a:lnTo>
                  <a:lnTo>
                    <a:pt x="4784" y="2"/>
                  </a:lnTo>
                  <a:lnTo>
                    <a:pt x="4754" y="8"/>
                  </a:lnTo>
                  <a:lnTo>
                    <a:pt x="4724" y="18"/>
                  </a:lnTo>
                  <a:lnTo>
                    <a:pt x="4692" y="32"/>
                  </a:lnTo>
                  <a:lnTo>
                    <a:pt x="4660" y="48"/>
                  </a:lnTo>
                  <a:lnTo>
                    <a:pt x="4626" y="68"/>
                  </a:lnTo>
                  <a:lnTo>
                    <a:pt x="4592" y="90"/>
                  </a:lnTo>
                  <a:lnTo>
                    <a:pt x="4558" y="114"/>
                  </a:lnTo>
                  <a:lnTo>
                    <a:pt x="4526" y="138"/>
                  </a:lnTo>
                  <a:lnTo>
                    <a:pt x="4464" y="186"/>
                  </a:lnTo>
                  <a:lnTo>
                    <a:pt x="4412" y="234"/>
                  </a:lnTo>
                  <a:lnTo>
                    <a:pt x="4412" y="234"/>
                  </a:lnTo>
                  <a:lnTo>
                    <a:pt x="4302" y="340"/>
                  </a:lnTo>
                  <a:lnTo>
                    <a:pt x="4174" y="468"/>
                  </a:lnTo>
                  <a:lnTo>
                    <a:pt x="3968" y="674"/>
                  </a:lnTo>
                  <a:lnTo>
                    <a:pt x="3968" y="674"/>
                  </a:lnTo>
                  <a:lnTo>
                    <a:pt x="3954" y="688"/>
                  </a:lnTo>
                  <a:lnTo>
                    <a:pt x="3940" y="700"/>
                  </a:lnTo>
                  <a:lnTo>
                    <a:pt x="3926" y="710"/>
                  </a:lnTo>
                  <a:lnTo>
                    <a:pt x="3912" y="716"/>
                  </a:lnTo>
                  <a:lnTo>
                    <a:pt x="3900" y="722"/>
                  </a:lnTo>
                  <a:lnTo>
                    <a:pt x="3890" y="726"/>
                  </a:lnTo>
                  <a:lnTo>
                    <a:pt x="3880" y="726"/>
                  </a:lnTo>
                  <a:lnTo>
                    <a:pt x="3872" y="724"/>
                  </a:lnTo>
                  <a:lnTo>
                    <a:pt x="3866" y="720"/>
                  </a:lnTo>
                  <a:lnTo>
                    <a:pt x="3862" y="714"/>
                  </a:lnTo>
                  <a:lnTo>
                    <a:pt x="3860" y="706"/>
                  </a:lnTo>
                  <a:lnTo>
                    <a:pt x="3860" y="694"/>
                  </a:lnTo>
                  <a:lnTo>
                    <a:pt x="3862" y="680"/>
                  </a:lnTo>
                  <a:lnTo>
                    <a:pt x="3866" y="662"/>
                  </a:lnTo>
                  <a:lnTo>
                    <a:pt x="3874" y="642"/>
                  </a:lnTo>
                  <a:lnTo>
                    <a:pt x="3884" y="620"/>
                  </a:lnTo>
                  <a:lnTo>
                    <a:pt x="3884" y="620"/>
                  </a:lnTo>
                  <a:lnTo>
                    <a:pt x="3908" y="572"/>
                  </a:lnTo>
                  <a:lnTo>
                    <a:pt x="3934" y="526"/>
                  </a:lnTo>
                  <a:lnTo>
                    <a:pt x="3962" y="480"/>
                  </a:lnTo>
                  <a:lnTo>
                    <a:pt x="3992" y="434"/>
                  </a:lnTo>
                  <a:lnTo>
                    <a:pt x="4054" y="342"/>
                  </a:lnTo>
                  <a:lnTo>
                    <a:pt x="4122" y="250"/>
                  </a:lnTo>
                  <a:lnTo>
                    <a:pt x="4122" y="250"/>
                  </a:lnTo>
                  <a:lnTo>
                    <a:pt x="4148" y="210"/>
                  </a:lnTo>
                  <a:lnTo>
                    <a:pt x="4168" y="174"/>
                  </a:lnTo>
                  <a:lnTo>
                    <a:pt x="4182" y="142"/>
                  </a:lnTo>
                  <a:lnTo>
                    <a:pt x="4186" y="128"/>
                  </a:lnTo>
                  <a:lnTo>
                    <a:pt x="4188" y="114"/>
                  </a:lnTo>
                  <a:lnTo>
                    <a:pt x="4190" y="102"/>
                  </a:lnTo>
                  <a:lnTo>
                    <a:pt x="4190" y="90"/>
                  </a:lnTo>
                  <a:lnTo>
                    <a:pt x="4188" y="78"/>
                  </a:lnTo>
                  <a:lnTo>
                    <a:pt x="4186" y="68"/>
                  </a:lnTo>
                  <a:lnTo>
                    <a:pt x="4182" y="60"/>
                  </a:lnTo>
                  <a:lnTo>
                    <a:pt x="4176" y="50"/>
                  </a:lnTo>
                  <a:lnTo>
                    <a:pt x="4170" y="44"/>
                  </a:lnTo>
                  <a:lnTo>
                    <a:pt x="4164" y="38"/>
                  </a:lnTo>
                  <a:lnTo>
                    <a:pt x="4164" y="38"/>
                  </a:lnTo>
                  <a:lnTo>
                    <a:pt x="4152" y="32"/>
                  </a:lnTo>
                  <a:lnTo>
                    <a:pt x="4136" y="30"/>
                  </a:lnTo>
                  <a:lnTo>
                    <a:pt x="4114" y="30"/>
                  </a:lnTo>
                  <a:lnTo>
                    <a:pt x="4090" y="34"/>
                  </a:lnTo>
                  <a:lnTo>
                    <a:pt x="4062" y="44"/>
                  </a:lnTo>
                  <a:lnTo>
                    <a:pt x="4048" y="52"/>
                  </a:lnTo>
                  <a:lnTo>
                    <a:pt x="4034" y="60"/>
                  </a:lnTo>
                  <a:lnTo>
                    <a:pt x="4018" y="72"/>
                  </a:lnTo>
                  <a:lnTo>
                    <a:pt x="4004" y="84"/>
                  </a:lnTo>
                  <a:lnTo>
                    <a:pt x="3988" y="98"/>
                  </a:lnTo>
                  <a:lnTo>
                    <a:pt x="3972" y="114"/>
                  </a:lnTo>
                  <a:lnTo>
                    <a:pt x="3972" y="114"/>
                  </a:lnTo>
                  <a:lnTo>
                    <a:pt x="3898" y="200"/>
                  </a:lnTo>
                  <a:lnTo>
                    <a:pt x="3858" y="248"/>
                  </a:lnTo>
                  <a:lnTo>
                    <a:pt x="3816" y="300"/>
                  </a:lnTo>
                  <a:lnTo>
                    <a:pt x="3776" y="354"/>
                  </a:lnTo>
                  <a:lnTo>
                    <a:pt x="3734" y="410"/>
                  </a:lnTo>
                  <a:lnTo>
                    <a:pt x="3696" y="468"/>
                  </a:lnTo>
                  <a:lnTo>
                    <a:pt x="3658" y="528"/>
                  </a:lnTo>
                  <a:lnTo>
                    <a:pt x="3658" y="528"/>
                  </a:lnTo>
                  <a:lnTo>
                    <a:pt x="3614" y="602"/>
                  </a:lnTo>
                  <a:lnTo>
                    <a:pt x="3586" y="650"/>
                  </a:lnTo>
                  <a:lnTo>
                    <a:pt x="3552" y="700"/>
                  </a:lnTo>
                  <a:lnTo>
                    <a:pt x="3516" y="756"/>
                  </a:lnTo>
                  <a:lnTo>
                    <a:pt x="3474" y="812"/>
                  </a:lnTo>
                  <a:lnTo>
                    <a:pt x="3426" y="870"/>
                  </a:lnTo>
                  <a:lnTo>
                    <a:pt x="3376" y="928"/>
                  </a:lnTo>
                  <a:lnTo>
                    <a:pt x="3322" y="984"/>
                  </a:lnTo>
                  <a:lnTo>
                    <a:pt x="3292" y="1012"/>
                  </a:lnTo>
                  <a:lnTo>
                    <a:pt x="3262" y="1038"/>
                  </a:lnTo>
                  <a:lnTo>
                    <a:pt x="3232" y="1064"/>
                  </a:lnTo>
                  <a:lnTo>
                    <a:pt x="3200" y="1090"/>
                  </a:lnTo>
                  <a:lnTo>
                    <a:pt x="3168" y="1112"/>
                  </a:lnTo>
                  <a:lnTo>
                    <a:pt x="3134" y="1134"/>
                  </a:lnTo>
                  <a:lnTo>
                    <a:pt x="3098" y="1156"/>
                  </a:lnTo>
                  <a:lnTo>
                    <a:pt x="3062" y="1174"/>
                  </a:lnTo>
                  <a:lnTo>
                    <a:pt x="3026" y="1192"/>
                  </a:lnTo>
                  <a:lnTo>
                    <a:pt x="2988" y="1208"/>
                  </a:lnTo>
                  <a:lnTo>
                    <a:pt x="2948" y="1222"/>
                  </a:lnTo>
                  <a:lnTo>
                    <a:pt x="2908" y="1232"/>
                  </a:lnTo>
                  <a:lnTo>
                    <a:pt x="2868" y="1242"/>
                  </a:lnTo>
                  <a:lnTo>
                    <a:pt x="2826" y="1248"/>
                  </a:lnTo>
                  <a:lnTo>
                    <a:pt x="2826" y="1248"/>
                  </a:lnTo>
                  <a:lnTo>
                    <a:pt x="2738" y="1256"/>
                  </a:lnTo>
                  <a:lnTo>
                    <a:pt x="2644" y="1262"/>
                  </a:lnTo>
                  <a:lnTo>
                    <a:pt x="2544" y="1266"/>
                  </a:lnTo>
                  <a:lnTo>
                    <a:pt x="2440" y="1268"/>
                  </a:lnTo>
                  <a:lnTo>
                    <a:pt x="2334" y="1270"/>
                  </a:lnTo>
                  <a:lnTo>
                    <a:pt x="2224" y="1268"/>
                  </a:lnTo>
                  <a:lnTo>
                    <a:pt x="2114" y="1264"/>
                  </a:lnTo>
                  <a:lnTo>
                    <a:pt x="2004" y="1260"/>
                  </a:lnTo>
                  <a:lnTo>
                    <a:pt x="1790" y="1250"/>
                  </a:lnTo>
                  <a:lnTo>
                    <a:pt x="1586" y="1236"/>
                  </a:lnTo>
                  <a:lnTo>
                    <a:pt x="1406" y="1222"/>
                  </a:lnTo>
                  <a:lnTo>
                    <a:pt x="1254" y="1208"/>
                  </a:lnTo>
                  <a:lnTo>
                    <a:pt x="1254" y="1208"/>
                  </a:lnTo>
                  <a:lnTo>
                    <a:pt x="906" y="1176"/>
                  </a:lnTo>
                  <a:lnTo>
                    <a:pt x="492" y="1142"/>
                  </a:lnTo>
                  <a:lnTo>
                    <a:pt x="0" y="1100"/>
                  </a:lnTo>
                  <a:lnTo>
                    <a:pt x="0" y="2370"/>
                  </a:lnTo>
                  <a:lnTo>
                    <a:pt x="0" y="2370"/>
                  </a:lnTo>
                  <a:lnTo>
                    <a:pt x="42" y="2360"/>
                  </a:lnTo>
                  <a:lnTo>
                    <a:pt x="162" y="2334"/>
                  </a:lnTo>
                  <a:lnTo>
                    <a:pt x="350" y="2296"/>
                  </a:lnTo>
                  <a:lnTo>
                    <a:pt x="466" y="2274"/>
                  </a:lnTo>
                  <a:lnTo>
                    <a:pt x="598" y="2252"/>
                  </a:lnTo>
                  <a:lnTo>
                    <a:pt x="740" y="2228"/>
                  </a:lnTo>
                  <a:lnTo>
                    <a:pt x="894" y="2204"/>
                  </a:lnTo>
                  <a:lnTo>
                    <a:pt x="1058" y="2180"/>
                  </a:lnTo>
                  <a:lnTo>
                    <a:pt x="1232" y="2158"/>
                  </a:lnTo>
                  <a:lnTo>
                    <a:pt x="1412" y="2138"/>
                  </a:lnTo>
                  <a:lnTo>
                    <a:pt x="1600" y="2118"/>
                  </a:lnTo>
                  <a:lnTo>
                    <a:pt x="1792" y="2102"/>
                  </a:lnTo>
                  <a:lnTo>
                    <a:pt x="1988" y="2090"/>
                  </a:lnTo>
                  <a:lnTo>
                    <a:pt x="1988" y="2090"/>
                  </a:lnTo>
                  <a:lnTo>
                    <a:pt x="2086" y="2086"/>
                  </a:lnTo>
                  <a:lnTo>
                    <a:pt x="2182" y="2082"/>
                  </a:lnTo>
                  <a:lnTo>
                    <a:pt x="2274" y="2080"/>
                  </a:lnTo>
                  <a:lnTo>
                    <a:pt x="2364" y="2080"/>
                  </a:lnTo>
                  <a:lnTo>
                    <a:pt x="2452" y="2080"/>
                  </a:lnTo>
                  <a:lnTo>
                    <a:pt x="2536" y="2082"/>
                  </a:lnTo>
                  <a:lnTo>
                    <a:pt x="2618" y="2086"/>
                  </a:lnTo>
                  <a:lnTo>
                    <a:pt x="2698" y="2092"/>
                  </a:lnTo>
                  <a:lnTo>
                    <a:pt x="2776" y="2098"/>
                  </a:lnTo>
                  <a:lnTo>
                    <a:pt x="2852" y="2104"/>
                  </a:lnTo>
                  <a:lnTo>
                    <a:pt x="2924" y="2112"/>
                  </a:lnTo>
                  <a:lnTo>
                    <a:pt x="2994" y="2122"/>
                  </a:lnTo>
                  <a:lnTo>
                    <a:pt x="3064" y="2132"/>
                  </a:lnTo>
                  <a:lnTo>
                    <a:pt x="3130" y="2142"/>
                  </a:lnTo>
                  <a:lnTo>
                    <a:pt x="3194" y="2154"/>
                  </a:lnTo>
                  <a:lnTo>
                    <a:pt x="3256" y="2166"/>
                  </a:lnTo>
                  <a:lnTo>
                    <a:pt x="3374" y="2194"/>
                  </a:lnTo>
                  <a:lnTo>
                    <a:pt x="3486" y="2224"/>
                  </a:lnTo>
                  <a:lnTo>
                    <a:pt x="3588" y="2256"/>
                  </a:lnTo>
                  <a:lnTo>
                    <a:pt x="3684" y="2290"/>
                  </a:lnTo>
                  <a:lnTo>
                    <a:pt x="3774" y="2326"/>
                  </a:lnTo>
                  <a:lnTo>
                    <a:pt x="3858" y="2362"/>
                  </a:lnTo>
                  <a:lnTo>
                    <a:pt x="3934" y="2400"/>
                  </a:lnTo>
                  <a:lnTo>
                    <a:pt x="4006" y="2438"/>
                  </a:lnTo>
                  <a:lnTo>
                    <a:pt x="4006" y="24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 name="Freeform 15"/>
            <p:cNvSpPr>
              <a:spLocks/>
            </p:cNvSpPr>
            <p:nvPr/>
          </p:nvSpPr>
          <p:spPr bwMode="auto">
            <a:xfrm>
              <a:off x="-655638" y="2925763"/>
              <a:ext cx="327025" cy="263525"/>
            </a:xfrm>
            <a:custGeom>
              <a:avLst/>
              <a:gdLst>
                <a:gd name="T0" fmla="*/ 118 w 206"/>
                <a:gd name="T1" fmla="*/ 160 h 166"/>
                <a:gd name="T2" fmla="*/ 118 w 206"/>
                <a:gd name="T3" fmla="*/ 160 h 166"/>
                <a:gd name="T4" fmla="*/ 98 w 206"/>
                <a:gd name="T5" fmla="*/ 164 h 166"/>
                <a:gd name="T6" fmla="*/ 78 w 206"/>
                <a:gd name="T7" fmla="*/ 166 h 166"/>
                <a:gd name="T8" fmla="*/ 60 w 206"/>
                <a:gd name="T9" fmla="*/ 166 h 166"/>
                <a:gd name="T10" fmla="*/ 44 w 206"/>
                <a:gd name="T11" fmla="*/ 164 h 166"/>
                <a:gd name="T12" fmla="*/ 38 w 206"/>
                <a:gd name="T13" fmla="*/ 160 h 166"/>
                <a:gd name="T14" fmla="*/ 30 w 206"/>
                <a:gd name="T15" fmla="*/ 156 h 166"/>
                <a:gd name="T16" fmla="*/ 24 w 206"/>
                <a:gd name="T17" fmla="*/ 150 h 166"/>
                <a:gd name="T18" fmla="*/ 18 w 206"/>
                <a:gd name="T19" fmla="*/ 144 h 166"/>
                <a:gd name="T20" fmla="*/ 14 w 206"/>
                <a:gd name="T21" fmla="*/ 136 h 166"/>
                <a:gd name="T22" fmla="*/ 10 w 206"/>
                <a:gd name="T23" fmla="*/ 124 h 166"/>
                <a:gd name="T24" fmla="*/ 2 w 206"/>
                <a:gd name="T25" fmla="*/ 100 h 166"/>
                <a:gd name="T26" fmla="*/ 2 w 206"/>
                <a:gd name="T27" fmla="*/ 100 h 166"/>
                <a:gd name="T28" fmla="*/ 0 w 206"/>
                <a:gd name="T29" fmla="*/ 72 h 166"/>
                <a:gd name="T30" fmla="*/ 0 w 206"/>
                <a:gd name="T31" fmla="*/ 62 h 166"/>
                <a:gd name="T32" fmla="*/ 2 w 206"/>
                <a:gd name="T33" fmla="*/ 52 h 166"/>
                <a:gd name="T34" fmla="*/ 6 w 206"/>
                <a:gd name="T35" fmla="*/ 44 h 166"/>
                <a:gd name="T36" fmla="*/ 10 w 206"/>
                <a:gd name="T37" fmla="*/ 36 h 166"/>
                <a:gd name="T38" fmla="*/ 14 w 206"/>
                <a:gd name="T39" fmla="*/ 30 h 166"/>
                <a:gd name="T40" fmla="*/ 20 w 206"/>
                <a:gd name="T41" fmla="*/ 24 h 166"/>
                <a:gd name="T42" fmla="*/ 34 w 206"/>
                <a:gd name="T43" fmla="*/ 16 h 166"/>
                <a:gd name="T44" fmla="*/ 50 w 206"/>
                <a:gd name="T45" fmla="*/ 10 h 166"/>
                <a:gd name="T46" fmla="*/ 70 w 206"/>
                <a:gd name="T47" fmla="*/ 6 h 166"/>
                <a:gd name="T48" fmla="*/ 90 w 206"/>
                <a:gd name="T49" fmla="*/ 2 h 166"/>
                <a:gd name="T50" fmla="*/ 90 w 206"/>
                <a:gd name="T51" fmla="*/ 2 h 166"/>
                <a:gd name="T52" fmla="*/ 110 w 206"/>
                <a:gd name="T53" fmla="*/ 0 h 166"/>
                <a:gd name="T54" fmla="*/ 130 w 206"/>
                <a:gd name="T55" fmla="*/ 0 h 166"/>
                <a:gd name="T56" fmla="*/ 148 w 206"/>
                <a:gd name="T57" fmla="*/ 4 h 166"/>
                <a:gd name="T58" fmla="*/ 166 w 206"/>
                <a:gd name="T59" fmla="*/ 12 h 166"/>
                <a:gd name="T60" fmla="*/ 180 w 206"/>
                <a:gd name="T61" fmla="*/ 22 h 166"/>
                <a:gd name="T62" fmla="*/ 192 w 206"/>
                <a:gd name="T63" fmla="*/ 34 h 166"/>
                <a:gd name="T64" fmla="*/ 200 w 206"/>
                <a:gd name="T65" fmla="*/ 48 h 166"/>
                <a:gd name="T66" fmla="*/ 206 w 206"/>
                <a:gd name="T67" fmla="*/ 62 h 166"/>
                <a:gd name="T68" fmla="*/ 206 w 206"/>
                <a:gd name="T69" fmla="*/ 62 h 166"/>
                <a:gd name="T70" fmla="*/ 206 w 206"/>
                <a:gd name="T71" fmla="*/ 80 h 166"/>
                <a:gd name="T72" fmla="*/ 202 w 206"/>
                <a:gd name="T73" fmla="*/ 96 h 166"/>
                <a:gd name="T74" fmla="*/ 196 w 206"/>
                <a:gd name="T75" fmla="*/ 110 h 166"/>
                <a:gd name="T76" fmla="*/ 186 w 206"/>
                <a:gd name="T77" fmla="*/ 124 h 166"/>
                <a:gd name="T78" fmla="*/ 172 w 206"/>
                <a:gd name="T79" fmla="*/ 136 h 166"/>
                <a:gd name="T80" fmla="*/ 156 w 206"/>
                <a:gd name="T81" fmla="*/ 148 h 166"/>
                <a:gd name="T82" fmla="*/ 138 w 206"/>
                <a:gd name="T83" fmla="*/ 156 h 166"/>
                <a:gd name="T84" fmla="*/ 118 w 206"/>
                <a:gd name="T85" fmla="*/ 160 h 166"/>
                <a:gd name="T86" fmla="*/ 118 w 206"/>
                <a:gd name="T87" fmla="*/ 16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6" h="166">
                  <a:moveTo>
                    <a:pt x="118" y="160"/>
                  </a:moveTo>
                  <a:lnTo>
                    <a:pt x="118" y="160"/>
                  </a:lnTo>
                  <a:lnTo>
                    <a:pt x="98" y="164"/>
                  </a:lnTo>
                  <a:lnTo>
                    <a:pt x="78" y="166"/>
                  </a:lnTo>
                  <a:lnTo>
                    <a:pt x="60" y="166"/>
                  </a:lnTo>
                  <a:lnTo>
                    <a:pt x="44" y="164"/>
                  </a:lnTo>
                  <a:lnTo>
                    <a:pt x="38" y="160"/>
                  </a:lnTo>
                  <a:lnTo>
                    <a:pt x="30" y="156"/>
                  </a:lnTo>
                  <a:lnTo>
                    <a:pt x="24" y="150"/>
                  </a:lnTo>
                  <a:lnTo>
                    <a:pt x="18" y="144"/>
                  </a:lnTo>
                  <a:lnTo>
                    <a:pt x="14" y="136"/>
                  </a:lnTo>
                  <a:lnTo>
                    <a:pt x="10" y="124"/>
                  </a:lnTo>
                  <a:lnTo>
                    <a:pt x="2" y="100"/>
                  </a:lnTo>
                  <a:lnTo>
                    <a:pt x="2" y="100"/>
                  </a:lnTo>
                  <a:lnTo>
                    <a:pt x="0" y="72"/>
                  </a:lnTo>
                  <a:lnTo>
                    <a:pt x="0" y="62"/>
                  </a:lnTo>
                  <a:lnTo>
                    <a:pt x="2" y="52"/>
                  </a:lnTo>
                  <a:lnTo>
                    <a:pt x="6" y="44"/>
                  </a:lnTo>
                  <a:lnTo>
                    <a:pt x="10" y="36"/>
                  </a:lnTo>
                  <a:lnTo>
                    <a:pt x="14" y="30"/>
                  </a:lnTo>
                  <a:lnTo>
                    <a:pt x="20" y="24"/>
                  </a:lnTo>
                  <a:lnTo>
                    <a:pt x="34" y="16"/>
                  </a:lnTo>
                  <a:lnTo>
                    <a:pt x="50" y="10"/>
                  </a:lnTo>
                  <a:lnTo>
                    <a:pt x="70" y="6"/>
                  </a:lnTo>
                  <a:lnTo>
                    <a:pt x="90" y="2"/>
                  </a:lnTo>
                  <a:lnTo>
                    <a:pt x="90" y="2"/>
                  </a:lnTo>
                  <a:lnTo>
                    <a:pt x="110" y="0"/>
                  </a:lnTo>
                  <a:lnTo>
                    <a:pt x="130" y="0"/>
                  </a:lnTo>
                  <a:lnTo>
                    <a:pt x="148" y="4"/>
                  </a:lnTo>
                  <a:lnTo>
                    <a:pt x="166" y="12"/>
                  </a:lnTo>
                  <a:lnTo>
                    <a:pt x="180" y="22"/>
                  </a:lnTo>
                  <a:lnTo>
                    <a:pt x="192" y="34"/>
                  </a:lnTo>
                  <a:lnTo>
                    <a:pt x="200" y="48"/>
                  </a:lnTo>
                  <a:lnTo>
                    <a:pt x="206" y="62"/>
                  </a:lnTo>
                  <a:lnTo>
                    <a:pt x="206" y="62"/>
                  </a:lnTo>
                  <a:lnTo>
                    <a:pt x="206" y="80"/>
                  </a:lnTo>
                  <a:lnTo>
                    <a:pt x="202" y="96"/>
                  </a:lnTo>
                  <a:lnTo>
                    <a:pt x="196" y="110"/>
                  </a:lnTo>
                  <a:lnTo>
                    <a:pt x="186" y="124"/>
                  </a:lnTo>
                  <a:lnTo>
                    <a:pt x="172" y="136"/>
                  </a:lnTo>
                  <a:lnTo>
                    <a:pt x="156" y="148"/>
                  </a:lnTo>
                  <a:lnTo>
                    <a:pt x="138" y="156"/>
                  </a:lnTo>
                  <a:lnTo>
                    <a:pt x="118" y="160"/>
                  </a:lnTo>
                  <a:lnTo>
                    <a:pt x="118"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 name="Freeform 16"/>
            <p:cNvSpPr>
              <a:spLocks/>
            </p:cNvSpPr>
            <p:nvPr/>
          </p:nvSpPr>
          <p:spPr bwMode="auto">
            <a:xfrm>
              <a:off x="-874713" y="1598613"/>
              <a:ext cx="323850" cy="292100"/>
            </a:xfrm>
            <a:custGeom>
              <a:avLst/>
              <a:gdLst>
                <a:gd name="T0" fmla="*/ 142 w 204"/>
                <a:gd name="T1" fmla="*/ 158 h 184"/>
                <a:gd name="T2" fmla="*/ 142 w 204"/>
                <a:gd name="T3" fmla="*/ 158 h 184"/>
                <a:gd name="T4" fmla="*/ 124 w 204"/>
                <a:gd name="T5" fmla="*/ 168 h 184"/>
                <a:gd name="T6" fmla="*/ 106 w 204"/>
                <a:gd name="T7" fmla="*/ 176 h 184"/>
                <a:gd name="T8" fmla="*/ 90 w 204"/>
                <a:gd name="T9" fmla="*/ 182 h 184"/>
                <a:gd name="T10" fmla="*/ 74 w 204"/>
                <a:gd name="T11" fmla="*/ 184 h 184"/>
                <a:gd name="T12" fmla="*/ 66 w 204"/>
                <a:gd name="T13" fmla="*/ 182 h 184"/>
                <a:gd name="T14" fmla="*/ 58 w 204"/>
                <a:gd name="T15" fmla="*/ 180 h 184"/>
                <a:gd name="T16" fmla="*/ 50 w 204"/>
                <a:gd name="T17" fmla="*/ 178 h 184"/>
                <a:gd name="T18" fmla="*/ 44 w 204"/>
                <a:gd name="T19" fmla="*/ 172 h 184"/>
                <a:gd name="T20" fmla="*/ 36 w 204"/>
                <a:gd name="T21" fmla="*/ 166 h 184"/>
                <a:gd name="T22" fmla="*/ 28 w 204"/>
                <a:gd name="T23" fmla="*/ 158 h 184"/>
                <a:gd name="T24" fmla="*/ 14 w 204"/>
                <a:gd name="T25" fmla="*/ 136 h 184"/>
                <a:gd name="T26" fmla="*/ 14 w 204"/>
                <a:gd name="T27" fmla="*/ 136 h 184"/>
                <a:gd name="T28" fmla="*/ 4 w 204"/>
                <a:gd name="T29" fmla="*/ 110 h 184"/>
                <a:gd name="T30" fmla="*/ 0 w 204"/>
                <a:gd name="T31" fmla="*/ 100 h 184"/>
                <a:gd name="T32" fmla="*/ 0 w 204"/>
                <a:gd name="T33" fmla="*/ 90 h 184"/>
                <a:gd name="T34" fmla="*/ 0 w 204"/>
                <a:gd name="T35" fmla="*/ 82 h 184"/>
                <a:gd name="T36" fmla="*/ 0 w 204"/>
                <a:gd name="T37" fmla="*/ 74 h 184"/>
                <a:gd name="T38" fmla="*/ 4 w 204"/>
                <a:gd name="T39" fmla="*/ 66 h 184"/>
                <a:gd name="T40" fmla="*/ 8 w 204"/>
                <a:gd name="T41" fmla="*/ 58 h 184"/>
                <a:gd name="T42" fmla="*/ 18 w 204"/>
                <a:gd name="T43" fmla="*/ 46 h 184"/>
                <a:gd name="T44" fmla="*/ 32 w 204"/>
                <a:gd name="T45" fmla="*/ 36 h 184"/>
                <a:gd name="T46" fmla="*/ 48 w 204"/>
                <a:gd name="T47" fmla="*/ 26 h 184"/>
                <a:gd name="T48" fmla="*/ 66 w 204"/>
                <a:gd name="T49" fmla="*/ 16 h 184"/>
                <a:gd name="T50" fmla="*/ 66 w 204"/>
                <a:gd name="T51" fmla="*/ 16 h 184"/>
                <a:gd name="T52" fmla="*/ 86 w 204"/>
                <a:gd name="T53" fmla="*/ 6 h 184"/>
                <a:gd name="T54" fmla="*/ 104 w 204"/>
                <a:gd name="T55" fmla="*/ 2 h 184"/>
                <a:gd name="T56" fmla="*/ 124 w 204"/>
                <a:gd name="T57" fmla="*/ 0 h 184"/>
                <a:gd name="T58" fmla="*/ 142 w 204"/>
                <a:gd name="T59" fmla="*/ 2 h 184"/>
                <a:gd name="T60" fmla="*/ 158 w 204"/>
                <a:gd name="T61" fmla="*/ 6 h 184"/>
                <a:gd name="T62" fmla="*/ 174 w 204"/>
                <a:gd name="T63" fmla="*/ 14 h 184"/>
                <a:gd name="T64" fmla="*/ 186 w 204"/>
                <a:gd name="T65" fmla="*/ 24 h 184"/>
                <a:gd name="T66" fmla="*/ 196 w 204"/>
                <a:gd name="T67" fmla="*/ 38 h 184"/>
                <a:gd name="T68" fmla="*/ 196 w 204"/>
                <a:gd name="T69" fmla="*/ 38 h 184"/>
                <a:gd name="T70" fmla="*/ 202 w 204"/>
                <a:gd name="T71" fmla="*/ 54 h 184"/>
                <a:gd name="T72" fmla="*/ 204 w 204"/>
                <a:gd name="T73" fmla="*/ 70 h 184"/>
                <a:gd name="T74" fmla="*/ 202 w 204"/>
                <a:gd name="T75" fmla="*/ 86 h 184"/>
                <a:gd name="T76" fmla="*/ 196 w 204"/>
                <a:gd name="T77" fmla="*/ 102 h 184"/>
                <a:gd name="T78" fmla="*/ 186 w 204"/>
                <a:gd name="T79" fmla="*/ 118 h 184"/>
                <a:gd name="T80" fmla="*/ 176 w 204"/>
                <a:gd name="T81" fmla="*/ 134 h 184"/>
                <a:gd name="T82" fmla="*/ 160 w 204"/>
                <a:gd name="T83" fmla="*/ 146 h 184"/>
                <a:gd name="T84" fmla="*/ 142 w 204"/>
                <a:gd name="T85" fmla="*/ 158 h 184"/>
                <a:gd name="T86" fmla="*/ 142 w 204"/>
                <a:gd name="T87" fmla="*/ 15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4" h="184">
                  <a:moveTo>
                    <a:pt x="142" y="158"/>
                  </a:moveTo>
                  <a:lnTo>
                    <a:pt x="142" y="158"/>
                  </a:lnTo>
                  <a:lnTo>
                    <a:pt x="124" y="168"/>
                  </a:lnTo>
                  <a:lnTo>
                    <a:pt x="106" y="176"/>
                  </a:lnTo>
                  <a:lnTo>
                    <a:pt x="90" y="182"/>
                  </a:lnTo>
                  <a:lnTo>
                    <a:pt x="74" y="184"/>
                  </a:lnTo>
                  <a:lnTo>
                    <a:pt x="66" y="182"/>
                  </a:lnTo>
                  <a:lnTo>
                    <a:pt x="58" y="180"/>
                  </a:lnTo>
                  <a:lnTo>
                    <a:pt x="50" y="178"/>
                  </a:lnTo>
                  <a:lnTo>
                    <a:pt x="44" y="172"/>
                  </a:lnTo>
                  <a:lnTo>
                    <a:pt x="36" y="166"/>
                  </a:lnTo>
                  <a:lnTo>
                    <a:pt x="28" y="158"/>
                  </a:lnTo>
                  <a:lnTo>
                    <a:pt x="14" y="136"/>
                  </a:lnTo>
                  <a:lnTo>
                    <a:pt x="14" y="136"/>
                  </a:lnTo>
                  <a:lnTo>
                    <a:pt x="4" y="110"/>
                  </a:lnTo>
                  <a:lnTo>
                    <a:pt x="0" y="100"/>
                  </a:lnTo>
                  <a:lnTo>
                    <a:pt x="0" y="90"/>
                  </a:lnTo>
                  <a:lnTo>
                    <a:pt x="0" y="82"/>
                  </a:lnTo>
                  <a:lnTo>
                    <a:pt x="0" y="74"/>
                  </a:lnTo>
                  <a:lnTo>
                    <a:pt x="4" y="66"/>
                  </a:lnTo>
                  <a:lnTo>
                    <a:pt x="8" y="58"/>
                  </a:lnTo>
                  <a:lnTo>
                    <a:pt x="18" y="46"/>
                  </a:lnTo>
                  <a:lnTo>
                    <a:pt x="32" y="36"/>
                  </a:lnTo>
                  <a:lnTo>
                    <a:pt x="48" y="26"/>
                  </a:lnTo>
                  <a:lnTo>
                    <a:pt x="66" y="16"/>
                  </a:lnTo>
                  <a:lnTo>
                    <a:pt x="66" y="16"/>
                  </a:lnTo>
                  <a:lnTo>
                    <a:pt x="86" y="6"/>
                  </a:lnTo>
                  <a:lnTo>
                    <a:pt x="104" y="2"/>
                  </a:lnTo>
                  <a:lnTo>
                    <a:pt x="124" y="0"/>
                  </a:lnTo>
                  <a:lnTo>
                    <a:pt x="142" y="2"/>
                  </a:lnTo>
                  <a:lnTo>
                    <a:pt x="158" y="6"/>
                  </a:lnTo>
                  <a:lnTo>
                    <a:pt x="174" y="14"/>
                  </a:lnTo>
                  <a:lnTo>
                    <a:pt x="186" y="24"/>
                  </a:lnTo>
                  <a:lnTo>
                    <a:pt x="196" y="38"/>
                  </a:lnTo>
                  <a:lnTo>
                    <a:pt x="196" y="38"/>
                  </a:lnTo>
                  <a:lnTo>
                    <a:pt x="202" y="54"/>
                  </a:lnTo>
                  <a:lnTo>
                    <a:pt x="204" y="70"/>
                  </a:lnTo>
                  <a:lnTo>
                    <a:pt x="202" y="86"/>
                  </a:lnTo>
                  <a:lnTo>
                    <a:pt x="196" y="102"/>
                  </a:lnTo>
                  <a:lnTo>
                    <a:pt x="186" y="118"/>
                  </a:lnTo>
                  <a:lnTo>
                    <a:pt x="176" y="134"/>
                  </a:lnTo>
                  <a:lnTo>
                    <a:pt x="160" y="146"/>
                  </a:lnTo>
                  <a:lnTo>
                    <a:pt x="142" y="158"/>
                  </a:lnTo>
                  <a:lnTo>
                    <a:pt x="14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 name="Freeform 17"/>
            <p:cNvSpPr>
              <a:spLocks/>
            </p:cNvSpPr>
            <p:nvPr/>
          </p:nvSpPr>
          <p:spPr bwMode="auto">
            <a:xfrm>
              <a:off x="-1560513" y="960438"/>
              <a:ext cx="320675" cy="295275"/>
            </a:xfrm>
            <a:custGeom>
              <a:avLst/>
              <a:gdLst>
                <a:gd name="T0" fmla="*/ 150 w 202"/>
                <a:gd name="T1" fmla="*/ 154 h 186"/>
                <a:gd name="T2" fmla="*/ 150 w 202"/>
                <a:gd name="T3" fmla="*/ 154 h 186"/>
                <a:gd name="T4" fmla="*/ 134 w 202"/>
                <a:gd name="T5" fmla="*/ 166 h 186"/>
                <a:gd name="T6" fmla="*/ 116 w 202"/>
                <a:gd name="T7" fmla="*/ 176 h 186"/>
                <a:gd name="T8" fmla="*/ 100 w 202"/>
                <a:gd name="T9" fmla="*/ 184 h 186"/>
                <a:gd name="T10" fmla="*/ 84 w 202"/>
                <a:gd name="T11" fmla="*/ 186 h 186"/>
                <a:gd name="T12" fmla="*/ 76 w 202"/>
                <a:gd name="T13" fmla="*/ 186 h 186"/>
                <a:gd name="T14" fmla="*/ 68 w 202"/>
                <a:gd name="T15" fmla="*/ 186 h 186"/>
                <a:gd name="T16" fmla="*/ 60 w 202"/>
                <a:gd name="T17" fmla="*/ 184 h 186"/>
                <a:gd name="T18" fmla="*/ 52 w 202"/>
                <a:gd name="T19" fmla="*/ 180 h 186"/>
                <a:gd name="T20" fmla="*/ 44 w 202"/>
                <a:gd name="T21" fmla="*/ 174 h 186"/>
                <a:gd name="T22" fmla="*/ 36 w 202"/>
                <a:gd name="T23" fmla="*/ 166 h 186"/>
                <a:gd name="T24" fmla="*/ 20 w 202"/>
                <a:gd name="T25" fmla="*/ 144 h 186"/>
                <a:gd name="T26" fmla="*/ 20 w 202"/>
                <a:gd name="T27" fmla="*/ 144 h 186"/>
                <a:gd name="T28" fmla="*/ 6 w 202"/>
                <a:gd name="T29" fmla="*/ 122 h 186"/>
                <a:gd name="T30" fmla="*/ 2 w 202"/>
                <a:gd name="T31" fmla="*/ 112 h 186"/>
                <a:gd name="T32" fmla="*/ 0 w 202"/>
                <a:gd name="T33" fmla="*/ 102 h 186"/>
                <a:gd name="T34" fmla="*/ 0 w 202"/>
                <a:gd name="T35" fmla="*/ 92 h 186"/>
                <a:gd name="T36" fmla="*/ 0 w 202"/>
                <a:gd name="T37" fmla="*/ 84 h 186"/>
                <a:gd name="T38" fmla="*/ 2 w 202"/>
                <a:gd name="T39" fmla="*/ 76 h 186"/>
                <a:gd name="T40" fmla="*/ 6 w 202"/>
                <a:gd name="T41" fmla="*/ 70 h 186"/>
                <a:gd name="T42" fmla="*/ 14 w 202"/>
                <a:gd name="T43" fmla="*/ 56 h 186"/>
                <a:gd name="T44" fmla="*/ 28 w 202"/>
                <a:gd name="T45" fmla="*/ 44 h 186"/>
                <a:gd name="T46" fmla="*/ 42 w 202"/>
                <a:gd name="T47" fmla="*/ 32 h 186"/>
                <a:gd name="T48" fmla="*/ 60 w 202"/>
                <a:gd name="T49" fmla="*/ 20 h 186"/>
                <a:gd name="T50" fmla="*/ 60 w 202"/>
                <a:gd name="T51" fmla="*/ 20 h 186"/>
                <a:gd name="T52" fmla="*/ 78 w 202"/>
                <a:gd name="T53" fmla="*/ 10 h 186"/>
                <a:gd name="T54" fmla="*/ 96 w 202"/>
                <a:gd name="T55" fmla="*/ 4 h 186"/>
                <a:gd name="T56" fmla="*/ 116 w 202"/>
                <a:gd name="T57" fmla="*/ 0 h 186"/>
                <a:gd name="T58" fmla="*/ 134 w 202"/>
                <a:gd name="T59" fmla="*/ 0 h 186"/>
                <a:gd name="T60" fmla="*/ 150 w 202"/>
                <a:gd name="T61" fmla="*/ 2 h 186"/>
                <a:gd name="T62" fmla="*/ 166 w 202"/>
                <a:gd name="T63" fmla="*/ 8 h 186"/>
                <a:gd name="T64" fmla="*/ 180 w 202"/>
                <a:gd name="T65" fmla="*/ 18 h 186"/>
                <a:gd name="T66" fmla="*/ 190 w 202"/>
                <a:gd name="T67" fmla="*/ 30 h 186"/>
                <a:gd name="T68" fmla="*/ 190 w 202"/>
                <a:gd name="T69" fmla="*/ 30 h 186"/>
                <a:gd name="T70" fmla="*/ 198 w 202"/>
                <a:gd name="T71" fmla="*/ 44 h 186"/>
                <a:gd name="T72" fmla="*/ 202 w 202"/>
                <a:gd name="T73" fmla="*/ 60 h 186"/>
                <a:gd name="T74" fmla="*/ 202 w 202"/>
                <a:gd name="T75" fmla="*/ 78 h 186"/>
                <a:gd name="T76" fmla="*/ 198 w 202"/>
                <a:gd name="T77" fmla="*/ 94 h 186"/>
                <a:gd name="T78" fmla="*/ 190 w 202"/>
                <a:gd name="T79" fmla="*/ 110 h 186"/>
                <a:gd name="T80" fmla="*/ 180 w 202"/>
                <a:gd name="T81" fmla="*/ 126 h 186"/>
                <a:gd name="T82" fmla="*/ 166 w 202"/>
                <a:gd name="T83" fmla="*/ 142 h 186"/>
                <a:gd name="T84" fmla="*/ 150 w 202"/>
                <a:gd name="T85" fmla="*/ 154 h 186"/>
                <a:gd name="T86" fmla="*/ 150 w 202"/>
                <a:gd name="T87" fmla="*/ 15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2" h="186">
                  <a:moveTo>
                    <a:pt x="150" y="154"/>
                  </a:moveTo>
                  <a:lnTo>
                    <a:pt x="150" y="154"/>
                  </a:lnTo>
                  <a:lnTo>
                    <a:pt x="134" y="166"/>
                  </a:lnTo>
                  <a:lnTo>
                    <a:pt x="116" y="176"/>
                  </a:lnTo>
                  <a:lnTo>
                    <a:pt x="100" y="184"/>
                  </a:lnTo>
                  <a:lnTo>
                    <a:pt x="84" y="186"/>
                  </a:lnTo>
                  <a:lnTo>
                    <a:pt x="76" y="186"/>
                  </a:lnTo>
                  <a:lnTo>
                    <a:pt x="68" y="186"/>
                  </a:lnTo>
                  <a:lnTo>
                    <a:pt x="60" y="184"/>
                  </a:lnTo>
                  <a:lnTo>
                    <a:pt x="52" y="180"/>
                  </a:lnTo>
                  <a:lnTo>
                    <a:pt x="44" y="174"/>
                  </a:lnTo>
                  <a:lnTo>
                    <a:pt x="36" y="166"/>
                  </a:lnTo>
                  <a:lnTo>
                    <a:pt x="20" y="144"/>
                  </a:lnTo>
                  <a:lnTo>
                    <a:pt x="20" y="144"/>
                  </a:lnTo>
                  <a:lnTo>
                    <a:pt x="6" y="122"/>
                  </a:lnTo>
                  <a:lnTo>
                    <a:pt x="2" y="112"/>
                  </a:lnTo>
                  <a:lnTo>
                    <a:pt x="0" y="102"/>
                  </a:lnTo>
                  <a:lnTo>
                    <a:pt x="0" y="92"/>
                  </a:lnTo>
                  <a:lnTo>
                    <a:pt x="0" y="84"/>
                  </a:lnTo>
                  <a:lnTo>
                    <a:pt x="2" y="76"/>
                  </a:lnTo>
                  <a:lnTo>
                    <a:pt x="6" y="70"/>
                  </a:lnTo>
                  <a:lnTo>
                    <a:pt x="14" y="56"/>
                  </a:lnTo>
                  <a:lnTo>
                    <a:pt x="28" y="44"/>
                  </a:lnTo>
                  <a:lnTo>
                    <a:pt x="42" y="32"/>
                  </a:lnTo>
                  <a:lnTo>
                    <a:pt x="60" y="20"/>
                  </a:lnTo>
                  <a:lnTo>
                    <a:pt x="60" y="20"/>
                  </a:lnTo>
                  <a:lnTo>
                    <a:pt x="78" y="10"/>
                  </a:lnTo>
                  <a:lnTo>
                    <a:pt x="96" y="4"/>
                  </a:lnTo>
                  <a:lnTo>
                    <a:pt x="116" y="0"/>
                  </a:lnTo>
                  <a:lnTo>
                    <a:pt x="134" y="0"/>
                  </a:lnTo>
                  <a:lnTo>
                    <a:pt x="150" y="2"/>
                  </a:lnTo>
                  <a:lnTo>
                    <a:pt x="166" y="8"/>
                  </a:lnTo>
                  <a:lnTo>
                    <a:pt x="180" y="18"/>
                  </a:lnTo>
                  <a:lnTo>
                    <a:pt x="190" y="30"/>
                  </a:lnTo>
                  <a:lnTo>
                    <a:pt x="190" y="30"/>
                  </a:lnTo>
                  <a:lnTo>
                    <a:pt x="198" y="44"/>
                  </a:lnTo>
                  <a:lnTo>
                    <a:pt x="202" y="60"/>
                  </a:lnTo>
                  <a:lnTo>
                    <a:pt x="202" y="78"/>
                  </a:lnTo>
                  <a:lnTo>
                    <a:pt x="198" y="94"/>
                  </a:lnTo>
                  <a:lnTo>
                    <a:pt x="190" y="110"/>
                  </a:lnTo>
                  <a:lnTo>
                    <a:pt x="180" y="126"/>
                  </a:lnTo>
                  <a:lnTo>
                    <a:pt x="166" y="142"/>
                  </a:lnTo>
                  <a:lnTo>
                    <a:pt x="150" y="154"/>
                  </a:lnTo>
                  <a:lnTo>
                    <a:pt x="150"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1" name="Freeform 18"/>
            <p:cNvSpPr>
              <a:spLocks/>
            </p:cNvSpPr>
            <p:nvPr/>
          </p:nvSpPr>
          <p:spPr bwMode="auto">
            <a:xfrm>
              <a:off x="-2595563" y="998538"/>
              <a:ext cx="266700" cy="276225"/>
            </a:xfrm>
            <a:custGeom>
              <a:avLst/>
              <a:gdLst>
                <a:gd name="T0" fmla="*/ 144 w 168"/>
                <a:gd name="T1" fmla="*/ 128 h 174"/>
                <a:gd name="T2" fmla="*/ 144 w 168"/>
                <a:gd name="T3" fmla="*/ 128 h 174"/>
                <a:gd name="T4" fmla="*/ 120 w 168"/>
                <a:gd name="T5" fmla="*/ 154 h 174"/>
                <a:gd name="T6" fmla="*/ 108 w 168"/>
                <a:gd name="T7" fmla="*/ 164 h 174"/>
                <a:gd name="T8" fmla="*/ 96 w 168"/>
                <a:gd name="T9" fmla="*/ 172 h 174"/>
                <a:gd name="T10" fmla="*/ 82 w 168"/>
                <a:gd name="T11" fmla="*/ 174 h 174"/>
                <a:gd name="T12" fmla="*/ 76 w 168"/>
                <a:gd name="T13" fmla="*/ 174 h 174"/>
                <a:gd name="T14" fmla="*/ 68 w 168"/>
                <a:gd name="T15" fmla="*/ 174 h 174"/>
                <a:gd name="T16" fmla="*/ 50 w 168"/>
                <a:gd name="T17" fmla="*/ 166 h 174"/>
                <a:gd name="T18" fmla="*/ 32 w 168"/>
                <a:gd name="T19" fmla="*/ 152 h 174"/>
                <a:gd name="T20" fmla="*/ 32 w 168"/>
                <a:gd name="T21" fmla="*/ 152 h 174"/>
                <a:gd name="T22" fmla="*/ 14 w 168"/>
                <a:gd name="T23" fmla="*/ 136 h 174"/>
                <a:gd name="T24" fmla="*/ 4 w 168"/>
                <a:gd name="T25" fmla="*/ 120 h 174"/>
                <a:gd name="T26" fmla="*/ 2 w 168"/>
                <a:gd name="T27" fmla="*/ 114 h 174"/>
                <a:gd name="T28" fmla="*/ 0 w 168"/>
                <a:gd name="T29" fmla="*/ 106 h 174"/>
                <a:gd name="T30" fmla="*/ 0 w 168"/>
                <a:gd name="T31" fmla="*/ 92 h 174"/>
                <a:gd name="T32" fmla="*/ 6 w 168"/>
                <a:gd name="T33" fmla="*/ 78 h 174"/>
                <a:gd name="T34" fmla="*/ 14 w 168"/>
                <a:gd name="T35" fmla="*/ 66 h 174"/>
                <a:gd name="T36" fmla="*/ 34 w 168"/>
                <a:gd name="T37" fmla="*/ 38 h 174"/>
                <a:gd name="T38" fmla="*/ 34 w 168"/>
                <a:gd name="T39" fmla="*/ 38 h 174"/>
                <a:gd name="T40" fmla="*/ 48 w 168"/>
                <a:gd name="T41" fmla="*/ 24 h 174"/>
                <a:gd name="T42" fmla="*/ 62 w 168"/>
                <a:gd name="T43" fmla="*/ 14 h 174"/>
                <a:gd name="T44" fmla="*/ 76 w 168"/>
                <a:gd name="T45" fmla="*/ 6 h 174"/>
                <a:gd name="T46" fmla="*/ 92 w 168"/>
                <a:gd name="T47" fmla="*/ 2 h 174"/>
                <a:gd name="T48" fmla="*/ 106 w 168"/>
                <a:gd name="T49" fmla="*/ 0 h 174"/>
                <a:gd name="T50" fmla="*/ 122 w 168"/>
                <a:gd name="T51" fmla="*/ 2 h 174"/>
                <a:gd name="T52" fmla="*/ 134 w 168"/>
                <a:gd name="T53" fmla="*/ 6 h 174"/>
                <a:gd name="T54" fmla="*/ 146 w 168"/>
                <a:gd name="T55" fmla="*/ 14 h 174"/>
                <a:gd name="T56" fmla="*/ 146 w 168"/>
                <a:gd name="T57" fmla="*/ 14 h 174"/>
                <a:gd name="T58" fmla="*/ 156 w 168"/>
                <a:gd name="T59" fmla="*/ 24 h 174"/>
                <a:gd name="T60" fmla="*/ 164 w 168"/>
                <a:gd name="T61" fmla="*/ 36 h 174"/>
                <a:gd name="T62" fmla="*/ 168 w 168"/>
                <a:gd name="T63" fmla="*/ 50 h 174"/>
                <a:gd name="T64" fmla="*/ 168 w 168"/>
                <a:gd name="T65" fmla="*/ 66 h 174"/>
                <a:gd name="T66" fmla="*/ 166 w 168"/>
                <a:gd name="T67" fmla="*/ 82 h 174"/>
                <a:gd name="T68" fmla="*/ 162 w 168"/>
                <a:gd name="T69" fmla="*/ 98 h 174"/>
                <a:gd name="T70" fmla="*/ 154 w 168"/>
                <a:gd name="T71" fmla="*/ 114 h 174"/>
                <a:gd name="T72" fmla="*/ 144 w 168"/>
                <a:gd name="T73" fmla="*/ 128 h 174"/>
                <a:gd name="T74" fmla="*/ 144 w 168"/>
                <a:gd name="T75" fmla="*/ 128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8" h="174">
                  <a:moveTo>
                    <a:pt x="144" y="128"/>
                  </a:moveTo>
                  <a:lnTo>
                    <a:pt x="144" y="128"/>
                  </a:lnTo>
                  <a:lnTo>
                    <a:pt x="120" y="154"/>
                  </a:lnTo>
                  <a:lnTo>
                    <a:pt x="108" y="164"/>
                  </a:lnTo>
                  <a:lnTo>
                    <a:pt x="96" y="172"/>
                  </a:lnTo>
                  <a:lnTo>
                    <a:pt x="82" y="174"/>
                  </a:lnTo>
                  <a:lnTo>
                    <a:pt x="76" y="174"/>
                  </a:lnTo>
                  <a:lnTo>
                    <a:pt x="68" y="174"/>
                  </a:lnTo>
                  <a:lnTo>
                    <a:pt x="50" y="166"/>
                  </a:lnTo>
                  <a:lnTo>
                    <a:pt x="32" y="152"/>
                  </a:lnTo>
                  <a:lnTo>
                    <a:pt x="32" y="152"/>
                  </a:lnTo>
                  <a:lnTo>
                    <a:pt x="14" y="136"/>
                  </a:lnTo>
                  <a:lnTo>
                    <a:pt x="4" y="120"/>
                  </a:lnTo>
                  <a:lnTo>
                    <a:pt x="2" y="114"/>
                  </a:lnTo>
                  <a:lnTo>
                    <a:pt x="0" y="106"/>
                  </a:lnTo>
                  <a:lnTo>
                    <a:pt x="0" y="92"/>
                  </a:lnTo>
                  <a:lnTo>
                    <a:pt x="6" y="78"/>
                  </a:lnTo>
                  <a:lnTo>
                    <a:pt x="14" y="66"/>
                  </a:lnTo>
                  <a:lnTo>
                    <a:pt x="34" y="38"/>
                  </a:lnTo>
                  <a:lnTo>
                    <a:pt x="34" y="38"/>
                  </a:lnTo>
                  <a:lnTo>
                    <a:pt x="48" y="24"/>
                  </a:lnTo>
                  <a:lnTo>
                    <a:pt x="62" y="14"/>
                  </a:lnTo>
                  <a:lnTo>
                    <a:pt x="76" y="6"/>
                  </a:lnTo>
                  <a:lnTo>
                    <a:pt x="92" y="2"/>
                  </a:lnTo>
                  <a:lnTo>
                    <a:pt x="106" y="0"/>
                  </a:lnTo>
                  <a:lnTo>
                    <a:pt x="122" y="2"/>
                  </a:lnTo>
                  <a:lnTo>
                    <a:pt x="134" y="6"/>
                  </a:lnTo>
                  <a:lnTo>
                    <a:pt x="146" y="14"/>
                  </a:lnTo>
                  <a:lnTo>
                    <a:pt x="146" y="14"/>
                  </a:lnTo>
                  <a:lnTo>
                    <a:pt x="156" y="24"/>
                  </a:lnTo>
                  <a:lnTo>
                    <a:pt x="164" y="36"/>
                  </a:lnTo>
                  <a:lnTo>
                    <a:pt x="168" y="50"/>
                  </a:lnTo>
                  <a:lnTo>
                    <a:pt x="168" y="66"/>
                  </a:lnTo>
                  <a:lnTo>
                    <a:pt x="166" y="82"/>
                  </a:lnTo>
                  <a:lnTo>
                    <a:pt x="162" y="98"/>
                  </a:lnTo>
                  <a:lnTo>
                    <a:pt x="154" y="114"/>
                  </a:lnTo>
                  <a:lnTo>
                    <a:pt x="144" y="128"/>
                  </a:lnTo>
                  <a:lnTo>
                    <a:pt x="144"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19"/>
            <p:cNvSpPr>
              <a:spLocks/>
            </p:cNvSpPr>
            <p:nvPr/>
          </p:nvSpPr>
          <p:spPr bwMode="auto">
            <a:xfrm>
              <a:off x="-1785938" y="5138738"/>
              <a:ext cx="396875" cy="266700"/>
            </a:xfrm>
            <a:custGeom>
              <a:avLst/>
              <a:gdLst>
                <a:gd name="T0" fmla="*/ 172 w 250"/>
                <a:gd name="T1" fmla="*/ 166 h 168"/>
                <a:gd name="T2" fmla="*/ 172 w 250"/>
                <a:gd name="T3" fmla="*/ 166 h 168"/>
                <a:gd name="T4" fmla="*/ 192 w 250"/>
                <a:gd name="T5" fmla="*/ 168 h 168"/>
                <a:gd name="T6" fmla="*/ 208 w 250"/>
                <a:gd name="T7" fmla="*/ 168 h 168"/>
                <a:gd name="T8" fmla="*/ 222 w 250"/>
                <a:gd name="T9" fmla="*/ 164 h 168"/>
                <a:gd name="T10" fmla="*/ 234 w 250"/>
                <a:gd name="T11" fmla="*/ 158 h 168"/>
                <a:gd name="T12" fmla="*/ 242 w 250"/>
                <a:gd name="T13" fmla="*/ 152 h 168"/>
                <a:gd name="T14" fmla="*/ 248 w 250"/>
                <a:gd name="T15" fmla="*/ 142 h 168"/>
                <a:gd name="T16" fmla="*/ 250 w 250"/>
                <a:gd name="T17" fmla="*/ 134 h 168"/>
                <a:gd name="T18" fmla="*/ 250 w 250"/>
                <a:gd name="T19" fmla="*/ 126 h 168"/>
                <a:gd name="T20" fmla="*/ 250 w 250"/>
                <a:gd name="T21" fmla="*/ 126 h 168"/>
                <a:gd name="T22" fmla="*/ 248 w 250"/>
                <a:gd name="T23" fmla="*/ 118 h 168"/>
                <a:gd name="T24" fmla="*/ 242 w 250"/>
                <a:gd name="T25" fmla="*/ 108 h 168"/>
                <a:gd name="T26" fmla="*/ 228 w 250"/>
                <a:gd name="T27" fmla="*/ 88 h 168"/>
                <a:gd name="T28" fmla="*/ 206 w 250"/>
                <a:gd name="T29" fmla="*/ 68 h 168"/>
                <a:gd name="T30" fmla="*/ 178 w 250"/>
                <a:gd name="T31" fmla="*/ 48 h 168"/>
                <a:gd name="T32" fmla="*/ 150 w 250"/>
                <a:gd name="T33" fmla="*/ 30 h 168"/>
                <a:gd name="T34" fmla="*/ 118 w 250"/>
                <a:gd name="T35" fmla="*/ 14 h 168"/>
                <a:gd name="T36" fmla="*/ 102 w 250"/>
                <a:gd name="T37" fmla="*/ 8 h 168"/>
                <a:gd name="T38" fmla="*/ 86 w 250"/>
                <a:gd name="T39" fmla="*/ 4 h 168"/>
                <a:gd name="T40" fmla="*/ 72 w 250"/>
                <a:gd name="T41" fmla="*/ 0 h 168"/>
                <a:gd name="T42" fmla="*/ 56 w 250"/>
                <a:gd name="T43" fmla="*/ 0 h 168"/>
                <a:gd name="T44" fmla="*/ 56 w 250"/>
                <a:gd name="T45" fmla="*/ 0 h 168"/>
                <a:gd name="T46" fmla="*/ 36 w 250"/>
                <a:gd name="T47" fmla="*/ 2 h 168"/>
                <a:gd name="T48" fmla="*/ 20 w 250"/>
                <a:gd name="T49" fmla="*/ 6 h 168"/>
                <a:gd name="T50" fmla="*/ 14 w 250"/>
                <a:gd name="T51" fmla="*/ 10 h 168"/>
                <a:gd name="T52" fmla="*/ 10 w 250"/>
                <a:gd name="T53" fmla="*/ 14 h 168"/>
                <a:gd name="T54" fmla="*/ 2 w 250"/>
                <a:gd name="T55" fmla="*/ 26 h 168"/>
                <a:gd name="T56" fmla="*/ 0 w 250"/>
                <a:gd name="T57" fmla="*/ 38 h 168"/>
                <a:gd name="T58" fmla="*/ 0 w 250"/>
                <a:gd name="T59" fmla="*/ 50 h 168"/>
                <a:gd name="T60" fmla="*/ 4 w 250"/>
                <a:gd name="T61" fmla="*/ 64 h 168"/>
                <a:gd name="T62" fmla="*/ 10 w 250"/>
                <a:gd name="T63" fmla="*/ 78 h 168"/>
                <a:gd name="T64" fmla="*/ 10 w 250"/>
                <a:gd name="T65" fmla="*/ 78 h 168"/>
                <a:gd name="T66" fmla="*/ 18 w 250"/>
                <a:gd name="T67" fmla="*/ 88 h 168"/>
                <a:gd name="T68" fmla="*/ 30 w 250"/>
                <a:gd name="T69" fmla="*/ 100 h 168"/>
                <a:gd name="T70" fmla="*/ 46 w 250"/>
                <a:gd name="T71" fmla="*/ 114 h 168"/>
                <a:gd name="T72" fmla="*/ 68 w 250"/>
                <a:gd name="T73" fmla="*/ 126 h 168"/>
                <a:gd name="T74" fmla="*/ 92 w 250"/>
                <a:gd name="T75" fmla="*/ 138 h 168"/>
                <a:gd name="T76" fmla="*/ 116 w 250"/>
                <a:gd name="T77" fmla="*/ 150 h 168"/>
                <a:gd name="T78" fmla="*/ 144 w 250"/>
                <a:gd name="T79" fmla="*/ 160 h 168"/>
                <a:gd name="T80" fmla="*/ 172 w 250"/>
                <a:gd name="T81" fmla="*/ 166 h 168"/>
                <a:gd name="T82" fmla="*/ 172 w 250"/>
                <a:gd name="T83" fmla="*/ 166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0" h="168">
                  <a:moveTo>
                    <a:pt x="172" y="166"/>
                  </a:moveTo>
                  <a:lnTo>
                    <a:pt x="172" y="166"/>
                  </a:lnTo>
                  <a:lnTo>
                    <a:pt x="192" y="168"/>
                  </a:lnTo>
                  <a:lnTo>
                    <a:pt x="208" y="168"/>
                  </a:lnTo>
                  <a:lnTo>
                    <a:pt x="222" y="164"/>
                  </a:lnTo>
                  <a:lnTo>
                    <a:pt x="234" y="158"/>
                  </a:lnTo>
                  <a:lnTo>
                    <a:pt x="242" y="152"/>
                  </a:lnTo>
                  <a:lnTo>
                    <a:pt x="248" y="142"/>
                  </a:lnTo>
                  <a:lnTo>
                    <a:pt x="250" y="134"/>
                  </a:lnTo>
                  <a:lnTo>
                    <a:pt x="250" y="126"/>
                  </a:lnTo>
                  <a:lnTo>
                    <a:pt x="250" y="126"/>
                  </a:lnTo>
                  <a:lnTo>
                    <a:pt x="248" y="118"/>
                  </a:lnTo>
                  <a:lnTo>
                    <a:pt x="242" y="108"/>
                  </a:lnTo>
                  <a:lnTo>
                    <a:pt x="228" y="88"/>
                  </a:lnTo>
                  <a:lnTo>
                    <a:pt x="206" y="68"/>
                  </a:lnTo>
                  <a:lnTo>
                    <a:pt x="178" y="48"/>
                  </a:lnTo>
                  <a:lnTo>
                    <a:pt x="150" y="30"/>
                  </a:lnTo>
                  <a:lnTo>
                    <a:pt x="118" y="14"/>
                  </a:lnTo>
                  <a:lnTo>
                    <a:pt x="102" y="8"/>
                  </a:lnTo>
                  <a:lnTo>
                    <a:pt x="86" y="4"/>
                  </a:lnTo>
                  <a:lnTo>
                    <a:pt x="72" y="0"/>
                  </a:lnTo>
                  <a:lnTo>
                    <a:pt x="56" y="0"/>
                  </a:lnTo>
                  <a:lnTo>
                    <a:pt x="56" y="0"/>
                  </a:lnTo>
                  <a:lnTo>
                    <a:pt x="36" y="2"/>
                  </a:lnTo>
                  <a:lnTo>
                    <a:pt x="20" y="6"/>
                  </a:lnTo>
                  <a:lnTo>
                    <a:pt x="14" y="10"/>
                  </a:lnTo>
                  <a:lnTo>
                    <a:pt x="10" y="14"/>
                  </a:lnTo>
                  <a:lnTo>
                    <a:pt x="2" y="26"/>
                  </a:lnTo>
                  <a:lnTo>
                    <a:pt x="0" y="38"/>
                  </a:lnTo>
                  <a:lnTo>
                    <a:pt x="0" y="50"/>
                  </a:lnTo>
                  <a:lnTo>
                    <a:pt x="4" y="64"/>
                  </a:lnTo>
                  <a:lnTo>
                    <a:pt x="10" y="78"/>
                  </a:lnTo>
                  <a:lnTo>
                    <a:pt x="10" y="78"/>
                  </a:lnTo>
                  <a:lnTo>
                    <a:pt x="18" y="88"/>
                  </a:lnTo>
                  <a:lnTo>
                    <a:pt x="30" y="100"/>
                  </a:lnTo>
                  <a:lnTo>
                    <a:pt x="46" y="114"/>
                  </a:lnTo>
                  <a:lnTo>
                    <a:pt x="68" y="126"/>
                  </a:lnTo>
                  <a:lnTo>
                    <a:pt x="92" y="138"/>
                  </a:lnTo>
                  <a:lnTo>
                    <a:pt x="116" y="150"/>
                  </a:lnTo>
                  <a:lnTo>
                    <a:pt x="144" y="160"/>
                  </a:lnTo>
                  <a:lnTo>
                    <a:pt x="172" y="166"/>
                  </a:lnTo>
                  <a:lnTo>
                    <a:pt x="172"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3" name="组合 12"/>
          <p:cNvGrpSpPr/>
          <p:nvPr/>
        </p:nvGrpSpPr>
        <p:grpSpPr>
          <a:xfrm rot="2367308">
            <a:off x="5203575" y="2778344"/>
            <a:ext cx="1667833" cy="1119778"/>
            <a:chOff x="-5347951" y="-2574925"/>
            <a:chExt cx="7159626" cy="4806950"/>
          </a:xfrm>
        </p:grpSpPr>
        <p:sp>
          <p:nvSpPr>
            <p:cNvPr id="14" name="Freeform 23"/>
            <p:cNvSpPr>
              <a:spLocks/>
            </p:cNvSpPr>
            <p:nvPr/>
          </p:nvSpPr>
          <p:spPr bwMode="auto">
            <a:xfrm>
              <a:off x="-5347951" y="-2574925"/>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5" name="Freeform 24"/>
            <p:cNvSpPr>
              <a:spLocks/>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6" name="组合 15"/>
          <p:cNvGrpSpPr/>
          <p:nvPr/>
        </p:nvGrpSpPr>
        <p:grpSpPr>
          <a:xfrm rot="19504850" flipH="1">
            <a:off x="2176168" y="3051947"/>
            <a:ext cx="1667833" cy="1119778"/>
            <a:chOff x="-5319713" y="-2574925"/>
            <a:chExt cx="7159626" cy="4806950"/>
          </a:xfrm>
        </p:grpSpPr>
        <p:sp>
          <p:nvSpPr>
            <p:cNvPr id="17" name="Freeform 23"/>
            <p:cNvSpPr>
              <a:spLocks/>
            </p:cNvSpPr>
            <p:nvPr/>
          </p:nvSpPr>
          <p:spPr bwMode="auto">
            <a:xfrm>
              <a:off x="-5319713" y="-2574925"/>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3AC1D3"/>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8" name="Freeform 24"/>
            <p:cNvSpPr>
              <a:spLocks/>
            </p:cNvSpPr>
            <p:nvPr/>
          </p:nvSpPr>
          <p:spPr bwMode="auto">
            <a:xfrm>
              <a:off x="-5223541" y="-2096067"/>
              <a:ext cx="5737225"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9" name="组合 18"/>
          <p:cNvGrpSpPr/>
          <p:nvPr/>
        </p:nvGrpSpPr>
        <p:grpSpPr>
          <a:xfrm rot="1472195" flipH="1">
            <a:off x="2621890" y="1624575"/>
            <a:ext cx="1667833" cy="1119778"/>
            <a:chOff x="-5357127" y="-2560963"/>
            <a:chExt cx="7159626" cy="4806950"/>
          </a:xfrm>
        </p:grpSpPr>
        <p:sp>
          <p:nvSpPr>
            <p:cNvPr id="20" name="Freeform 23"/>
            <p:cNvSpPr>
              <a:spLocks/>
            </p:cNvSpPr>
            <p:nvPr/>
          </p:nvSpPr>
          <p:spPr bwMode="auto">
            <a:xfrm>
              <a:off x="-5357127" y="-2560963"/>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92D050"/>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1" name="Freeform 24"/>
            <p:cNvSpPr>
              <a:spLocks/>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22" name="组合 21"/>
          <p:cNvGrpSpPr/>
          <p:nvPr/>
        </p:nvGrpSpPr>
        <p:grpSpPr>
          <a:xfrm rot="19851636">
            <a:off x="4359007" y="1473869"/>
            <a:ext cx="1667833" cy="1119778"/>
            <a:chOff x="-5358127" y="-2564011"/>
            <a:chExt cx="7159626" cy="4806950"/>
          </a:xfrm>
        </p:grpSpPr>
        <p:sp>
          <p:nvSpPr>
            <p:cNvPr id="23" name="Freeform 23"/>
            <p:cNvSpPr>
              <a:spLocks/>
            </p:cNvSpPr>
            <p:nvPr/>
          </p:nvSpPr>
          <p:spPr bwMode="auto">
            <a:xfrm>
              <a:off x="-5358127" y="-2564011"/>
              <a:ext cx="7159626" cy="4806950"/>
            </a:xfrm>
            <a:custGeom>
              <a:avLst/>
              <a:gdLst>
                <a:gd name="T0" fmla="*/ 52 w 4510"/>
                <a:gd name="T1" fmla="*/ 2374 h 3028"/>
                <a:gd name="T2" fmla="*/ 26 w 4510"/>
                <a:gd name="T3" fmla="*/ 2298 h 3028"/>
                <a:gd name="T4" fmla="*/ 6 w 4510"/>
                <a:gd name="T5" fmla="*/ 2176 h 3028"/>
                <a:gd name="T6" fmla="*/ 6 w 4510"/>
                <a:gd name="T7" fmla="*/ 1958 h 3028"/>
                <a:gd name="T8" fmla="*/ 44 w 4510"/>
                <a:gd name="T9" fmla="*/ 1712 h 3028"/>
                <a:gd name="T10" fmla="*/ 126 w 4510"/>
                <a:gd name="T11" fmla="*/ 1446 h 3028"/>
                <a:gd name="T12" fmla="*/ 228 w 4510"/>
                <a:gd name="T13" fmla="*/ 1216 h 3028"/>
                <a:gd name="T14" fmla="*/ 306 w 4510"/>
                <a:gd name="T15" fmla="*/ 1080 h 3028"/>
                <a:gd name="T16" fmla="*/ 398 w 4510"/>
                <a:gd name="T17" fmla="*/ 946 h 3028"/>
                <a:gd name="T18" fmla="*/ 500 w 4510"/>
                <a:gd name="T19" fmla="*/ 814 h 3028"/>
                <a:gd name="T20" fmla="*/ 618 w 4510"/>
                <a:gd name="T21" fmla="*/ 688 h 3028"/>
                <a:gd name="T22" fmla="*/ 748 w 4510"/>
                <a:gd name="T23" fmla="*/ 570 h 3028"/>
                <a:gd name="T24" fmla="*/ 894 w 4510"/>
                <a:gd name="T25" fmla="*/ 458 h 3028"/>
                <a:gd name="T26" fmla="*/ 1054 w 4510"/>
                <a:gd name="T27" fmla="*/ 356 h 3028"/>
                <a:gd name="T28" fmla="*/ 1228 w 4510"/>
                <a:gd name="T29" fmla="*/ 264 h 3028"/>
                <a:gd name="T30" fmla="*/ 1418 w 4510"/>
                <a:gd name="T31" fmla="*/ 184 h 3028"/>
                <a:gd name="T32" fmla="*/ 1624 w 4510"/>
                <a:gd name="T33" fmla="*/ 120 h 3028"/>
                <a:gd name="T34" fmla="*/ 1846 w 4510"/>
                <a:gd name="T35" fmla="*/ 70 h 3028"/>
                <a:gd name="T36" fmla="*/ 1992 w 4510"/>
                <a:gd name="T37" fmla="*/ 44 h 3028"/>
                <a:gd name="T38" fmla="*/ 2208 w 4510"/>
                <a:gd name="T39" fmla="*/ 18 h 3028"/>
                <a:gd name="T40" fmla="*/ 2550 w 4510"/>
                <a:gd name="T41" fmla="*/ 0 h 3028"/>
                <a:gd name="T42" fmla="*/ 2930 w 4510"/>
                <a:gd name="T43" fmla="*/ 12 h 3028"/>
                <a:gd name="T44" fmla="*/ 3278 w 4510"/>
                <a:gd name="T45" fmla="*/ 56 h 3028"/>
                <a:gd name="T46" fmla="*/ 3588 w 4510"/>
                <a:gd name="T47" fmla="*/ 120 h 3028"/>
                <a:gd name="T48" fmla="*/ 3858 w 4510"/>
                <a:gd name="T49" fmla="*/ 198 h 3028"/>
                <a:gd name="T50" fmla="*/ 4084 w 4510"/>
                <a:gd name="T51" fmla="*/ 280 h 3028"/>
                <a:gd name="T52" fmla="*/ 4316 w 4510"/>
                <a:gd name="T53" fmla="*/ 384 h 3028"/>
                <a:gd name="T54" fmla="*/ 4510 w 4510"/>
                <a:gd name="T55" fmla="*/ 490 h 3028"/>
                <a:gd name="T56" fmla="*/ 4436 w 4510"/>
                <a:gd name="T57" fmla="*/ 508 h 3028"/>
                <a:gd name="T58" fmla="*/ 4278 w 4510"/>
                <a:gd name="T59" fmla="*/ 564 h 3028"/>
                <a:gd name="T60" fmla="*/ 4150 w 4510"/>
                <a:gd name="T61" fmla="*/ 628 h 3028"/>
                <a:gd name="T62" fmla="*/ 4002 w 4510"/>
                <a:gd name="T63" fmla="*/ 718 h 3028"/>
                <a:gd name="T64" fmla="*/ 3840 w 4510"/>
                <a:gd name="T65" fmla="*/ 838 h 3028"/>
                <a:gd name="T66" fmla="*/ 3668 w 4510"/>
                <a:gd name="T67" fmla="*/ 996 h 3028"/>
                <a:gd name="T68" fmla="*/ 3492 w 4510"/>
                <a:gd name="T69" fmla="*/ 1192 h 3028"/>
                <a:gd name="T70" fmla="*/ 3314 w 4510"/>
                <a:gd name="T71" fmla="*/ 1436 h 3028"/>
                <a:gd name="T72" fmla="*/ 3140 w 4510"/>
                <a:gd name="T73" fmla="*/ 1728 h 3028"/>
                <a:gd name="T74" fmla="*/ 3060 w 4510"/>
                <a:gd name="T75" fmla="*/ 1866 h 3028"/>
                <a:gd name="T76" fmla="*/ 2932 w 4510"/>
                <a:gd name="T77" fmla="*/ 2058 h 3028"/>
                <a:gd name="T78" fmla="*/ 2794 w 4510"/>
                <a:gd name="T79" fmla="*/ 2232 h 3028"/>
                <a:gd name="T80" fmla="*/ 2646 w 4510"/>
                <a:gd name="T81" fmla="*/ 2390 h 3028"/>
                <a:gd name="T82" fmla="*/ 2490 w 4510"/>
                <a:gd name="T83" fmla="*/ 2528 h 3028"/>
                <a:gd name="T84" fmla="*/ 2330 w 4510"/>
                <a:gd name="T85" fmla="*/ 2650 h 3028"/>
                <a:gd name="T86" fmla="*/ 2164 w 4510"/>
                <a:gd name="T87" fmla="*/ 2754 h 3028"/>
                <a:gd name="T88" fmla="*/ 1994 w 4510"/>
                <a:gd name="T89" fmla="*/ 2842 h 3028"/>
                <a:gd name="T90" fmla="*/ 1822 w 4510"/>
                <a:gd name="T91" fmla="*/ 2912 h 3028"/>
                <a:gd name="T92" fmla="*/ 1650 w 4510"/>
                <a:gd name="T93" fmla="*/ 2966 h 3028"/>
                <a:gd name="T94" fmla="*/ 1480 w 4510"/>
                <a:gd name="T95" fmla="*/ 3004 h 3028"/>
                <a:gd name="T96" fmla="*/ 1310 w 4510"/>
                <a:gd name="T97" fmla="*/ 3024 h 3028"/>
                <a:gd name="T98" fmla="*/ 1144 w 4510"/>
                <a:gd name="T99" fmla="*/ 3028 h 3028"/>
                <a:gd name="T100" fmla="*/ 984 w 4510"/>
                <a:gd name="T101" fmla="*/ 3016 h 3028"/>
                <a:gd name="T102" fmla="*/ 830 w 4510"/>
                <a:gd name="T103" fmla="*/ 2986 h 3028"/>
                <a:gd name="T104" fmla="*/ 682 w 4510"/>
                <a:gd name="T105" fmla="*/ 2942 h 3028"/>
                <a:gd name="T106" fmla="*/ 544 w 4510"/>
                <a:gd name="T107" fmla="*/ 2882 h 3028"/>
                <a:gd name="T108" fmla="*/ 418 w 4510"/>
                <a:gd name="T109" fmla="*/ 2806 h 3028"/>
                <a:gd name="T110" fmla="*/ 302 w 4510"/>
                <a:gd name="T111" fmla="*/ 2716 h 3028"/>
                <a:gd name="T112" fmla="*/ 200 w 4510"/>
                <a:gd name="T113" fmla="*/ 2608 h 3028"/>
                <a:gd name="T114" fmla="*/ 112 w 4510"/>
                <a:gd name="T115" fmla="*/ 2486 h 3028"/>
                <a:gd name="T116" fmla="*/ 62 w 4510"/>
                <a:gd name="T117" fmla="*/ 2396 h 3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510" h="3028">
                  <a:moveTo>
                    <a:pt x="62" y="2396"/>
                  </a:moveTo>
                  <a:lnTo>
                    <a:pt x="62" y="2396"/>
                  </a:lnTo>
                  <a:lnTo>
                    <a:pt x="52" y="2374"/>
                  </a:lnTo>
                  <a:lnTo>
                    <a:pt x="42" y="2350"/>
                  </a:lnTo>
                  <a:lnTo>
                    <a:pt x="34" y="2324"/>
                  </a:lnTo>
                  <a:lnTo>
                    <a:pt x="26" y="2298"/>
                  </a:lnTo>
                  <a:lnTo>
                    <a:pt x="20" y="2268"/>
                  </a:lnTo>
                  <a:lnTo>
                    <a:pt x="14" y="2240"/>
                  </a:lnTo>
                  <a:lnTo>
                    <a:pt x="6" y="2176"/>
                  </a:lnTo>
                  <a:lnTo>
                    <a:pt x="2" y="2108"/>
                  </a:lnTo>
                  <a:lnTo>
                    <a:pt x="0" y="2036"/>
                  </a:lnTo>
                  <a:lnTo>
                    <a:pt x="6" y="1958"/>
                  </a:lnTo>
                  <a:lnTo>
                    <a:pt x="14" y="1880"/>
                  </a:lnTo>
                  <a:lnTo>
                    <a:pt x="26" y="1796"/>
                  </a:lnTo>
                  <a:lnTo>
                    <a:pt x="44" y="1712"/>
                  </a:lnTo>
                  <a:lnTo>
                    <a:pt x="66" y="1624"/>
                  </a:lnTo>
                  <a:lnTo>
                    <a:pt x="94" y="1536"/>
                  </a:lnTo>
                  <a:lnTo>
                    <a:pt x="126" y="1446"/>
                  </a:lnTo>
                  <a:lnTo>
                    <a:pt x="162" y="1354"/>
                  </a:lnTo>
                  <a:lnTo>
                    <a:pt x="206" y="1262"/>
                  </a:lnTo>
                  <a:lnTo>
                    <a:pt x="228" y="1216"/>
                  </a:lnTo>
                  <a:lnTo>
                    <a:pt x="254" y="1172"/>
                  </a:lnTo>
                  <a:lnTo>
                    <a:pt x="280" y="1126"/>
                  </a:lnTo>
                  <a:lnTo>
                    <a:pt x="306" y="1080"/>
                  </a:lnTo>
                  <a:lnTo>
                    <a:pt x="336" y="1036"/>
                  </a:lnTo>
                  <a:lnTo>
                    <a:pt x="366" y="990"/>
                  </a:lnTo>
                  <a:lnTo>
                    <a:pt x="398" y="946"/>
                  </a:lnTo>
                  <a:lnTo>
                    <a:pt x="430" y="902"/>
                  </a:lnTo>
                  <a:lnTo>
                    <a:pt x="464" y="858"/>
                  </a:lnTo>
                  <a:lnTo>
                    <a:pt x="500" y="814"/>
                  </a:lnTo>
                  <a:lnTo>
                    <a:pt x="538" y="772"/>
                  </a:lnTo>
                  <a:lnTo>
                    <a:pt x="578" y="730"/>
                  </a:lnTo>
                  <a:lnTo>
                    <a:pt x="618" y="688"/>
                  </a:lnTo>
                  <a:lnTo>
                    <a:pt x="660" y="648"/>
                  </a:lnTo>
                  <a:lnTo>
                    <a:pt x="704" y="608"/>
                  </a:lnTo>
                  <a:lnTo>
                    <a:pt x="748" y="570"/>
                  </a:lnTo>
                  <a:lnTo>
                    <a:pt x="796" y="532"/>
                  </a:lnTo>
                  <a:lnTo>
                    <a:pt x="844" y="494"/>
                  </a:lnTo>
                  <a:lnTo>
                    <a:pt x="894" y="458"/>
                  </a:lnTo>
                  <a:lnTo>
                    <a:pt x="946" y="422"/>
                  </a:lnTo>
                  <a:lnTo>
                    <a:pt x="998" y="388"/>
                  </a:lnTo>
                  <a:lnTo>
                    <a:pt x="1054" y="356"/>
                  </a:lnTo>
                  <a:lnTo>
                    <a:pt x="1110" y="324"/>
                  </a:lnTo>
                  <a:lnTo>
                    <a:pt x="1168" y="294"/>
                  </a:lnTo>
                  <a:lnTo>
                    <a:pt x="1228" y="264"/>
                  </a:lnTo>
                  <a:lnTo>
                    <a:pt x="1290" y="236"/>
                  </a:lnTo>
                  <a:lnTo>
                    <a:pt x="1352" y="210"/>
                  </a:lnTo>
                  <a:lnTo>
                    <a:pt x="1418" y="184"/>
                  </a:lnTo>
                  <a:lnTo>
                    <a:pt x="1484" y="162"/>
                  </a:lnTo>
                  <a:lnTo>
                    <a:pt x="1554" y="140"/>
                  </a:lnTo>
                  <a:lnTo>
                    <a:pt x="1624" y="120"/>
                  </a:lnTo>
                  <a:lnTo>
                    <a:pt x="1696" y="100"/>
                  </a:lnTo>
                  <a:lnTo>
                    <a:pt x="1770" y="84"/>
                  </a:lnTo>
                  <a:lnTo>
                    <a:pt x="1846" y="70"/>
                  </a:lnTo>
                  <a:lnTo>
                    <a:pt x="1846" y="70"/>
                  </a:lnTo>
                  <a:lnTo>
                    <a:pt x="1920" y="56"/>
                  </a:lnTo>
                  <a:lnTo>
                    <a:pt x="1992" y="44"/>
                  </a:lnTo>
                  <a:lnTo>
                    <a:pt x="2066" y="34"/>
                  </a:lnTo>
                  <a:lnTo>
                    <a:pt x="2136" y="26"/>
                  </a:lnTo>
                  <a:lnTo>
                    <a:pt x="2208" y="18"/>
                  </a:lnTo>
                  <a:lnTo>
                    <a:pt x="2278" y="12"/>
                  </a:lnTo>
                  <a:lnTo>
                    <a:pt x="2414" y="4"/>
                  </a:lnTo>
                  <a:lnTo>
                    <a:pt x="2550" y="0"/>
                  </a:lnTo>
                  <a:lnTo>
                    <a:pt x="2680" y="0"/>
                  </a:lnTo>
                  <a:lnTo>
                    <a:pt x="2806" y="4"/>
                  </a:lnTo>
                  <a:lnTo>
                    <a:pt x="2930" y="12"/>
                  </a:lnTo>
                  <a:lnTo>
                    <a:pt x="3050" y="24"/>
                  </a:lnTo>
                  <a:lnTo>
                    <a:pt x="3166" y="38"/>
                  </a:lnTo>
                  <a:lnTo>
                    <a:pt x="3278" y="56"/>
                  </a:lnTo>
                  <a:lnTo>
                    <a:pt x="3384" y="74"/>
                  </a:lnTo>
                  <a:lnTo>
                    <a:pt x="3488" y="96"/>
                  </a:lnTo>
                  <a:lnTo>
                    <a:pt x="3588" y="120"/>
                  </a:lnTo>
                  <a:lnTo>
                    <a:pt x="3682" y="144"/>
                  </a:lnTo>
                  <a:lnTo>
                    <a:pt x="3772" y="172"/>
                  </a:lnTo>
                  <a:lnTo>
                    <a:pt x="3858" y="198"/>
                  </a:lnTo>
                  <a:lnTo>
                    <a:pt x="3938" y="226"/>
                  </a:lnTo>
                  <a:lnTo>
                    <a:pt x="4014" y="254"/>
                  </a:lnTo>
                  <a:lnTo>
                    <a:pt x="4084" y="280"/>
                  </a:lnTo>
                  <a:lnTo>
                    <a:pt x="4150" y="308"/>
                  </a:lnTo>
                  <a:lnTo>
                    <a:pt x="4212" y="334"/>
                  </a:lnTo>
                  <a:lnTo>
                    <a:pt x="4316" y="384"/>
                  </a:lnTo>
                  <a:lnTo>
                    <a:pt x="4400" y="426"/>
                  </a:lnTo>
                  <a:lnTo>
                    <a:pt x="4460" y="460"/>
                  </a:lnTo>
                  <a:lnTo>
                    <a:pt x="4510" y="490"/>
                  </a:lnTo>
                  <a:lnTo>
                    <a:pt x="4510" y="490"/>
                  </a:lnTo>
                  <a:lnTo>
                    <a:pt x="4476" y="498"/>
                  </a:lnTo>
                  <a:lnTo>
                    <a:pt x="4436" y="508"/>
                  </a:lnTo>
                  <a:lnTo>
                    <a:pt x="4382" y="524"/>
                  </a:lnTo>
                  <a:lnTo>
                    <a:pt x="4314" y="550"/>
                  </a:lnTo>
                  <a:lnTo>
                    <a:pt x="4278" y="564"/>
                  </a:lnTo>
                  <a:lnTo>
                    <a:pt x="4238" y="584"/>
                  </a:lnTo>
                  <a:lnTo>
                    <a:pt x="4194" y="604"/>
                  </a:lnTo>
                  <a:lnTo>
                    <a:pt x="4150" y="628"/>
                  </a:lnTo>
                  <a:lnTo>
                    <a:pt x="4102" y="654"/>
                  </a:lnTo>
                  <a:lnTo>
                    <a:pt x="4054" y="684"/>
                  </a:lnTo>
                  <a:lnTo>
                    <a:pt x="4002" y="718"/>
                  </a:lnTo>
                  <a:lnTo>
                    <a:pt x="3950" y="754"/>
                  </a:lnTo>
                  <a:lnTo>
                    <a:pt x="3896" y="794"/>
                  </a:lnTo>
                  <a:lnTo>
                    <a:pt x="3840" y="838"/>
                  </a:lnTo>
                  <a:lnTo>
                    <a:pt x="3784" y="886"/>
                  </a:lnTo>
                  <a:lnTo>
                    <a:pt x="3726" y="938"/>
                  </a:lnTo>
                  <a:lnTo>
                    <a:pt x="3668" y="996"/>
                  </a:lnTo>
                  <a:lnTo>
                    <a:pt x="3610" y="1056"/>
                  </a:lnTo>
                  <a:lnTo>
                    <a:pt x="3552" y="1122"/>
                  </a:lnTo>
                  <a:lnTo>
                    <a:pt x="3492" y="1192"/>
                  </a:lnTo>
                  <a:lnTo>
                    <a:pt x="3432" y="1268"/>
                  </a:lnTo>
                  <a:lnTo>
                    <a:pt x="3372" y="1350"/>
                  </a:lnTo>
                  <a:lnTo>
                    <a:pt x="3314" y="1436"/>
                  </a:lnTo>
                  <a:lnTo>
                    <a:pt x="3254" y="1528"/>
                  </a:lnTo>
                  <a:lnTo>
                    <a:pt x="3196" y="1624"/>
                  </a:lnTo>
                  <a:lnTo>
                    <a:pt x="3140" y="1728"/>
                  </a:lnTo>
                  <a:lnTo>
                    <a:pt x="3140" y="1728"/>
                  </a:lnTo>
                  <a:lnTo>
                    <a:pt x="3100" y="1798"/>
                  </a:lnTo>
                  <a:lnTo>
                    <a:pt x="3060" y="1866"/>
                  </a:lnTo>
                  <a:lnTo>
                    <a:pt x="3018" y="1932"/>
                  </a:lnTo>
                  <a:lnTo>
                    <a:pt x="2976" y="1996"/>
                  </a:lnTo>
                  <a:lnTo>
                    <a:pt x="2932" y="2058"/>
                  </a:lnTo>
                  <a:lnTo>
                    <a:pt x="2886" y="2118"/>
                  </a:lnTo>
                  <a:lnTo>
                    <a:pt x="2840" y="2176"/>
                  </a:lnTo>
                  <a:lnTo>
                    <a:pt x="2794" y="2232"/>
                  </a:lnTo>
                  <a:lnTo>
                    <a:pt x="2746" y="2286"/>
                  </a:lnTo>
                  <a:lnTo>
                    <a:pt x="2696" y="2340"/>
                  </a:lnTo>
                  <a:lnTo>
                    <a:pt x="2646" y="2390"/>
                  </a:lnTo>
                  <a:lnTo>
                    <a:pt x="2594" y="2438"/>
                  </a:lnTo>
                  <a:lnTo>
                    <a:pt x="2544" y="2484"/>
                  </a:lnTo>
                  <a:lnTo>
                    <a:pt x="2490" y="2528"/>
                  </a:lnTo>
                  <a:lnTo>
                    <a:pt x="2438" y="2572"/>
                  </a:lnTo>
                  <a:lnTo>
                    <a:pt x="2384" y="2612"/>
                  </a:lnTo>
                  <a:lnTo>
                    <a:pt x="2330" y="2650"/>
                  </a:lnTo>
                  <a:lnTo>
                    <a:pt x="2274" y="2688"/>
                  </a:lnTo>
                  <a:lnTo>
                    <a:pt x="2220" y="2722"/>
                  </a:lnTo>
                  <a:lnTo>
                    <a:pt x="2164" y="2754"/>
                  </a:lnTo>
                  <a:lnTo>
                    <a:pt x="2108" y="2786"/>
                  </a:lnTo>
                  <a:lnTo>
                    <a:pt x="2050" y="2814"/>
                  </a:lnTo>
                  <a:lnTo>
                    <a:pt x="1994" y="2842"/>
                  </a:lnTo>
                  <a:lnTo>
                    <a:pt x="1938" y="2868"/>
                  </a:lnTo>
                  <a:lnTo>
                    <a:pt x="1880" y="2892"/>
                  </a:lnTo>
                  <a:lnTo>
                    <a:pt x="1822" y="2912"/>
                  </a:lnTo>
                  <a:lnTo>
                    <a:pt x="1766" y="2932"/>
                  </a:lnTo>
                  <a:lnTo>
                    <a:pt x="1708" y="2950"/>
                  </a:lnTo>
                  <a:lnTo>
                    <a:pt x="1650" y="2966"/>
                  </a:lnTo>
                  <a:lnTo>
                    <a:pt x="1594" y="2980"/>
                  </a:lnTo>
                  <a:lnTo>
                    <a:pt x="1536" y="2992"/>
                  </a:lnTo>
                  <a:lnTo>
                    <a:pt x="1480" y="3004"/>
                  </a:lnTo>
                  <a:lnTo>
                    <a:pt x="1422" y="3012"/>
                  </a:lnTo>
                  <a:lnTo>
                    <a:pt x="1366" y="3018"/>
                  </a:lnTo>
                  <a:lnTo>
                    <a:pt x="1310" y="3024"/>
                  </a:lnTo>
                  <a:lnTo>
                    <a:pt x="1254" y="3026"/>
                  </a:lnTo>
                  <a:lnTo>
                    <a:pt x="1200" y="3028"/>
                  </a:lnTo>
                  <a:lnTo>
                    <a:pt x="1144" y="3028"/>
                  </a:lnTo>
                  <a:lnTo>
                    <a:pt x="1090" y="3026"/>
                  </a:lnTo>
                  <a:lnTo>
                    <a:pt x="1036" y="3022"/>
                  </a:lnTo>
                  <a:lnTo>
                    <a:pt x="984" y="3016"/>
                  </a:lnTo>
                  <a:lnTo>
                    <a:pt x="932" y="3008"/>
                  </a:lnTo>
                  <a:lnTo>
                    <a:pt x="880" y="2998"/>
                  </a:lnTo>
                  <a:lnTo>
                    <a:pt x="830" y="2986"/>
                  </a:lnTo>
                  <a:lnTo>
                    <a:pt x="780" y="2974"/>
                  </a:lnTo>
                  <a:lnTo>
                    <a:pt x="730" y="2960"/>
                  </a:lnTo>
                  <a:lnTo>
                    <a:pt x="682" y="2942"/>
                  </a:lnTo>
                  <a:lnTo>
                    <a:pt x="636" y="2924"/>
                  </a:lnTo>
                  <a:lnTo>
                    <a:pt x="590" y="2904"/>
                  </a:lnTo>
                  <a:lnTo>
                    <a:pt x="544" y="2882"/>
                  </a:lnTo>
                  <a:lnTo>
                    <a:pt x="500" y="2858"/>
                  </a:lnTo>
                  <a:lnTo>
                    <a:pt x="458" y="2834"/>
                  </a:lnTo>
                  <a:lnTo>
                    <a:pt x="418" y="2806"/>
                  </a:lnTo>
                  <a:lnTo>
                    <a:pt x="378" y="2778"/>
                  </a:lnTo>
                  <a:lnTo>
                    <a:pt x="338" y="2748"/>
                  </a:lnTo>
                  <a:lnTo>
                    <a:pt x="302" y="2716"/>
                  </a:lnTo>
                  <a:lnTo>
                    <a:pt x="266" y="2682"/>
                  </a:lnTo>
                  <a:lnTo>
                    <a:pt x="232" y="2646"/>
                  </a:lnTo>
                  <a:lnTo>
                    <a:pt x="200" y="2608"/>
                  </a:lnTo>
                  <a:lnTo>
                    <a:pt x="168" y="2570"/>
                  </a:lnTo>
                  <a:lnTo>
                    <a:pt x="140" y="2528"/>
                  </a:lnTo>
                  <a:lnTo>
                    <a:pt x="112" y="2486"/>
                  </a:lnTo>
                  <a:lnTo>
                    <a:pt x="86" y="2442"/>
                  </a:lnTo>
                  <a:lnTo>
                    <a:pt x="62" y="2396"/>
                  </a:lnTo>
                  <a:lnTo>
                    <a:pt x="62" y="2396"/>
                  </a:lnTo>
                  <a:close/>
                </a:path>
              </a:pathLst>
            </a:custGeom>
            <a:solidFill>
              <a:srgbClr val="3AC1D3"/>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4" name="Freeform 24"/>
            <p:cNvSpPr>
              <a:spLocks/>
            </p:cNvSpPr>
            <p:nvPr/>
          </p:nvSpPr>
          <p:spPr bwMode="auto">
            <a:xfrm>
              <a:off x="-5278438" y="-2082800"/>
              <a:ext cx="5737226" cy="3311525"/>
            </a:xfrm>
            <a:custGeom>
              <a:avLst/>
              <a:gdLst>
                <a:gd name="T0" fmla="*/ 1636 w 3614"/>
                <a:gd name="T1" fmla="*/ 872 h 2086"/>
                <a:gd name="T2" fmla="*/ 1922 w 3614"/>
                <a:gd name="T3" fmla="*/ 744 h 2086"/>
                <a:gd name="T4" fmla="*/ 2296 w 3614"/>
                <a:gd name="T5" fmla="*/ 598 h 2086"/>
                <a:gd name="T6" fmla="*/ 2808 w 3614"/>
                <a:gd name="T7" fmla="*/ 426 h 2086"/>
                <a:gd name="T8" fmla="*/ 3228 w 3614"/>
                <a:gd name="T9" fmla="*/ 312 h 2086"/>
                <a:gd name="T10" fmla="*/ 3568 w 3614"/>
                <a:gd name="T11" fmla="*/ 234 h 2086"/>
                <a:gd name="T12" fmla="*/ 3492 w 3614"/>
                <a:gd name="T13" fmla="*/ 242 h 2086"/>
                <a:gd name="T14" fmla="*/ 3138 w 3614"/>
                <a:gd name="T15" fmla="*/ 302 h 2086"/>
                <a:gd name="T16" fmla="*/ 2806 w 3614"/>
                <a:gd name="T17" fmla="*/ 374 h 2086"/>
                <a:gd name="T18" fmla="*/ 2496 w 3614"/>
                <a:gd name="T19" fmla="*/ 454 h 2086"/>
                <a:gd name="T20" fmla="*/ 2210 w 3614"/>
                <a:gd name="T21" fmla="*/ 540 h 2086"/>
                <a:gd name="T22" fmla="*/ 1942 w 3614"/>
                <a:gd name="T23" fmla="*/ 634 h 2086"/>
                <a:gd name="T24" fmla="*/ 1694 w 3614"/>
                <a:gd name="T25" fmla="*/ 734 h 2086"/>
                <a:gd name="T26" fmla="*/ 1468 w 3614"/>
                <a:gd name="T27" fmla="*/ 836 h 2086"/>
                <a:gd name="T28" fmla="*/ 1070 w 3614"/>
                <a:gd name="T29" fmla="*/ 1050 h 2086"/>
                <a:gd name="T30" fmla="*/ 844 w 3614"/>
                <a:gd name="T31" fmla="*/ 1192 h 2086"/>
                <a:gd name="T32" fmla="*/ 876 w 3614"/>
                <a:gd name="T33" fmla="*/ 990 h 2086"/>
                <a:gd name="T34" fmla="*/ 930 w 3614"/>
                <a:gd name="T35" fmla="*/ 804 h 2086"/>
                <a:gd name="T36" fmla="*/ 1002 w 3614"/>
                <a:gd name="T37" fmla="*/ 636 h 2086"/>
                <a:gd name="T38" fmla="*/ 1082 w 3614"/>
                <a:gd name="T39" fmla="*/ 486 h 2086"/>
                <a:gd name="T40" fmla="*/ 1168 w 3614"/>
                <a:gd name="T41" fmla="*/ 354 h 2086"/>
                <a:gd name="T42" fmla="*/ 1310 w 3614"/>
                <a:gd name="T43" fmla="*/ 180 h 2086"/>
                <a:gd name="T44" fmla="*/ 1444 w 3614"/>
                <a:gd name="T45" fmla="*/ 46 h 2086"/>
                <a:gd name="T46" fmla="*/ 1500 w 3614"/>
                <a:gd name="T47" fmla="*/ 0 h 2086"/>
                <a:gd name="T48" fmla="*/ 1322 w 3614"/>
                <a:gd name="T49" fmla="*/ 132 h 2086"/>
                <a:gd name="T50" fmla="*/ 1172 w 3614"/>
                <a:gd name="T51" fmla="*/ 274 h 2086"/>
                <a:gd name="T52" fmla="*/ 1050 w 3614"/>
                <a:gd name="T53" fmla="*/ 424 h 2086"/>
                <a:gd name="T54" fmla="*/ 952 w 3614"/>
                <a:gd name="T55" fmla="*/ 574 h 2086"/>
                <a:gd name="T56" fmla="*/ 876 w 3614"/>
                <a:gd name="T57" fmla="*/ 722 h 2086"/>
                <a:gd name="T58" fmla="*/ 818 w 3614"/>
                <a:gd name="T59" fmla="*/ 862 h 2086"/>
                <a:gd name="T60" fmla="*/ 748 w 3614"/>
                <a:gd name="T61" fmla="*/ 1100 h 2086"/>
                <a:gd name="T62" fmla="*/ 722 w 3614"/>
                <a:gd name="T63" fmla="*/ 1254 h 2086"/>
                <a:gd name="T64" fmla="*/ 626 w 3614"/>
                <a:gd name="T65" fmla="*/ 1350 h 2086"/>
                <a:gd name="T66" fmla="*/ 386 w 3614"/>
                <a:gd name="T67" fmla="*/ 1550 h 2086"/>
                <a:gd name="T68" fmla="*/ 210 w 3614"/>
                <a:gd name="T69" fmla="*/ 1724 h 2086"/>
                <a:gd name="T70" fmla="*/ 90 w 3614"/>
                <a:gd name="T71" fmla="*/ 1864 h 2086"/>
                <a:gd name="T72" fmla="*/ 0 w 3614"/>
                <a:gd name="T73" fmla="*/ 1988 h 2086"/>
                <a:gd name="T74" fmla="*/ 100 w 3614"/>
                <a:gd name="T75" fmla="*/ 2002 h 2086"/>
                <a:gd name="T76" fmla="*/ 316 w 3614"/>
                <a:gd name="T77" fmla="*/ 1758 h 2086"/>
                <a:gd name="T78" fmla="*/ 560 w 3614"/>
                <a:gd name="T79" fmla="*/ 1536 h 2086"/>
                <a:gd name="T80" fmla="*/ 826 w 3614"/>
                <a:gd name="T81" fmla="*/ 1334 h 2086"/>
                <a:gd name="T82" fmla="*/ 1110 w 3614"/>
                <a:gd name="T83" fmla="*/ 1152 h 2086"/>
                <a:gd name="T84" fmla="*/ 1402 w 3614"/>
                <a:gd name="T85" fmla="*/ 988 h 2086"/>
                <a:gd name="T86" fmla="*/ 1462 w 3614"/>
                <a:gd name="T87" fmla="*/ 1010 h 2086"/>
                <a:gd name="T88" fmla="*/ 1646 w 3614"/>
                <a:gd name="T89" fmla="*/ 1060 h 2086"/>
                <a:gd name="T90" fmla="*/ 1866 w 3614"/>
                <a:gd name="T91" fmla="*/ 1092 h 2086"/>
                <a:gd name="T92" fmla="*/ 2022 w 3614"/>
                <a:gd name="T93" fmla="*/ 1100 h 2086"/>
                <a:gd name="T94" fmla="*/ 2194 w 3614"/>
                <a:gd name="T95" fmla="*/ 1092 h 2086"/>
                <a:gd name="T96" fmla="*/ 2376 w 3614"/>
                <a:gd name="T97" fmla="*/ 1064 h 2086"/>
                <a:gd name="T98" fmla="*/ 2566 w 3614"/>
                <a:gd name="T99" fmla="*/ 1014 h 2086"/>
                <a:gd name="T100" fmla="*/ 2762 w 3614"/>
                <a:gd name="T101" fmla="*/ 934 h 2086"/>
                <a:gd name="T102" fmla="*/ 2894 w 3614"/>
                <a:gd name="T103" fmla="*/ 864 h 2086"/>
                <a:gd name="T104" fmla="*/ 2780 w 3614"/>
                <a:gd name="T105" fmla="*/ 910 h 2086"/>
                <a:gd name="T106" fmla="*/ 2568 w 3614"/>
                <a:gd name="T107" fmla="*/ 972 h 2086"/>
                <a:gd name="T108" fmla="*/ 2380 w 3614"/>
                <a:gd name="T109" fmla="*/ 1008 h 2086"/>
                <a:gd name="T110" fmla="*/ 2220 w 3614"/>
                <a:gd name="T111" fmla="*/ 1022 h 2086"/>
                <a:gd name="T112" fmla="*/ 2046 w 3614"/>
                <a:gd name="T113" fmla="*/ 1024 h 2086"/>
                <a:gd name="T114" fmla="*/ 1862 w 3614"/>
                <a:gd name="T115" fmla="*/ 1004 h 2086"/>
                <a:gd name="T116" fmla="*/ 1670 w 3614"/>
                <a:gd name="T117" fmla="*/ 962 h 2086"/>
                <a:gd name="T118" fmla="*/ 1540 w 3614"/>
                <a:gd name="T119" fmla="*/ 918 h 20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14" h="2086">
                  <a:moveTo>
                    <a:pt x="1540" y="918"/>
                  </a:moveTo>
                  <a:lnTo>
                    <a:pt x="1540" y="918"/>
                  </a:lnTo>
                  <a:lnTo>
                    <a:pt x="1636" y="872"/>
                  </a:lnTo>
                  <a:lnTo>
                    <a:pt x="1732" y="828"/>
                  </a:lnTo>
                  <a:lnTo>
                    <a:pt x="1828" y="784"/>
                  </a:lnTo>
                  <a:lnTo>
                    <a:pt x="1922" y="744"/>
                  </a:lnTo>
                  <a:lnTo>
                    <a:pt x="2018" y="704"/>
                  </a:lnTo>
                  <a:lnTo>
                    <a:pt x="2110" y="668"/>
                  </a:lnTo>
                  <a:lnTo>
                    <a:pt x="2296" y="598"/>
                  </a:lnTo>
                  <a:lnTo>
                    <a:pt x="2474" y="534"/>
                  </a:lnTo>
                  <a:lnTo>
                    <a:pt x="2646" y="478"/>
                  </a:lnTo>
                  <a:lnTo>
                    <a:pt x="2808" y="426"/>
                  </a:lnTo>
                  <a:lnTo>
                    <a:pt x="2960" y="382"/>
                  </a:lnTo>
                  <a:lnTo>
                    <a:pt x="3102" y="344"/>
                  </a:lnTo>
                  <a:lnTo>
                    <a:pt x="3228" y="312"/>
                  </a:lnTo>
                  <a:lnTo>
                    <a:pt x="3340" y="284"/>
                  </a:lnTo>
                  <a:lnTo>
                    <a:pt x="3434" y="262"/>
                  </a:lnTo>
                  <a:lnTo>
                    <a:pt x="3568" y="234"/>
                  </a:lnTo>
                  <a:lnTo>
                    <a:pt x="3614" y="224"/>
                  </a:lnTo>
                  <a:lnTo>
                    <a:pt x="3614" y="224"/>
                  </a:lnTo>
                  <a:lnTo>
                    <a:pt x="3492" y="242"/>
                  </a:lnTo>
                  <a:lnTo>
                    <a:pt x="3372" y="262"/>
                  </a:lnTo>
                  <a:lnTo>
                    <a:pt x="3254" y="282"/>
                  </a:lnTo>
                  <a:lnTo>
                    <a:pt x="3138" y="302"/>
                  </a:lnTo>
                  <a:lnTo>
                    <a:pt x="3024" y="326"/>
                  </a:lnTo>
                  <a:lnTo>
                    <a:pt x="2914" y="348"/>
                  </a:lnTo>
                  <a:lnTo>
                    <a:pt x="2806" y="374"/>
                  </a:lnTo>
                  <a:lnTo>
                    <a:pt x="2700" y="400"/>
                  </a:lnTo>
                  <a:lnTo>
                    <a:pt x="2598" y="426"/>
                  </a:lnTo>
                  <a:lnTo>
                    <a:pt x="2496" y="454"/>
                  </a:lnTo>
                  <a:lnTo>
                    <a:pt x="2398" y="482"/>
                  </a:lnTo>
                  <a:lnTo>
                    <a:pt x="2302" y="510"/>
                  </a:lnTo>
                  <a:lnTo>
                    <a:pt x="2210" y="540"/>
                  </a:lnTo>
                  <a:lnTo>
                    <a:pt x="2118" y="572"/>
                  </a:lnTo>
                  <a:lnTo>
                    <a:pt x="2028" y="602"/>
                  </a:lnTo>
                  <a:lnTo>
                    <a:pt x="1942" y="634"/>
                  </a:lnTo>
                  <a:lnTo>
                    <a:pt x="1858" y="666"/>
                  </a:lnTo>
                  <a:lnTo>
                    <a:pt x="1776" y="700"/>
                  </a:lnTo>
                  <a:lnTo>
                    <a:pt x="1694" y="734"/>
                  </a:lnTo>
                  <a:lnTo>
                    <a:pt x="1618" y="768"/>
                  </a:lnTo>
                  <a:lnTo>
                    <a:pt x="1542" y="802"/>
                  </a:lnTo>
                  <a:lnTo>
                    <a:pt x="1468" y="836"/>
                  </a:lnTo>
                  <a:lnTo>
                    <a:pt x="1326" y="906"/>
                  </a:lnTo>
                  <a:lnTo>
                    <a:pt x="1194" y="978"/>
                  </a:lnTo>
                  <a:lnTo>
                    <a:pt x="1070" y="1050"/>
                  </a:lnTo>
                  <a:lnTo>
                    <a:pt x="952" y="1120"/>
                  </a:lnTo>
                  <a:lnTo>
                    <a:pt x="844" y="1192"/>
                  </a:lnTo>
                  <a:lnTo>
                    <a:pt x="844" y="1192"/>
                  </a:lnTo>
                  <a:lnTo>
                    <a:pt x="852" y="1122"/>
                  </a:lnTo>
                  <a:lnTo>
                    <a:pt x="862" y="1056"/>
                  </a:lnTo>
                  <a:lnTo>
                    <a:pt x="876" y="990"/>
                  </a:lnTo>
                  <a:lnTo>
                    <a:pt x="892" y="926"/>
                  </a:lnTo>
                  <a:lnTo>
                    <a:pt x="910" y="864"/>
                  </a:lnTo>
                  <a:lnTo>
                    <a:pt x="930" y="804"/>
                  </a:lnTo>
                  <a:lnTo>
                    <a:pt x="952" y="746"/>
                  </a:lnTo>
                  <a:lnTo>
                    <a:pt x="976" y="690"/>
                  </a:lnTo>
                  <a:lnTo>
                    <a:pt x="1002" y="636"/>
                  </a:lnTo>
                  <a:lnTo>
                    <a:pt x="1028" y="584"/>
                  </a:lnTo>
                  <a:lnTo>
                    <a:pt x="1054" y="534"/>
                  </a:lnTo>
                  <a:lnTo>
                    <a:pt x="1082" y="486"/>
                  </a:lnTo>
                  <a:lnTo>
                    <a:pt x="1110" y="440"/>
                  </a:lnTo>
                  <a:lnTo>
                    <a:pt x="1140" y="396"/>
                  </a:lnTo>
                  <a:lnTo>
                    <a:pt x="1168" y="354"/>
                  </a:lnTo>
                  <a:lnTo>
                    <a:pt x="1198" y="316"/>
                  </a:lnTo>
                  <a:lnTo>
                    <a:pt x="1256" y="244"/>
                  </a:lnTo>
                  <a:lnTo>
                    <a:pt x="1310" y="180"/>
                  </a:lnTo>
                  <a:lnTo>
                    <a:pt x="1362" y="126"/>
                  </a:lnTo>
                  <a:lnTo>
                    <a:pt x="1406" y="82"/>
                  </a:lnTo>
                  <a:lnTo>
                    <a:pt x="1444" y="46"/>
                  </a:lnTo>
                  <a:lnTo>
                    <a:pt x="1474" y="20"/>
                  </a:lnTo>
                  <a:lnTo>
                    <a:pt x="1500" y="0"/>
                  </a:lnTo>
                  <a:lnTo>
                    <a:pt x="1500" y="0"/>
                  </a:lnTo>
                  <a:lnTo>
                    <a:pt x="1436" y="42"/>
                  </a:lnTo>
                  <a:lnTo>
                    <a:pt x="1378" y="86"/>
                  </a:lnTo>
                  <a:lnTo>
                    <a:pt x="1322" y="132"/>
                  </a:lnTo>
                  <a:lnTo>
                    <a:pt x="1268" y="178"/>
                  </a:lnTo>
                  <a:lnTo>
                    <a:pt x="1218" y="226"/>
                  </a:lnTo>
                  <a:lnTo>
                    <a:pt x="1172" y="274"/>
                  </a:lnTo>
                  <a:lnTo>
                    <a:pt x="1128" y="324"/>
                  </a:lnTo>
                  <a:lnTo>
                    <a:pt x="1088" y="374"/>
                  </a:lnTo>
                  <a:lnTo>
                    <a:pt x="1050" y="424"/>
                  </a:lnTo>
                  <a:lnTo>
                    <a:pt x="1014" y="474"/>
                  </a:lnTo>
                  <a:lnTo>
                    <a:pt x="982" y="524"/>
                  </a:lnTo>
                  <a:lnTo>
                    <a:pt x="952" y="574"/>
                  </a:lnTo>
                  <a:lnTo>
                    <a:pt x="924" y="624"/>
                  </a:lnTo>
                  <a:lnTo>
                    <a:pt x="898" y="672"/>
                  </a:lnTo>
                  <a:lnTo>
                    <a:pt x="876" y="722"/>
                  </a:lnTo>
                  <a:lnTo>
                    <a:pt x="854" y="768"/>
                  </a:lnTo>
                  <a:lnTo>
                    <a:pt x="834" y="816"/>
                  </a:lnTo>
                  <a:lnTo>
                    <a:pt x="818" y="862"/>
                  </a:lnTo>
                  <a:lnTo>
                    <a:pt x="788" y="948"/>
                  </a:lnTo>
                  <a:lnTo>
                    <a:pt x="766" y="1028"/>
                  </a:lnTo>
                  <a:lnTo>
                    <a:pt x="748" y="1100"/>
                  </a:lnTo>
                  <a:lnTo>
                    <a:pt x="736" y="1162"/>
                  </a:lnTo>
                  <a:lnTo>
                    <a:pt x="728" y="1214"/>
                  </a:lnTo>
                  <a:lnTo>
                    <a:pt x="722" y="1254"/>
                  </a:lnTo>
                  <a:lnTo>
                    <a:pt x="720" y="1278"/>
                  </a:lnTo>
                  <a:lnTo>
                    <a:pt x="720" y="1278"/>
                  </a:lnTo>
                  <a:lnTo>
                    <a:pt x="626" y="1350"/>
                  </a:lnTo>
                  <a:lnTo>
                    <a:pt x="538" y="1418"/>
                  </a:lnTo>
                  <a:lnTo>
                    <a:pt x="460" y="1486"/>
                  </a:lnTo>
                  <a:lnTo>
                    <a:pt x="386" y="1550"/>
                  </a:lnTo>
                  <a:lnTo>
                    <a:pt x="320" y="1612"/>
                  </a:lnTo>
                  <a:lnTo>
                    <a:pt x="262" y="1670"/>
                  </a:lnTo>
                  <a:lnTo>
                    <a:pt x="210" y="1724"/>
                  </a:lnTo>
                  <a:lnTo>
                    <a:pt x="164" y="1776"/>
                  </a:lnTo>
                  <a:lnTo>
                    <a:pt x="124" y="1822"/>
                  </a:lnTo>
                  <a:lnTo>
                    <a:pt x="90" y="1864"/>
                  </a:lnTo>
                  <a:lnTo>
                    <a:pt x="38" y="1930"/>
                  </a:lnTo>
                  <a:lnTo>
                    <a:pt x="10" y="1972"/>
                  </a:lnTo>
                  <a:lnTo>
                    <a:pt x="0" y="1988"/>
                  </a:lnTo>
                  <a:lnTo>
                    <a:pt x="36" y="2086"/>
                  </a:lnTo>
                  <a:lnTo>
                    <a:pt x="36" y="2086"/>
                  </a:lnTo>
                  <a:lnTo>
                    <a:pt x="100" y="2002"/>
                  </a:lnTo>
                  <a:lnTo>
                    <a:pt x="170" y="1918"/>
                  </a:lnTo>
                  <a:lnTo>
                    <a:pt x="242" y="1838"/>
                  </a:lnTo>
                  <a:lnTo>
                    <a:pt x="316" y="1758"/>
                  </a:lnTo>
                  <a:lnTo>
                    <a:pt x="396" y="1682"/>
                  </a:lnTo>
                  <a:lnTo>
                    <a:pt x="476" y="1608"/>
                  </a:lnTo>
                  <a:lnTo>
                    <a:pt x="560" y="1536"/>
                  </a:lnTo>
                  <a:lnTo>
                    <a:pt x="648" y="1468"/>
                  </a:lnTo>
                  <a:lnTo>
                    <a:pt x="736" y="1400"/>
                  </a:lnTo>
                  <a:lnTo>
                    <a:pt x="826" y="1334"/>
                  </a:lnTo>
                  <a:lnTo>
                    <a:pt x="920" y="1272"/>
                  </a:lnTo>
                  <a:lnTo>
                    <a:pt x="1014" y="1210"/>
                  </a:lnTo>
                  <a:lnTo>
                    <a:pt x="1110" y="1152"/>
                  </a:lnTo>
                  <a:lnTo>
                    <a:pt x="1206" y="1096"/>
                  </a:lnTo>
                  <a:lnTo>
                    <a:pt x="1304" y="1042"/>
                  </a:lnTo>
                  <a:lnTo>
                    <a:pt x="1402" y="988"/>
                  </a:lnTo>
                  <a:lnTo>
                    <a:pt x="1402" y="988"/>
                  </a:lnTo>
                  <a:lnTo>
                    <a:pt x="1426" y="998"/>
                  </a:lnTo>
                  <a:lnTo>
                    <a:pt x="1462" y="1010"/>
                  </a:lnTo>
                  <a:lnTo>
                    <a:pt x="1512" y="1026"/>
                  </a:lnTo>
                  <a:lnTo>
                    <a:pt x="1574" y="1044"/>
                  </a:lnTo>
                  <a:lnTo>
                    <a:pt x="1646" y="1060"/>
                  </a:lnTo>
                  <a:lnTo>
                    <a:pt x="1728" y="1076"/>
                  </a:lnTo>
                  <a:lnTo>
                    <a:pt x="1818" y="1088"/>
                  </a:lnTo>
                  <a:lnTo>
                    <a:pt x="1866" y="1092"/>
                  </a:lnTo>
                  <a:lnTo>
                    <a:pt x="1916" y="1096"/>
                  </a:lnTo>
                  <a:lnTo>
                    <a:pt x="1968" y="1100"/>
                  </a:lnTo>
                  <a:lnTo>
                    <a:pt x="2022" y="1100"/>
                  </a:lnTo>
                  <a:lnTo>
                    <a:pt x="2078" y="1100"/>
                  </a:lnTo>
                  <a:lnTo>
                    <a:pt x="2136" y="1096"/>
                  </a:lnTo>
                  <a:lnTo>
                    <a:pt x="2194" y="1092"/>
                  </a:lnTo>
                  <a:lnTo>
                    <a:pt x="2254" y="1086"/>
                  </a:lnTo>
                  <a:lnTo>
                    <a:pt x="2314" y="1076"/>
                  </a:lnTo>
                  <a:lnTo>
                    <a:pt x="2376" y="1064"/>
                  </a:lnTo>
                  <a:lnTo>
                    <a:pt x="2438" y="1050"/>
                  </a:lnTo>
                  <a:lnTo>
                    <a:pt x="2502" y="1034"/>
                  </a:lnTo>
                  <a:lnTo>
                    <a:pt x="2566" y="1014"/>
                  </a:lnTo>
                  <a:lnTo>
                    <a:pt x="2630" y="990"/>
                  </a:lnTo>
                  <a:lnTo>
                    <a:pt x="2696" y="964"/>
                  </a:lnTo>
                  <a:lnTo>
                    <a:pt x="2762" y="934"/>
                  </a:lnTo>
                  <a:lnTo>
                    <a:pt x="2828" y="900"/>
                  </a:lnTo>
                  <a:lnTo>
                    <a:pt x="2894" y="864"/>
                  </a:lnTo>
                  <a:lnTo>
                    <a:pt x="2894" y="864"/>
                  </a:lnTo>
                  <a:lnTo>
                    <a:pt x="2864" y="878"/>
                  </a:lnTo>
                  <a:lnTo>
                    <a:pt x="2828" y="892"/>
                  </a:lnTo>
                  <a:lnTo>
                    <a:pt x="2780" y="910"/>
                  </a:lnTo>
                  <a:lnTo>
                    <a:pt x="2720" y="930"/>
                  </a:lnTo>
                  <a:lnTo>
                    <a:pt x="2650" y="952"/>
                  </a:lnTo>
                  <a:lnTo>
                    <a:pt x="2568" y="972"/>
                  </a:lnTo>
                  <a:lnTo>
                    <a:pt x="2478" y="992"/>
                  </a:lnTo>
                  <a:lnTo>
                    <a:pt x="2430" y="1000"/>
                  </a:lnTo>
                  <a:lnTo>
                    <a:pt x="2380" y="1008"/>
                  </a:lnTo>
                  <a:lnTo>
                    <a:pt x="2328" y="1014"/>
                  </a:lnTo>
                  <a:lnTo>
                    <a:pt x="2276" y="1020"/>
                  </a:lnTo>
                  <a:lnTo>
                    <a:pt x="2220" y="1022"/>
                  </a:lnTo>
                  <a:lnTo>
                    <a:pt x="2164" y="1024"/>
                  </a:lnTo>
                  <a:lnTo>
                    <a:pt x="2106" y="1024"/>
                  </a:lnTo>
                  <a:lnTo>
                    <a:pt x="2046" y="1024"/>
                  </a:lnTo>
                  <a:lnTo>
                    <a:pt x="1986" y="1020"/>
                  </a:lnTo>
                  <a:lnTo>
                    <a:pt x="1924" y="1014"/>
                  </a:lnTo>
                  <a:lnTo>
                    <a:pt x="1862" y="1004"/>
                  </a:lnTo>
                  <a:lnTo>
                    <a:pt x="1798" y="994"/>
                  </a:lnTo>
                  <a:lnTo>
                    <a:pt x="1734" y="980"/>
                  </a:lnTo>
                  <a:lnTo>
                    <a:pt x="1670" y="962"/>
                  </a:lnTo>
                  <a:lnTo>
                    <a:pt x="1604" y="942"/>
                  </a:lnTo>
                  <a:lnTo>
                    <a:pt x="1540" y="918"/>
                  </a:lnTo>
                  <a:lnTo>
                    <a:pt x="1540" y="918"/>
                  </a:lnTo>
                  <a:close/>
                </a:path>
              </a:pathLst>
            </a:custGeom>
            <a:solidFill>
              <a:srgbClr val="FFFFFF">
                <a:alpha val="50196"/>
              </a:srgb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cxnSp>
        <p:nvCxnSpPr>
          <p:cNvPr id="25" name="直接连接符 24"/>
          <p:cNvCxnSpPr/>
          <p:nvPr/>
        </p:nvCxnSpPr>
        <p:spPr>
          <a:xfrm>
            <a:off x="5672138" y="1532986"/>
            <a:ext cx="563448" cy="0"/>
          </a:xfrm>
          <a:prstGeom prst="line">
            <a:avLst/>
          </a:prstGeom>
          <a:ln w="12700">
            <a:solidFill>
              <a:srgbClr val="3AC1D3"/>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6379665" y="3673322"/>
            <a:ext cx="0" cy="320452"/>
          </a:xfrm>
          <a:prstGeom prst="line">
            <a:avLst/>
          </a:prstGeom>
          <a:ln w="12700">
            <a:solidFill>
              <a:srgbClr val="92D05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222368" y="1388882"/>
            <a:ext cx="2545789" cy="849463"/>
          </a:xfrm>
          <a:prstGeom prst="rect">
            <a:avLst/>
          </a:prstGeom>
        </p:spPr>
        <p:txBody>
          <a:bodyPr wrap="square">
            <a:spAutoFit/>
          </a:bodyPr>
          <a:lstStyle/>
          <a:p>
            <a:pPr algn="just">
              <a:lnSpc>
                <a:spcPct val="130000"/>
              </a:lnSpc>
              <a:spcAft>
                <a:spcPts val="600"/>
              </a:spcAft>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600"/>
              </a:spcAft>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在此处输入您的文字</a:t>
            </a:r>
          </a:p>
        </p:txBody>
      </p:sp>
      <p:sp>
        <p:nvSpPr>
          <p:cNvPr id="28" name="矩形 27"/>
          <p:cNvSpPr/>
          <p:nvPr/>
        </p:nvSpPr>
        <p:spPr>
          <a:xfrm>
            <a:off x="5648107" y="4018543"/>
            <a:ext cx="3120050" cy="849463"/>
          </a:xfrm>
          <a:prstGeom prst="rect">
            <a:avLst/>
          </a:prstGeom>
        </p:spPr>
        <p:txBody>
          <a:bodyPr wrap="square">
            <a:spAutoFit/>
          </a:bodyPr>
          <a:lstStyle/>
          <a:p>
            <a:pPr algn="just">
              <a:lnSpc>
                <a:spcPct val="130000"/>
              </a:lnSpc>
              <a:spcAft>
                <a:spcPts val="600"/>
              </a:spcAft>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just">
              <a:lnSpc>
                <a:spcPct val="130000"/>
              </a:lnSpc>
              <a:spcAft>
                <a:spcPts val="600"/>
              </a:spcAft>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在此处输入您的文字</a:t>
            </a:r>
          </a:p>
        </p:txBody>
      </p:sp>
      <p:sp>
        <p:nvSpPr>
          <p:cNvPr id="29" name="矩形 28"/>
          <p:cNvSpPr/>
          <p:nvPr/>
        </p:nvSpPr>
        <p:spPr>
          <a:xfrm>
            <a:off x="279421" y="1388882"/>
            <a:ext cx="2122336" cy="1009507"/>
          </a:xfrm>
          <a:prstGeom prst="rect">
            <a:avLst/>
          </a:prstGeom>
        </p:spPr>
        <p:txBody>
          <a:bodyPr wrap="square">
            <a:spAutoFit/>
          </a:bodyPr>
          <a:lstStyle/>
          <a:p>
            <a:pPr algn="r">
              <a:lnSpc>
                <a:spcPct val="130000"/>
              </a:lnSpc>
              <a:spcAft>
                <a:spcPts val="600"/>
              </a:spcAft>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Aft>
                <a:spcPts val="600"/>
              </a:spcAft>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在此处输入您的文字</a:t>
            </a:r>
          </a:p>
        </p:txBody>
      </p:sp>
      <p:sp>
        <p:nvSpPr>
          <p:cNvPr id="30" name="矩形 29"/>
          <p:cNvSpPr/>
          <p:nvPr/>
        </p:nvSpPr>
        <p:spPr>
          <a:xfrm>
            <a:off x="279420" y="4018543"/>
            <a:ext cx="3120050" cy="849463"/>
          </a:xfrm>
          <a:prstGeom prst="rect">
            <a:avLst/>
          </a:prstGeom>
        </p:spPr>
        <p:txBody>
          <a:bodyPr wrap="square">
            <a:spAutoFit/>
          </a:bodyPr>
          <a:lstStyle/>
          <a:p>
            <a:pPr algn="r">
              <a:lnSpc>
                <a:spcPct val="130000"/>
              </a:lnSpc>
              <a:spcAft>
                <a:spcPts val="600"/>
              </a:spcAft>
            </a:pP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请在此处输入您的标题</a:t>
            </a:r>
            <a:endParaRPr lang="en-US" altLang="zh-CN" sz="10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r">
              <a:lnSpc>
                <a:spcPct val="130000"/>
              </a:lnSpc>
              <a:spcAft>
                <a:spcPts val="600"/>
              </a:spcAft>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请在此处输入您的文字，</a:t>
            </a:r>
            <a:r>
              <a:rPr lang="zh-CN" altLang="en-US" sz="8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在此处输入您的文字</a:t>
            </a:r>
          </a:p>
        </p:txBody>
      </p:sp>
      <p:cxnSp>
        <p:nvCxnSpPr>
          <p:cNvPr id="31" name="直接连接符 30"/>
          <p:cNvCxnSpPr/>
          <p:nvPr/>
        </p:nvCxnSpPr>
        <p:spPr>
          <a:xfrm>
            <a:off x="2412889" y="1532986"/>
            <a:ext cx="354124" cy="0"/>
          </a:xfrm>
          <a:prstGeom prst="line">
            <a:avLst/>
          </a:prstGeom>
          <a:ln w="12700">
            <a:solidFill>
              <a:srgbClr val="92D050"/>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2419411" y="3833548"/>
            <a:ext cx="0" cy="184995"/>
          </a:xfrm>
          <a:prstGeom prst="line">
            <a:avLst/>
          </a:prstGeom>
          <a:ln w="12700">
            <a:solidFill>
              <a:srgbClr val="3AC1D3"/>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33957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advTm="0">
        <p15:prstTrans prst="origami"/>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right)">
                                      <p:cBhvr>
                                        <p:cTn id="13" dur="300"/>
                                        <p:tgtEl>
                                          <p:spTgt spid="16"/>
                                        </p:tgtEl>
                                      </p:cBhvr>
                                    </p:animEffect>
                                  </p:childTnLst>
                                </p:cTn>
                              </p:par>
                            </p:childTnLst>
                          </p:cTn>
                        </p:par>
                        <p:par>
                          <p:cTn id="14" fill="hold">
                            <p:stCondLst>
                              <p:cond delay="800"/>
                            </p:stCondLst>
                            <p:childTnLst>
                              <p:par>
                                <p:cTn id="15" presetID="22" presetClass="entr" presetSubtype="4"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300"/>
                                        <p:tgtEl>
                                          <p:spTgt spid="19"/>
                                        </p:tgtEl>
                                      </p:cBhvr>
                                    </p:animEffect>
                                  </p:childTnLst>
                                </p:cTn>
                              </p:par>
                            </p:childTnLst>
                          </p:cTn>
                        </p:par>
                        <p:par>
                          <p:cTn id="18" fill="hold">
                            <p:stCondLst>
                              <p:cond delay="1100"/>
                            </p:stCondLst>
                            <p:childTnLst>
                              <p:par>
                                <p:cTn id="19" presetID="22" presetClass="entr" presetSubtype="4"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300"/>
                                        <p:tgtEl>
                                          <p:spTgt spid="22"/>
                                        </p:tgtEl>
                                      </p:cBhvr>
                                    </p:animEffect>
                                  </p:childTnLst>
                                </p:cTn>
                              </p:par>
                            </p:childTnLst>
                          </p:cTn>
                        </p:par>
                        <p:par>
                          <p:cTn id="22" fill="hold">
                            <p:stCondLst>
                              <p:cond delay="1400"/>
                            </p:stCondLst>
                            <p:childTnLst>
                              <p:par>
                                <p:cTn id="23" presetID="22" presetClass="entr" presetSubtype="8"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300"/>
                                        <p:tgtEl>
                                          <p:spTgt spid="13"/>
                                        </p:tgtEl>
                                      </p:cBhvr>
                                    </p:animEffect>
                                  </p:childTnLst>
                                </p:cTn>
                              </p:par>
                            </p:childTnLst>
                          </p:cTn>
                        </p:par>
                        <p:par>
                          <p:cTn id="26" fill="hold">
                            <p:stCondLst>
                              <p:cond delay="1700"/>
                            </p:stCondLst>
                            <p:childTnLst>
                              <p:par>
                                <p:cTn id="27" presetID="22" presetClass="entr" presetSubtype="1"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wipe(up)">
                                      <p:cBhvr>
                                        <p:cTn id="29" dur="300"/>
                                        <p:tgtEl>
                                          <p:spTgt spid="32"/>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300"/>
                                        <p:tgtEl>
                                          <p:spTgt spid="30"/>
                                        </p:tgtEl>
                                      </p:cBhvr>
                                    </p:animEffect>
                                  </p:childTnLst>
                                </p:cTn>
                              </p:par>
                            </p:childTnLst>
                          </p:cTn>
                        </p:par>
                        <p:par>
                          <p:cTn id="34" fill="hold">
                            <p:stCondLst>
                              <p:cond delay="2300"/>
                            </p:stCondLst>
                            <p:childTnLst>
                              <p:par>
                                <p:cTn id="35" presetID="22" presetClass="entr" presetSubtype="2"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300"/>
                                        <p:tgtEl>
                                          <p:spTgt spid="31"/>
                                        </p:tgtEl>
                                      </p:cBhvr>
                                    </p:animEffect>
                                  </p:childTnLst>
                                </p:cTn>
                              </p:par>
                            </p:childTnLst>
                          </p:cTn>
                        </p:par>
                        <p:par>
                          <p:cTn id="38" fill="hold">
                            <p:stCondLst>
                              <p:cond delay="2600"/>
                            </p:stCondLst>
                            <p:childTnLst>
                              <p:par>
                                <p:cTn id="39" presetID="10"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Effect transition="in" filter="fade">
                                      <p:cBhvr>
                                        <p:cTn id="41" dur="300"/>
                                        <p:tgtEl>
                                          <p:spTgt spid="29"/>
                                        </p:tgtEl>
                                      </p:cBhvr>
                                    </p:animEffect>
                                  </p:childTnLst>
                                </p:cTn>
                              </p:par>
                            </p:childTnLst>
                          </p:cTn>
                        </p:par>
                        <p:par>
                          <p:cTn id="42" fill="hold">
                            <p:stCondLst>
                              <p:cond delay="2900"/>
                            </p:stCondLst>
                            <p:childTnLst>
                              <p:par>
                                <p:cTn id="43" presetID="22" presetClass="entr" presetSubtype="8" fill="hold"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300"/>
                                        <p:tgtEl>
                                          <p:spTgt spid="25"/>
                                        </p:tgtEl>
                                      </p:cBhvr>
                                    </p:animEffect>
                                  </p:childTnLst>
                                </p:cTn>
                              </p:par>
                            </p:childTnLst>
                          </p:cTn>
                        </p:par>
                        <p:par>
                          <p:cTn id="46" fill="hold">
                            <p:stCondLst>
                              <p:cond delay="32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300"/>
                                        <p:tgtEl>
                                          <p:spTgt spid="27"/>
                                        </p:tgtEl>
                                      </p:cBhvr>
                                    </p:animEffect>
                                  </p:childTnLst>
                                </p:cTn>
                              </p:par>
                            </p:childTnLst>
                          </p:cTn>
                        </p:par>
                        <p:par>
                          <p:cTn id="50" fill="hold">
                            <p:stCondLst>
                              <p:cond delay="3500"/>
                            </p:stCondLst>
                            <p:childTnLst>
                              <p:par>
                                <p:cTn id="51" presetID="22" presetClass="entr" presetSubtype="1"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up)">
                                      <p:cBhvr>
                                        <p:cTn id="53" dur="300"/>
                                        <p:tgtEl>
                                          <p:spTgt spid="26"/>
                                        </p:tgtEl>
                                      </p:cBhvr>
                                    </p:animEffect>
                                  </p:childTnLst>
                                </p:cTn>
                              </p:par>
                            </p:childTnLst>
                          </p:cTn>
                        </p:par>
                        <p:par>
                          <p:cTn id="54" fill="hold">
                            <p:stCondLst>
                              <p:cond delay="3800"/>
                            </p:stCondLst>
                            <p:childTnLst>
                              <p:par>
                                <p:cTn id="55" presetID="10" presetClass="entr" presetSubtype="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6085635" y="910407"/>
            <a:ext cx="2205925" cy="830997"/>
          </a:xfrm>
          <a:prstGeom prst="rect">
            <a:avLst/>
          </a:prstGeom>
        </p:spPr>
        <p:txBody>
          <a:bodyPr wrap="none">
            <a:spAutoFit/>
          </a:bodyPr>
          <a:lstStyle/>
          <a:p>
            <a:pPr algn="ctr"/>
            <a:r>
              <a:rPr lang="en-US" altLang="zh-CN" sz="4800" dirty="0" smtClean="0">
                <a:solidFill>
                  <a:srgbClr val="92D050"/>
                </a:solidFill>
              </a:rPr>
              <a:t>PART </a:t>
            </a:r>
            <a:r>
              <a:rPr lang="en-US" altLang="zh-CN" sz="4800" dirty="0" smtClean="0">
                <a:solidFill>
                  <a:srgbClr val="92D050"/>
                </a:solidFill>
              </a:rPr>
              <a:t>04</a:t>
            </a:r>
            <a:endParaRPr lang="zh-CN" altLang="en-US" sz="4800" dirty="0">
              <a:solidFill>
                <a:srgbClr val="92D050"/>
              </a:solidFill>
              <a:latin typeface="黑体" panose="02010609060101010101" pitchFamily="49" charset="-122"/>
              <a:ea typeface="黑体" panose="02010609060101010101" pitchFamily="49" charset="-122"/>
            </a:endParaRPr>
          </a:p>
        </p:txBody>
      </p:sp>
      <p:sp>
        <p:nvSpPr>
          <p:cNvPr id="6" name="矩形 5"/>
          <p:cNvSpPr/>
          <p:nvPr/>
        </p:nvSpPr>
        <p:spPr>
          <a:xfrm>
            <a:off x="5844603" y="1683735"/>
            <a:ext cx="2646878" cy="584775"/>
          </a:xfrm>
          <a:prstGeom prst="rect">
            <a:avLst/>
          </a:prstGeom>
        </p:spPr>
        <p:txBody>
          <a:bodyPr wrap="none">
            <a:spAutoFit/>
          </a:bodyPr>
          <a:lstStyle/>
          <a:p>
            <a:pPr algn="ctr"/>
            <a:r>
              <a:rPr lang="zh-CN" altLang="en-US" sz="3200" dirty="0">
                <a:solidFill>
                  <a:schemeClr val="bg1"/>
                </a:solidFill>
                <a:latin typeface="黑体" panose="02010609060101010101" pitchFamily="49" charset="-122"/>
                <a:ea typeface="黑体" panose="02010609060101010101" pitchFamily="49" charset="-122"/>
              </a:rPr>
              <a:t>单击</a:t>
            </a:r>
            <a:r>
              <a:rPr lang="zh-CN" altLang="en-US" sz="3200" dirty="0" smtClean="0">
                <a:solidFill>
                  <a:schemeClr val="bg1"/>
                </a:solidFill>
                <a:latin typeface="黑体" panose="02010609060101010101" pitchFamily="49" charset="-122"/>
                <a:ea typeface="黑体" panose="02010609060101010101" pitchFamily="49" charset="-122"/>
              </a:rPr>
              <a:t>添加标题</a:t>
            </a:r>
            <a:endParaRPr lang="zh-CN" altLang="en-US" sz="3200" dirty="0">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5581623" y="2300286"/>
            <a:ext cx="3213946" cy="590931"/>
          </a:xfrm>
          <a:prstGeom prst="rect">
            <a:avLst/>
          </a:prstGeom>
        </p:spPr>
        <p:txBody>
          <a:bodyPr wrap="square">
            <a:spAutoFit/>
          </a:bodyPr>
          <a:lstStyle/>
          <a:p>
            <a:pPr algn="ctr" defTabSz="685754">
              <a:lnSpc>
                <a:spcPct val="120000"/>
              </a:lnSpc>
              <a:defRPr/>
            </a:pPr>
            <a:r>
              <a:rPr lang="en-US" altLang="zh-CN" sz="9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a:t>
            </a:r>
            <a:endParaRPr lang="zh-CN" altLang="en-US" sz="90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extLst>
      <p:ext uri="{BB962C8B-B14F-4D97-AF65-F5344CB8AC3E}">
        <p14:creationId xmlns:p14="http://schemas.microsoft.com/office/powerpoint/2010/main" val="337314136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2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2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17" name="组合 16"/>
          <p:cNvGrpSpPr/>
          <p:nvPr/>
        </p:nvGrpSpPr>
        <p:grpSpPr>
          <a:xfrm rot="2700000">
            <a:off x="2957683" y="1245096"/>
            <a:ext cx="3167308" cy="3182687"/>
            <a:chOff x="1932258" y="760101"/>
            <a:chExt cx="3767316" cy="3785610"/>
          </a:xfrm>
        </p:grpSpPr>
        <p:sp>
          <p:nvSpPr>
            <p:cNvPr id="18" name="椭圆 168"/>
            <p:cNvSpPr/>
            <p:nvPr/>
          </p:nvSpPr>
          <p:spPr>
            <a:xfrm>
              <a:off x="2710237" y="760101"/>
              <a:ext cx="2207694" cy="2207694"/>
            </a:xfrm>
            <a:custGeom>
              <a:avLst/>
              <a:gdLst/>
              <a:ahLst/>
              <a:cxnLst/>
              <a:rect l="l" t="t" r="r" b="b"/>
              <a:pathLst>
                <a:path w="2207694" h="2207694">
                  <a:moveTo>
                    <a:pt x="1240201" y="2198410"/>
                  </a:moveTo>
                  <a:cubicBezTo>
                    <a:pt x="1195601" y="2204855"/>
                    <a:pt x="1150057" y="2207694"/>
                    <a:pt x="1103851" y="2207694"/>
                  </a:cubicBezTo>
                  <a:close/>
                  <a:moveTo>
                    <a:pt x="1396176" y="2167304"/>
                  </a:moveTo>
                  <a:cubicBezTo>
                    <a:pt x="1355911" y="2179613"/>
                    <a:pt x="1314389" y="2188486"/>
                    <a:pt x="1271865" y="2193577"/>
                  </a:cubicBezTo>
                  <a:close/>
                  <a:moveTo>
                    <a:pt x="7872" y="976750"/>
                  </a:moveTo>
                  <a:lnTo>
                    <a:pt x="1" y="1103847"/>
                  </a:lnTo>
                  <a:cubicBezTo>
                    <a:pt x="1" y="1713485"/>
                    <a:pt x="494210" y="2207694"/>
                    <a:pt x="1103848" y="2207694"/>
                  </a:cubicBezTo>
                  <a:cubicBezTo>
                    <a:pt x="494209" y="2207694"/>
                    <a:pt x="0" y="1713485"/>
                    <a:pt x="0" y="1103847"/>
                  </a:cubicBezTo>
                  <a:cubicBezTo>
                    <a:pt x="0" y="1060839"/>
                    <a:pt x="2460" y="1018405"/>
                    <a:pt x="7872" y="976750"/>
                  </a:cubicBezTo>
                  <a:close/>
                  <a:moveTo>
                    <a:pt x="1103847" y="0"/>
                  </a:moveTo>
                  <a:cubicBezTo>
                    <a:pt x="1713485" y="0"/>
                    <a:pt x="2207694" y="494209"/>
                    <a:pt x="2207694" y="1103847"/>
                  </a:cubicBezTo>
                  <a:cubicBezTo>
                    <a:pt x="2207694" y="1612162"/>
                    <a:pt x="1864110" y="2040229"/>
                    <a:pt x="1396188" y="2167301"/>
                  </a:cubicBezTo>
                  <a:cubicBezTo>
                    <a:pt x="1418536" y="2082435"/>
                    <a:pt x="1429716" y="1993353"/>
                    <a:pt x="1429716" y="1901660"/>
                  </a:cubicBezTo>
                  <a:cubicBezTo>
                    <a:pt x="1429716" y="1292022"/>
                    <a:pt x="935507" y="797813"/>
                    <a:pt x="325869" y="797813"/>
                  </a:cubicBezTo>
                  <a:cubicBezTo>
                    <a:pt x="224547" y="797813"/>
                    <a:pt x="126413" y="811464"/>
                    <a:pt x="33529" y="838206"/>
                  </a:cubicBezTo>
                  <a:cubicBezTo>
                    <a:pt x="23934" y="874644"/>
                    <a:pt x="16397" y="911859"/>
                    <a:pt x="11973" y="949877"/>
                  </a:cubicBezTo>
                  <a:cubicBezTo>
                    <a:pt x="85667" y="413031"/>
                    <a:pt x="546523" y="0"/>
                    <a:pt x="1103847" y="0"/>
                  </a:cubicBezTo>
                  <a:close/>
                </a:path>
              </a:pathLst>
            </a:cu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19" name="椭圆 161"/>
            <p:cNvSpPr/>
            <p:nvPr/>
          </p:nvSpPr>
          <p:spPr>
            <a:xfrm>
              <a:off x="1932258" y="1557914"/>
              <a:ext cx="2207690" cy="2207691"/>
            </a:xfrm>
            <a:custGeom>
              <a:avLst/>
              <a:gdLst/>
              <a:ahLst/>
              <a:cxnLst/>
              <a:rect l="l" t="t" r="r" b="b"/>
              <a:pathLst>
                <a:path w="2207690" h="2207691">
                  <a:moveTo>
                    <a:pt x="967503" y="2198411"/>
                  </a:moveTo>
                  <a:lnTo>
                    <a:pt x="1103795" y="2207691"/>
                  </a:lnTo>
                  <a:cubicBezTo>
                    <a:pt x="1057608" y="2207692"/>
                    <a:pt x="1012085" y="2204853"/>
                    <a:pt x="967503" y="2198411"/>
                  </a:cubicBezTo>
                  <a:close/>
                  <a:moveTo>
                    <a:pt x="811529" y="2167307"/>
                  </a:moveTo>
                  <a:lnTo>
                    <a:pt x="935821" y="2193576"/>
                  </a:lnTo>
                  <a:cubicBezTo>
                    <a:pt x="893304" y="2188486"/>
                    <a:pt x="851788" y="2179614"/>
                    <a:pt x="811529" y="2167307"/>
                  </a:cubicBezTo>
                  <a:close/>
                  <a:moveTo>
                    <a:pt x="2199826" y="976772"/>
                  </a:moveTo>
                  <a:cubicBezTo>
                    <a:pt x="2205232" y="1018393"/>
                    <a:pt x="2207691" y="1060793"/>
                    <a:pt x="2207690" y="1103766"/>
                  </a:cubicBezTo>
                  <a:close/>
                  <a:moveTo>
                    <a:pt x="2174170" y="838223"/>
                  </a:moveTo>
                  <a:cubicBezTo>
                    <a:pt x="2184491" y="874470"/>
                    <a:pt x="2191713" y="911752"/>
                    <a:pt x="2195714" y="949832"/>
                  </a:cubicBezTo>
                  <a:close/>
                  <a:moveTo>
                    <a:pt x="1103847" y="0"/>
                  </a:moveTo>
                  <a:cubicBezTo>
                    <a:pt x="1621792" y="0"/>
                    <a:pt x="2056420" y="356726"/>
                    <a:pt x="2174166" y="838207"/>
                  </a:cubicBezTo>
                  <a:cubicBezTo>
                    <a:pt x="2081282" y="811466"/>
                    <a:pt x="1983150" y="797814"/>
                    <a:pt x="1881827" y="797814"/>
                  </a:cubicBezTo>
                  <a:cubicBezTo>
                    <a:pt x="1272189" y="797814"/>
                    <a:pt x="777980" y="1292023"/>
                    <a:pt x="777980" y="1901661"/>
                  </a:cubicBezTo>
                  <a:cubicBezTo>
                    <a:pt x="777980" y="1993354"/>
                    <a:pt x="789160" y="2082435"/>
                    <a:pt x="811508" y="2167301"/>
                  </a:cubicBezTo>
                  <a:cubicBezTo>
                    <a:pt x="343585" y="2040230"/>
                    <a:pt x="0" y="1612163"/>
                    <a:pt x="0" y="1103847"/>
                  </a:cubicBezTo>
                  <a:cubicBezTo>
                    <a:pt x="0" y="494209"/>
                    <a:pt x="494209" y="0"/>
                    <a:pt x="1103847" y="0"/>
                  </a:cubicBezTo>
                  <a:close/>
                </a:path>
              </a:pathLst>
            </a:custGeom>
            <a:solidFill>
              <a:srgbClr val="3AC1D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0" name="椭圆 162"/>
            <p:cNvSpPr/>
            <p:nvPr/>
          </p:nvSpPr>
          <p:spPr>
            <a:xfrm>
              <a:off x="3491880" y="1557913"/>
              <a:ext cx="2207694" cy="2207694"/>
            </a:xfrm>
            <a:custGeom>
              <a:avLst/>
              <a:gdLst/>
              <a:ahLst/>
              <a:cxnLst/>
              <a:rect l="l" t="t" r="r" b="b"/>
              <a:pathLst>
                <a:path w="2207694" h="2207694">
                  <a:moveTo>
                    <a:pt x="1269814" y="13804"/>
                  </a:moveTo>
                  <a:cubicBezTo>
                    <a:pt x="1800820" y="92567"/>
                    <a:pt x="2207694" y="550692"/>
                    <a:pt x="2207694" y="1103847"/>
                  </a:cubicBezTo>
                  <a:cubicBezTo>
                    <a:pt x="2207694" y="1713485"/>
                    <a:pt x="1713485" y="2207694"/>
                    <a:pt x="1103847" y="2207694"/>
                  </a:cubicBezTo>
                  <a:cubicBezTo>
                    <a:pt x="546709" y="2207694"/>
                    <a:pt x="85975" y="1794939"/>
                    <a:pt x="12055" y="1258354"/>
                  </a:cubicBezTo>
                  <a:lnTo>
                    <a:pt x="33789" y="1370498"/>
                  </a:lnTo>
                  <a:cubicBezTo>
                    <a:pt x="125494" y="1396610"/>
                    <a:pt x="222299" y="1409882"/>
                    <a:pt x="322205" y="1409882"/>
                  </a:cubicBezTo>
                  <a:cubicBezTo>
                    <a:pt x="931843" y="1409882"/>
                    <a:pt x="1426052" y="915673"/>
                    <a:pt x="1426052" y="306035"/>
                  </a:cubicBezTo>
                  <a:cubicBezTo>
                    <a:pt x="1426052" y="213979"/>
                    <a:pt x="1414784" y="124554"/>
                    <a:pt x="1392265" y="39385"/>
                  </a:cubicBezTo>
                  <a:cubicBezTo>
                    <a:pt x="1352416" y="28038"/>
                    <a:pt x="1311604" y="19116"/>
                    <a:pt x="1269814" y="13804"/>
                  </a:cubicBezTo>
                  <a:close/>
                  <a:moveTo>
                    <a:pt x="1103847" y="0"/>
                  </a:moveTo>
                  <a:cubicBezTo>
                    <a:pt x="1149577" y="0"/>
                    <a:pt x="1194657" y="2781"/>
                    <a:pt x="1238818" y="9073"/>
                  </a:cubicBezTo>
                  <a:lnTo>
                    <a:pt x="1103848" y="1"/>
                  </a:lnTo>
                  <a:cubicBezTo>
                    <a:pt x="494210" y="1"/>
                    <a:pt x="1" y="494210"/>
                    <a:pt x="1" y="1103848"/>
                  </a:cubicBezTo>
                  <a:cubicBezTo>
                    <a:pt x="1" y="1146981"/>
                    <a:pt x="2475" y="1189536"/>
                    <a:pt x="7924" y="1231287"/>
                  </a:cubicBezTo>
                  <a:cubicBezTo>
                    <a:pt x="2473" y="1189523"/>
                    <a:pt x="0" y="1146974"/>
                    <a:pt x="0" y="1103847"/>
                  </a:cubicBezTo>
                  <a:cubicBezTo>
                    <a:pt x="0" y="494209"/>
                    <a:pt x="494209" y="0"/>
                    <a:pt x="1103847" y="0"/>
                  </a:cubicBezTo>
                  <a:close/>
                </a:path>
              </a:pathLst>
            </a:custGeom>
            <a:solidFill>
              <a:srgbClr val="3AC1D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1" name="椭圆 163"/>
            <p:cNvSpPr/>
            <p:nvPr/>
          </p:nvSpPr>
          <p:spPr>
            <a:xfrm>
              <a:off x="2696195" y="2338020"/>
              <a:ext cx="2207689" cy="2207691"/>
            </a:xfrm>
            <a:custGeom>
              <a:avLst/>
              <a:gdLst/>
              <a:ahLst/>
              <a:cxnLst/>
              <a:rect l="l" t="t" r="r" b="b"/>
              <a:pathLst>
                <a:path w="2207690" h="2207692">
                  <a:moveTo>
                    <a:pt x="2195631" y="1258405"/>
                  </a:moveTo>
                  <a:cubicBezTo>
                    <a:pt x="2191595" y="1296645"/>
                    <a:pt x="2184315" y="1334081"/>
                    <a:pt x="2173913" y="1370472"/>
                  </a:cubicBezTo>
                  <a:close/>
                  <a:moveTo>
                    <a:pt x="2207690" y="1103924"/>
                  </a:moveTo>
                  <a:cubicBezTo>
                    <a:pt x="2207691" y="1147015"/>
                    <a:pt x="2205219" y="1189529"/>
                    <a:pt x="2199774" y="1231259"/>
                  </a:cubicBezTo>
                  <a:close/>
                  <a:moveTo>
                    <a:pt x="815432" y="39382"/>
                  </a:moveTo>
                  <a:cubicBezTo>
                    <a:pt x="792913" y="124550"/>
                    <a:pt x="781644" y="213975"/>
                    <a:pt x="781644" y="306031"/>
                  </a:cubicBezTo>
                  <a:cubicBezTo>
                    <a:pt x="781644" y="915669"/>
                    <a:pt x="1275853" y="1409878"/>
                    <a:pt x="1885491" y="1409878"/>
                  </a:cubicBezTo>
                  <a:cubicBezTo>
                    <a:pt x="1985397" y="1409878"/>
                    <a:pt x="2082202" y="1396606"/>
                    <a:pt x="2173907" y="1370494"/>
                  </a:cubicBezTo>
                  <a:cubicBezTo>
                    <a:pt x="2055810" y="1851467"/>
                    <a:pt x="1621429" y="2207692"/>
                    <a:pt x="1103847" y="2207692"/>
                  </a:cubicBezTo>
                  <a:cubicBezTo>
                    <a:pt x="494209" y="2207692"/>
                    <a:pt x="0" y="1713483"/>
                    <a:pt x="0" y="1103845"/>
                  </a:cubicBezTo>
                  <a:cubicBezTo>
                    <a:pt x="0" y="594112"/>
                    <a:pt x="345503" y="165076"/>
                    <a:pt x="815432" y="39382"/>
                  </a:cubicBezTo>
                  <a:close/>
                  <a:moveTo>
                    <a:pt x="937859" y="13805"/>
                  </a:moveTo>
                  <a:lnTo>
                    <a:pt x="815433" y="39382"/>
                  </a:lnTo>
                  <a:cubicBezTo>
                    <a:pt x="855095" y="27337"/>
                    <a:pt x="895991" y="18718"/>
                    <a:pt x="937859" y="13805"/>
                  </a:cubicBezTo>
                  <a:close/>
                  <a:moveTo>
                    <a:pt x="1103792" y="1"/>
                  </a:moveTo>
                  <a:lnTo>
                    <a:pt x="968896" y="9068"/>
                  </a:lnTo>
                  <a:cubicBezTo>
                    <a:pt x="1013034" y="2780"/>
                    <a:pt x="1058088" y="0"/>
                    <a:pt x="1103792" y="1"/>
                  </a:cubicBezTo>
                  <a:close/>
                </a:path>
              </a:pathLst>
            </a:cu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grpSp>
      <p:sp>
        <p:nvSpPr>
          <p:cNvPr id="22" name="椭圆 21"/>
          <p:cNvSpPr/>
          <p:nvPr/>
        </p:nvSpPr>
        <p:spPr>
          <a:xfrm>
            <a:off x="3755642" y="2067617"/>
            <a:ext cx="1548172" cy="154817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cs typeface="+mn-ea"/>
              <a:sym typeface="+mn-lt"/>
            </a:endParaRPr>
          </a:p>
        </p:txBody>
      </p:sp>
      <p:sp>
        <p:nvSpPr>
          <p:cNvPr id="23" name="矩形 22"/>
          <p:cNvSpPr/>
          <p:nvPr/>
        </p:nvSpPr>
        <p:spPr>
          <a:xfrm>
            <a:off x="3839621" y="2493861"/>
            <a:ext cx="1380215" cy="307777"/>
          </a:xfrm>
          <a:prstGeom prst="rect">
            <a:avLst/>
          </a:prstGeom>
        </p:spPr>
        <p:txBody>
          <a:bodyPr wrap="square">
            <a:spAutoFit/>
          </a:bodyPr>
          <a:lstStyle/>
          <a:p>
            <a:pPr algn="ct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添加文本</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4" name="TextBox 9"/>
          <p:cNvSpPr txBox="1"/>
          <p:nvPr/>
        </p:nvSpPr>
        <p:spPr>
          <a:xfrm>
            <a:off x="3789838" y="2770860"/>
            <a:ext cx="1479779" cy="512448"/>
          </a:xfrm>
          <a:prstGeom prst="rect">
            <a:avLst/>
          </a:prstGeom>
          <a:noFill/>
        </p:spPr>
        <p:txBody>
          <a:bodyPr wrap="square" rtlCol="0">
            <a:spAutoFit/>
          </a:bodyPr>
          <a:lstStyle/>
          <a:p>
            <a:pPr algn="ctr">
              <a:lnSpc>
                <a:spcPct val="130000"/>
              </a:lnSpc>
              <a:spcBef>
                <a:spcPts val="600"/>
              </a:spcBef>
            </a:pPr>
            <a:r>
              <a:rPr lang="zh-CN" altLang="en-US" sz="105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点击此处添加文本内容点击此处</a:t>
            </a:r>
          </a:p>
        </p:txBody>
      </p:sp>
      <p:sp>
        <p:nvSpPr>
          <p:cNvPr id="25" name="矩形 24"/>
          <p:cNvSpPr/>
          <p:nvPr/>
        </p:nvSpPr>
        <p:spPr>
          <a:xfrm>
            <a:off x="1043609" y="1582337"/>
            <a:ext cx="1938024" cy="261610"/>
          </a:xfrm>
          <a:prstGeom prst="rect">
            <a:avLst/>
          </a:prstGeom>
        </p:spPr>
        <p:txBody>
          <a:bodyPr wrap="square">
            <a:spAutoFit/>
          </a:bodyPr>
          <a:lstStyle/>
          <a:p>
            <a:r>
              <a:rPr lang="en-US" altLang="zh-CN" sz="1100" b="1" dirty="0" smtClean="0">
                <a:solidFill>
                  <a:srgbClr val="3AC1D3"/>
                </a:solidFill>
                <a:latin typeface="微软雅黑" panose="020B0503020204020204" pitchFamily="34" charset="-122"/>
                <a:ea typeface="微软雅黑" panose="020B0503020204020204" pitchFamily="34" charset="-122"/>
                <a:cs typeface="+mn-ea"/>
                <a:sym typeface="+mn-lt"/>
              </a:rPr>
              <a:t>01.</a:t>
            </a:r>
            <a:r>
              <a:rPr lang="zh-CN" altLang="en-US" sz="1100" b="1" dirty="0" smtClean="0">
                <a:solidFill>
                  <a:srgbClr val="3AC1D3"/>
                </a:solidFill>
                <a:latin typeface="微软雅黑" panose="020B0503020204020204" pitchFamily="34" charset="-122"/>
                <a:ea typeface="微软雅黑" panose="020B0503020204020204" pitchFamily="34" charset="-122"/>
                <a:cs typeface="+mn-ea"/>
                <a:sym typeface="+mn-lt"/>
              </a:rPr>
              <a:t>点击</a:t>
            </a:r>
            <a:r>
              <a:rPr lang="zh-CN" altLang="en-US" sz="1100" b="1" dirty="0">
                <a:solidFill>
                  <a:srgbClr val="3AC1D3"/>
                </a:solidFill>
                <a:latin typeface="微软雅黑" panose="020B0503020204020204" pitchFamily="34" charset="-122"/>
                <a:ea typeface="微软雅黑" panose="020B0503020204020204" pitchFamily="34" charset="-122"/>
                <a:cs typeface="+mn-ea"/>
                <a:sym typeface="+mn-lt"/>
              </a:rPr>
              <a:t>添加文字说明</a:t>
            </a:r>
            <a:endParaRPr lang="en-US" altLang="zh-CN" sz="1100" b="1" dirty="0">
              <a:solidFill>
                <a:srgbClr val="3AC1D3"/>
              </a:solidFill>
              <a:latin typeface="微软雅黑" panose="020B0503020204020204" pitchFamily="34" charset="-122"/>
              <a:ea typeface="微软雅黑" panose="020B0503020204020204" pitchFamily="34" charset="-122"/>
              <a:cs typeface="+mn-ea"/>
              <a:sym typeface="+mn-lt"/>
            </a:endParaRPr>
          </a:p>
        </p:txBody>
      </p:sp>
      <p:sp>
        <p:nvSpPr>
          <p:cNvPr id="26" name="TextBox 19"/>
          <p:cNvSpPr txBox="1"/>
          <p:nvPr/>
        </p:nvSpPr>
        <p:spPr>
          <a:xfrm>
            <a:off x="1043608" y="1904630"/>
            <a:ext cx="1938023" cy="452432"/>
          </a:xfrm>
          <a:prstGeom prst="rect">
            <a:avLst/>
          </a:prstGeom>
          <a:noFill/>
        </p:spPr>
        <p:txBody>
          <a:bodyPr wrap="square" rtlCol="0">
            <a:spAutoFit/>
          </a:bodyPr>
          <a:lstStyle/>
          <a:p>
            <a:pPr>
              <a:lnSpc>
                <a:spcPct val="130000"/>
              </a:lnSpc>
              <a:spcBef>
                <a:spcPts val="600"/>
              </a:spcBef>
            </a:pP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27" name="矩形 26"/>
          <p:cNvSpPr/>
          <p:nvPr/>
        </p:nvSpPr>
        <p:spPr>
          <a:xfrm>
            <a:off x="1043609" y="2890515"/>
            <a:ext cx="1938024" cy="261610"/>
          </a:xfrm>
          <a:prstGeom prst="rect">
            <a:avLst/>
          </a:prstGeom>
        </p:spPr>
        <p:txBody>
          <a:bodyPr wrap="square">
            <a:spAutoFit/>
          </a:bodyPr>
          <a:lstStyle/>
          <a:p>
            <a:r>
              <a:rPr lang="en-US" altLang="zh-CN" sz="1100" b="1" dirty="0" smtClean="0">
                <a:solidFill>
                  <a:srgbClr val="92D050"/>
                </a:solidFill>
                <a:latin typeface="微软雅黑" panose="020B0503020204020204" pitchFamily="34" charset="-122"/>
                <a:ea typeface="微软雅黑" panose="020B0503020204020204" pitchFamily="34" charset="-122"/>
                <a:cs typeface="+mn-ea"/>
                <a:sym typeface="+mn-lt"/>
              </a:rPr>
              <a:t>02.</a:t>
            </a:r>
            <a:r>
              <a:rPr lang="zh-CN" altLang="en-US" sz="1100" b="1" dirty="0" smtClean="0">
                <a:solidFill>
                  <a:srgbClr val="92D050"/>
                </a:solidFill>
                <a:latin typeface="微软雅黑" panose="020B0503020204020204" pitchFamily="34" charset="-122"/>
                <a:ea typeface="微软雅黑" panose="020B0503020204020204" pitchFamily="34" charset="-122"/>
                <a:cs typeface="+mn-ea"/>
                <a:sym typeface="+mn-lt"/>
              </a:rPr>
              <a:t>点击</a:t>
            </a:r>
            <a:r>
              <a:rPr lang="zh-CN" altLang="en-US" sz="1100" b="1" dirty="0">
                <a:solidFill>
                  <a:srgbClr val="92D050"/>
                </a:solidFill>
                <a:latin typeface="微软雅黑" panose="020B0503020204020204" pitchFamily="34" charset="-122"/>
                <a:ea typeface="微软雅黑" panose="020B0503020204020204" pitchFamily="34" charset="-122"/>
                <a:cs typeface="+mn-ea"/>
                <a:sym typeface="+mn-lt"/>
              </a:rPr>
              <a:t>添加文字说明</a:t>
            </a:r>
            <a:endParaRPr lang="en-US" altLang="zh-CN" sz="1100" b="1" dirty="0">
              <a:solidFill>
                <a:srgbClr val="92D050"/>
              </a:solidFill>
              <a:latin typeface="微软雅黑" panose="020B0503020204020204" pitchFamily="34" charset="-122"/>
              <a:ea typeface="微软雅黑" panose="020B0503020204020204" pitchFamily="34" charset="-122"/>
              <a:cs typeface="+mn-ea"/>
              <a:sym typeface="+mn-lt"/>
            </a:endParaRPr>
          </a:p>
        </p:txBody>
      </p:sp>
      <p:sp>
        <p:nvSpPr>
          <p:cNvPr id="28" name="TextBox 21"/>
          <p:cNvSpPr txBox="1"/>
          <p:nvPr/>
        </p:nvSpPr>
        <p:spPr>
          <a:xfrm>
            <a:off x="1043608" y="3212808"/>
            <a:ext cx="1938023" cy="452432"/>
          </a:xfrm>
          <a:prstGeom prst="rect">
            <a:avLst/>
          </a:prstGeom>
          <a:noFill/>
        </p:spPr>
        <p:txBody>
          <a:bodyPr wrap="square" rtlCol="0">
            <a:spAutoFit/>
          </a:bodyPr>
          <a:lstStyle/>
          <a:p>
            <a:pPr>
              <a:lnSpc>
                <a:spcPct val="130000"/>
              </a:lnSpc>
              <a:spcBef>
                <a:spcPts val="600"/>
              </a:spcBef>
            </a:pP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29" name="矩形 28"/>
          <p:cNvSpPr/>
          <p:nvPr/>
        </p:nvSpPr>
        <p:spPr>
          <a:xfrm>
            <a:off x="6312110" y="1582337"/>
            <a:ext cx="1938024" cy="261610"/>
          </a:xfrm>
          <a:prstGeom prst="rect">
            <a:avLst/>
          </a:prstGeom>
        </p:spPr>
        <p:txBody>
          <a:bodyPr wrap="square">
            <a:spAutoFit/>
          </a:bodyPr>
          <a:lstStyle/>
          <a:p>
            <a:r>
              <a:rPr lang="en-US" altLang="zh-CN" sz="1100" b="1" dirty="0" smtClean="0">
                <a:solidFill>
                  <a:srgbClr val="92D050"/>
                </a:solidFill>
                <a:latin typeface="微软雅黑" panose="020B0503020204020204" pitchFamily="34" charset="-122"/>
                <a:ea typeface="微软雅黑" panose="020B0503020204020204" pitchFamily="34" charset="-122"/>
                <a:cs typeface="+mn-ea"/>
                <a:sym typeface="+mn-lt"/>
              </a:rPr>
              <a:t>03.</a:t>
            </a:r>
            <a:r>
              <a:rPr lang="zh-CN" altLang="en-US" sz="1100" b="1" dirty="0" smtClean="0">
                <a:solidFill>
                  <a:srgbClr val="92D050"/>
                </a:solidFill>
                <a:latin typeface="微软雅黑" panose="020B0503020204020204" pitchFamily="34" charset="-122"/>
                <a:ea typeface="微软雅黑" panose="020B0503020204020204" pitchFamily="34" charset="-122"/>
                <a:cs typeface="+mn-ea"/>
                <a:sym typeface="+mn-lt"/>
              </a:rPr>
              <a:t>点击</a:t>
            </a:r>
            <a:r>
              <a:rPr lang="zh-CN" altLang="en-US" sz="1100" b="1" dirty="0">
                <a:solidFill>
                  <a:srgbClr val="92D050"/>
                </a:solidFill>
                <a:latin typeface="微软雅黑" panose="020B0503020204020204" pitchFamily="34" charset="-122"/>
                <a:ea typeface="微软雅黑" panose="020B0503020204020204" pitchFamily="34" charset="-122"/>
                <a:cs typeface="+mn-ea"/>
                <a:sym typeface="+mn-lt"/>
              </a:rPr>
              <a:t>添加文字说明</a:t>
            </a:r>
            <a:endParaRPr lang="en-US" altLang="zh-CN" sz="1100" b="1" dirty="0">
              <a:solidFill>
                <a:srgbClr val="92D050"/>
              </a:solidFill>
              <a:latin typeface="微软雅黑" panose="020B0503020204020204" pitchFamily="34" charset="-122"/>
              <a:ea typeface="微软雅黑" panose="020B0503020204020204" pitchFamily="34" charset="-122"/>
              <a:cs typeface="+mn-ea"/>
              <a:sym typeface="+mn-lt"/>
            </a:endParaRPr>
          </a:p>
        </p:txBody>
      </p:sp>
      <p:sp>
        <p:nvSpPr>
          <p:cNvPr id="30" name="TextBox 23"/>
          <p:cNvSpPr txBox="1"/>
          <p:nvPr/>
        </p:nvSpPr>
        <p:spPr>
          <a:xfrm>
            <a:off x="6312109" y="1904630"/>
            <a:ext cx="1938023" cy="452432"/>
          </a:xfrm>
          <a:prstGeom prst="rect">
            <a:avLst/>
          </a:prstGeom>
          <a:noFill/>
        </p:spPr>
        <p:txBody>
          <a:bodyPr wrap="square" rtlCol="0">
            <a:spAutoFit/>
          </a:bodyPr>
          <a:lstStyle/>
          <a:p>
            <a:pPr>
              <a:lnSpc>
                <a:spcPct val="130000"/>
              </a:lnSpc>
              <a:spcBef>
                <a:spcPts val="600"/>
              </a:spcBef>
            </a:pP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6312110" y="2890515"/>
            <a:ext cx="1938024" cy="261610"/>
          </a:xfrm>
          <a:prstGeom prst="rect">
            <a:avLst/>
          </a:prstGeom>
        </p:spPr>
        <p:txBody>
          <a:bodyPr wrap="square">
            <a:spAutoFit/>
          </a:bodyPr>
          <a:lstStyle/>
          <a:p>
            <a:r>
              <a:rPr lang="en-US" altLang="zh-CN" sz="1100" b="1" dirty="0" smtClean="0">
                <a:solidFill>
                  <a:srgbClr val="3AC1D3"/>
                </a:solidFill>
                <a:latin typeface="微软雅黑" panose="020B0503020204020204" pitchFamily="34" charset="-122"/>
                <a:ea typeface="微软雅黑" panose="020B0503020204020204" pitchFamily="34" charset="-122"/>
                <a:cs typeface="+mn-ea"/>
                <a:sym typeface="+mn-lt"/>
              </a:rPr>
              <a:t>04.</a:t>
            </a:r>
            <a:r>
              <a:rPr lang="zh-CN" altLang="en-US" sz="1100" b="1" dirty="0" smtClean="0">
                <a:solidFill>
                  <a:srgbClr val="3AC1D3"/>
                </a:solidFill>
                <a:latin typeface="微软雅黑" panose="020B0503020204020204" pitchFamily="34" charset="-122"/>
                <a:ea typeface="微软雅黑" panose="020B0503020204020204" pitchFamily="34" charset="-122"/>
                <a:cs typeface="+mn-ea"/>
                <a:sym typeface="+mn-lt"/>
              </a:rPr>
              <a:t>点击</a:t>
            </a:r>
            <a:r>
              <a:rPr lang="zh-CN" altLang="en-US" sz="1100" b="1" dirty="0">
                <a:solidFill>
                  <a:srgbClr val="3AC1D3"/>
                </a:solidFill>
                <a:latin typeface="微软雅黑" panose="020B0503020204020204" pitchFamily="34" charset="-122"/>
                <a:ea typeface="微软雅黑" panose="020B0503020204020204" pitchFamily="34" charset="-122"/>
                <a:cs typeface="+mn-ea"/>
                <a:sym typeface="+mn-lt"/>
              </a:rPr>
              <a:t>添加文字说明</a:t>
            </a:r>
            <a:endParaRPr lang="en-US" altLang="zh-CN" sz="1100" b="1" dirty="0">
              <a:solidFill>
                <a:srgbClr val="3AC1D3"/>
              </a:solidFill>
              <a:latin typeface="微软雅黑" panose="020B0503020204020204" pitchFamily="34" charset="-122"/>
              <a:ea typeface="微软雅黑" panose="020B0503020204020204" pitchFamily="34" charset="-122"/>
              <a:cs typeface="+mn-ea"/>
              <a:sym typeface="+mn-lt"/>
            </a:endParaRPr>
          </a:p>
        </p:txBody>
      </p:sp>
      <p:sp>
        <p:nvSpPr>
          <p:cNvPr id="32" name="TextBox 25"/>
          <p:cNvSpPr txBox="1"/>
          <p:nvPr/>
        </p:nvSpPr>
        <p:spPr>
          <a:xfrm>
            <a:off x="6312109" y="3212808"/>
            <a:ext cx="1938023" cy="452432"/>
          </a:xfrm>
          <a:prstGeom prst="rect">
            <a:avLst/>
          </a:prstGeom>
          <a:noFill/>
        </p:spPr>
        <p:txBody>
          <a:bodyPr wrap="square" rtlCol="0">
            <a:spAutoFit/>
          </a:bodyPr>
          <a:lstStyle/>
          <a:p>
            <a:pPr>
              <a:lnSpc>
                <a:spcPct val="130000"/>
              </a:lnSpc>
              <a:spcBef>
                <a:spcPts val="600"/>
              </a:spcBef>
            </a:pPr>
            <a:r>
              <a:rPr lang="zh-CN" altLang="en-US" sz="900" dirty="0" smtClean="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在此录入上述图表的综合描述说明，在此录入上述图表的综合描述说明。</a:t>
            </a:r>
            <a:endParaRPr lang="zh-CN" altLang="en-US" sz="9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409178952"/>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500"/>
                            </p:stCondLst>
                            <p:childTnLst>
                              <p:par>
                                <p:cTn id="21" presetID="31"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1000" fill="hold"/>
                                        <p:tgtEl>
                                          <p:spTgt spid="17"/>
                                        </p:tgtEl>
                                        <p:attrNameLst>
                                          <p:attrName>ppt_w</p:attrName>
                                        </p:attrNameLst>
                                      </p:cBhvr>
                                      <p:tavLst>
                                        <p:tav tm="0">
                                          <p:val>
                                            <p:fltVal val="0"/>
                                          </p:val>
                                        </p:tav>
                                        <p:tav tm="100000">
                                          <p:val>
                                            <p:strVal val="#ppt_w"/>
                                          </p:val>
                                        </p:tav>
                                      </p:tavLst>
                                    </p:anim>
                                    <p:anim calcmode="lin" valueType="num">
                                      <p:cBhvr>
                                        <p:cTn id="24" dur="1000" fill="hold"/>
                                        <p:tgtEl>
                                          <p:spTgt spid="17"/>
                                        </p:tgtEl>
                                        <p:attrNameLst>
                                          <p:attrName>ppt_h</p:attrName>
                                        </p:attrNameLst>
                                      </p:cBhvr>
                                      <p:tavLst>
                                        <p:tav tm="0">
                                          <p:val>
                                            <p:fltVal val="0"/>
                                          </p:val>
                                        </p:tav>
                                        <p:tav tm="100000">
                                          <p:val>
                                            <p:strVal val="#ppt_h"/>
                                          </p:val>
                                        </p:tav>
                                      </p:tavLst>
                                    </p:anim>
                                    <p:anim calcmode="lin" valueType="num">
                                      <p:cBhvr>
                                        <p:cTn id="25" dur="1000" fill="hold"/>
                                        <p:tgtEl>
                                          <p:spTgt spid="17"/>
                                        </p:tgtEl>
                                        <p:attrNameLst>
                                          <p:attrName>style.rotation</p:attrName>
                                        </p:attrNameLst>
                                      </p:cBhvr>
                                      <p:tavLst>
                                        <p:tav tm="0">
                                          <p:val>
                                            <p:fltVal val="90"/>
                                          </p:val>
                                        </p:tav>
                                        <p:tav tm="100000">
                                          <p:val>
                                            <p:fltVal val="0"/>
                                          </p:val>
                                        </p:tav>
                                      </p:tavLst>
                                    </p:anim>
                                    <p:animEffect transition="in" filter="fade">
                                      <p:cBhvr>
                                        <p:cTn id="26" dur="1000"/>
                                        <p:tgtEl>
                                          <p:spTgt spid="17"/>
                                        </p:tgtEl>
                                      </p:cBhvr>
                                    </p:animEffect>
                                  </p:childTnLst>
                                </p:cTn>
                              </p:par>
                            </p:childTnLst>
                          </p:cTn>
                        </p:par>
                        <p:par>
                          <p:cTn id="27" fill="hold">
                            <p:stCondLst>
                              <p:cond delay="1500"/>
                            </p:stCondLst>
                            <p:childTnLst>
                              <p:par>
                                <p:cTn id="28" presetID="17" presetClass="entr" presetSubtype="1" fill="hold" grpId="0" nodeType="afterEffect">
                                  <p:stCondLst>
                                    <p:cond delay="0"/>
                                  </p:stCondLst>
                                  <p:iterate type="lt">
                                    <p:tmPct val="10000"/>
                                  </p:iterate>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ppt_h/2"/>
                                          </p:val>
                                        </p:tav>
                                        <p:tav tm="100000">
                                          <p:val>
                                            <p:strVal val="#ppt_y"/>
                                          </p:val>
                                        </p:tav>
                                      </p:tavLst>
                                    </p:anim>
                                    <p:anim calcmode="lin" valueType="num">
                                      <p:cBhvr>
                                        <p:cTn id="32" dur="500" fill="hold"/>
                                        <p:tgtEl>
                                          <p:spTgt spid="25"/>
                                        </p:tgtEl>
                                        <p:attrNameLst>
                                          <p:attrName>ppt_w</p:attrName>
                                        </p:attrNameLst>
                                      </p:cBhvr>
                                      <p:tavLst>
                                        <p:tav tm="0">
                                          <p:val>
                                            <p:strVal val="#ppt_w"/>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childTnLst>
                                </p:cTn>
                              </p:par>
                              <p:par>
                                <p:cTn id="34" presetID="10" presetClass="entr" presetSubtype="0" fill="hold" grpId="0" nodeType="with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p:stCondLst>
                              <p:cond delay="2500"/>
                            </p:stCondLst>
                            <p:childTnLst>
                              <p:par>
                                <p:cTn id="38" presetID="17" presetClass="entr" presetSubtype="1" fill="hold" grpId="0" nodeType="afterEffect">
                                  <p:stCondLst>
                                    <p:cond delay="0"/>
                                  </p:stCondLst>
                                  <p:iterate type="lt">
                                    <p:tmPct val="10000"/>
                                  </p:iterate>
                                  <p:childTnLst>
                                    <p:set>
                                      <p:cBhvr>
                                        <p:cTn id="39" dur="1" fill="hold">
                                          <p:stCondLst>
                                            <p:cond delay="0"/>
                                          </p:stCondLst>
                                        </p:cTn>
                                        <p:tgtEl>
                                          <p:spTgt spid="27"/>
                                        </p:tgtEl>
                                        <p:attrNameLst>
                                          <p:attrName>style.visibility</p:attrName>
                                        </p:attrNameLst>
                                      </p:cBhvr>
                                      <p:to>
                                        <p:strVal val="visible"/>
                                      </p:to>
                                    </p:set>
                                    <p:anim calcmode="lin" valueType="num">
                                      <p:cBhvr>
                                        <p:cTn id="40" dur="500" fill="hold"/>
                                        <p:tgtEl>
                                          <p:spTgt spid="27"/>
                                        </p:tgtEl>
                                        <p:attrNameLst>
                                          <p:attrName>ppt_x</p:attrName>
                                        </p:attrNameLst>
                                      </p:cBhvr>
                                      <p:tavLst>
                                        <p:tav tm="0">
                                          <p:val>
                                            <p:strVal val="#ppt_x"/>
                                          </p:val>
                                        </p:tav>
                                        <p:tav tm="100000">
                                          <p:val>
                                            <p:strVal val="#ppt_x"/>
                                          </p:val>
                                        </p:tav>
                                      </p:tavLst>
                                    </p:anim>
                                    <p:anim calcmode="lin" valueType="num">
                                      <p:cBhvr>
                                        <p:cTn id="41" dur="500" fill="hold"/>
                                        <p:tgtEl>
                                          <p:spTgt spid="27"/>
                                        </p:tgtEl>
                                        <p:attrNameLst>
                                          <p:attrName>ppt_y</p:attrName>
                                        </p:attrNameLst>
                                      </p:cBhvr>
                                      <p:tavLst>
                                        <p:tav tm="0">
                                          <p:val>
                                            <p:strVal val="#ppt_y-#ppt_h/2"/>
                                          </p:val>
                                        </p:tav>
                                        <p:tav tm="100000">
                                          <p:val>
                                            <p:strVal val="#ppt_y"/>
                                          </p:val>
                                        </p:tav>
                                      </p:tavLst>
                                    </p:anim>
                                    <p:anim calcmode="lin" valueType="num">
                                      <p:cBhvr>
                                        <p:cTn id="42" dur="500" fill="hold"/>
                                        <p:tgtEl>
                                          <p:spTgt spid="27"/>
                                        </p:tgtEl>
                                        <p:attrNameLst>
                                          <p:attrName>ppt_w</p:attrName>
                                        </p:attrNameLst>
                                      </p:cBhvr>
                                      <p:tavLst>
                                        <p:tav tm="0">
                                          <p:val>
                                            <p:strVal val="#ppt_w"/>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childTnLst>
                                </p:cTn>
                              </p:par>
                              <p:par>
                                <p:cTn id="44" presetID="10" presetClass="entr" presetSubtype="0"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fade">
                                      <p:cBhvr>
                                        <p:cTn id="46" dur="500"/>
                                        <p:tgtEl>
                                          <p:spTgt spid="28"/>
                                        </p:tgtEl>
                                      </p:cBhvr>
                                    </p:animEffect>
                                  </p:childTnLst>
                                </p:cTn>
                              </p:par>
                            </p:childTnLst>
                          </p:cTn>
                        </p:par>
                        <p:par>
                          <p:cTn id="47" fill="hold">
                            <p:stCondLst>
                              <p:cond delay="3500"/>
                            </p:stCondLst>
                            <p:childTnLst>
                              <p:par>
                                <p:cTn id="48" presetID="17" presetClass="entr" presetSubtype="1" fill="hold" grpId="0" nodeType="afterEffect">
                                  <p:stCondLst>
                                    <p:cond delay="0"/>
                                  </p:stCondLst>
                                  <p:iterate type="lt">
                                    <p:tmPct val="10000"/>
                                  </p:iterate>
                                  <p:childTnLst>
                                    <p:set>
                                      <p:cBhvr>
                                        <p:cTn id="49" dur="1" fill="hold">
                                          <p:stCondLst>
                                            <p:cond delay="0"/>
                                          </p:stCondLst>
                                        </p:cTn>
                                        <p:tgtEl>
                                          <p:spTgt spid="29"/>
                                        </p:tgtEl>
                                        <p:attrNameLst>
                                          <p:attrName>style.visibility</p:attrName>
                                        </p:attrNameLst>
                                      </p:cBhvr>
                                      <p:to>
                                        <p:strVal val="visible"/>
                                      </p:to>
                                    </p:set>
                                    <p:anim calcmode="lin" valueType="num">
                                      <p:cBhvr>
                                        <p:cTn id="50" dur="500" fill="hold"/>
                                        <p:tgtEl>
                                          <p:spTgt spid="29"/>
                                        </p:tgtEl>
                                        <p:attrNameLst>
                                          <p:attrName>ppt_x</p:attrName>
                                        </p:attrNameLst>
                                      </p:cBhvr>
                                      <p:tavLst>
                                        <p:tav tm="0">
                                          <p:val>
                                            <p:strVal val="#ppt_x"/>
                                          </p:val>
                                        </p:tav>
                                        <p:tav tm="100000">
                                          <p:val>
                                            <p:strVal val="#ppt_x"/>
                                          </p:val>
                                        </p:tav>
                                      </p:tavLst>
                                    </p:anim>
                                    <p:anim calcmode="lin" valueType="num">
                                      <p:cBhvr>
                                        <p:cTn id="51" dur="500" fill="hold"/>
                                        <p:tgtEl>
                                          <p:spTgt spid="29"/>
                                        </p:tgtEl>
                                        <p:attrNameLst>
                                          <p:attrName>ppt_y</p:attrName>
                                        </p:attrNameLst>
                                      </p:cBhvr>
                                      <p:tavLst>
                                        <p:tav tm="0">
                                          <p:val>
                                            <p:strVal val="#ppt_y-#ppt_h/2"/>
                                          </p:val>
                                        </p:tav>
                                        <p:tav tm="100000">
                                          <p:val>
                                            <p:strVal val="#ppt_y"/>
                                          </p:val>
                                        </p:tav>
                                      </p:tavLst>
                                    </p:anim>
                                    <p:anim calcmode="lin" valueType="num">
                                      <p:cBhvr>
                                        <p:cTn id="52" dur="500" fill="hold"/>
                                        <p:tgtEl>
                                          <p:spTgt spid="29"/>
                                        </p:tgtEl>
                                        <p:attrNameLst>
                                          <p:attrName>ppt_w</p:attrName>
                                        </p:attrNameLst>
                                      </p:cBhvr>
                                      <p:tavLst>
                                        <p:tav tm="0">
                                          <p:val>
                                            <p:strVal val="#ppt_w"/>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childTnLst>
                                </p:cTn>
                              </p:par>
                              <p:par>
                                <p:cTn id="54" presetID="10" presetClass="entr" presetSubtype="0" fill="hold" grpId="0" nodeType="with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500"/>
                                        <p:tgtEl>
                                          <p:spTgt spid="30"/>
                                        </p:tgtEl>
                                      </p:cBhvr>
                                    </p:animEffect>
                                  </p:childTnLst>
                                </p:cTn>
                              </p:par>
                            </p:childTnLst>
                          </p:cTn>
                        </p:par>
                        <p:par>
                          <p:cTn id="57" fill="hold">
                            <p:stCondLst>
                              <p:cond delay="450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31"/>
                                        </p:tgtEl>
                                        <p:attrNameLst>
                                          <p:attrName>style.visibility</p:attrName>
                                        </p:attrNameLst>
                                      </p:cBhvr>
                                      <p:to>
                                        <p:strVal val="visible"/>
                                      </p:to>
                                    </p:set>
                                    <p:anim calcmode="lin" valueType="num">
                                      <p:cBhvr>
                                        <p:cTn id="60" dur="500" fill="hold"/>
                                        <p:tgtEl>
                                          <p:spTgt spid="31"/>
                                        </p:tgtEl>
                                        <p:attrNameLst>
                                          <p:attrName>ppt_x</p:attrName>
                                        </p:attrNameLst>
                                      </p:cBhvr>
                                      <p:tavLst>
                                        <p:tav tm="0">
                                          <p:val>
                                            <p:strVal val="#ppt_x"/>
                                          </p:val>
                                        </p:tav>
                                        <p:tav tm="100000">
                                          <p:val>
                                            <p:strVal val="#ppt_x"/>
                                          </p:val>
                                        </p:tav>
                                      </p:tavLst>
                                    </p:anim>
                                    <p:anim calcmode="lin" valueType="num">
                                      <p:cBhvr>
                                        <p:cTn id="61" dur="500" fill="hold"/>
                                        <p:tgtEl>
                                          <p:spTgt spid="31"/>
                                        </p:tgtEl>
                                        <p:attrNameLst>
                                          <p:attrName>ppt_y</p:attrName>
                                        </p:attrNameLst>
                                      </p:cBhvr>
                                      <p:tavLst>
                                        <p:tav tm="0">
                                          <p:val>
                                            <p:strVal val="#ppt_y-#ppt_h/2"/>
                                          </p:val>
                                        </p:tav>
                                        <p:tav tm="100000">
                                          <p:val>
                                            <p:strVal val="#ppt_y"/>
                                          </p:val>
                                        </p:tav>
                                      </p:tavLst>
                                    </p:anim>
                                    <p:anim calcmode="lin" valueType="num">
                                      <p:cBhvr>
                                        <p:cTn id="62" dur="500" fill="hold"/>
                                        <p:tgtEl>
                                          <p:spTgt spid="31"/>
                                        </p:tgtEl>
                                        <p:attrNameLst>
                                          <p:attrName>ppt_w</p:attrName>
                                        </p:attrNameLst>
                                      </p:cBhvr>
                                      <p:tavLst>
                                        <p:tav tm="0">
                                          <p:val>
                                            <p:strVal val="#ppt_w"/>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childTnLst>
                                </p:cTn>
                              </p:par>
                              <p:par>
                                <p:cTn id="64" presetID="10"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p:bldP spid="25" grpId="0"/>
      <p:bldP spid="26" grpId="0"/>
      <p:bldP spid="27" grpId="0"/>
      <p:bldP spid="28" grpId="0"/>
      <p:bldP spid="29" grpId="0"/>
      <p:bldP spid="30"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sp>
        <p:nvSpPr>
          <p:cNvPr id="6" name="Freeform 10"/>
          <p:cNvSpPr>
            <a:spLocks noEditPoints="1"/>
          </p:cNvSpPr>
          <p:nvPr/>
        </p:nvSpPr>
        <p:spPr bwMode="auto">
          <a:xfrm>
            <a:off x="530812" y="2707076"/>
            <a:ext cx="1983998" cy="213039"/>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5 w 3467"/>
              <a:gd name="T11" fmla="*/ 374 h 374"/>
              <a:gd name="T12" fmla="*/ 1905 w 3467"/>
              <a:gd name="T13" fmla="*/ 238 h 374"/>
              <a:gd name="T14" fmla="*/ 2014 w 3467"/>
              <a:gd name="T15" fmla="*/ 103 h 374"/>
              <a:gd name="T16" fmla="*/ 1795 w 3467"/>
              <a:gd name="T17" fmla="*/ 103 h 374"/>
              <a:gd name="T18" fmla="*/ 1577 w 3467"/>
              <a:gd name="T19" fmla="*/ 103 h 374"/>
              <a:gd name="T20" fmla="*/ 1686 w 3467"/>
              <a:gd name="T21" fmla="*/ 238 h 374"/>
              <a:gd name="T22" fmla="*/ 1795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rgbClr val="92D050"/>
          </a:solid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latin typeface="微软雅黑" panose="020B0503020204020204" pitchFamily="34" charset="-122"/>
              <a:ea typeface="微软雅黑" panose="020B0503020204020204" pitchFamily="34" charset="-122"/>
            </a:endParaRPr>
          </a:p>
        </p:txBody>
      </p:sp>
      <p:sp>
        <p:nvSpPr>
          <p:cNvPr id="7" name="Freeform 11"/>
          <p:cNvSpPr>
            <a:spLocks noEditPoints="1"/>
          </p:cNvSpPr>
          <p:nvPr/>
        </p:nvSpPr>
        <p:spPr bwMode="auto">
          <a:xfrm>
            <a:off x="2606452" y="2707076"/>
            <a:ext cx="1983998" cy="213039"/>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rgbClr val="3AC1D3"/>
          </a:solid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latin typeface="微软雅黑" panose="020B0503020204020204" pitchFamily="34" charset="-122"/>
              <a:ea typeface="微软雅黑" panose="020B0503020204020204" pitchFamily="34" charset="-122"/>
            </a:endParaRPr>
          </a:p>
        </p:txBody>
      </p:sp>
      <p:sp>
        <p:nvSpPr>
          <p:cNvPr id="8" name="Freeform 12"/>
          <p:cNvSpPr>
            <a:spLocks noEditPoints="1"/>
          </p:cNvSpPr>
          <p:nvPr/>
        </p:nvSpPr>
        <p:spPr bwMode="auto">
          <a:xfrm>
            <a:off x="4667809" y="2707076"/>
            <a:ext cx="1983998" cy="213039"/>
          </a:xfrm>
          <a:custGeom>
            <a:avLst/>
            <a:gdLst>
              <a:gd name="T0" fmla="*/ 0 w 3467"/>
              <a:gd name="T1" fmla="*/ 51 h 374"/>
              <a:gd name="T2" fmla="*/ 3467 w 3467"/>
              <a:gd name="T3" fmla="*/ 51 h 374"/>
              <a:gd name="T4" fmla="*/ 3467 w 3467"/>
              <a:gd name="T5" fmla="*/ 0 h 374"/>
              <a:gd name="T6" fmla="*/ 0 w 3467"/>
              <a:gd name="T7" fmla="*/ 0 h 374"/>
              <a:gd name="T8" fmla="*/ 0 w 3467"/>
              <a:gd name="T9" fmla="*/ 51 h 374"/>
              <a:gd name="T10" fmla="*/ 1796 w 3467"/>
              <a:gd name="T11" fmla="*/ 374 h 374"/>
              <a:gd name="T12" fmla="*/ 1905 w 3467"/>
              <a:gd name="T13" fmla="*/ 238 h 374"/>
              <a:gd name="T14" fmla="*/ 2014 w 3467"/>
              <a:gd name="T15" fmla="*/ 103 h 374"/>
              <a:gd name="T16" fmla="*/ 1796 w 3467"/>
              <a:gd name="T17" fmla="*/ 103 h 374"/>
              <a:gd name="T18" fmla="*/ 1577 w 3467"/>
              <a:gd name="T19" fmla="*/ 103 h 374"/>
              <a:gd name="T20" fmla="*/ 1686 w 3467"/>
              <a:gd name="T21" fmla="*/ 238 h 374"/>
              <a:gd name="T22" fmla="*/ 1796 w 3467"/>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rgbClr val="92D050"/>
          </a:solid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latin typeface="微软雅黑" panose="020B0503020204020204" pitchFamily="34" charset="-122"/>
              <a:ea typeface="微软雅黑" panose="020B0503020204020204" pitchFamily="34" charset="-122"/>
            </a:endParaRPr>
          </a:p>
        </p:txBody>
      </p:sp>
      <p:sp>
        <p:nvSpPr>
          <p:cNvPr id="9" name="Freeform 13"/>
          <p:cNvSpPr>
            <a:spLocks noEditPoints="1"/>
          </p:cNvSpPr>
          <p:nvPr/>
        </p:nvSpPr>
        <p:spPr bwMode="auto">
          <a:xfrm>
            <a:off x="6738688" y="2707076"/>
            <a:ext cx="1983998" cy="213039"/>
          </a:xfrm>
          <a:custGeom>
            <a:avLst/>
            <a:gdLst>
              <a:gd name="T0" fmla="*/ 0 w 3466"/>
              <a:gd name="T1" fmla="*/ 51 h 374"/>
              <a:gd name="T2" fmla="*/ 3466 w 3466"/>
              <a:gd name="T3" fmla="*/ 51 h 374"/>
              <a:gd name="T4" fmla="*/ 3466 w 3466"/>
              <a:gd name="T5" fmla="*/ 0 h 374"/>
              <a:gd name="T6" fmla="*/ 0 w 3466"/>
              <a:gd name="T7" fmla="*/ 0 h 374"/>
              <a:gd name="T8" fmla="*/ 0 w 3466"/>
              <a:gd name="T9" fmla="*/ 51 h 374"/>
              <a:gd name="T10" fmla="*/ 1795 w 3466"/>
              <a:gd name="T11" fmla="*/ 374 h 374"/>
              <a:gd name="T12" fmla="*/ 1904 w 3466"/>
              <a:gd name="T13" fmla="*/ 238 h 374"/>
              <a:gd name="T14" fmla="*/ 2013 w 3466"/>
              <a:gd name="T15" fmla="*/ 103 h 374"/>
              <a:gd name="T16" fmla="*/ 1795 w 3466"/>
              <a:gd name="T17" fmla="*/ 103 h 374"/>
              <a:gd name="T18" fmla="*/ 1576 w 3466"/>
              <a:gd name="T19" fmla="*/ 103 h 374"/>
              <a:gd name="T20" fmla="*/ 1686 w 3466"/>
              <a:gd name="T21" fmla="*/ 238 h 374"/>
              <a:gd name="T22" fmla="*/ 1795 w 3466"/>
              <a:gd name="T23" fmla="*/ 374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rgbClr val="3AC1D3"/>
          </a:solid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530547" y="3110803"/>
            <a:ext cx="1969372" cy="276838"/>
          </a:xfrm>
          <a:prstGeom prst="rect">
            <a:avLst/>
          </a:prstGeom>
          <a:solidFill>
            <a:srgbClr val="92D050"/>
          </a:solidFill>
        </p:spPr>
        <p:txBody>
          <a:bodyPr wrap="square" lIns="68549" tIns="34274" rIns="68549" bIns="34274" rtlCol="0">
            <a:spAutoFit/>
          </a:bodyPr>
          <a:lstStyle/>
          <a:p>
            <a:pPr algn="ctr"/>
            <a:r>
              <a:rPr lang="zh-CN" altLang="en-US" sz="1349" b="1" dirty="0">
                <a:solidFill>
                  <a:schemeClr val="bg1"/>
                </a:solidFill>
                <a:latin typeface="微软雅黑" panose="020B0503020204020204" pitchFamily="34" charset="-122"/>
                <a:ea typeface="微软雅黑" panose="020B0503020204020204" pitchFamily="34" charset="-122"/>
              </a:rPr>
              <a:t>添加标题</a:t>
            </a:r>
            <a:endParaRPr lang="en-US" altLang="zh-CN" sz="1349" b="1" dirty="0">
              <a:solidFill>
                <a:schemeClr val="bg1"/>
              </a:solidFill>
              <a:latin typeface="微软雅黑" panose="020B0503020204020204" pitchFamily="34" charset="-122"/>
              <a:ea typeface="微软雅黑" panose="020B0503020204020204" pitchFamily="34" charset="-122"/>
            </a:endParaRPr>
          </a:p>
        </p:txBody>
      </p:sp>
      <p:sp>
        <p:nvSpPr>
          <p:cNvPr id="11" name="TextBox 12"/>
          <p:cNvSpPr txBox="1"/>
          <p:nvPr/>
        </p:nvSpPr>
        <p:spPr>
          <a:xfrm>
            <a:off x="511592" y="3454663"/>
            <a:ext cx="1984974" cy="746326"/>
          </a:xfrm>
          <a:prstGeom prst="rect">
            <a:avLst/>
          </a:prstGeom>
          <a:noFill/>
        </p:spPr>
        <p:txBody>
          <a:bodyPr wrap="square" lIns="68549" tIns="34274" rIns="68549" bIns="34274" rtlCol="0">
            <a:spAutoFit/>
          </a:bodyPr>
          <a:lstStyle/>
          <a:p>
            <a:pPr algn="ct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TextBox 13"/>
          <p:cNvSpPr txBox="1"/>
          <p:nvPr/>
        </p:nvSpPr>
        <p:spPr>
          <a:xfrm>
            <a:off x="2628070" y="3110803"/>
            <a:ext cx="1969372" cy="276838"/>
          </a:xfrm>
          <a:prstGeom prst="rect">
            <a:avLst/>
          </a:prstGeom>
          <a:solidFill>
            <a:srgbClr val="3AC1D3"/>
          </a:solidFill>
        </p:spPr>
        <p:txBody>
          <a:bodyPr wrap="square" lIns="68549" tIns="34274" rIns="68549" bIns="34274" rtlCol="0">
            <a:spAutoFit/>
          </a:bodyPr>
          <a:lstStyle/>
          <a:p>
            <a:pPr algn="ctr"/>
            <a:r>
              <a:rPr lang="zh-CN" altLang="en-US" sz="1349" b="1" dirty="0">
                <a:solidFill>
                  <a:schemeClr val="bg1"/>
                </a:solidFill>
                <a:latin typeface="微软雅黑" panose="020B0503020204020204" pitchFamily="34" charset="-122"/>
                <a:ea typeface="微软雅黑" panose="020B0503020204020204" pitchFamily="34" charset="-122"/>
              </a:rPr>
              <a:t>添加标题</a:t>
            </a:r>
            <a:endParaRPr lang="en-US" altLang="zh-CN" sz="1349" b="1" dirty="0">
              <a:solidFill>
                <a:schemeClr val="bg1"/>
              </a:solidFill>
              <a:latin typeface="微软雅黑" panose="020B0503020204020204" pitchFamily="34" charset="-122"/>
              <a:ea typeface="微软雅黑" panose="020B0503020204020204" pitchFamily="34" charset="-122"/>
            </a:endParaRPr>
          </a:p>
        </p:txBody>
      </p:sp>
      <p:sp>
        <p:nvSpPr>
          <p:cNvPr id="13" name="TextBox 14"/>
          <p:cNvSpPr txBox="1"/>
          <p:nvPr/>
        </p:nvSpPr>
        <p:spPr>
          <a:xfrm>
            <a:off x="4715361" y="3110803"/>
            <a:ext cx="1969372" cy="276838"/>
          </a:xfrm>
          <a:prstGeom prst="rect">
            <a:avLst/>
          </a:prstGeom>
          <a:solidFill>
            <a:srgbClr val="92D050"/>
          </a:solidFill>
        </p:spPr>
        <p:txBody>
          <a:bodyPr wrap="square" lIns="68549" tIns="34274" rIns="68549" bIns="34274" rtlCol="0">
            <a:spAutoFit/>
          </a:bodyPr>
          <a:lstStyle/>
          <a:p>
            <a:pPr algn="ctr"/>
            <a:r>
              <a:rPr lang="zh-CN" altLang="en-US" sz="1349" b="1" dirty="0">
                <a:solidFill>
                  <a:schemeClr val="bg1"/>
                </a:solidFill>
                <a:latin typeface="微软雅黑" panose="020B0503020204020204" pitchFamily="34" charset="-122"/>
                <a:ea typeface="微软雅黑" panose="020B0503020204020204" pitchFamily="34" charset="-122"/>
              </a:rPr>
              <a:t>添加标题</a:t>
            </a:r>
            <a:endParaRPr lang="en-US" altLang="zh-CN" sz="1349" b="1" dirty="0">
              <a:solidFill>
                <a:schemeClr val="bg1"/>
              </a:solidFill>
              <a:latin typeface="微软雅黑" panose="020B0503020204020204" pitchFamily="34" charset="-122"/>
              <a:ea typeface="微软雅黑" panose="020B0503020204020204" pitchFamily="34" charset="-122"/>
            </a:endParaRPr>
          </a:p>
        </p:txBody>
      </p:sp>
      <p:sp>
        <p:nvSpPr>
          <p:cNvPr id="14" name="TextBox 15"/>
          <p:cNvSpPr txBox="1"/>
          <p:nvPr/>
        </p:nvSpPr>
        <p:spPr>
          <a:xfrm>
            <a:off x="6761727" y="3110803"/>
            <a:ext cx="1969372" cy="276838"/>
          </a:xfrm>
          <a:prstGeom prst="rect">
            <a:avLst/>
          </a:prstGeom>
          <a:solidFill>
            <a:srgbClr val="3AC1D3"/>
          </a:solidFill>
        </p:spPr>
        <p:txBody>
          <a:bodyPr wrap="square" lIns="68549" tIns="34274" rIns="68549" bIns="34274" rtlCol="0">
            <a:spAutoFit/>
          </a:bodyPr>
          <a:lstStyle/>
          <a:p>
            <a:pPr algn="ctr"/>
            <a:r>
              <a:rPr lang="zh-CN" altLang="en-US" sz="1349" b="1" dirty="0">
                <a:solidFill>
                  <a:schemeClr val="bg1"/>
                </a:solidFill>
                <a:latin typeface="微软雅黑" panose="020B0503020204020204" pitchFamily="34" charset="-122"/>
                <a:ea typeface="微软雅黑" panose="020B0503020204020204" pitchFamily="34" charset="-122"/>
              </a:rPr>
              <a:t>添加标题</a:t>
            </a:r>
            <a:endParaRPr lang="en-US" altLang="zh-CN" sz="1349" b="1" dirty="0">
              <a:solidFill>
                <a:schemeClr val="bg1"/>
              </a:solidFill>
              <a:latin typeface="微软雅黑" panose="020B0503020204020204" pitchFamily="34" charset="-122"/>
              <a:ea typeface="微软雅黑" panose="020B0503020204020204" pitchFamily="34" charset="-122"/>
            </a:endParaRPr>
          </a:p>
        </p:txBody>
      </p:sp>
      <p:sp>
        <p:nvSpPr>
          <p:cNvPr id="15" name="TextBox 16"/>
          <p:cNvSpPr txBox="1"/>
          <p:nvPr/>
        </p:nvSpPr>
        <p:spPr>
          <a:xfrm>
            <a:off x="2598884" y="3454663"/>
            <a:ext cx="1984974" cy="915603"/>
          </a:xfrm>
          <a:prstGeom prst="rect">
            <a:avLst/>
          </a:prstGeom>
          <a:noFill/>
        </p:spPr>
        <p:txBody>
          <a:bodyPr wrap="square" lIns="68549" tIns="34274" rIns="68549" bIns="34274" rtlCol="0">
            <a:spAutoFit/>
          </a:bodyPr>
          <a:lstStyle/>
          <a:p>
            <a:pPr algn="ct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a:p>
            <a:pPr algn="ct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17"/>
          <p:cNvSpPr txBox="1"/>
          <p:nvPr/>
        </p:nvSpPr>
        <p:spPr>
          <a:xfrm>
            <a:off x="4679969" y="3454663"/>
            <a:ext cx="1984974" cy="746326"/>
          </a:xfrm>
          <a:prstGeom prst="rect">
            <a:avLst/>
          </a:prstGeom>
          <a:noFill/>
        </p:spPr>
        <p:txBody>
          <a:bodyPr wrap="square" lIns="68549" tIns="34274" rIns="68549" bIns="34274" rtlCol="0">
            <a:spAutoFit/>
          </a:bodyPr>
          <a:lstStyle/>
          <a:p>
            <a:pPr algn="ct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18"/>
          <p:cNvSpPr txBox="1"/>
          <p:nvPr/>
        </p:nvSpPr>
        <p:spPr>
          <a:xfrm>
            <a:off x="6767262" y="3454663"/>
            <a:ext cx="1984974" cy="915603"/>
          </a:xfrm>
          <a:prstGeom prst="rect">
            <a:avLst/>
          </a:prstGeom>
          <a:noFill/>
        </p:spPr>
        <p:txBody>
          <a:bodyPr wrap="square" lIns="68549" tIns="34274" rIns="68549" bIns="34274" rtlCol="0">
            <a:spAutoFit/>
          </a:bodyPr>
          <a:lstStyle/>
          <a:p>
            <a:pPr algn="ct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详写内容</a:t>
            </a:r>
            <a:r>
              <a:rPr lang="en-US" altLang="zh-CN" sz="1100"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100" dirty="0" smtClean="0">
                <a:solidFill>
                  <a:schemeClr val="tx1">
                    <a:lumMod val="85000"/>
                    <a:lumOff val="1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p>
          <a:p>
            <a:pPr algn="ctr"/>
            <a:endPar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Rectangle 6"/>
          <p:cNvSpPr>
            <a:spLocks noChangeArrowheads="1"/>
          </p:cNvSpPr>
          <p:nvPr/>
        </p:nvSpPr>
        <p:spPr bwMode="auto">
          <a:xfrm>
            <a:off x="536764" y="1131303"/>
            <a:ext cx="1979237" cy="1537688"/>
          </a:xfrm>
          <a:prstGeom prst="rect">
            <a:avLst/>
          </a:prstGeom>
          <a:blipFill>
            <a:blip r:embed="rId2"/>
            <a:stretch>
              <a:fillRect/>
            </a:stretch>
          </a:blip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latin typeface="微软雅黑" panose="020B0503020204020204" pitchFamily="34" charset="-122"/>
              <a:ea typeface="微软雅黑" panose="020B0503020204020204" pitchFamily="34" charset="-122"/>
            </a:endParaRPr>
          </a:p>
        </p:txBody>
      </p:sp>
      <p:sp>
        <p:nvSpPr>
          <p:cNvPr id="19" name="Rectangle 7"/>
          <p:cNvSpPr>
            <a:spLocks noChangeArrowheads="1"/>
          </p:cNvSpPr>
          <p:nvPr/>
        </p:nvSpPr>
        <p:spPr bwMode="auto">
          <a:xfrm>
            <a:off x="2605262" y="1131303"/>
            <a:ext cx="1979237" cy="1537688"/>
          </a:xfrm>
          <a:prstGeom prst="rect">
            <a:avLst/>
          </a:prstGeom>
          <a:blipFill>
            <a:blip r:embed="rId3"/>
            <a:stretch>
              <a:fillRect/>
            </a:stretch>
          </a:blip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latin typeface="微软雅黑" panose="020B0503020204020204" pitchFamily="34" charset="-122"/>
              <a:ea typeface="微软雅黑" panose="020B0503020204020204" pitchFamily="34" charset="-122"/>
            </a:endParaRPr>
          </a:p>
        </p:txBody>
      </p:sp>
      <p:sp>
        <p:nvSpPr>
          <p:cNvPr id="20" name="Rectangle 8"/>
          <p:cNvSpPr>
            <a:spLocks noChangeArrowheads="1"/>
          </p:cNvSpPr>
          <p:nvPr/>
        </p:nvSpPr>
        <p:spPr bwMode="auto">
          <a:xfrm>
            <a:off x="4673761" y="1131303"/>
            <a:ext cx="1979237" cy="1537688"/>
          </a:xfrm>
          <a:prstGeom prst="rect">
            <a:avLst/>
          </a:prstGeom>
          <a:blipFill>
            <a:blip r:embed="rId4"/>
            <a:stretch>
              <a:fillRect/>
            </a:stretch>
          </a:blip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latin typeface="微软雅黑" panose="020B0503020204020204" pitchFamily="34" charset="-122"/>
              <a:ea typeface="微软雅黑" panose="020B0503020204020204" pitchFamily="34" charset="-122"/>
            </a:endParaRPr>
          </a:p>
        </p:txBody>
      </p:sp>
      <p:sp>
        <p:nvSpPr>
          <p:cNvPr id="21" name="Rectangle 9"/>
          <p:cNvSpPr>
            <a:spLocks noChangeArrowheads="1"/>
          </p:cNvSpPr>
          <p:nvPr/>
        </p:nvSpPr>
        <p:spPr bwMode="auto">
          <a:xfrm>
            <a:off x="6742258" y="1131303"/>
            <a:ext cx="1978046" cy="1537688"/>
          </a:xfrm>
          <a:prstGeom prst="rect">
            <a:avLst/>
          </a:prstGeom>
          <a:blipFill>
            <a:blip r:embed="rId5"/>
            <a:stretch>
              <a:fillRect/>
            </a:stretch>
          </a:blip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5115180"/>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4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60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1600"/>
                            </p:stCondLst>
                            <p:childTnLst>
                              <p:par>
                                <p:cTn id="26" presetID="47" presetClass="entr" presetSubtype="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10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anim calcmode="lin" valueType="num">
                                      <p:cBhvr>
                                        <p:cTn id="34" dur="500" fill="hold"/>
                                        <p:tgtEl>
                                          <p:spTgt spid="7"/>
                                        </p:tgtEl>
                                        <p:attrNameLst>
                                          <p:attrName>ppt_x</p:attrName>
                                        </p:attrNameLst>
                                      </p:cBhvr>
                                      <p:tavLst>
                                        <p:tav tm="0">
                                          <p:val>
                                            <p:strVal val="#ppt_x"/>
                                          </p:val>
                                        </p:tav>
                                        <p:tav tm="100000">
                                          <p:val>
                                            <p:strVal val="#ppt_x"/>
                                          </p:val>
                                        </p:tav>
                                      </p:tavLst>
                                    </p:anim>
                                    <p:anim calcmode="lin" valueType="num">
                                      <p:cBhvr>
                                        <p:cTn id="35" dur="500" fill="hold"/>
                                        <p:tgtEl>
                                          <p:spTgt spid="7"/>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2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anim calcmode="lin" valueType="num">
                                      <p:cBhvr>
                                        <p:cTn id="39" dur="500" fill="hold"/>
                                        <p:tgtEl>
                                          <p:spTgt spid="8"/>
                                        </p:tgtEl>
                                        <p:attrNameLst>
                                          <p:attrName>ppt_x</p:attrName>
                                        </p:attrNameLst>
                                      </p:cBhvr>
                                      <p:tavLst>
                                        <p:tav tm="0">
                                          <p:val>
                                            <p:strVal val="#ppt_x"/>
                                          </p:val>
                                        </p:tav>
                                        <p:tav tm="100000">
                                          <p:val>
                                            <p:strVal val="#ppt_x"/>
                                          </p:val>
                                        </p:tav>
                                      </p:tavLst>
                                    </p:anim>
                                    <p:anim calcmode="lin" valueType="num">
                                      <p:cBhvr>
                                        <p:cTn id="40" dur="500" fill="hold"/>
                                        <p:tgtEl>
                                          <p:spTgt spid="8"/>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30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anim calcmode="lin" valueType="num">
                                      <p:cBhvr>
                                        <p:cTn id="44" dur="500" fill="hold"/>
                                        <p:tgtEl>
                                          <p:spTgt spid="9"/>
                                        </p:tgtEl>
                                        <p:attrNameLst>
                                          <p:attrName>ppt_x</p:attrName>
                                        </p:attrNameLst>
                                      </p:cBhvr>
                                      <p:tavLst>
                                        <p:tav tm="0">
                                          <p:val>
                                            <p:strVal val="#ppt_x"/>
                                          </p:val>
                                        </p:tav>
                                        <p:tav tm="100000">
                                          <p:val>
                                            <p:strVal val="#ppt_x"/>
                                          </p:val>
                                        </p:tav>
                                      </p:tavLst>
                                    </p:anim>
                                    <p:anim calcmode="lin" valueType="num">
                                      <p:cBhvr>
                                        <p:cTn id="45" dur="50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2400"/>
                            </p:stCondLst>
                            <p:childTnLst>
                              <p:par>
                                <p:cTn id="47" presetID="2" presetClass="entr" presetSubtype="12" fill="hold" grpId="0" nodeType="after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0-#ppt_w/2"/>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12" fill="hold" grpId="0" nodeType="withEffect">
                                  <p:stCondLst>
                                    <p:cond delay="200"/>
                                  </p:stCondLst>
                                  <p:childTnLst>
                                    <p:set>
                                      <p:cBhvr>
                                        <p:cTn id="52" dur="1" fill="hold">
                                          <p:stCondLst>
                                            <p:cond delay="0"/>
                                          </p:stCondLst>
                                        </p:cTn>
                                        <p:tgtEl>
                                          <p:spTgt spid="12"/>
                                        </p:tgtEl>
                                        <p:attrNameLst>
                                          <p:attrName>style.visibility</p:attrName>
                                        </p:attrNameLst>
                                      </p:cBhvr>
                                      <p:to>
                                        <p:strVal val="visible"/>
                                      </p:to>
                                    </p:set>
                                    <p:anim calcmode="lin" valueType="num">
                                      <p:cBhvr additive="base">
                                        <p:cTn id="53" dur="500" fill="hold"/>
                                        <p:tgtEl>
                                          <p:spTgt spid="12"/>
                                        </p:tgtEl>
                                        <p:attrNameLst>
                                          <p:attrName>ppt_x</p:attrName>
                                        </p:attrNameLst>
                                      </p:cBhvr>
                                      <p:tavLst>
                                        <p:tav tm="0">
                                          <p:val>
                                            <p:strVal val="0-#ppt_w/2"/>
                                          </p:val>
                                        </p:tav>
                                        <p:tav tm="100000">
                                          <p:val>
                                            <p:strVal val="#ppt_x"/>
                                          </p:val>
                                        </p:tav>
                                      </p:tavLst>
                                    </p:anim>
                                    <p:anim calcmode="lin" valueType="num">
                                      <p:cBhvr additive="base">
                                        <p:cTn id="54" dur="500" fill="hold"/>
                                        <p:tgtEl>
                                          <p:spTgt spid="12"/>
                                        </p:tgtEl>
                                        <p:attrNameLst>
                                          <p:attrName>ppt_y</p:attrName>
                                        </p:attrNameLst>
                                      </p:cBhvr>
                                      <p:tavLst>
                                        <p:tav tm="0">
                                          <p:val>
                                            <p:strVal val="1+#ppt_h/2"/>
                                          </p:val>
                                        </p:tav>
                                        <p:tav tm="100000">
                                          <p:val>
                                            <p:strVal val="#ppt_y"/>
                                          </p:val>
                                        </p:tav>
                                      </p:tavLst>
                                    </p:anim>
                                  </p:childTnLst>
                                </p:cTn>
                              </p:par>
                              <p:par>
                                <p:cTn id="55" presetID="2" presetClass="entr" presetSubtype="12" fill="hold" grpId="0" nodeType="withEffect">
                                  <p:stCondLst>
                                    <p:cond delay="40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0-#ppt_w/2"/>
                                          </p:val>
                                        </p:tav>
                                        <p:tav tm="100000">
                                          <p:val>
                                            <p:strVal val="#ppt_x"/>
                                          </p:val>
                                        </p:tav>
                                      </p:tavLst>
                                    </p:anim>
                                    <p:anim calcmode="lin" valueType="num">
                                      <p:cBhvr additive="base">
                                        <p:cTn id="58" dur="500" fill="hold"/>
                                        <p:tgtEl>
                                          <p:spTgt spid="13"/>
                                        </p:tgtEl>
                                        <p:attrNameLst>
                                          <p:attrName>ppt_y</p:attrName>
                                        </p:attrNameLst>
                                      </p:cBhvr>
                                      <p:tavLst>
                                        <p:tav tm="0">
                                          <p:val>
                                            <p:strVal val="1+#ppt_h/2"/>
                                          </p:val>
                                        </p:tav>
                                        <p:tav tm="100000">
                                          <p:val>
                                            <p:strVal val="#ppt_y"/>
                                          </p:val>
                                        </p:tav>
                                      </p:tavLst>
                                    </p:anim>
                                  </p:childTnLst>
                                </p:cTn>
                              </p:par>
                              <p:par>
                                <p:cTn id="59" presetID="2" presetClass="entr" presetSubtype="12" fill="hold" grpId="0" nodeType="withEffect">
                                  <p:stCondLst>
                                    <p:cond delay="60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0-#ppt_w/2"/>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par>
                          <p:cTn id="63" fill="hold">
                            <p:stCondLst>
                              <p:cond delay="3500"/>
                            </p:stCondLst>
                            <p:childTnLst>
                              <p:par>
                                <p:cTn id="64" presetID="22" presetClass="entr" presetSubtype="1"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wipe(up)">
                                      <p:cBhvr>
                                        <p:cTn id="66" dur="500"/>
                                        <p:tgtEl>
                                          <p:spTgt spid="11"/>
                                        </p:tgtEl>
                                      </p:cBhvr>
                                    </p:animEffect>
                                  </p:childTnLst>
                                </p:cTn>
                              </p:par>
                              <p:par>
                                <p:cTn id="67" presetID="22" presetClass="entr" presetSubtype="1" fill="hold" grpId="0" nodeType="withEffect">
                                  <p:stCondLst>
                                    <p:cond delay="200"/>
                                  </p:stCondLst>
                                  <p:childTnLst>
                                    <p:set>
                                      <p:cBhvr>
                                        <p:cTn id="68" dur="1" fill="hold">
                                          <p:stCondLst>
                                            <p:cond delay="0"/>
                                          </p:stCondLst>
                                        </p:cTn>
                                        <p:tgtEl>
                                          <p:spTgt spid="15"/>
                                        </p:tgtEl>
                                        <p:attrNameLst>
                                          <p:attrName>style.visibility</p:attrName>
                                        </p:attrNameLst>
                                      </p:cBhvr>
                                      <p:to>
                                        <p:strVal val="visible"/>
                                      </p:to>
                                    </p:set>
                                    <p:animEffect transition="in" filter="wipe(up)">
                                      <p:cBhvr>
                                        <p:cTn id="69" dur="500"/>
                                        <p:tgtEl>
                                          <p:spTgt spid="15"/>
                                        </p:tgtEl>
                                      </p:cBhvr>
                                    </p:animEffect>
                                  </p:childTnLst>
                                </p:cTn>
                              </p:par>
                              <p:par>
                                <p:cTn id="70" presetID="22" presetClass="entr" presetSubtype="1" fill="hold" grpId="0" nodeType="withEffect">
                                  <p:stCondLst>
                                    <p:cond delay="400"/>
                                  </p:stCondLst>
                                  <p:childTnLst>
                                    <p:set>
                                      <p:cBhvr>
                                        <p:cTn id="71" dur="1" fill="hold">
                                          <p:stCondLst>
                                            <p:cond delay="0"/>
                                          </p:stCondLst>
                                        </p:cTn>
                                        <p:tgtEl>
                                          <p:spTgt spid="16"/>
                                        </p:tgtEl>
                                        <p:attrNameLst>
                                          <p:attrName>style.visibility</p:attrName>
                                        </p:attrNameLst>
                                      </p:cBhvr>
                                      <p:to>
                                        <p:strVal val="visible"/>
                                      </p:to>
                                    </p:set>
                                    <p:animEffect transition="in" filter="wipe(up)">
                                      <p:cBhvr>
                                        <p:cTn id="72" dur="500"/>
                                        <p:tgtEl>
                                          <p:spTgt spid="16"/>
                                        </p:tgtEl>
                                      </p:cBhvr>
                                    </p:animEffect>
                                  </p:childTnLst>
                                </p:cTn>
                              </p:par>
                              <p:par>
                                <p:cTn id="73" presetID="22" presetClass="entr" presetSubtype="1" fill="hold" grpId="0" nodeType="withEffect">
                                  <p:stCondLst>
                                    <p:cond delay="600"/>
                                  </p:stCondLst>
                                  <p:childTnLst>
                                    <p:set>
                                      <p:cBhvr>
                                        <p:cTn id="74" dur="1" fill="hold">
                                          <p:stCondLst>
                                            <p:cond delay="0"/>
                                          </p:stCondLst>
                                        </p:cTn>
                                        <p:tgtEl>
                                          <p:spTgt spid="17"/>
                                        </p:tgtEl>
                                        <p:attrNameLst>
                                          <p:attrName>style.visibility</p:attrName>
                                        </p:attrNameLst>
                                      </p:cBhvr>
                                      <p:to>
                                        <p:strVal val="visible"/>
                                      </p:to>
                                    </p:set>
                                    <p:animEffect transition="in" filter="wipe(up)">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animBg="1"/>
      <p:bldP spid="13" grpId="0" animBg="1"/>
      <p:bldP spid="14" grpId="0" animBg="1"/>
      <p:bldP spid="15" grpId="0"/>
      <p:bldP spid="16" grpId="0"/>
      <p:bldP spid="17" grpId="0"/>
      <p:bldP spid="18" grpId="0" animBg="1"/>
      <p:bldP spid="19" grpId="0" animBg="1"/>
      <p:bldP spid="20" grpId="0" animBg="1"/>
      <p:bldP spid="2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cxnSp>
        <p:nvCxnSpPr>
          <p:cNvPr id="6" name="直接连接符 5"/>
          <p:cNvCxnSpPr/>
          <p:nvPr/>
        </p:nvCxnSpPr>
        <p:spPr>
          <a:xfrm>
            <a:off x="3366630" y="1954214"/>
            <a:ext cx="125707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66630" y="2524168"/>
            <a:ext cx="127376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3366630" y="3094122"/>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366630" y="3664075"/>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10" name="AutoShape 4"/>
          <p:cNvSpPr>
            <a:spLocks noChangeAspect="1" noChangeArrowheads="1" noTextEdit="1"/>
          </p:cNvSpPr>
          <p:nvPr/>
        </p:nvSpPr>
        <p:spPr bwMode="auto">
          <a:xfrm>
            <a:off x="1527761" y="1436960"/>
            <a:ext cx="18684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6"/>
          <p:cNvSpPr>
            <a:spLocks/>
          </p:cNvSpPr>
          <p:nvPr/>
        </p:nvSpPr>
        <p:spPr bwMode="auto">
          <a:xfrm>
            <a:off x="1115616" y="1203598"/>
            <a:ext cx="2282219" cy="135572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3AC1D3"/>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2" name="Freeform 7"/>
          <p:cNvSpPr>
            <a:spLocks/>
          </p:cNvSpPr>
          <p:nvPr/>
        </p:nvSpPr>
        <p:spPr bwMode="auto">
          <a:xfrm>
            <a:off x="1115616" y="1779860"/>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92D050"/>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3" name="Freeform 8"/>
          <p:cNvSpPr>
            <a:spLocks/>
          </p:cNvSpPr>
          <p:nvPr/>
        </p:nvSpPr>
        <p:spPr bwMode="auto">
          <a:xfrm>
            <a:off x="1115616" y="2357710"/>
            <a:ext cx="2282219" cy="1354138"/>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3AC1D3"/>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4" name="Freeform 9"/>
          <p:cNvSpPr>
            <a:spLocks/>
          </p:cNvSpPr>
          <p:nvPr/>
        </p:nvSpPr>
        <p:spPr bwMode="auto">
          <a:xfrm>
            <a:off x="1115616" y="2932385"/>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92D050"/>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cxnSp>
        <p:nvCxnSpPr>
          <p:cNvPr id="15" name="直接连接符 14"/>
          <p:cNvCxnSpPr/>
          <p:nvPr/>
        </p:nvCxnSpPr>
        <p:spPr>
          <a:xfrm>
            <a:off x="1043608" y="1657712"/>
            <a:ext cx="0" cy="2232248"/>
          </a:xfrm>
          <a:prstGeom prst="line">
            <a:avLst/>
          </a:prstGeom>
          <a:ln w="38100">
            <a:solidFill>
              <a:srgbClr val="3AC1D3"/>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187626" y="1695822"/>
            <a:ext cx="693635" cy="246221"/>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01</a:t>
            </a:r>
          </a:p>
        </p:txBody>
      </p:sp>
      <p:sp>
        <p:nvSpPr>
          <p:cNvPr id="17" name="矩形 16"/>
          <p:cNvSpPr/>
          <p:nvPr/>
        </p:nvSpPr>
        <p:spPr>
          <a:xfrm>
            <a:off x="1187625" y="2235080"/>
            <a:ext cx="693635" cy="246221"/>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02</a:t>
            </a:r>
          </a:p>
        </p:txBody>
      </p:sp>
      <p:sp>
        <p:nvSpPr>
          <p:cNvPr id="18" name="矩形 17"/>
          <p:cNvSpPr/>
          <p:nvPr/>
        </p:nvSpPr>
        <p:spPr>
          <a:xfrm>
            <a:off x="1187624" y="2809091"/>
            <a:ext cx="693635" cy="246221"/>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03</a:t>
            </a:r>
          </a:p>
        </p:txBody>
      </p:sp>
      <p:sp>
        <p:nvSpPr>
          <p:cNvPr id="19" name="矩形 18"/>
          <p:cNvSpPr/>
          <p:nvPr/>
        </p:nvSpPr>
        <p:spPr>
          <a:xfrm>
            <a:off x="1196432" y="3383101"/>
            <a:ext cx="693635" cy="246221"/>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04</a:t>
            </a:r>
          </a:p>
        </p:txBody>
      </p:sp>
      <p:sp>
        <p:nvSpPr>
          <p:cNvPr id="20" name="椭圆 19"/>
          <p:cNvSpPr/>
          <p:nvPr/>
        </p:nvSpPr>
        <p:spPr>
          <a:xfrm>
            <a:off x="3261285" y="1901541"/>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1" name="组合 20"/>
          <p:cNvGrpSpPr/>
          <p:nvPr/>
        </p:nvGrpSpPr>
        <p:grpSpPr>
          <a:xfrm>
            <a:off x="4626127" y="1677417"/>
            <a:ext cx="507503" cy="507503"/>
            <a:chOff x="6016316" y="1528430"/>
            <a:chExt cx="560677" cy="560677"/>
          </a:xfrm>
          <a:solidFill>
            <a:srgbClr val="92D050"/>
          </a:solidFill>
        </p:grpSpPr>
        <p:grpSp>
          <p:nvGrpSpPr>
            <p:cNvPr id="22" name="组合 21"/>
            <p:cNvGrpSpPr/>
            <p:nvPr/>
          </p:nvGrpSpPr>
          <p:grpSpPr>
            <a:xfrm>
              <a:off x="6084168" y="1657727"/>
              <a:ext cx="371475" cy="302084"/>
              <a:chOff x="5256405" y="2057401"/>
              <a:chExt cx="1130300" cy="919163"/>
            </a:xfrm>
            <a:grpFill/>
          </p:grpSpPr>
          <p:sp>
            <p:nvSpPr>
              <p:cNvPr id="24" name="Freeform 45"/>
              <p:cNvSpPr>
                <a:spLocks/>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5" name="Freeform 46"/>
              <p:cNvSpPr>
                <a:spLocks/>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6" name="Freeform 47"/>
              <p:cNvSpPr>
                <a:spLocks/>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7" name="Freeform 48"/>
              <p:cNvSpPr>
                <a:spLocks/>
              </p:cNvSpPr>
              <p:nvPr/>
            </p:nvSpPr>
            <p:spPr bwMode="auto">
              <a:xfrm>
                <a:off x="6089843" y="2743201"/>
                <a:ext cx="2017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8" name="Freeform 49"/>
              <p:cNvSpPr>
                <a:spLocks/>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9" name="Freeform 50"/>
              <p:cNvSpPr>
                <a:spLocks/>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0" name="Freeform 51"/>
              <p:cNvSpPr>
                <a:spLocks/>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Freeform 52"/>
              <p:cNvSpPr>
                <a:spLocks/>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Freeform 53"/>
              <p:cNvSpPr>
                <a:spLocks/>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3" name="Freeform 54"/>
              <p:cNvSpPr>
                <a:spLocks/>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4" name="Freeform 55"/>
              <p:cNvSpPr>
                <a:spLocks/>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5" name="Freeform 56"/>
              <p:cNvSpPr>
                <a:spLocks/>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23" name="同心圆 22"/>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6" name="矩形 35"/>
          <p:cNvSpPr/>
          <p:nvPr/>
        </p:nvSpPr>
        <p:spPr>
          <a:xfrm>
            <a:off x="5145126" y="1657712"/>
            <a:ext cx="2880114" cy="553998"/>
          </a:xfrm>
          <a:prstGeom prst="rect">
            <a:avLst/>
          </a:prstGeom>
        </p:spPr>
        <p:txBody>
          <a:bodyPr wrap="square">
            <a:spAutoFit/>
          </a:bodyPr>
          <a:lstStyle/>
          <a:p>
            <a:pPr algn="just">
              <a:lnSpc>
                <a:spcPts val="1200"/>
              </a:lnSpc>
            </a:pPr>
            <a:r>
              <a:rPr lang="zh-CN" altLang="en-US" sz="1200" b="1" dirty="0" smtClean="0">
                <a:solidFill>
                  <a:schemeClr val="tx1">
                    <a:lumMod val="75000"/>
                    <a:lumOff val="25000"/>
                  </a:schemeClr>
                </a:solidFill>
                <a:latin typeface="微软雅黑" pitchFamily="34" charset="-122"/>
                <a:ea typeface="微软雅黑" pitchFamily="34" charset="-122"/>
              </a:rPr>
              <a:t>这里填写目录二级标题</a:t>
            </a:r>
            <a:endParaRPr lang="en-US" altLang="zh-CN" sz="1200" b="1" dirty="0" smtClean="0">
              <a:solidFill>
                <a:schemeClr val="tx1">
                  <a:lumMod val="75000"/>
                  <a:lumOff val="25000"/>
                </a:schemeClr>
              </a:solidFill>
              <a:latin typeface="微软雅黑" pitchFamily="34" charset="-122"/>
              <a:ea typeface="微软雅黑" pitchFamily="34" charset="-122"/>
            </a:endParaRPr>
          </a:p>
          <a:p>
            <a:pPr algn="just">
              <a:lnSpc>
                <a:spcPts val="1200"/>
              </a:lnSpc>
            </a:pPr>
            <a:r>
              <a:rPr lang="zh-CN" altLang="en-US" sz="1000" dirty="0" smtClean="0">
                <a:solidFill>
                  <a:schemeClr val="tx1">
                    <a:lumMod val="75000"/>
                    <a:lumOff val="25000"/>
                  </a:schemeClr>
                </a:solidFill>
                <a:latin typeface="微软雅黑" pitchFamily="34" charset="-122"/>
                <a:ea typeface="微软雅黑" pitchFamily="34" charset="-122"/>
              </a:rPr>
              <a:t>这里填写目录内容说明，设计</a:t>
            </a:r>
            <a:r>
              <a:rPr lang="zh-CN" altLang="en-US" sz="1000" dirty="0">
                <a:solidFill>
                  <a:schemeClr val="tx1">
                    <a:lumMod val="75000"/>
                    <a:lumOff val="25000"/>
                  </a:schemeClr>
                </a:solidFill>
                <a:latin typeface="微软雅黑" pitchFamily="34" charset="-122"/>
                <a:ea typeface="微软雅黑" pitchFamily="34" charset="-122"/>
              </a:rPr>
              <a:t>的发展存在着一个时代价值观的</a:t>
            </a:r>
            <a:r>
              <a:rPr lang="zh-CN" altLang="en-US" sz="1000" dirty="0" smtClean="0">
                <a:solidFill>
                  <a:schemeClr val="tx1">
                    <a:lumMod val="75000"/>
                    <a:lumOff val="25000"/>
                  </a:schemeClr>
                </a:solidFill>
                <a:latin typeface="微软雅黑" pitchFamily="34" charset="-122"/>
                <a:ea typeface="微软雅黑" pitchFamily="34" charset="-122"/>
              </a:rPr>
              <a:t>问题。</a:t>
            </a:r>
            <a:endParaRPr lang="en-US" altLang="zh-CN" sz="1000" dirty="0" smtClean="0">
              <a:solidFill>
                <a:schemeClr val="tx1">
                  <a:lumMod val="75000"/>
                  <a:lumOff val="25000"/>
                </a:schemeClr>
              </a:solidFill>
              <a:latin typeface="微软雅黑" pitchFamily="34" charset="-122"/>
              <a:ea typeface="微软雅黑" pitchFamily="34" charset="-122"/>
            </a:endParaRPr>
          </a:p>
        </p:txBody>
      </p:sp>
      <p:sp>
        <p:nvSpPr>
          <p:cNvPr id="37" name="椭圆 36"/>
          <p:cNvSpPr/>
          <p:nvPr/>
        </p:nvSpPr>
        <p:spPr>
          <a:xfrm>
            <a:off x="3261285" y="2471495"/>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8" name="矩形 37"/>
          <p:cNvSpPr/>
          <p:nvPr/>
        </p:nvSpPr>
        <p:spPr>
          <a:xfrm>
            <a:off x="5145126" y="2239694"/>
            <a:ext cx="2880114" cy="553998"/>
          </a:xfrm>
          <a:prstGeom prst="rect">
            <a:avLst/>
          </a:prstGeom>
        </p:spPr>
        <p:txBody>
          <a:bodyPr wrap="square">
            <a:spAutoFit/>
          </a:bodyPr>
          <a:lstStyle/>
          <a:p>
            <a:pPr algn="just">
              <a:lnSpc>
                <a:spcPts val="1200"/>
              </a:lnSpc>
            </a:pPr>
            <a:r>
              <a:rPr lang="zh-CN" altLang="en-US" sz="1200" b="1" dirty="0" smtClean="0">
                <a:solidFill>
                  <a:schemeClr val="tx1">
                    <a:lumMod val="75000"/>
                    <a:lumOff val="25000"/>
                  </a:schemeClr>
                </a:solidFill>
                <a:latin typeface="微软雅黑" pitchFamily="34" charset="-122"/>
                <a:ea typeface="微软雅黑" pitchFamily="34" charset="-122"/>
              </a:rPr>
              <a:t>这里填写目录二级标题</a:t>
            </a:r>
            <a:endParaRPr lang="en-US" altLang="zh-CN" sz="1200" b="1" dirty="0" smtClean="0">
              <a:solidFill>
                <a:schemeClr val="tx1">
                  <a:lumMod val="75000"/>
                  <a:lumOff val="25000"/>
                </a:schemeClr>
              </a:solidFill>
              <a:latin typeface="微软雅黑" pitchFamily="34" charset="-122"/>
              <a:ea typeface="微软雅黑" pitchFamily="34" charset="-122"/>
            </a:endParaRPr>
          </a:p>
          <a:p>
            <a:pPr algn="just">
              <a:lnSpc>
                <a:spcPts val="1200"/>
              </a:lnSpc>
            </a:pPr>
            <a:r>
              <a:rPr lang="zh-CN" altLang="en-US" sz="1000" dirty="0" smtClean="0">
                <a:solidFill>
                  <a:schemeClr val="tx1">
                    <a:lumMod val="75000"/>
                    <a:lumOff val="25000"/>
                  </a:schemeClr>
                </a:solidFill>
                <a:latin typeface="微软雅黑" pitchFamily="34" charset="-122"/>
                <a:ea typeface="微软雅黑" pitchFamily="34" charset="-122"/>
              </a:rPr>
              <a:t>这里填写目录内容说明，设计</a:t>
            </a:r>
            <a:r>
              <a:rPr lang="zh-CN" altLang="en-US" sz="1000" dirty="0">
                <a:solidFill>
                  <a:schemeClr val="tx1">
                    <a:lumMod val="75000"/>
                    <a:lumOff val="25000"/>
                  </a:schemeClr>
                </a:solidFill>
                <a:latin typeface="微软雅黑" pitchFamily="34" charset="-122"/>
                <a:ea typeface="微软雅黑" pitchFamily="34" charset="-122"/>
              </a:rPr>
              <a:t>的发展存在着一个时代价值观的</a:t>
            </a:r>
            <a:r>
              <a:rPr lang="zh-CN" altLang="en-US" sz="1000" dirty="0" smtClean="0">
                <a:solidFill>
                  <a:schemeClr val="tx1">
                    <a:lumMod val="75000"/>
                    <a:lumOff val="25000"/>
                  </a:schemeClr>
                </a:solidFill>
                <a:latin typeface="微软雅黑" pitchFamily="34" charset="-122"/>
                <a:ea typeface="微软雅黑" pitchFamily="34" charset="-122"/>
              </a:rPr>
              <a:t>问题。</a:t>
            </a:r>
            <a:endParaRPr lang="en-US" altLang="zh-CN" sz="1000" dirty="0" smtClean="0">
              <a:solidFill>
                <a:schemeClr val="tx1">
                  <a:lumMod val="75000"/>
                  <a:lumOff val="25000"/>
                </a:schemeClr>
              </a:solidFill>
              <a:latin typeface="微软雅黑" pitchFamily="34" charset="-122"/>
              <a:ea typeface="微软雅黑" pitchFamily="34" charset="-122"/>
            </a:endParaRPr>
          </a:p>
        </p:txBody>
      </p:sp>
      <p:grpSp>
        <p:nvGrpSpPr>
          <p:cNvPr id="39" name="组合 38"/>
          <p:cNvGrpSpPr/>
          <p:nvPr/>
        </p:nvGrpSpPr>
        <p:grpSpPr>
          <a:xfrm>
            <a:off x="4626127" y="2263521"/>
            <a:ext cx="505578" cy="505578"/>
            <a:chOff x="1718632" y="1996162"/>
            <a:chExt cx="560677" cy="560677"/>
          </a:xfrm>
          <a:solidFill>
            <a:srgbClr val="3AC1D3"/>
          </a:solidFill>
        </p:grpSpPr>
        <p:grpSp>
          <p:nvGrpSpPr>
            <p:cNvPr id="40" name="组合 39"/>
            <p:cNvGrpSpPr/>
            <p:nvPr/>
          </p:nvGrpSpPr>
          <p:grpSpPr>
            <a:xfrm flipH="1">
              <a:off x="1849203" y="2133863"/>
              <a:ext cx="272792" cy="268628"/>
              <a:chOff x="1046163" y="1765300"/>
              <a:chExt cx="1196975" cy="1019176"/>
            </a:xfrm>
            <a:grpFill/>
          </p:grpSpPr>
          <p:sp>
            <p:nvSpPr>
              <p:cNvPr id="42" name="Freeform 102"/>
              <p:cNvSpPr>
                <a:spLocks/>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3" name="Freeform 103"/>
              <p:cNvSpPr>
                <a:spLocks/>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4" name="Freeform 104"/>
              <p:cNvSpPr>
                <a:spLocks/>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5" name="Freeform 105"/>
              <p:cNvSpPr>
                <a:spLocks/>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6" name="Freeform 106"/>
              <p:cNvSpPr>
                <a:spLocks/>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7" name="Freeform 107"/>
              <p:cNvSpPr>
                <a:spLocks/>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41" name="同心圆 40"/>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48" name="椭圆 47"/>
          <p:cNvSpPr/>
          <p:nvPr/>
        </p:nvSpPr>
        <p:spPr>
          <a:xfrm>
            <a:off x="3261285" y="3041449"/>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矩形 48"/>
          <p:cNvSpPr/>
          <p:nvPr/>
        </p:nvSpPr>
        <p:spPr>
          <a:xfrm>
            <a:off x="5145126" y="2821676"/>
            <a:ext cx="2880114" cy="553998"/>
          </a:xfrm>
          <a:prstGeom prst="rect">
            <a:avLst/>
          </a:prstGeom>
        </p:spPr>
        <p:txBody>
          <a:bodyPr wrap="square">
            <a:spAutoFit/>
          </a:bodyPr>
          <a:lstStyle/>
          <a:p>
            <a:pPr algn="just">
              <a:lnSpc>
                <a:spcPts val="1200"/>
              </a:lnSpc>
            </a:pPr>
            <a:r>
              <a:rPr lang="zh-CN" altLang="en-US" sz="1200" b="1" dirty="0" smtClean="0">
                <a:solidFill>
                  <a:schemeClr val="tx1">
                    <a:lumMod val="75000"/>
                    <a:lumOff val="25000"/>
                  </a:schemeClr>
                </a:solidFill>
                <a:latin typeface="微软雅黑" pitchFamily="34" charset="-122"/>
                <a:ea typeface="微软雅黑" pitchFamily="34" charset="-122"/>
              </a:rPr>
              <a:t>这里填写目录二级标题</a:t>
            </a:r>
            <a:endParaRPr lang="en-US" altLang="zh-CN" sz="1200" b="1" dirty="0" smtClean="0">
              <a:solidFill>
                <a:schemeClr val="tx1">
                  <a:lumMod val="75000"/>
                  <a:lumOff val="25000"/>
                </a:schemeClr>
              </a:solidFill>
              <a:latin typeface="微软雅黑" pitchFamily="34" charset="-122"/>
              <a:ea typeface="微软雅黑" pitchFamily="34" charset="-122"/>
            </a:endParaRPr>
          </a:p>
          <a:p>
            <a:pPr algn="just">
              <a:lnSpc>
                <a:spcPts val="1200"/>
              </a:lnSpc>
            </a:pPr>
            <a:r>
              <a:rPr lang="zh-CN" altLang="en-US" sz="1000" dirty="0" smtClean="0">
                <a:solidFill>
                  <a:schemeClr val="tx1">
                    <a:lumMod val="75000"/>
                    <a:lumOff val="25000"/>
                  </a:schemeClr>
                </a:solidFill>
                <a:latin typeface="微软雅黑" pitchFamily="34" charset="-122"/>
                <a:ea typeface="微软雅黑" pitchFamily="34" charset="-122"/>
              </a:rPr>
              <a:t>这里填写目录内容说明，设计</a:t>
            </a:r>
            <a:r>
              <a:rPr lang="zh-CN" altLang="en-US" sz="1000" dirty="0">
                <a:solidFill>
                  <a:schemeClr val="tx1">
                    <a:lumMod val="75000"/>
                    <a:lumOff val="25000"/>
                  </a:schemeClr>
                </a:solidFill>
                <a:latin typeface="微软雅黑" pitchFamily="34" charset="-122"/>
                <a:ea typeface="微软雅黑" pitchFamily="34" charset="-122"/>
              </a:rPr>
              <a:t>的发展存在着一个时代价值观的</a:t>
            </a:r>
            <a:r>
              <a:rPr lang="zh-CN" altLang="en-US" sz="1000" dirty="0" smtClean="0">
                <a:solidFill>
                  <a:schemeClr val="tx1">
                    <a:lumMod val="75000"/>
                    <a:lumOff val="25000"/>
                  </a:schemeClr>
                </a:solidFill>
                <a:latin typeface="微软雅黑" pitchFamily="34" charset="-122"/>
                <a:ea typeface="微软雅黑" pitchFamily="34" charset="-122"/>
              </a:rPr>
              <a:t>问题。</a:t>
            </a:r>
            <a:endParaRPr lang="en-US" altLang="zh-CN" sz="1000" dirty="0" smtClean="0">
              <a:solidFill>
                <a:schemeClr val="tx1">
                  <a:lumMod val="75000"/>
                  <a:lumOff val="25000"/>
                </a:schemeClr>
              </a:solidFill>
              <a:latin typeface="微软雅黑" pitchFamily="34" charset="-122"/>
              <a:ea typeface="微软雅黑" pitchFamily="34" charset="-122"/>
            </a:endParaRPr>
          </a:p>
        </p:txBody>
      </p:sp>
      <p:grpSp>
        <p:nvGrpSpPr>
          <p:cNvPr id="50" name="组合 49"/>
          <p:cNvGrpSpPr/>
          <p:nvPr/>
        </p:nvGrpSpPr>
        <p:grpSpPr>
          <a:xfrm>
            <a:off x="4626127" y="2847700"/>
            <a:ext cx="505405" cy="505405"/>
            <a:chOff x="4197777" y="3610451"/>
            <a:chExt cx="560677" cy="560677"/>
          </a:xfrm>
          <a:solidFill>
            <a:srgbClr val="92D050"/>
          </a:solidFill>
        </p:grpSpPr>
        <p:grpSp>
          <p:nvGrpSpPr>
            <p:cNvPr id="51" name="组合 50"/>
            <p:cNvGrpSpPr/>
            <p:nvPr/>
          </p:nvGrpSpPr>
          <p:grpSpPr>
            <a:xfrm>
              <a:off x="4324818" y="3742282"/>
              <a:ext cx="305320" cy="261247"/>
              <a:chOff x="1627188" y="2219325"/>
              <a:chExt cx="758825" cy="649288"/>
            </a:xfrm>
            <a:grpFill/>
          </p:grpSpPr>
          <p:sp>
            <p:nvSpPr>
              <p:cNvPr id="53" name="Freeform 72"/>
              <p:cNvSpPr>
                <a:spLocks/>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4" name="Freeform 73"/>
              <p:cNvSpPr>
                <a:spLocks/>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5" name="Freeform 74"/>
              <p:cNvSpPr>
                <a:spLocks/>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6" name="Freeform 75"/>
              <p:cNvSpPr>
                <a:spLocks/>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7" name="Freeform 76"/>
              <p:cNvSpPr>
                <a:spLocks/>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8" name="Freeform 77"/>
              <p:cNvSpPr>
                <a:spLocks/>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9" name="Freeform 78"/>
              <p:cNvSpPr>
                <a:spLocks/>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0" name="Freeform 79"/>
              <p:cNvSpPr>
                <a:spLocks/>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1" name="Freeform 80"/>
              <p:cNvSpPr>
                <a:spLocks/>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2" name="Freeform 81"/>
              <p:cNvSpPr>
                <a:spLocks/>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3" name="Freeform 82"/>
              <p:cNvSpPr>
                <a:spLocks/>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4" name="Freeform 83"/>
              <p:cNvSpPr>
                <a:spLocks/>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5" name="Freeform 84"/>
              <p:cNvSpPr>
                <a:spLocks/>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6" name="Freeform 85"/>
              <p:cNvSpPr>
                <a:spLocks/>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7" name="Freeform 86"/>
              <p:cNvSpPr>
                <a:spLocks/>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8" name="Freeform 87"/>
              <p:cNvSpPr>
                <a:spLocks/>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69" name="Freeform 88"/>
              <p:cNvSpPr>
                <a:spLocks/>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0" name="Freeform 89"/>
              <p:cNvSpPr>
                <a:spLocks/>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1" name="Freeform 90"/>
              <p:cNvSpPr>
                <a:spLocks/>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2" name="Freeform 91"/>
              <p:cNvSpPr>
                <a:spLocks/>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3" name="Freeform 92"/>
              <p:cNvSpPr>
                <a:spLocks/>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4" name="Freeform 93"/>
              <p:cNvSpPr>
                <a:spLocks/>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5" name="Freeform 94"/>
              <p:cNvSpPr>
                <a:spLocks/>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6" name="Freeform 95"/>
              <p:cNvSpPr>
                <a:spLocks/>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7" name="Freeform 96"/>
              <p:cNvSpPr>
                <a:spLocks/>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78" name="Freeform 97"/>
              <p:cNvSpPr>
                <a:spLocks/>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52" name="同心圆 51"/>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79" name="椭圆 78"/>
          <p:cNvSpPr/>
          <p:nvPr/>
        </p:nvSpPr>
        <p:spPr>
          <a:xfrm>
            <a:off x="3261285" y="3611402"/>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0" name="矩形 79"/>
          <p:cNvSpPr/>
          <p:nvPr/>
        </p:nvSpPr>
        <p:spPr>
          <a:xfrm>
            <a:off x="5145126" y="3403659"/>
            <a:ext cx="2880114" cy="553998"/>
          </a:xfrm>
          <a:prstGeom prst="rect">
            <a:avLst/>
          </a:prstGeom>
        </p:spPr>
        <p:txBody>
          <a:bodyPr wrap="square">
            <a:spAutoFit/>
          </a:bodyPr>
          <a:lstStyle/>
          <a:p>
            <a:pPr algn="just">
              <a:lnSpc>
                <a:spcPts val="1200"/>
              </a:lnSpc>
            </a:pPr>
            <a:r>
              <a:rPr lang="zh-CN" altLang="en-US" sz="1200" b="1" dirty="0" smtClean="0">
                <a:solidFill>
                  <a:schemeClr val="tx1">
                    <a:lumMod val="75000"/>
                    <a:lumOff val="25000"/>
                  </a:schemeClr>
                </a:solidFill>
                <a:latin typeface="微软雅黑" pitchFamily="34" charset="-122"/>
                <a:ea typeface="微软雅黑" pitchFamily="34" charset="-122"/>
              </a:rPr>
              <a:t>这里填写目录二级标题</a:t>
            </a:r>
            <a:endParaRPr lang="en-US" altLang="zh-CN" sz="1200" b="1" dirty="0" smtClean="0">
              <a:solidFill>
                <a:schemeClr val="tx1">
                  <a:lumMod val="75000"/>
                  <a:lumOff val="25000"/>
                </a:schemeClr>
              </a:solidFill>
              <a:latin typeface="微软雅黑" pitchFamily="34" charset="-122"/>
              <a:ea typeface="微软雅黑" pitchFamily="34" charset="-122"/>
            </a:endParaRPr>
          </a:p>
          <a:p>
            <a:pPr algn="just">
              <a:lnSpc>
                <a:spcPts val="1200"/>
              </a:lnSpc>
            </a:pPr>
            <a:r>
              <a:rPr lang="zh-CN" altLang="en-US" sz="1000" dirty="0" smtClean="0">
                <a:solidFill>
                  <a:schemeClr val="tx1">
                    <a:lumMod val="75000"/>
                    <a:lumOff val="25000"/>
                  </a:schemeClr>
                </a:solidFill>
                <a:latin typeface="微软雅黑" pitchFamily="34" charset="-122"/>
                <a:ea typeface="微软雅黑" pitchFamily="34" charset="-122"/>
              </a:rPr>
              <a:t>这里填写目录内容说明，设计</a:t>
            </a:r>
            <a:r>
              <a:rPr lang="zh-CN" altLang="en-US" sz="1000" dirty="0">
                <a:solidFill>
                  <a:schemeClr val="tx1">
                    <a:lumMod val="75000"/>
                    <a:lumOff val="25000"/>
                  </a:schemeClr>
                </a:solidFill>
                <a:latin typeface="微软雅黑" pitchFamily="34" charset="-122"/>
                <a:ea typeface="微软雅黑" pitchFamily="34" charset="-122"/>
              </a:rPr>
              <a:t>的发展存在着一个时代价值观的</a:t>
            </a:r>
            <a:r>
              <a:rPr lang="zh-CN" altLang="en-US" sz="1000" dirty="0" smtClean="0">
                <a:solidFill>
                  <a:schemeClr val="tx1">
                    <a:lumMod val="75000"/>
                    <a:lumOff val="25000"/>
                  </a:schemeClr>
                </a:solidFill>
                <a:latin typeface="微软雅黑" pitchFamily="34" charset="-122"/>
                <a:ea typeface="微软雅黑" pitchFamily="34" charset="-122"/>
              </a:rPr>
              <a:t>问题。</a:t>
            </a:r>
            <a:endParaRPr lang="en-US" altLang="zh-CN" sz="1000" dirty="0" smtClean="0">
              <a:solidFill>
                <a:schemeClr val="tx1">
                  <a:lumMod val="75000"/>
                  <a:lumOff val="25000"/>
                </a:schemeClr>
              </a:solidFill>
              <a:latin typeface="微软雅黑" pitchFamily="34" charset="-122"/>
              <a:ea typeface="微软雅黑" pitchFamily="34" charset="-122"/>
            </a:endParaRPr>
          </a:p>
        </p:txBody>
      </p:sp>
      <p:grpSp>
        <p:nvGrpSpPr>
          <p:cNvPr id="81" name="组合 80"/>
          <p:cNvGrpSpPr/>
          <p:nvPr/>
        </p:nvGrpSpPr>
        <p:grpSpPr>
          <a:xfrm>
            <a:off x="4626127" y="3431706"/>
            <a:ext cx="506224" cy="506224"/>
            <a:chOff x="1292477" y="2482145"/>
            <a:chExt cx="560677" cy="560677"/>
          </a:xfrm>
          <a:solidFill>
            <a:srgbClr val="3AC1D3"/>
          </a:solidFill>
        </p:grpSpPr>
        <p:grpSp>
          <p:nvGrpSpPr>
            <p:cNvPr id="82" name="组合 81"/>
            <p:cNvGrpSpPr/>
            <p:nvPr/>
          </p:nvGrpSpPr>
          <p:grpSpPr>
            <a:xfrm>
              <a:off x="1443224" y="2627821"/>
              <a:ext cx="242888" cy="265780"/>
              <a:chOff x="247650" y="1957388"/>
              <a:chExt cx="993776" cy="1087438"/>
            </a:xfrm>
            <a:grpFill/>
          </p:grpSpPr>
          <p:sp>
            <p:nvSpPr>
              <p:cNvPr id="84" name="Freeform 112"/>
              <p:cNvSpPr>
                <a:spLocks/>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5" name="Freeform 113"/>
              <p:cNvSpPr>
                <a:spLocks/>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6"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7"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8"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89"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0"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1"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2" name="Freeform 120"/>
              <p:cNvSpPr>
                <a:spLocks/>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3" name="Freeform 121"/>
              <p:cNvSpPr>
                <a:spLocks/>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94" name="Freeform 122"/>
              <p:cNvSpPr>
                <a:spLocks/>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83" name="同心圆 82"/>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Tree>
    <p:extLst>
      <p:ext uri="{BB962C8B-B14F-4D97-AF65-F5344CB8AC3E}">
        <p14:creationId xmlns:p14="http://schemas.microsoft.com/office/powerpoint/2010/main" val="3810437099"/>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300"/>
                                            <p:tgtEl>
                                              <p:spTgt spid="11"/>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300"/>
                                            <p:tgtEl>
                                              <p:spTgt spid="12"/>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300"/>
                                            <p:tgtEl>
                                              <p:spTgt spid="13"/>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300"/>
                                            <p:tgtEl>
                                              <p:spTgt spid="14"/>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300" fill="hold"/>
                                            <p:tgtEl>
                                              <p:spTgt spid="16"/>
                                            </p:tgtEl>
                                            <p:attrNameLst>
                                              <p:attrName>ppt_w</p:attrName>
                                            </p:attrNameLst>
                                          </p:cBhvr>
                                          <p:tavLst>
                                            <p:tav tm="0">
                                              <p:val>
                                                <p:fltVal val="0"/>
                                              </p:val>
                                            </p:tav>
                                            <p:tav tm="100000">
                                              <p:val>
                                                <p:strVal val="#ppt_w"/>
                                              </p:val>
                                            </p:tav>
                                          </p:tavLst>
                                        </p:anim>
                                        <p:anim calcmode="lin" valueType="num">
                                          <p:cBhvr>
                                            <p:cTn id="30" dur="300" fill="hold"/>
                                            <p:tgtEl>
                                              <p:spTgt spid="16"/>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300" fill="hold"/>
                                            <p:tgtEl>
                                              <p:spTgt spid="17"/>
                                            </p:tgtEl>
                                            <p:attrNameLst>
                                              <p:attrName>ppt_w</p:attrName>
                                            </p:attrNameLst>
                                          </p:cBhvr>
                                          <p:tavLst>
                                            <p:tav tm="0">
                                              <p:val>
                                                <p:fltVal val="0"/>
                                              </p:val>
                                            </p:tav>
                                            <p:tav tm="100000">
                                              <p:val>
                                                <p:strVal val="#ppt_w"/>
                                              </p:val>
                                            </p:tav>
                                          </p:tavLst>
                                        </p:anim>
                                        <p:anim calcmode="lin" valueType="num">
                                          <p:cBhvr>
                                            <p:cTn id="35" dur="300" fill="hold"/>
                                            <p:tgtEl>
                                              <p:spTgt spid="17"/>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300" fill="hold"/>
                                            <p:tgtEl>
                                              <p:spTgt spid="18"/>
                                            </p:tgtEl>
                                            <p:attrNameLst>
                                              <p:attrName>ppt_w</p:attrName>
                                            </p:attrNameLst>
                                          </p:cBhvr>
                                          <p:tavLst>
                                            <p:tav tm="0">
                                              <p:val>
                                                <p:fltVal val="0"/>
                                              </p:val>
                                            </p:tav>
                                            <p:tav tm="100000">
                                              <p:val>
                                                <p:strVal val="#ppt_w"/>
                                              </p:val>
                                            </p:tav>
                                          </p:tavLst>
                                        </p:anim>
                                        <p:anim calcmode="lin" valueType="num">
                                          <p:cBhvr>
                                            <p:cTn id="40" dur="300" fill="hold"/>
                                            <p:tgtEl>
                                              <p:spTgt spid="18"/>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300" fill="hold"/>
                                            <p:tgtEl>
                                              <p:spTgt spid="19"/>
                                            </p:tgtEl>
                                            <p:attrNameLst>
                                              <p:attrName>ppt_w</p:attrName>
                                            </p:attrNameLst>
                                          </p:cBhvr>
                                          <p:tavLst>
                                            <p:tav tm="0">
                                              <p:val>
                                                <p:fltVal val="0"/>
                                              </p:val>
                                            </p:tav>
                                            <p:tav tm="100000">
                                              <p:val>
                                                <p:strVal val="#ppt_w"/>
                                              </p:val>
                                            </p:tav>
                                          </p:tavLst>
                                        </p:anim>
                                        <p:anim calcmode="lin" valueType="num">
                                          <p:cBhvr>
                                            <p:cTn id="45" dur="30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50"/>
                                            <p:tgtEl>
                                              <p:spTgt spid="20"/>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10" presetClass="entr" presetSubtype="0"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2" presetClass="entr" presetSubtype="2" fill="hold" grpId="0" nodeType="withEffect" p14:presetBounceEnd="53333">
                                      <p:stCondLst>
                                        <p:cond delay="700"/>
                                      </p:stCondLst>
                                      <p:childTnLst>
                                        <p:set>
                                          <p:cBhvr>
                                            <p:cTn id="58" dur="1" fill="hold">
                                              <p:stCondLst>
                                                <p:cond delay="0"/>
                                              </p:stCondLst>
                                            </p:cTn>
                                            <p:tgtEl>
                                              <p:spTgt spid="36"/>
                                            </p:tgtEl>
                                            <p:attrNameLst>
                                              <p:attrName>style.visibility</p:attrName>
                                            </p:attrNameLst>
                                          </p:cBhvr>
                                          <p:to>
                                            <p:strVal val="visible"/>
                                          </p:to>
                                        </p:set>
                                        <p:anim calcmode="lin" valueType="num" p14:bounceEnd="53333">
                                          <p:cBhvr additive="base">
                                            <p:cTn id="59" dur="300" fill="hold"/>
                                            <p:tgtEl>
                                              <p:spTgt spid="36"/>
                                            </p:tgtEl>
                                            <p:attrNameLst>
                                              <p:attrName>ppt_x</p:attrName>
                                            </p:attrNameLst>
                                          </p:cBhvr>
                                          <p:tavLst>
                                            <p:tav tm="0">
                                              <p:val>
                                                <p:strVal val="1+#ppt_w/2"/>
                                              </p:val>
                                            </p:tav>
                                            <p:tav tm="100000">
                                              <p:val>
                                                <p:strVal val="#ppt_x"/>
                                              </p:val>
                                            </p:tav>
                                          </p:tavLst>
                                        </p:anim>
                                        <p:anim calcmode="lin" valueType="num" p14:bounceEnd="53333">
                                          <p:cBhvr additive="base">
                                            <p:cTn id="60" dur="300" fill="hold"/>
                                            <p:tgtEl>
                                              <p:spTgt spid="36"/>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150"/>
                                            <p:tgtEl>
                                              <p:spTgt spid="37"/>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left)">
                                          <p:cBhvr>
                                            <p:cTn id="68" dur="500"/>
                                            <p:tgtEl>
                                              <p:spTgt spid="7"/>
                                            </p:tgtEl>
                                          </p:cBhvr>
                                        </p:animEffect>
                                      </p:childTnLst>
                                    </p:cTn>
                                  </p:par>
                                  <p:par>
                                    <p:cTn id="69" presetID="10" presetClass="entr" presetSubtype="0"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par>
                                    <p:cTn id="72" presetID="2" presetClass="entr" presetSubtype="2" fill="hold" grpId="0" nodeType="withEffect" p14:presetBounceEnd="53333">
                                      <p:stCondLst>
                                        <p:cond delay="700"/>
                                      </p:stCondLst>
                                      <p:childTnLst>
                                        <p:set>
                                          <p:cBhvr>
                                            <p:cTn id="73" dur="1" fill="hold">
                                              <p:stCondLst>
                                                <p:cond delay="0"/>
                                              </p:stCondLst>
                                            </p:cTn>
                                            <p:tgtEl>
                                              <p:spTgt spid="38"/>
                                            </p:tgtEl>
                                            <p:attrNameLst>
                                              <p:attrName>style.visibility</p:attrName>
                                            </p:attrNameLst>
                                          </p:cBhvr>
                                          <p:to>
                                            <p:strVal val="visible"/>
                                          </p:to>
                                        </p:set>
                                        <p:anim calcmode="lin" valueType="num" p14:bounceEnd="53333">
                                          <p:cBhvr additive="base">
                                            <p:cTn id="74" dur="300" fill="hold"/>
                                            <p:tgtEl>
                                              <p:spTgt spid="38"/>
                                            </p:tgtEl>
                                            <p:attrNameLst>
                                              <p:attrName>ppt_x</p:attrName>
                                            </p:attrNameLst>
                                          </p:cBhvr>
                                          <p:tavLst>
                                            <p:tav tm="0">
                                              <p:val>
                                                <p:strVal val="1+#ppt_w/2"/>
                                              </p:val>
                                            </p:tav>
                                            <p:tav tm="100000">
                                              <p:val>
                                                <p:strVal val="#ppt_x"/>
                                              </p:val>
                                            </p:tav>
                                          </p:tavLst>
                                        </p:anim>
                                        <p:anim calcmode="lin" valueType="num" p14:bounceEnd="53333">
                                          <p:cBhvr additive="base">
                                            <p:cTn id="75" dur="300" fill="hold"/>
                                            <p:tgtEl>
                                              <p:spTgt spid="38"/>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150"/>
                                            <p:tgtEl>
                                              <p:spTgt spid="48"/>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ipe(left)">
                                          <p:cBhvr>
                                            <p:cTn id="83" dur="500"/>
                                            <p:tgtEl>
                                              <p:spTgt spid="8"/>
                                            </p:tgtEl>
                                          </p:cBhvr>
                                        </p:animEffect>
                                      </p:childTnLst>
                                    </p:cTn>
                                  </p:par>
                                  <p:par>
                                    <p:cTn id="84" presetID="10" presetClass="entr" presetSubtype="0" fill="hold"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2" presetClass="entr" presetSubtype="2" fill="hold" grpId="0" nodeType="withEffect" p14:presetBounceEnd="53333">
                                      <p:stCondLst>
                                        <p:cond delay="700"/>
                                      </p:stCondLst>
                                      <p:childTnLst>
                                        <p:set>
                                          <p:cBhvr>
                                            <p:cTn id="88" dur="1" fill="hold">
                                              <p:stCondLst>
                                                <p:cond delay="0"/>
                                              </p:stCondLst>
                                            </p:cTn>
                                            <p:tgtEl>
                                              <p:spTgt spid="49"/>
                                            </p:tgtEl>
                                            <p:attrNameLst>
                                              <p:attrName>style.visibility</p:attrName>
                                            </p:attrNameLst>
                                          </p:cBhvr>
                                          <p:to>
                                            <p:strVal val="visible"/>
                                          </p:to>
                                        </p:set>
                                        <p:anim calcmode="lin" valueType="num" p14:bounceEnd="53333">
                                          <p:cBhvr additive="base">
                                            <p:cTn id="89" dur="300" fill="hold"/>
                                            <p:tgtEl>
                                              <p:spTgt spid="49"/>
                                            </p:tgtEl>
                                            <p:attrNameLst>
                                              <p:attrName>ppt_x</p:attrName>
                                            </p:attrNameLst>
                                          </p:cBhvr>
                                          <p:tavLst>
                                            <p:tav tm="0">
                                              <p:val>
                                                <p:strVal val="1+#ppt_w/2"/>
                                              </p:val>
                                            </p:tav>
                                            <p:tav tm="100000">
                                              <p:val>
                                                <p:strVal val="#ppt_x"/>
                                              </p:val>
                                            </p:tav>
                                          </p:tavLst>
                                        </p:anim>
                                        <p:anim calcmode="lin" valueType="num" p14:bounceEnd="53333">
                                          <p:cBhvr additive="base">
                                            <p:cTn id="90" dur="300" fill="hold"/>
                                            <p:tgtEl>
                                              <p:spTgt spid="49"/>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9"/>
                                            </p:tgtEl>
                                            <p:attrNameLst>
                                              <p:attrName>style.visibility</p:attrName>
                                            </p:attrNameLst>
                                          </p:cBhvr>
                                          <p:to>
                                            <p:strVal val="visible"/>
                                          </p:to>
                                        </p:set>
                                        <p:animEffect transition="in" filter="fade">
                                          <p:cBhvr>
                                            <p:cTn id="94" dur="150"/>
                                            <p:tgtEl>
                                              <p:spTgt spid="79"/>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9"/>
                                            </p:tgtEl>
                                            <p:attrNameLst>
                                              <p:attrName>style.visibility</p:attrName>
                                            </p:attrNameLst>
                                          </p:cBhvr>
                                          <p:to>
                                            <p:strVal val="visible"/>
                                          </p:to>
                                        </p:set>
                                        <p:animEffect transition="in" filter="wipe(left)">
                                          <p:cBhvr>
                                            <p:cTn id="98" dur="500"/>
                                            <p:tgtEl>
                                              <p:spTgt spid="9"/>
                                            </p:tgtEl>
                                          </p:cBhvr>
                                        </p:animEffect>
                                      </p:childTnLst>
                                    </p:cTn>
                                  </p:par>
                                  <p:par>
                                    <p:cTn id="99" presetID="10" presetClass="entr" presetSubtype="0" fill="hold" nodeType="withEffect">
                                      <p:stCondLst>
                                        <p:cond delay="0"/>
                                      </p:stCondLst>
                                      <p:childTnLst>
                                        <p:set>
                                          <p:cBhvr>
                                            <p:cTn id="100" dur="1" fill="hold">
                                              <p:stCondLst>
                                                <p:cond delay="0"/>
                                              </p:stCondLst>
                                            </p:cTn>
                                            <p:tgtEl>
                                              <p:spTgt spid="81"/>
                                            </p:tgtEl>
                                            <p:attrNameLst>
                                              <p:attrName>style.visibility</p:attrName>
                                            </p:attrNameLst>
                                          </p:cBhvr>
                                          <p:to>
                                            <p:strVal val="visible"/>
                                          </p:to>
                                        </p:set>
                                        <p:animEffect transition="in" filter="fade">
                                          <p:cBhvr>
                                            <p:cTn id="101" dur="500"/>
                                            <p:tgtEl>
                                              <p:spTgt spid="81"/>
                                            </p:tgtEl>
                                          </p:cBhvr>
                                        </p:animEffect>
                                      </p:childTnLst>
                                    </p:cTn>
                                  </p:par>
                                  <p:par>
                                    <p:cTn id="102" presetID="2" presetClass="entr" presetSubtype="2" fill="hold" grpId="0" nodeType="withEffect" p14:presetBounceEnd="53333">
                                      <p:stCondLst>
                                        <p:cond delay="700"/>
                                      </p:stCondLst>
                                      <p:childTnLst>
                                        <p:set>
                                          <p:cBhvr>
                                            <p:cTn id="103" dur="1" fill="hold">
                                              <p:stCondLst>
                                                <p:cond delay="0"/>
                                              </p:stCondLst>
                                            </p:cTn>
                                            <p:tgtEl>
                                              <p:spTgt spid="80"/>
                                            </p:tgtEl>
                                            <p:attrNameLst>
                                              <p:attrName>style.visibility</p:attrName>
                                            </p:attrNameLst>
                                          </p:cBhvr>
                                          <p:to>
                                            <p:strVal val="visible"/>
                                          </p:to>
                                        </p:set>
                                        <p:anim calcmode="lin" valueType="num" p14:bounceEnd="53333">
                                          <p:cBhvr additive="base">
                                            <p:cTn id="104" dur="300" fill="hold"/>
                                            <p:tgtEl>
                                              <p:spTgt spid="80"/>
                                            </p:tgtEl>
                                            <p:attrNameLst>
                                              <p:attrName>ppt_x</p:attrName>
                                            </p:attrNameLst>
                                          </p:cBhvr>
                                          <p:tavLst>
                                            <p:tav tm="0">
                                              <p:val>
                                                <p:strVal val="1+#ppt_w/2"/>
                                              </p:val>
                                            </p:tav>
                                            <p:tav tm="100000">
                                              <p:val>
                                                <p:strVal val="#ppt_x"/>
                                              </p:val>
                                            </p:tav>
                                          </p:tavLst>
                                        </p:anim>
                                        <p:anim calcmode="lin" valueType="num" p14:bounceEnd="53333">
                                          <p:cBhvr additive="base">
                                            <p:cTn id="105" dur="3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p:bldP spid="17" grpId="0"/>
          <p:bldP spid="18" grpId="0"/>
          <p:bldP spid="19" grpId="0"/>
          <p:bldP spid="20" grpId="0" animBg="1"/>
          <p:bldP spid="36" grpId="0"/>
          <p:bldP spid="37" grpId="0" animBg="1"/>
          <p:bldP spid="38" grpId="0"/>
          <p:bldP spid="48" grpId="0" animBg="1"/>
          <p:bldP spid="49" grpId="0"/>
          <p:bldP spid="79" grpId="0" animBg="1"/>
          <p:bldP spid="8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300"/>
                                            <p:tgtEl>
                                              <p:spTgt spid="11"/>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300"/>
                                            <p:tgtEl>
                                              <p:spTgt spid="12"/>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300"/>
                                            <p:tgtEl>
                                              <p:spTgt spid="13"/>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300"/>
                                            <p:tgtEl>
                                              <p:spTgt spid="14"/>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p:cTn id="29" dur="300" fill="hold"/>
                                            <p:tgtEl>
                                              <p:spTgt spid="16"/>
                                            </p:tgtEl>
                                            <p:attrNameLst>
                                              <p:attrName>ppt_w</p:attrName>
                                            </p:attrNameLst>
                                          </p:cBhvr>
                                          <p:tavLst>
                                            <p:tav tm="0">
                                              <p:val>
                                                <p:fltVal val="0"/>
                                              </p:val>
                                            </p:tav>
                                            <p:tav tm="100000">
                                              <p:val>
                                                <p:strVal val="#ppt_w"/>
                                              </p:val>
                                            </p:tav>
                                          </p:tavLst>
                                        </p:anim>
                                        <p:anim calcmode="lin" valueType="num">
                                          <p:cBhvr>
                                            <p:cTn id="30" dur="300" fill="hold"/>
                                            <p:tgtEl>
                                              <p:spTgt spid="16"/>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300" fill="hold"/>
                                            <p:tgtEl>
                                              <p:spTgt spid="17"/>
                                            </p:tgtEl>
                                            <p:attrNameLst>
                                              <p:attrName>ppt_w</p:attrName>
                                            </p:attrNameLst>
                                          </p:cBhvr>
                                          <p:tavLst>
                                            <p:tav tm="0">
                                              <p:val>
                                                <p:fltVal val="0"/>
                                              </p:val>
                                            </p:tav>
                                            <p:tav tm="100000">
                                              <p:val>
                                                <p:strVal val="#ppt_w"/>
                                              </p:val>
                                            </p:tav>
                                          </p:tavLst>
                                        </p:anim>
                                        <p:anim calcmode="lin" valueType="num">
                                          <p:cBhvr>
                                            <p:cTn id="35" dur="300" fill="hold"/>
                                            <p:tgtEl>
                                              <p:spTgt spid="17"/>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300" fill="hold"/>
                                            <p:tgtEl>
                                              <p:spTgt spid="18"/>
                                            </p:tgtEl>
                                            <p:attrNameLst>
                                              <p:attrName>ppt_w</p:attrName>
                                            </p:attrNameLst>
                                          </p:cBhvr>
                                          <p:tavLst>
                                            <p:tav tm="0">
                                              <p:val>
                                                <p:fltVal val="0"/>
                                              </p:val>
                                            </p:tav>
                                            <p:tav tm="100000">
                                              <p:val>
                                                <p:strVal val="#ppt_w"/>
                                              </p:val>
                                            </p:tav>
                                          </p:tavLst>
                                        </p:anim>
                                        <p:anim calcmode="lin" valueType="num">
                                          <p:cBhvr>
                                            <p:cTn id="40" dur="300" fill="hold"/>
                                            <p:tgtEl>
                                              <p:spTgt spid="18"/>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p:cTn id="44" dur="300" fill="hold"/>
                                            <p:tgtEl>
                                              <p:spTgt spid="19"/>
                                            </p:tgtEl>
                                            <p:attrNameLst>
                                              <p:attrName>ppt_w</p:attrName>
                                            </p:attrNameLst>
                                          </p:cBhvr>
                                          <p:tavLst>
                                            <p:tav tm="0">
                                              <p:val>
                                                <p:fltVal val="0"/>
                                              </p:val>
                                            </p:tav>
                                            <p:tav tm="100000">
                                              <p:val>
                                                <p:strVal val="#ppt_w"/>
                                              </p:val>
                                            </p:tav>
                                          </p:tavLst>
                                        </p:anim>
                                        <p:anim calcmode="lin" valueType="num">
                                          <p:cBhvr>
                                            <p:cTn id="45" dur="30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50"/>
                                            <p:tgtEl>
                                              <p:spTgt spid="20"/>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left)">
                                          <p:cBhvr>
                                            <p:cTn id="53" dur="500"/>
                                            <p:tgtEl>
                                              <p:spTgt spid="6"/>
                                            </p:tgtEl>
                                          </p:cBhvr>
                                        </p:animEffect>
                                      </p:childTnLst>
                                    </p:cTn>
                                  </p:par>
                                  <p:par>
                                    <p:cTn id="54" presetID="10" presetClass="entr" presetSubtype="0" fill="hold"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300" fill="hold"/>
                                            <p:tgtEl>
                                              <p:spTgt spid="36"/>
                                            </p:tgtEl>
                                            <p:attrNameLst>
                                              <p:attrName>ppt_x</p:attrName>
                                            </p:attrNameLst>
                                          </p:cBhvr>
                                          <p:tavLst>
                                            <p:tav tm="0">
                                              <p:val>
                                                <p:strVal val="1+#ppt_w/2"/>
                                              </p:val>
                                            </p:tav>
                                            <p:tav tm="100000">
                                              <p:val>
                                                <p:strVal val="#ppt_x"/>
                                              </p:val>
                                            </p:tav>
                                          </p:tavLst>
                                        </p:anim>
                                        <p:anim calcmode="lin" valueType="num">
                                          <p:cBhvr additive="base">
                                            <p:cTn id="60" dur="300" fill="hold"/>
                                            <p:tgtEl>
                                              <p:spTgt spid="36"/>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150"/>
                                            <p:tgtEl>
                                              <p:spTgt spid="37"/>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left)">
                                          <p:cBhvr>
                                            <p:cTn id="68" dur="500"/>
                                            <p:tgtEl>
                                              <p:spTgt spid="7"/>
                                            </p:tgtEl>
                                          </p:cBhvr>
                                        </p:animEffect>
                                      </p:childTnLst>
                                    </p:cTn>
                                  </p:par>
                                  <p:par>
                                    <p:cTn id="69" presetID="10" presetClass="entr" presetSubtype="0"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500"/>
                                            <p:tgtEl>
                                              <p:spTgt spid="39"/>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300" fill="hold"/>
                                            <p:tgtEl>
                                              <p:spTgt spid="38"/>
                                            </p:tgtEl>
                                            <p:attrNameLst>
                                              <p:attrName>ppt_x</p:attrName>
                                            </p:attrNameLst>
                                          </p:cBhvr>
                                          <p:tavLst>
                                            <p:tav tm="0">
                                              <p:val>
                                                <p:strVal val="1+#ppt_w/2"/>
                                              </p:val>
                                            </p:tav>
                                            <p:tav tm="100000">
                                              <p:val>
                                                <p:strVal val="#ppt_x"/>
                                              </p:val>
                                            </p:tav>
                                          </p:tavLst>
                                        </p:anim>
                                        <p:anim calcmode="lin" valueType="num">
                                          <p:cBhvr additive="base">
                                            <p:cTn id="75" dur="300" fill="hold"/>
                                            <p:tgtEl>
                                              <p:spTgt spid="38"/>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fade">
                                          <p:cBhvr>
                                            <p:cTn id="79" dur="150"/>
                                            <p:tgtEl>
                                              <p:spTgt spid="48"/>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ipe(left)">
                                          <p:cBhvr>
                                            <p:cTn id="83" dur="500"/>
                                            <p:tgtEl>
                                              <p:spTgt spid="8"/>
                                            </p:tgtEl>
                                          </p:cBhvr>
                                        </p:animEffect>
                                      </p:childTnLst>
                                    </p:cTn>
                                  </p:par>
                                  <p:par>
                                    <p:cTn id="84" presetID="10" presetClass="entr" presetSubtype="0" fill="hold"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9"/>
                                            </p:tgtEl>
                                            <p:attrNameLst>
                                              <p:attrName>style.visibility</p:attrName>
                                            </p:attrNameLst>
                                          </p:cBhvr>
                                          <p:to>
                                            <p:strVal val="visible"/>
                                          </p:to>
                                        </p:set>
                                        <p:anim calcmode="lin" valueType="num">
                                          <p:cBhvr additive="base">
                                            <p:cTn id="89" dur="300" fill="hold"/>
                                            <p:tgtEl>
                                              <p:spTgt spid="49"/>
                                            </p:tgtEl>
                                            <p:attrNameLst>
                                              <p:attrName>ppt_x</p:attrName>
                                            </p:attrNameLst>
                                          </p:cBhvr>
                                          <p:tavLst>
                                            <p:tav tm="0">
                                              <p:val>
                                                <p:strVal val="1+#ppt_w/2"/>
                                              </p:val>
                                            </p:tav>
                                            <p:tav tm="100000">
                                              <p:val>
                                                <p:strVal val="#ppt_x"/>
                                              </p:val>
                                            </p:tav>
                                          </p:tavLst>
                                        </p:anim>
                                        <p:anim calcmode="lin" valueType="num">
                                          <p:cBhvr additive="base">
                                            <p:cTn id="90" dur="300" fill="hold"/>
                                            <p:tgtEl>
                                              <p:spTgt spid="49"/>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9"/>
                                            </p:tgtEl>
                                            <p:attrNameLst>
                                              <p:attrName>style.visibility</p:attrName>
                                            </p:attrNameLst>
                                          </p:cBhvr>
                                          <p:to>
                                            <p:strVal val="visible"/>
                                          </p:to>
                                        </p:set>
                                        <p:animEffect transition="in" filter="fade">
                                          <p:cBhvr>
                                            <p:cTn id="94" dur="150"/>
                                            <p:tgtEl>
                                              <p:spTgt spid="79"/>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9"/>
                                            </p:tgtEl>
                                            <p:attrNameLst>
                                              <p:attrName>style.visibility</p:attrName>
                                            </p:attrNameLst>
                                          </p:cBhvr>
                                          <p:to>
                                            <p:strVal val="visible"/>
                                          </p:to>
                                        </p:set>
                                        <p:animEffect transition="in" filter="wipe(left)">
                                          <p:cBhvr>
                                            <p:cTn id="98" dur="500"/>
                                            <p:tgtEl>
                                              <p:spTgt spid="9"/>
                                            </p:tgtEl>
                                          </p:cBhvr>
                                        </p:animEffect>
                                      </p:childTnLst>
                                    </p:cTn>
                                  </p:par>
                                  <p:par>
                                    <p:cTn id="99" presetID="10" presetClass="entr" presetSubtype="0" fill="hold" nodeType="withEffect">
                                      <p:stCondLst>
                                        <p:cond delay="0"/>
                                      </p:stCondLst>
                                      <p:childTnLst>
                                        <p:set>
                                          <p:cBhvr>
                                            <p:cTn id="100" dur="1" fill="hold">
                                              <p:stCondLst>
                                                <p:cond delay="0"/>
                                              </p:stCondLst>
                                            </p:cTn>
                                            <p:tgtEl>
                                              <p:spTgt spid="81"/>
                                            </p:tgtEl>
                                            <p:attrNameLst>
                                              <p:attrName>style.visibility</p:attrName>
                                            </p:attrNameLst>
                                          </p:cBhvr>
                                          <p:to>
                                            <p:strVal val="visible"/>
                                          </p:to>
                                        </p:set>
                                        <p:animEffect transition="in" filter="fade">
                                          <p:cBhvr>
                                            <p:cTn id="101" dur="500"/>
                                            <p:tgtEl>
                                              <p:spTgt spid="81"/>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80"/>
                                            </p:tgtEl>
                                            <p:attrNameLst>
                                              <p:attrName>style.visibility</p:attrName>
                                            </p:attrNameLst>
                                          </p:cBhvr>
                                          <p:to>
                                            <p:strVal val="visible"/>
                                          </p:to>
                                        </p:set>
                                        <p:anim calcmode="lin" valueType="num">
                                          <p:cBhvr additive="base">
                                            <p:cTn id="104" dur="300" fill="hold"/>
                                            <p:tgtEl>
                                              <p:spTgt spid="80"/>
                                            </p:tgtEl>
                                            <p:attrNameLst>
                                              <p:attrName>ppt_x</p:attrName>
                                            </p:attrNameLst>
                                          </p:cBhvr>
                                          <p:tavLst>
                                            <p:tav tm="0">
                                              <p:val>
                                                <p:strVal val="1+#ppt_w/2"/>
                                              </p:val>
                                            </p:tav>
                                            <p:tav tm="100000">
                                              <p:val>
                                                <p:strVal val="#ppt_x"/>
                                              </p:val>
                                            </p:tav>
                                          </p:tavLst>
                                        </p:anim>
                                        <p:anim calcmode="lin" valueType="num">
                                          <p:cBhvr additive="base">
                                            <p:cTn id="105" dur="3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6" grpId="0"/>
          <p:bldP spid="17" grpId="0"/>
          <p:bldP spid="18" grpId="0"/>
          <p:bldP spid="19" grpId="0"/>
          <p:bldP spid="20" grpId="0" animBg="1"/>
          <p:bldP spid="36" grpId="0"/>
          <p:bldP spid="37" grpId="0" animBg="1"/>
          <p:bldP spid="38" grpId="0"/>
          <p:bldP spid="48" grpId="0" animBg="1"/>
          <p:bldP spid="49" grpId="0"/>
          <p:bldP spid="79" grpId="0" animBg="1"/>
          <p:bldP spid="8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6" name="Group 14"/>
          <p:cNvGrpSpPr/>
          <p:nvPr/>
        </p:nvGrpSpPr>
        <p:grpSpPr>
          <a:xfrm>
            <a:off x="4034554" y="2296726"/>
            <a:ext cx="1060617" cy="1214343"/>
            <a:chOff x="5379142" y="2991066"/>
            <a:chExt cx="1414667" cy="1619124"/>
          </a:xfrm>
        </p:grpSpPr>
        <p:sp>
          <p:nvSpPr>
            <p:cNvPr id="7" name="Shape 1723"/>
            <p:cNvSpPr/>
            <p:nvPr/>
          </p:nvSpPr>
          <p:spPr>
            <a:xfrm rot="18900000">
              <a:off x="5379143" y="2991066"/>
              <a:ext cx="1414666" cy="1414666"/>
            </a:xfrm>
            <a:prstGeom prst="roundRect">
              <a:avLst>
                <a:gd name="adj" fmla="val 15000"/>
              </a:avLst>
            </a:prstGeom>
            <a:solidFill>
              <a:schemeClr val="bg1">
                <a:lumMod val="65000"/>
              </a:schemeClr>
            </a:solidFill>
            <a:ln w="12700">
              <a:miter lim="400000"/>
            </a:ln>
          </p:spPr>
          <p:txBody>
            <a:bodyPr lIns="38091" tIns="38091" rIns="38091" bIns="38091" anchor="ctr"/>
            <a:lstStyle/>
            <a:p>
              <a:pPr algn="l" defTabSz="914134" fontAlgn="auto">
                <a:spcBef>
                  <a:spcPts val="3374"/>
                </a:spcBef>
                <a:spcAft>
                  <a:spcPts val="0"/>
                </a:spcAft>
                <a:defRPr sz="2500">
                  <a:latin typeface="Aller Light"/>
                  <a:ea typeface="Aller Light"/>
                  <a:cs typeface="Aller Light"/>
                  <a:sym typeface="Aller Light"/>
                </a:defRPr>
              </a:pPr>
              <a:endParaRPr sz="1875" b="0">
                <a:solidFill>
                  <a:prstClr val="black"/>
                </a:solidFill>
                <a:latin typeface="微软雅黑" panose="020B0503020204020204" pitchFamily="34" charset="-122"/>
                <a:ea typeface="微软雅黑" panose="020B0503020204020204" pitchFamily="34" charset="-122"/>
                <a:cs typeface="Aller Light"/>
                <a:sym typeface="Aller Light"/>
              </a:endParaRPr>
            </a:p>
          </p:txBody>
        </p:sp>
        <p:sp>
          <p:nvSpPr>
            <p:cNvPr id="8" name="Shape 1726"/>
            <p:cNvSpPr/>
            <p:nvPr/>
          </p:nvSpPr>
          <p:spPr>
            <a:xfrm rot="18900000">
              <a:off x="5379142" y="3195523"/>
              <a:ext cx="1414666" cy="1414667"/>
            </a:xfrm>
            <a:prstGeom prst="roundRect">
              <a:avLst>
                <a:gd name="adj" fmla="val 15000"/>
              </a:avLst>
            </a:prstGeom>
            <a:solidFill>
              <a:srgbClr val="92D050"/>
            </a:solidFill>
            <a:ln w="38100" cap="flat">
              <a:solidFill>
                <a:schemeClr val="bg1"/>
              </a:solidFill>
              <a:miter lim="400000"/>
            </a:ln>
            <a:effectLst>
              <a:outerShdw blurRad="127000" dist="38100" dir="8100000" algn="tr" rotWithShape="0">
                <a:prstClr val="black">
                  <a:alpha val="40000"/>
                </a:prstClr>
              </a:outerShdw>
            </a:effectLst>
          </p:spPr>
          <p:txBody>
            <a:bodyPr wrap="square" lIns="38091" tIns="38091" rIns="38091" bIns="38091" numCol="1" anchor="ctr">
              <a:noAutofit/>
            </a:bodyPr>
            <a:lstStyle/>
            <a:p>
              <a:pPr algn="l" defTabSz="914134" fontAlgn="auto">
                <a:spcBef>
                  <a:spcPts val="3374"/>
                </a:spcBef>
                <a:spcAft>
                  <a:spcPts val="0"/>
                </a:spcAft>
                <a:defRPr sz="2500">
                  <a:latin typeface="Aller Light"/>
                  <a:ea typeface="Aller Light"/>
                  <a:cs typeface="Aller Light"/>
                  <a:sym typeface="Aller Light"/>
                </a:defRPr>
              </a:pPr>
              <a:endParaRPr sz="1875" b="0">
                <a:solidFill>
                  <a:prstClr val="black"/>
                </a:solidFill>
                <a:latin typeface="微软雅黑" panose="020B0503020204020204" pitchFamily="34" charset="-122"/>
                <a:ea typeface="微软雅黑" panose="020B0503020204020204" pitchFamily="34" charset="-122"/>
                <a:cs typeface="Aller Light"/>
                <a:sym typeface="Aller Light"/>
              </a:endParaRPr>
            </a:p>
          </p:txBody>
        </p:sp>
      </p:grpSp>
      <p:grpSp>
        <p:nvGrpSpPr>
          <p:cNvPr id="9" name="Group 12"/>
          <p:cNvGrpSpPr/>
          <p:nvPr/>
        </p:nvGrpSpPr>
        <p:grpSpPr>
          <a:xfrm>
            <a:off x="2673593" y="2452984"/>
            <a:ext cx="1060617" cy="1214343"/>
            <a:chOff x="3563871" y="3199409"/>
            <a:chExt cx="1414666" cy="1619124"/>
          </a:xfrm>
        </p:grpSpPr>
        <p:sp>
          <p:nvSpPr>
            <p:cNvPr id="10" name="Shape 1722"/>
            <p:cNvSpPr/>
            <p:nvPr/>
          </p:nvSpPr>
          <p:spPr>
            <a:xfrm rot="8100000">
              <a:off x="3563871" y="3403867"/>
              <a:ext cx="1414666" cy="1414666"/>
            </a:xfrm>
            <a:prstGeom prst="roundRect">
              <a:avLst>
                <a:gd name="adj" fmla="val 15000"/>
              </a:avLst>
            </a:prstGeom>
            <a:solidFill>
              <a:schemeClr val="bg1">
                <a:lumMod val="65000"/>
              </a:schemeClr>
            </a:solidFill>
            <a:ln w="12700">
              <a:miter lim="400000"/>
            </a:ln>
          </p:spPr>
          <p:txBody>
            <a:bodyPr lIns="38091" tIns="38091" rIns="38091" bIns="38091" anchor="ctr"/>
            <a:lstStyle/>
            <a:p>
              <a:pPr algn="l" defTabSz="914134" fontAlgn="auto">
                <a:spcBef>
                  <a:spcPts val="3374"/>
                </a:spcBef>
                <a:spcAft>
                  <a:spcPts val="0"/>
                </a:spcAft>
                <a:defRPr sz="2500">
                  <a:latin typeface="Aller Light"/>
                  <a:ea typeface="Aller Light"/>
                  <a:cs typeface="Aller Light"/>
                  <a:sym typeface="Aller Light"/>
                </a:defRPr>
              </a:pPr>
              <a:endParaRPr sz="1875" b="0">
                <a:solidFill>
                  <a:prstClr val="black"/>
                </a:solidFill>
                <a:latin typeface="微软雅黑" panose="020B0503020204020204" pitchFamily="34" charset="-122"/>
                <a:ea typeface="微软雅黑" panose="020B0503020204020204" pitchFamily="34" charset="-122"/>
                <a:cs typeface="Aller Light"/>
                <a:sym typeface="Aller Light"/>
              </a:endParaRPr>
            </a:p>
          </p:txBody>
        </p:sp>
        <p:sp>
          <p:nvSpPr>
            <p:cNvPr id="11" name="Shape 1729"/>
            <p:cNvSpPr/>
            <p:nvPr/>
          </p:nvSpPr>
          <p:spPr>
            <a:xfrm rot="8100000">
              <a:off x="3563871" y="3199409"/>
              <a:ext cx="1414666" cy="1414667"/>
            </a:xfrm>
            <a:prstGeom prst="roundRect">
              <a:avLst>
                <a:gd name="adj" fmla="val 15000"/>
              </a:avLst>
            </a:prstGeom>
            <a:solidFill>
              <a:srgbClr val="3AC1D3"/>
            </a:solidFill>
            <a:ln w="38100" cap="flat">
              <a:solidFill>
                <a:schemeClr val="bg1"/>
              </a:solidFill>
              <a:miter lim="400000"/>
            </a:ln>
            <a:effectLst>
              <a:outerShdw blurRad="127000" dist="38100" dir="8100000" algn="tr" rotWithShape="0">
                <a:prstClr val="black">
                  <a:alpha val="40000"/>
                </a:prstClr>
              </a:outerShdw>
            </a:effectLst>
          </p:spPr>
          <p:txBody>
            <a:bodyPr wrap="square" lIns="38091" tIns="38091" rIns="38091" bIns="38091" numCol="1" anchor="ctr">
              <a:noAutofit/>
            </a:bodyPr>
            <a:lstStyle/>
            <a:p>
              <a:pPr algn="l" defTabSz="914134" fontAlgn="auto">
                <a:spcBef>
                  <a:spcPts val="3374"/>
                </a:spcBef>
                <a:spcAft>
                  <a:spcPts val="0"/>
                </a:spcAft>
                <a:defRPr sz="2500">
                  <a:latin typeface="Aller Light"/>
                  <a:ea typeface="Aller Light"/>
                  <a:cs typeface="Aller Light"/>
                  <a:sym typeface="Aller Light"/>
                </a:defRPr>
              </a:pPr>
              <a:endParaRPr sz="1875" b="0">
                <a:solidFill>
                  <a:prstClr val="black"/>
                </a:solidFill>
                <a:latin typeface="微软雅黑" panose="020B0503020204020204" pitchFamily="34" charset="-122"/>
                <a:ea typeface="微软雅黑" panose="020B0503020204020204" pitchFamily="34" charset="-122"/>
                <a:cs typeface="Aller Light"/>
                <a:sym typeface="Aller Light"/>
              </a:endParaRPr>
            </a:p>
          </p:txBody>
        </p:sp>
      </p:grpSp>
      <p:grpSp>
        <p:nvGrpSpPr>
          <p:cNvPr id="12" name="Group 11"/>
          <p:cNvGrpSpPr/>
          <p:nvPr/>
        </p:nvGrpSpPr>
        <p:grpSpPr>
          <a:xfrm>
            <a:off x="1260832" y="2296726"/>
            <a:ext cx="1060617" cy="1214343"/>
            <a:chOff x="1743076" y="2991066"/>
            <a:chExt cx="1414666" cy="1619124"/>
          </a:xfrm>
        </p:grpSpPr>
        <p:sp>
          <p:nvSpPr>
            <p:cNvPr id="13" name="Shape 1721"/>
            <p:cNvSpPr/>
            <p:nvPr/>
          </p:nvSpPr>
          <p:spPr>
            <a:xfrm rot="18900000">
              <a:off x="1743076" y="2991066"/>
              <a:ext cx="1414666" cy="1414666"/>
            </a:xfrm>
            <a:prstGeom prst="roundRect">
              <a:avLst>
                <a:gd name="adj" fmla="val 15000"/>
              </a:avLst>
            </a:prstGeom>
            <a:solidFill>
              <a:schemeClr val="bg1">
                <a:lumMod val="65000"/>
              </a:schemeClr>
            </a:solidFill>
            <a:ln w="12700">
              <a:miter lim="400000"/>
            </a:ln>
          </p:spPr>
          <p:txBody>
            <a:bodyPr lIns="38091" tIns="38091" rIns="38091" bIns="38091" anchor="ctr"/>
            <a:lstStyle/>
            <a:p>
              <a:pPr algn="l" defTabSz="914134" fontAlgn="auto">
                <a:spcBef>
                  <a:spcPts val="3374"/>
                </a:spcBef>
                <a:spcAft>
                  <a:spcPts val="0"/>
                </a:spcAft>
                <a:defRPr sz="2500">
                  <a:latin typeface="Aller Light"/>
                  <a:ea typeface="Aller Light"/>
                  <a:cs typeface="Aller Light"/>
                  <a:sym typeface="Aller Light"/>
                </a:defRPr>
              </a:pPr>
              <a:endParaRPr sz="1875" b="0">
                <a:solidFill>
                  <a:prstClr val="black"/>
                </a:solidFill>
                <a:latin typeface="微软雅黑" panose="020B0503020204020204" pitchFamily="34" charset="-122"/>
                <a:ea typeface="微软雅黑" panose="020B0503020204020204" pitchFamily="34" charset="-122"/>
                <a:cs typeface="Aller Light"/>
                <a:sym typeface="Aller Light"/>
              </a:endParaRPr>
            </a:p>
          </p:txBody>
        </p:sp>
        <p:sp>
          <p:nvSpPr>
            <p:cNvPr id="14" name="Shape 1732"/>
            <p:cNvSpPr/>
            <p:nvPr/>
          </p:nvSpPr>
          <p:spPr>
            <a:xfrm rot="18900000">
              <a:off x="1743076" y="3195523"/>
              <a:ext cx="1414666" cy="1414667"/>
            </a:xfrm>
            <a:prstGeom prst="roundRect">
              <a:avLst>
                <a:gd name="adj" fmla="val 15000"/>
              </a:avLst>
            </a:prstGeom>
            <a:solidFill>
              <a:srgbClr val="92D050"/>
            </a:solidFill>
            <a:ln w="50800" cap="flat">
              <a:solidFill>
                <a:schemeClr val="bg1"/>
              </a:solidFill>
              <a:miter lim="400000"/>
            </a:ln>
            <a:effectLst>
              <a:outerShdw blurRad="127000" dist="38100" dir="8100000" algn="tr" rotWithShape="0">
                <a:prstClr val="black">
                  <a:alpha val="40000"/>
                </a:prstClr>
              </a:outerShdw>
            </a:effectLst>
          </p:spPr>
          <p:txBody>
            <a:bodyPr wrap="square" lIns="38091" tIns="38091" rIns="38091" bIns="38091" numCol="1" anchor="ctr">
              <a:noAutofit/>
            </a:bodyPr>
            <a:lstStyle/>
            <a:p>
              <a:pPr algn="l" defTabSz="914134" fontAlgn="auto">
                <a:spcBef>
                  <a:spcPts val="3374"/>
                </a:spcBef>
                <a:spcAft>
                  <a:spcPts val="0"/>
                </a:spcAft>
                <a:defRPr sz="2500">
                  <a:latin typeface="Aller Light"/>
                  <a:ea typeface="Aller Light"/>
                  <a:cs typeface="Aller Light"/>
                  <a:sym typeface="Aller Light"/>
                </a:defRPr>
              </a:pPr>
              <a:endParaRPr sz="1875" b="0">
                <a:solidFill>
                  <a:prstClr val="black"/>
                </a:solidFill>
                <a:latin typeface="微软雅黑" panose="020B0503020204020204" pitchFamily="34" charset="-122"/>
                <a:ea typeface="微软雅黑" panose="020B0503020204020204" pitchFamily="34" charset="-122"/>
                <a:cs typeface="Aller Light"/>
                <a:sym typeface="Aller Light"/>
              </a:endParaRPr>
            </a:p>
          </p:txBody>
        </p:sp>
      </p:grpSp>
      <p:grpSp>
        <p:nvGrpSpPr>
          <p:cNvPr id="15" name="Group 15"/>
          <p:cNvGrpSpPr/>
          <p:nvPr/>
        </p:nvGrpSpPr>
        <p:grpSpPr>
          <a:xfrm>
            <a:off x="5399657" y="2452981"/>
            <a:ext cx="1060617" cy="1214344"/>
            <a:chOff x="7199937" y="3199409"/>
            <a:chExt cx="1414666" cy="1619125"/>
          </a:xfrm>
        </p:grpSpPr>
        <p:sp>
          <p:nvSpPr>
            <p:cNvPr id="16" name="Shape 1724"/>
            <p:cNvSpPr/>
            <p:nvPr/>
          </p:nvSpPr>
          <p:spPr>
            <a:xfrm rot="8100000">
              <a:off x="7199937" y="3403868"/>
              <a:ext cx="1414666" cy="1414666"/>
            </a:xfrm>
            <a:prstGeom prst="roundRect">
              <a:avLst>
                <a:gd name="adj" fmla="val 15000"/>
              </a:avLst>
            </a:prstGeom>
            <a:solidFill>
              <a:schemeClr val="bg1">
                <a:lumMod val="65000"/>
              </a:schemeClr>
            </a:solidFill>
            <a:ln w="12700">
              <a:miter lim="400000"/>
            </a:ln>
          </p:spPr>
          <p:txBody>
            <a:bodyPr lIns="38091" tIns="38091" rIns="38091" bIns="38091" anchor="ctr"/>
            <a:lstStyle/>
            <a:p>
              <a:pPr algn="l" defTabSz="914134" fontAlgn="auto">
                <a:spcBef>
                  <a:spcPts val="3374"/>
                </a:spcBef>
                <a:spcAft>
                  <a:spcPts val="0"/>
                </a:spcAft>
                <a:defRPr sz="2500">
                  <a:latin typeface="Aller Light"/>
                  <a:ea typeface="Aller Light"/>
                  <a:cs typeface="Aller Light"/>
                  <a:sym typeface="Aller Light"/>
                </a:defRPr>
              </a:pPr>
              <a:endParaRPr sz="1875" b="0">
                <a:solidFill>
                  <a:prstClr val="black"/>
                </a:solidFill>
                <a:latin typeface="微软雅黑" panose="020B0503020204020204" pitchFamily="34" charset="-122"/>
                <a:ea typeface="微软雅黑" panose="020B0503020204020204" pitchFamily="34" charset="-122"/>
                <a:cs typeface="Aller Light"/>
                <a:sym typeface="Aller Light"/>
              </a:endParaRPr>
            </a:p>
          </p:txBody>
        </p:sp>
        <p:sp>
          <p:nvSpPr>
            <p:cNvPr id="17" name="Shape 1735"/>
            <p:cNvSpPr/>
            <p:nvPr/>
          </p:nvSpPr>
          <p:spPr>
            <a:xfrm rot="8100000">
              <a:off x="7199937" y="3199409"/>
              <a:ext cx="1414666" cy="1414667"/>
            </a:xfrm>
            <a:prstGeom prst="roundRect">
              <a:avLst>
                <a:gd name="adj" fmla="val 15000"/>
              </a:avLst>
            </a:prstGeom>
            <a:solidFill>
              <a:srgbClr val="3AC1D3"/>
            </a:solidFill>
            <a:ln w="38100" cap="flat">
              <a:solidFill>
                <a:schemeClr val="bg1"/>
              </a:solidFill>
              <a:miter lim="400000"/>
            </a:ln>
            <a:effectLst>
              <a:outerShdw blurRad="127000" dist="38100" dir="8100000" algn="tr" rotWithShape="0">
                <a:prstClr val="black">
                  <a:alpha val="40000"/>
                </a:prstClr>
              </a:outerShdw>
            </a:effectLst>
          </p:spPr>
          <p:txBody>
            <a:bodyPr wrap="square" lIns="38091" tIns="38091" rIns="38091" bIns="38091" numCol="1" anchor="ctr">
              <a:noAutofit/>
            </a:bodyPr>
            <a:lstStyle/>
            <a:p>
              <a:pPr algn="l" defTabSz="914134" fontAlgn="auto">
                <a:spcBef>
                  <a:spcPts val="3374"/>
                </a:spcBef>
                <a:spcAft>
                  <a:spcPts val="0"/>
                </a:spcAft>
                <a:defRPr sz="2500">
                  <a:latin typeface="Aller Light"/>
                  <a:ea typeface="Aller Light"/>
                  <a:cs typeface="Aller Light"/>
                  <a:sym typeface="Aller Light"/>
                </a:defRPr>
              </a:pPr>
              <a:endParaRPr sz="1875" b="0">
                <a:solidFill>
                  <a:prstClr val="black"/>
                </a:solidFill>
                <a:latin typeface="微软雅黑" panose="020B0503020204020204" pitchFamily="34" charset="-122"/>
                <a:ea typeface="微软雅黑" panose="020B0503020204020204" pitchFamily="34" charset="-122"/>
                <a:cs typeface="Aller Light"/>
                <a:sym typeface="Aller Light"/>
              </a:endParaRPr>
            </a:p>
          </p:txBody>
        </p:sp>
      </p:grpSp>
      <p:grpSp>
        <p:nvGrpSpPr>
          <p:cNvPr id="18" name="Group 16"/>
          <p:cNvGrpSpPr/>
          <p:nvPr/>
        </p:nvGrpSpPr>
        <p:grpSpPr>
          <a:xfrm>
            <a:off x="6760617" y="2296726"/>
            <a:ext cx="1060617" cy="1214343"/>
            <a:chOff x="9015209" y="2991066"/>
            <a:chExt cx="1414666" cy="1619124"/>
          </a:xfrm>
        </p:grpSpPr>
        <p:sp>
          <p:nvSpPr>
            <p:cNvPr id="19" name="Shape 1725"/>
            <p:cNvSpPr/>
            <p:nvPr/>
          </p:nvSpPr>
          <p:spPr>
            <a:xfrm rot="18900000">
              <a:off x="9015209" y="2991066"/>
              <a:ext cx="1414666" cy="1414666"/>
            </a:xfrm>
            <a:prstGeom prst="roundRect">
              <a:avLst>
                <a:gd name="adj" fmla="val 15000"/>
              </a:avLst>
            </a:prstGeom>
            <a:solidFill>
              <a:schemeClr val="bg1">
                <a:lumMod val="65000"/>
              </a:schemeClr>
            </a:solidFill>
            <a:ln w="12700">
              <a:miter lim="400000"/>
            </a:ln>
          </p:spPr>
          <p:txBody>
            <a:bodyPr lIns="38091" tIns="38091" rIns="38091" bIns="38091" anchor="ctr"/>
            <a:lstStyle/>
            <a:p>
              <a:pPr algn="l" defTabSz="914134" fontAlgn="auto">
                <a:spcBef>
                  <a:spcPts val="3374"/>
                </a:spcBef>
                <a:spcAft>
                  <a:spcPts val="0"/>
                </a:spcAft>
                <a:defRPr sz="2500">
                  <a:latin typeface="Aller Light"/>
                  <a:ea typeface="Aller Light"/>
                  <a:cs typeface="Aller Light"/>
                  <a:sym typeface="Aller Light"/>
                </a:defRPr>
              </a:pPr>
              <a:endParaRPr sz="1875" b="0">
                <a:solidFill>
                  <a:prstClr val="black"/>
                </a:solidFill>
                <a:latin typeface="微软雅黑" panose="020B0503020204020204" pitchFamily="34" charset="-122"/>
                <a:ea typeface="微软雅黑" panose="020B0503020204020204" pitchFamily="34" charset="-122"/>
                <a:cs typeface="Aller Light"/>
                <a:sym typeface="Aller Light"/>
              </a:endParaRPr>
            </a:p>
          </p:txBody>
        </p:sp>
        <p:sp>
          <p:nvSpPr>
            <p:cNvPr id="20" name="Shape 1738"/>
            <p:cNvSpPr/>
            <p:nvPr/>
          </p:nvSpPr>
          <p:spPr>
            <a:xfrm rot="18900000">
              <a:off x="9015209" y="3195523"/>
              <a:ext cx="1414666" cy="1414667"/>
            </a:xfrm>
            <a:prstGeom prst="roundRect">
              <a:avLst>
                <a:gd name="adj" fmla="val 15000"/>
              </a:avLst>
            </a:prstGeom>
            <a:solidFill>
              <a:srgbClr val="92D050"/>
            </a:solidFill>
            <a:ln w="38100" cap="flat">
              <a:solidFill>
                <a:schemeClr val="bg1"/>
              </a:solidFill>
              <a:miter lim="400000"/>
            </a:ln>
            <a:effectLst>
              <a:outerShdw blurRad="127000" dist="38100" dir="8100000" algn="tr" rotWithShape="0">
                <a:prstClr val="black">
                  <a:alpha val="40000"/>
                </a:prstClr>
              </a:outerShdw>
            </a:effectLst>
          </p:spPr>
          <p:txBody>
            <a:bodyPr wrap="square" lIns="38091" tIns="38091" rIns="38091" bIns="38091" numCol="1" anchor="ctr">
              <a:noAutofit/>
            </a:bodyPr>
            <a:lstStyle/>
            <a:p>
              <a:pPr algn="l" defTabSz="914134" fontAlgn="auto">
                <a:spcBef>
                  <a:spcPts val="3374"/>
                </a:spcBef>
                <a:spcAft>
                  <a:spcPts val="0"/>
                </a:spcAft>
                <a:defRPr sz="2500">
                  <a:latin typeface="Aller Light"/>
                  <a:ea typeface="Aller Light"/>
                  <a:cs typeface="Aller Light"/>
                  <a:sym typeface="Aller Light"/>
                </a:defRPr>
              </a:pPr>
              <a:endParaRPr sz="1875" b="0">
                <a:solidFill>
                  <a:prstClr val="black"/>
                </a:solidFill>
                <a:latin typeface="微软雅黑" panose="020B0503020204020204" pitchFamily="34" charset="-122"/>
                <a:ea typeface="微软雅黑" panose="020B0503020204020204" pitchFamily="34" charset="-122"/>
                <a:cs typeface="Aller Light"/>
                <a:sym typeface="Aller Light"/>
              </a:endParaRPr>
            </a:p>
          </p:txBody>
        </p:sp>
      </p:grpSp>
      <p:sp>
        <p:nvSpPr>
          <p:cNvPr id="21" name="Text Placeholder 4"/>
          <p:cNvSpPr txBox="1">
            <a:spLocks/>
          </p:cNvSpPr>
          <p:nvPr/>
        </p:nvSpPr>
        <p:spPr>
          <a:xfrm>
            <a:off x="1337246" y="2880157"/>
            <a:ext cx="907786" cy="200824"/>
          </a:xfrm>
          <a:prstGeom prst="rect">
            <a:avLst/>
          </a:prstGeom>
        </p:spPr>
        <p:txBody>
          <a:bodyPr lIns="91417" tIns="45708" rIns="91417" bIns="4570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None/>
            </a:pPr>
            <a:r>
              <a:rPr lang="zh-CN" altLang="en-US" sz="1200" dirty="0">
                <a:solidFill>
                  <a:prstClr val="white"/>
                </a:solidFill>
                <a:latin typeface="微软雅黑" panose="020B0503020204020204" pitchFamily="34" charset="-122"/>
                <a:ea typeface="微软雅黑" panose="020B0503020204020204" pitchFamily="34" charset="-122"/>
              </a:rPr>
              <a:t>点击输入标题内容</a:t>
            </a:r>
            <a:endParaRPr lang="en-GB" altLang="zh-CN" sz="1200" dirty="0">
              <a:solidFill>
                <a:prstClr val="white"/>
              </a:solidFill>
              <a:latin typeface="微软雅黑" panose="020B0503020204020204" pitchFamily="34" charset="-122"/>
              <a:ea typeface="微软雅黑" panose="020B0503020204020204" pitchFamily="34" charset="-122"/>
            </a:endParaRPr>
          </a:p>
        </p:txBody>
      </p:sp>
      <p:sp>
        <p:nvSpPr>
          <p:cNvPr id="22" name="Text Placeholder 4"/>
          <p:cNvSpPr txBox="1">
            <a:spLocks/>
          </p:cNvSpPr>
          <p:nvPr/>
        </p:nvSpPr>
        <p:spPr>
          <a:xfrm>
            <a:off x="2747934" y="2880157"/>
            <a:ext cx="907786" cy="200824"/>
          </a:xfrm>
          <a:prstGeom prst="rect">
            <a:avLst/>
          </a:prstGeom>
        </p:spPr>
        <p:txBody>
          <a:bodyPr lIns="91417" tIns="45708" rIns="91417" bIns="4570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None/>
            </a:pPr>
            <a:r>
              <a:rPr lang="zh-CN" altLang="en-US" sz="1200" dirty="0">
                <a:solidFill>
                  <a:prstClr val="white"/>
                </a:solidFill>
                <a:latin typeface="微软雅黑" panose="020B0503020204020204" pitchFamily="34" charset="-122"/>
                <a:ea typeface="微软雅黑" panose="020B0503020204020204" pitchFamily="34" charset="-122"/>
              </a:rPr>
              <a:t>点击输入标题内容</a:t>
            </a:r>
            <a:endParaRPr lang="en-GB" altLang="zh-CN" sz="1200" dirty="0">
              <a:solidFill>
                <a:prstClr val="white"/>
              </a:solidFill>
              <a:latin typeface="微软雅黑" panose="020B0503020204020204" pitchFamily="34" charset="-122"/>
              <a:ea typeface="微软雅黑" panose="020B0503020204020204" pitchFamily="34" charset="-122"/>
            </a:endParaRPr>
          </a:p>
        </p:txBody>
      </p:sp>
      <p:sp>
        <p:nvSpPr>
          <p:cNvPr id="23" name="Text Placeholder 4"/>
          <p:cNvSpPr txBox="1">
            <a:spLocks/>
          </p:cNvSpPr>
          <p:nvPr/>
        </p:nvSpPr>
        <p:spPr>
          <a:xfrm>
            <a:off x="4110433" y="2880157"/>
            <a:ext cx="907786" cy="200824"/>
          </a:xfrm>
          <a:prstGeom prst="rect">
            <a:avLst/>
          </a:prstGeom>
        </p:spPr>
        <p:txBody>
          <a:bodyPr lIns="91417" tIns="45708" rIns="91417" bIns="4570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None/>
            </a:pPr>
            <a:r>
              <a:rPr lang="zh-CN" altLang="en-US" sz="1200" dirty="0">
                <a:solidFill>
                  <a:prstClr val="white"/>
                </a:solidFill>
                <a:latin typeface="微软雅黑" panose="020B0503020204020204" pitchFamily="34" charset="-122"/>
                <a:ea typeface="微软雅黑" panose="020B0503020204020204" pitchFamily="34" charset="-122"/>
              </a:rPr>
              <a:t>点击输入标题内容</a:t>
            </a:r>
            <a:endParaRPr lang="en-GB" altLang="zh-CN" sz="1200" dirty="0">
              <a:solidFill>
                <a:prstClr val="white"/>
              </a:solidFill>
              <a:latin typeface="微软雅黑" panose="020B0503020204020204" pitchFamily="34" charset="-122"/>
              <a:ea typeface="微软雅黑" panose="020B0503020204020204" pitchFamily="34" charset="-122"/>
            </a:endParaRPr>
          </a:p>
        </p:txBody>
      </p:sp>
      <p:sp>
        <p:nvSpPr>
          <p:cNvPr id="24" name="Text Placeholder 4"/>
          <p:cNvSpPr txBox="1">
            <a:spLocks/>
          </p:cNvSpPr>
          <p:nvPr/>
        </p:nvSpPr>
        <p:spPr>
          <a:xfrm>
            <a:off x="5473464" y="2880157"/>
            <a:ext cx="907786" cy="200824"/>
          </a:xfrm>
          <a:prstGeom prst="rect">
            <a:avLst/>
          </a:prstGeom>
        </p:spPr>
        <p:txBody>
          <a:bodyPr lIns="91417" tIns="45708" rIns="91417" bIns="4570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None/>
            </a:pPr>
            <a:r>
              <a:rPr lang="zh-CN" altLang="en-US" sz="1200" dirty="0">
                <a:solidFill>
                  <a:prstClr val="white"/>
                </a:solidFill>
                <a:latin typeface="微软雅黑" panose="020B0503020204020204" pitchFamily="34" charset="-122"/>
                <a:ea typeface="微软雅黑" panose="020B0503020204020204" pitchFamily="34" charset="-122"/>
              </a:rPr>
              <a:t>点击输入标题内容</a:t>
            </a:r>
            <a:endParaRPr lang="en-GB" altLang="zh-CN" sz="1200" dirty="0">
              <a:solidFill>
                <a:prstClr val="white"/>
              </a:solidFill>
              <a:latin typeface="微软雅黑" panose="020B0503020204020204" pitchFamily="34" charset="-122"/>
              <a:ea typeface="微软雅黑" panose="020B0503020204020204" pitchFamily="34" charset="-122"/>
            </a:endParaRPr>
          </a:p>
        </p:txBody>
      </p:sp>
      <p:sp>
        <p:nvSpPr>
          <p:cNvPr id="25" name="Text Placeholder 4"/>
          <p:cNvSpPr txBox="1">
            <a:spLocks/>
          </p:cNvSpPr>
          <p:nvPr/>
        </p:nvSpPr>
        <p:spPr>
          <a:xfrm>
            <a:off x="6837032" y="2880157"/>
            <a:ext cx="907786" cy="200824"/>
          </a:xfrm>
          <a:prstGeom prst="rect">
            <a:avLst/>
          </a:prstGeom>
        </p:spPr>
        <p:txBody>
          <a:bodyPr lIns="91417" tIns="45708" rIns="91417" bIns="45708"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None/>
            </a:pPr>
            <a:r>
              <a:rPr lang="zh-CN" altLang="en-US" sz="1200" dirty="0">
                <a:solidFill>
                  <a:prstClr val="white"/>
                </a:solidFill>
                <a:latin typeface="微软雅黑" panose="020B0503020204020204" pitchFamily="34" charset="-122"/>
                <a:ea typeface="微软雅黑" panose="020B0503020204020204" pitchFamily="34" charset="-122"/>
              </a:rPr>
              <a:t>点击输入标题内容</a:t>
            </a:r>
            <a:endParaRPr lang="en-GB" altLang="zh-CN" sz="1200" dirty="0">
              <a:solidFill>
                <a:prstClr val="white"/>
              </a:solidFill>
              <a:latin typeface="微软雅黑" panose="020B0503020204020204" pitchFamily="34" charset="-122"/>
              <a:ea typeface="微软雅黑" panose="020B0503020204020204" pitchFamily="34" charset="-122"/>
            </a:endParaRPr>
          </a:p>
        </p:txBody>
      </p:sp>
      <p:sp>
        <p:nvSpPr>
          <p:cNvPr id="26" name="TextBox 62"/>
          <p:cNvSpPr txBox="1"/>
          <p:nvPr/>
        </p:nvSpPr>
        <p:spPr>
          <a:xfrm>
            <a:off x="972902" y="1310449"/>
            <a:ext cx="1745645" cy="720197"/>
          </a:xfrm>
          <a:prstGeom prst="rect">
            <a:avLst/>
          </a:prstGeom>
          <a:noFill/>
        </p:spPr>
        <p:txBody>
          <a:bodyPr wrap="square" lIns="0" tIns="0" rIns="0" bIns="0" rtlCol="0">
            <a:spAutoFit/>
          </a:bodyPr>
          <a:lstStyle/>
          <a:p>
            <a:pPr algn="just" defTabSz="914134" fontAlgn="auto">
              <a:lnSpc>
                <a:spcPct val="120000"/>
              </a:lnSpc>
              <a:spcBef>
                <a:spcPts val="0"/>
              </a:spcBef>
              <a:spcAft>
                <a:spcPts val="0"/>
              </a:spcAft>
            </a:pPr>
            <a:r>
              <a:rPr lang="zh-CN" altLang="en-US" sz="975" b="0" dirty="0">
                <a:solidFill>
                  <a:prstClr val="black">
                    <a:lumMod val="85000"/>
                    <a:lumOff val="15000"/>
                  </a:prstClr>
                </a:solidFill>
                <a:latin typeface="微软雅黑" pitchFamily="34" charset="-122"/>
                <a:ea typeface="微软雅黑" pitchFamily="34" charset="-122"/>
              </a:rPr>
              <a:t>详写内容</a:t>
            </a:r>
            <a:r>
              <a:rPr lang="en-US" altLang="zh-CN" sz="975" b="0" dirty="0">
                <a:solidFill>
                  <a:prstClr val="black">
                    <a:lumMod val="85000"/>
                    <a:lumOff val="15000"/>
                  </a:prstClr>
                </a:solidFill>
                <a:latin typeface="微软雅黑" pitchFamily="34" charset="-122"/>
                <a:ea typeface="微软雅黑" pitchFamily="34" charset="-122"/>
              </a:rPr>
              <a:t>……</a:t>
            </a:r>
            <a:r>
              <a:rPr lang="zh-CN" altLang="en-US" sz="975" b="0" dirty="0">
                <a:solidFill>
                  <a:prstClr val="black">
                    <a:lumMod val="85000"/>
                    <a:lumOff val="1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975" b="0" dirty="0">
              <a:solidFill>
                <a:prstClr val="black">
                  <a:lumMod val="85000"/>
                  <a:lumOff val="15000"/>
                </a:prstClr>
              </a:solidFill>
              <a:latin typeface="微软雅黑" pitchFamily="34" charset="-122"/>
              <a:ea typeface="微软雅黑" pitchFamily="34" charset="-122"/>
            </a:endParaRPr>
          </a:p>
        </p:txBody>
      </p:sp>
      <p:sp>
        <p:nvSpPr>
          <p:cNvPr id="27" name="TextBox 63"/>
          <p:cNvSpPr txBox="1"/>
          <p:nvPr/>
        </p:nvSpPr>
        <p:spPr>
          <a:xfrm>
            <a:off x="2340560" y="3921321"/>
            <a:ext cx="1745645" cy="720197"/>
          </a:xfrm>
          <a:prstGeom prst="rect">
            <a:avLst/>
          </a:prstGeom>
          <a:noFill/>
        </p:spPr>
        <p:txBody>
          <a:bodyPr wrap="square" lIns="0" tIns="0" rIns="0" bIns="0" rtlCol="0">
            <a:spAutoFit/>
          </a:bodyPr>
          <a:lstStyle/>
          <a:p>
            <a:pPr algn="just" defTabSz="914134" fontAlgn="auto">
              <a:lnSpc>
                <a:spcPct val="120000"/>
              </a:lnSpc>
              <a:spcBef>
                <a:spcPts val="0"/>
              </a:spcBef>
              <a:spcAft>
                <a:spcPts val="0"/>
              </a:spcAft>
            </a:pPr>
            <a:r>
              <a:rPr lang="zh-CN" altLang="en-US" sz="975" b="0" dirty="0">
                <a:solidFill>
                  <a:prstClr val="black">
                    <a:lumMod val="85000"/>
                    <a:lumOff val="15000"/>
                  </a:prstClr>
                </a:solidFill>
                <a:latin typeface="微软雅黑" pitchFamily="34" charset="-122"/>
                <a:ea typeface="微软雅黑" pitchFamily="34" charset="-122"/>
              </a:rPr>
              <a:t>详写内容</a:t>
            </a:r>
            <a:r>
              <a:rPr lang="en-US" altLang="zh-CN" sz="975" b="0" dirty="0">
                <a:solidFill>
                  <a:prstClr val="black">
                    <a:lumMod val="85000"/>
                    <a:lumOff val="15000"/>
                  </a:prstClr>
                </a:solidFill>
                <a:latin typeface="微软雅黑" pitchFamily="34" charset="-122"/>
                <a:ea typeface="微软雅黑" pitchFamily="34" charset="-122"/>
              </a:rPr>
              <a:t>……</a:t>
            </a:r>
            <a:r>
              <a:rPr lang="zh-CN" altLang="en-US" sz="975" b="0" dirty="0">
                <a:solidFill>
                  <a:prstClr val="black">
                    <a:lumMod val="85000"/>
                    <a:lumOff val="1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975" b="0" dirty="0">
              <a:solidFill>
                <a:prstClr val="black">
                  <a:lumMod val="85000"/>
                  <a:lumOff val="15000"/>
                </a:prstClr>
              </a:solidFill>
              <a:latin typeface="微软雅黑" pitchFamily="34" charset="-122"/>
              <a:ea typeface="微软雅黑" pitchFamily="34" charset="-122"/>
            </a:endParaRPr>
          </a:p>
        </p:txBody>
      </p:sp>
      <p:sp>
        <p:nvSpPr>
          <p:cNvPr id="28" name="TextBox 64"/>
          <p:cNvSpPr txBox="1"/>
          <p:nvPr/>
        </p:nvSpPr>
        <p:spPr>
          <a:xfrm>
            <a:off x="3702382" y="1310449"/>
            <a:ext cx="1745645" cy="720197"/>
          </a:xfrm>
          <a:prstGeom prst="rect">
            <a:avLst/>
          </a:prstGeom>
          <a:noFill/>
        </p:spPr>
        <p:txBody>
          <a:bodyPr wrap="square" lIns="0" tIns="0" rIns="0" bIns="0" rtlCol="0">
            <a:spAutoFit/>
          </a:bodyPr>
          <a:lstStyle/>
          <a:p>
            <a:pPr algn="just" defTabSz="914134" fontAlgn="auto">
              <a:lnSpc>
                <a:spcPct val="120000"/>
              </a:lnSpc>
              <a:spcBef>
                <a:spcPts val="0"/>
              </a:spcBef>
              <a:spcAft>
                <a:spcPts val="0"/>
              </a:spcAft>
            </a:pPr>
            <a:r>
              <a:rPr lang="zh-CN" altLang="en-US" sz="975" b="0" dirty="0">
                <a:solidFill>
                  <a:prstClr val="black">
                    <a:lumMod val="85000"/>
                    <a:lumOff val="15000"/>
                  </a:prstClr>
                </a:solidFill>
                <a:latin typeface="微软雅黑" pitchFamily="34" charset="-122"/>
                <a:ea typeface="微软雅黑" pitchFamily="34" charset="-122"/>
              </a:rPr>
              <a:t>详写内容</a:t>
            </a:r>
            <a:r>
              <a:rPr lang="en-US" altLang="zh-CN" sz="975" b="0" dirty="0">
                <a:solidFill>
                  <a:prstClr val="black">
                    <a:lumMod val="85000"/>
                    <a:lumOff val="15000"/>
                  </a:prstClr>
                </a:solidFill>
                <a:latin typeface="微软雅黑" pitchFamily="34" charset="-122"/>
                <a:ea typeface="微软雅黑" pitchFamily="34" charset="-122"/>
              </a:rPr>
              <a:t>……</a:t>
            </a:r>
            <a:r>
              <a:rPr lang="zh-CN" altLang="en-US" sz="975" b="0" dirty="0">
                <a:solidFill>
                  <a:prstClr val="black">
                    <a:lumMod val="85000"/>
                    <a:lumOff val="1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975" b="0" dirty="0">
              <a:solidFill>
                <a:prstClr val="black">
                  <a:lumMod val="85000"/>
                  <a:lumOff val="15000"/>
                </a:prstClr>
              </a:solidFill>
              <a:latin typeface="微软雅黑" pitchFamily="34" charset="-122"/>
              <a:ea typeface="微软雅黑" pitchFamily="34" charset="-122"/>
            </a:endParaRPr>
          </a:p>
        </p:txBody>
      </p:sp>
      <p:sp>
        <p:nvSpPr>
          <p:cNvPr id="29" name="TextBox 65"/>
          <p:cNvSpPr txBox="1"/>
          <p:nvPr/>
        </p:nvSpPr>
        <p:spPr>
          <a:xfrm>
            <a:off x="5065228" y="3921321"/>
            <a:ext cx="1745645" cy="720197"/>
          </a:xfrm>
          <a:prstGeom prst="rect">
            <a:avLst/>
          </a:prstGeom>
          <a:noFill/>
        </p:spPr>
        <p:txBody>
          <a:bodyPr wrap="square" lIns="0" tIns="0" rIns="0" bIns="0" rtlCol="0">
            <a:spAutoFit/>
          </a:bodyPr>
          <a:lstStyle/>
          <a:p>
            <a:pPr algn="just" defTabSz="914134" fontAlgn="auto">
              <a:lnSpc>
                <a:spcPct val="120000"/>
              </a:lnSpc>
              <a:spcBef>
                <a:spcPts val="0"/>
              </a:spcBef>
              <a:spcAft>
                <a:spcPts val="0"/>
              </a:spcAft>
            </a:pPr>
            <a:r>
              <a:rPr lang="zh-CN" altLang="en-US" sz="975" b="0" dirty="0">
                <a:solidFill>
                  <a:prstClr val="black">
                    <a:lumMod val="85000"/>
                    <a:lumOff val="15000"/>
                  </a:prstClr>
                </a:solidFill>
                <a:latin typeface="微软雅黑" pitchFamily="34" charset="-122"/>
                <a:ea typeface="微软雅黑" pitchFamily="34" charset="-122"/>
              </a:rPr>
              <a:t>详写内容</a:t>
            </a:r>
            <a:r>
              <a:rPr lang="en-US" altLang="zh-CN" sz="975" b="0" dirty="0">
                <a:solidFill>
                  <a:prstClr val="black">
                    <a:lumMod val="85000"/>
                    <a:lumOff val="15000"/>
                  </a:prstClr>
                </a:solidFill>
                <a:latin typeface="微软雅黑" pitchFamily="34" charset="-122"/>
                <a:ea typeface="微软雅黑" pitchFamily="34" charset="-122"/>
              </a:rPr>
              <a:t>……</a:t>
            </a:r>
            <a:r>
              <a:rPr lang="zh-CN" altLang="en-US" sz="975" b="0" dirty="0">
                <a:solidFill>
                  <a:prstClr val="black">
                    <a:lumMod val="85000"/>
                    <a:lumOff val="1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975" b="0" dirty="0">
              <a:solidFill>
                <a:prstClr val="black">
                  <a:lumMod val="85000"/>
                  <a:lumOff val="15000"/>
                </a:prstClr>
              </a:solidFill>
              <a:latin typeface="微软雅黑" pitchFamily="34" charset="-122"/>
              <a:ea typeface="微软雅黑" pitchFamily="34" charset="-122"/>
            </a:endParaRPr>
          </a:p>
        </p:txBody>
      </p:sp>
      <p:sp>
        <p:nvSpPr>
          <p:cNvPr id="30" name="TextBox 66"/>
          <p:cNvSpPr txBox="1"/>
          <p:nvPr/>
        </p:nvSpPr>
        <p:spPr>
          <a:xfrm>
            <a:off x="6413902" y="1310449"/>
            <a:ext cx="1745645" cy="720197"/>
          </a:xfrm>
          <a:prstGeom prst="rect">
            <a:avLst/>
          </a:prstGeom>
          <a:noFill/>
        </p:spPr>
        <p:txBody>
          <a:bodyPr wrap="square" lIns="0" tIns="0" rIns="0" bIns="0" rtlCol="0">
            <a:spAutoFit/>
          </a:bodyPr>
          <a:lstStyle/>
          <a:p>
            <a:pPr algn="just" defTabSz="914134" fontAlgn="auto">
              <a:lnSpc>
                <a:spcPct val="120000"/>
              </a:lnSpc>
              <a:spcBef>
                <a:spcPts val="0"/>
              </a:spcBef>
              <a:spcAft>
                <a:spcPts val="0"/>
              </a:spcAft>
            </a:pPr>
            <a:r>
              <a:rPr lang="zh-CN" altLang="en-US" sz="975" b="0" dirty="0">
                <a:solidFill>
                  <a:prstClr val="black">
                    <a:lumMod val="85000"/>
                    <a:lumOff val="15000"/>
                  </a:prstClr>
                </a:solidFill>
                <a:latin typeface="微软雅黑" pitchFamily="34" charset="-122"/>
                <a:ea typeface="微软雅黑" pitchFamily="34" charset="-122"/>
              </a:rPr>
              <a:t>详写内容</a:t>
            </a:r>
            <a:r>
              <a:rPr lang="en-US" altLang="zh-CN" sz="975" b="0" dirty="0">
                <a:solidFill>
                  <a:prstClr val="black">
                    <a:lumMod val="85000"/>
                    <a:lumOff val="15000"/>
                  </a:prstClr>
                </a:solidFill>
                <a:latin typeface="微软雅黑" pitchFamily="34" charset="-122"/>
                <a:ea typeface="微软雅黑" pitchFamily="34" charset="-122"/>
              </a:rPr>
              <a:t>……</a:t>
            </a:r>
            <a:r>
              <a:rPr lang="zh-CN" altLang="en-US" sz="975" b="0" dirty="0">
                <a:solidFill>
                  <a:prstClr val="black">
                    <a:lumMod val="85000"/>
                    <a:lumOff val="15000"/>
                  </a:prst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975" b="0" dirty="0">
              <a:solidFill>
                <a:prstClr val="black">
                  <a:lumMod val="85000"/>
                  <a:lumOff val="1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363993988"/>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1">
                                            <p:txEl>
                                              <p:pRg st="0" end="0"/>
                                            </p:txEl>
                                          </p:spTgt>
                                        </p:tgtEl>
                                        <p:attrNameLst>
                                          <p:attrName>style.visibility</p:attrName>
                                        </p:attrNameLst>
                                      </p:cBhvr>
                                      <p:to>
                                        <p:strVal val="visible"/>
                                      </p:to>
                                    </p:set>
                                    <p:animEffect transition="in" filter="fade">
                                      <p:cBhvr>
                                        <p:cTn id="10" dur="500"/>
                                        <p:tgtEl>
                                          <p:spTgt spid="21">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strips(downRight)">
                                      <p:cBhvr>
                                        <p:cTn id="14" dur="500"/>
                                        <p:tgtEl>
                                          <p:spTgt spid="26"/>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dissolv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2">
                                            <p:txEl>
                                              <p:pRg st="0" end="0"/>
                                            </p:txEl>
                                          </p:spTgt>
                                        </p:tgtEl>
                                        <p:attrNameLst>
                                          <p:attrName>style.visibility</p:attrName>
                                        </p:attrNameLst>
                                      </p:cBhvr>
                                      <p:to>
                                        <p:strVal val="visible"/>
                                      </p:to>
                                    </p:set>
                                    <p:animEffect transition="in" filter="fade">
                                      <p:cBhvr>
                                        <p:cTn id="21" dur="500"/>
                                        <p:tgtEl>
                                          <p:spTgt spid="22">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strips(downRight)">
                                      <p:cBhvr>
                                        <p:cTn id="25" dur="500"/>
                                        <p:tgtEl>
                                          <p:spTgt spid="27"/>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dissolve">
                                      <p:cBhvr>
                                        <p:cTn id="29" dur="500"/>
                                        <p:tgtEl>
                                          <p:spTgt spid="6"/>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3">
                                            <p:txEl>
                                              <p:pRg st="0" end="0"/>
                                            </p:txEl>
                                          </p:spTgt>
                                        </p:tgtEl>
                                        <p:attrNameLst>
                                          <p:attrName>style.visibility</p:attrName>
                                        </p:attrNameLst>
                                      </p:cBhvr>
                                      <p:to>
                                        <p:strVal val="visible"/>
                                      </p:to>
                                    </p:set>
                                    <p:animEffect transition="in" filter="fade">
                                      <p:cBhvr>
                                        <p:cTn id="32" dur="500"/>
                                        <p:tgtEl>
                                          <p:spTgt spid="23">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strips(downRight)">
                                      <p:cBhvr>
                                        <p:cTn id="36" dur="500"/>
                                        <p:tgtEl>
                                          <p:spTgt spid="28"/>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dissolve">
                                      <p:cBhvr>
                                        <p:cTn id="40" dur="500"/>
                                        <p:tgtEl>
                                          <p:spTgt spid="1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4">
                                            <p:txEl>
                                              <p:pRg st="0" end="0"/>
                                            </p:txEl>
                                          </p:spTgt>
                                        </p:tgtEl>
                                        <p:attrNameLst>
                                          <p:attrName>style.visibility</p:attrName>
                                        </p:attrNameLst>
                                      </p:cBhvr>
                                      <p:to>
                                        <p:strVal val="visible"/>
                                      </p:to>
                                    </p:set>
                                    <p:animEffect transition="in" filter="fade">
                                      <p:cBhvr>
                                        <p:cTn id="43" dur="500"/>
                                        <p:tgtEl>
                                          <p:spTgt spid="24">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strips(downRight)">
                                      <p:cBhvr>
                                        <p:cTn id="47" dur="500"/>
                                        <p:tgtEl>
                                          <p:spTgt spid="29"/>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dissolve">
                                      <p:cBhvr>
                                        <p:cTn id="51" dur="500"/>
                                        <p:tgtEl>
                                          <p:spTgt spid="18"/>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5">
                                            <p:txEl>
                                              <p:pRg st="0" end="0"/>
                                            </p:txEl>
                                          </p:spTgt>
                                        </p:tgtEl>
                                        <p:attrNameLst>
                                          <p:attrName>style.visibility</p:attrName>
                                        </p:attrNameLst>
                                      </p:cBhvr>
                                      <p:to>
                                        <p:strVal val="visible"/>
                                      </p:to>
                                    </p:set>
                                    <p:animEffect transition="in" filter="fade">
                                      <p:cBhvr>
                                        <p:cTn id="54" dur="500"/>
                                        <p:tgtEl>
                                          <p:spTgt spid="25">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strips(downRight)">
                                      <p:cBhvr>
                                        <p:cTn id="5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p"/>
      <p:bldP spid="22" grpId="0" build="p"/>
      <p:bldP spid="23" grpId="0" build="p"/>
      <p:bldP spid="24" grpId="0" build="p"/>
      <p:bldP spid="25" grpId="0" build="p"/>
      <p:bldP spid="26" grpId="0"/>
      <p:bldP spid="27" grpId="0"/>
      <p:bldP spid="28" grpId="0"/>
      <p:bldP spid="29"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6" name="组合 5"/>
          <p:cNvGrpSpPr/>
          <p:nvPr/>
        </p:nvGrpSpPr>
        <p:grpSpPr>
          <a:xfrm>
            <a:off x="6018415" y="1358910"/>
            <a:ext cx="2121262" cy="1809669"/>
            <a:chOff x="4827901" y="1313117"/>
            <a:chExt cx="2121262" cy="1809669"/>
          </a:xfrm>
        </p:grpSpPr>
        <p:grpSp>
          <p:nvGrpSpPr>
            <p:cNvPr id="7" name="组合 6"/>
            <p:cNvGrpSpPr/>
            <p:nvPr/>
          </p:nvGrpSpPr>
          <p:grpSpPr>
            <a:xfrm>
              <a:off x="4827901" y="1313117"/>
              <a:ext cx="2121262" cy="1695786"/>
              <a:chOff x="4827901" y="1313117"/>
              <a:chExt cx="2121262" cy="1695786"/>
            </a:xfrm>
          </p:grpSpPr>
          <p:grpSp>
            <p:nvGrpSpPr>
              <p:cNvPr id="11" name="组合 10"/>
              <p:cNvGrpSpPr/>
              <p:nvPr/>
            </p:nvGrpSpPr>
            <p:grpSpPr>
              <a:xfrm>
                <a:off x="4827901" y="1322521"/>
                <a:ext cx="2121262" cy="1686382"/>
                <a:chOff x="1412062" y="1205784"/>
                <a:chExt cx="2828349" cy="2248509"/>
              </a:xfrm>
            </p:grpSpPr>
            <p:sp>
              <p:nvSpPr>
                <p:cNvPr id="14" name="圆角矩形 13"/>
                <p:cNvSpPr/>
                <p:nvPr/>
              </p:nvSpPr>
              <p:spPr>
                <a:xfrm rot="18900000">
                  <a:off x="1412062" y="1872236"/>
                  <a:ext cx="2828349" cy="1582057"/>
                </a:xfrm>
                <a:prstGeom prst="roundRect">
                  <a:avLst>
                    <a:gd name="adj" fmla="val 10245"/>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5" name="任意多边形 14"/>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 name="文本框 38"/>
              <p:cNvSpPr txBox="1"/>
              <p:nvPr/>
            </p:nvSpPr>
            <p:spPr>
              <a:xfrm rot="18900000">
                <a:off x="5989556" y="1313117"/>
                <a:ext cx="40540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D</a:t>
                </a:r>
                <a:endParaRPr lang="zh-CN" altLang="en-US" sz="3300" b="1" dirty="0">
                  <a:solidFill>
                    <a:schemeClr val="tx1">
                      <a:lumMod val="75000"/>
                      <a:lumOff val="25000"/>
                    </a:schemeClr>
                  </a:solidFill>
                </a:endParaRPr>
              </a:p>
            </p:txBody>
          </p:sp>
          <p:sp>
            <p:nvSpPr>
              <p:cNvPr id="13" name="文本框 66"/>
              <p:cNvSpPr txBox="1"/>
              <p:nvPr/>
            </p:nvSpPr>
            <p:spPr>
              <a:xfrm rot="18900000">
                <a:off x="5370624" y="2254271"/>
                <a:ext cx="1074743"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8" name="组合 7"/>
            <p:cNvGrpSpPr/>
            <p:nvPr/>
          </p:nvGrpSpPr>
          <p:grpSpPr>
            <a:xfrm rot="18900000">
              <a:off x="5383836" y="2880384"/>
              <a:ext cx="190662" cy="242402"/>
              <a:chOff x="3290888" y="533400"/>
              <a:chExt cx="427038" cy="542925"/>
            </a:xfrm>
            <a:solidFill>
              <a:schemeClr val="bg1"/>
            </a:solidFill>
          </p:grpSpPr>
          <p:sp>
            <p:nvSpPr>
              <p:cNvPr id="9"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0"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grpSp>
        <p:nvGrpSpPr>
          <p:cNvPr id="16" name="组合 15"/>
          <p:cNvGrpSpPr/>
          <p:nvPr/>
        </p:nvGrpSpPr>
        <p:grpSpPr>
          <a:xfrm>
            <a:off x="4165367" y="1282665"/>
            <a:ext cx="2090553" cy="1805452"/>
            <a:chOff x="3642002" y="1313118"/>
            <a:chExt cx="2090553" cy="1805452"/>
          </a:xfrm>
        </p:grpSpPr>
        <p:grpSp>
          <p:nvGrpSpPr>
            <p:cNvPr id="17" name="组合 16"/>
            <p:cNvGrpSpPr/>
            <p:nvPr/>
          </p:nvGrpSpPr>
          <p:grpSpPr>
            <a:xfrm>
              <a:off x="3642002" y="1322521"/>
              <a:ext cx="2090553" cy="1675524"/>
              <a:chOff x="1447011" y="1205784"/>
              <a:chExt cx="2787404" cy="2234032"/>
            </a:xfrm>
          </p:grpSpPr>
          <p:sp>
            <p:nvSpPr>
              <p:cNvPr id="24" name="圆角矩形 23"/>
              <p:cNvSpPr/>
              <p:nvPr/>
            </p:nvSpPr>
            <p:spPr>
              <a:xfrm rot="18900000">
                <a:off x="1447011" y="1857759"/>
                <a:ext cx="2787404" cy="1582057"/>
              </a:xfrm>
              <a:prstGeom prst="roundRect">
                <a:avLst>
                  <a:gd name="adj" fmla="val 10245"/>
                </a:avLst>
              </a:prstGeom>
              <a:solidFill>
                <a:srgbClr val="3AC1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5" name="任意多边形 24"/>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8" name="文本框 37"/>
            <p:cNvSpPr txBox="1"/>
            <p:nvPr/>
          </p:nvSpPr>
          <p:spPr>
            <a:xfrm rot="18900000">
              <a:off x="4801456" y="1313118"/>
              <a:ext cx="362118"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C</a:t>
              </a:r>
              <a:endParaRPr lang="zh-CN" altLang="en-US" sz="3300" b="1" dirty="0">
                <a:solidFill>
                  <a:schemeClr val="tx1">
                    <a:lumMod val="75000"/>
                    <a:lumOff val="25000"/>
                  </a:schemeClr>
                </a:solidFill>
              </a:endParaRPr>
            </a:p>
          </p:txBody>
        </p:sp>
        <p:grpSp>
          <p:nvGrpSpPr>
            <p:cNvPr id="19" name="组合 18"/>
            <p:cNvGrpSpPr/>
            <p:nvPr/>
          </p:nvGrpSpPr>
          <p:grpSpPr>
            <a:xfrm rot="18900000">
              <a:off x="4099391" y="2853127"/>
              <a:ext cx="265444" cy="265443"/>
              <a:chOff x="5821363" y="5846763"/>
              <a:chExt cx="541338" cy="541337"/>
            </a:xfrm>
            <a:solidFill>
              <a:schemeClr val="bg1"/>
            </a:solidFill>
          </p:grpSpPr>
          <p:sp>
            <p:nvSpPr>
              <p:cNvPr id="21"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2" name="Rectangle 62"/>
              <p:cNvSpPr>
                <a:spLocks noChangeArrowheads="1"/>
              </p:cNvSpPr>
              <p:nvPr/>
            </p:nvSpPr>
            <p:spPr bwMode="auto">
              <a:xfrm>
                <a:off x="5978526" y="5915025"/>
                <a:ext cx="46038" cy="444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23"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20" name="文本框 65"/>
            <p:cNvSpPr txBox="1"/>
            <p:nvPr/>
          </p:nvSpPr>
          <p:spPr>
            <a:xfrm rot="18900000">
              <a:off x="4170282" y="2232679"/>
              <a:ext cx="1074743"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26" name="组合 25"/>
          <p:cNvGrpSpPr/>
          <p:nvPr/>
        </p:nvGrpSpPr>
        <p:grpSpPr>
          <a:xfrm>
            <a:off x="2432792" y="1195588"/>
            <a:ext cx="2129198" cy="1792567"/>
            <a:chOff x="2396906" y="1313119"/>
            <a:chExt cx="2129198" cy="1792567"/>
          </a:xfrm>
        </p:grpSpPr>
        <p:grpSp>
          <p:nvGrpSpPr>
            <p:cNvPr id="27" name="组合 26"/>
            <p:cNvGrpSpPr/>
            <p:nvPr/>
          </p:nvGrpSpPr>
          <p:grpSpPr>
            <a:xfrm>
              <a:off x="2396906" y="1322521"/>
              <a:ext cx="2129198" cy="1689187"/>
              <a:chOff x="1403031" y="1205784"/>
              <a:chExt cx="2838930" cy="2252249"/>
            </a:xfrm>
          </p:grpSpPr>
          <p:sp>
            <p:nvSpPr>
              <p:cNvPr id="34" name="圆角矩形 33"/>
              <p:cNvSpPr/>
              <p:nvPr/>
            </p:nvSpPr>
            <p:spPr>
              <a:xfrm rot="18900000">
                <a:off x="1403031" y="1875976"/>
                <a:ext cx="2838930" cy="1582057"/>
              </a:xfrm>
              <a:prstGeom prst="roundRect">
                <a:avLst>
                  <a:gd name="adj" fmla="val 10245"/>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35" name="任意多边形 34"/>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28" name="文本框 36"/>
            <p:cNvSpPr txBox="1"/>
            <p:nvPr/>
          </p:nvSpPr>
          <p:spPr>
            <a:xfrm rot="18900000">
              <a:off x="3585104" y="1313119"/>
              <a:ext cx="375344"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B</a:t>
              </a:r>
              <a:endParaRPr lang="zh-CN" altLang="en-US" sz="3300" b="1" dirty="0">
                <a:solidFill>
                  <a:schemeClr val="tx1">
                    <a:lumMod val="75000"/>
                    <a:lumOff val="25000"/>
                  </a:schemeClr>
                </a:solidFill>
              </a:endParaRPr>
            </a:p>
          </p:txBody>
        </p:sp>
        <p:grpSp>
          <p:nvGrpSpPr>
            <p:cNvPr id="29" name="组合 28"/>
            <p:cNvGrpSpPr/>
            <p:nvPr/>
          </p:nvGrpSpPr>
          <p:grpSpPr>
            <a:xfrm rot="18900000">
              <a:off x="2872599" y="2814967"/>
              <a:ext cx="316809" cy="290719"/>
              <a:chOff x="3222625" y="3211513"/>
              <a:chExt cx="539750" cy="495300"/>
            </a:xfrm>
            <a:solidFill>
              <a:schemeClr val="bg1"/>
            </a:solidFill>
          </p:grpSpPr>
          <p:sp>
            <p:nvSpPr>
              <p:cNvPr id="31"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Oval 43"/>
              <p:cNvSpPr>
                <a:spLocks noChangeArrowheads="1"/>
              </p:cNvSpPr>
              <p:nvPr/>
            </p:nvSpPr>
            <p:spPr bwMode="auto">
              <a:xfrm>
                <a:off x="3379788" y="3302000"/>
                <a:ext cx="90488" cy="904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33"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30" name="文本框 64"/>
            <p:cNvSpPr txBox="1"/>
            <p:nvPr/>
          </p:nvSpPr>
          <p:spPr>
            <a:xfrm rot="18900000">
              <a:off x="3008672" y="2156533"/>
              <a:ext cx="1074743" cy="623248"/>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36" name="组合 35"/>
          <p:cNvGrpSpPr/>
          <p:nvPr/>
        </p:nvGrpSpPr>
        <p:grpSpPr>
          <a:xfrm>
            <a:off x="712114" y="1062057"/>
            <a:ext cx="2127590" cy="1720347"/>
            <a:chOff x="1186167" y="1313120"/>
            <a:chExt cx="2127590" cy="1720347"/>
          </a:xfrm>
        </p:grpSpPr>
        <p:grpSp>
          <p:nvGrpSpPr>
            <p:cNvPr id="37" name="组合 36"/>
            <p:cNvGrpSpPr/>
            <p:nvPr/>
          </p:nvGrpSpPr>
          <p:grpSpPr>
            <a:xfrm>
              <a:off x="1186167" y="1322521"/>
              <a:ext cx="2127590" cy="1688619"/>
              <a:chOff x="1404860" y="1205784"/>
              <a:chExt cx="2836786" cy="2251492"/>
            </a:xfrm>
          </p:grpSpPr>
          <p:sp>
            <p:nvSpPr>
              <p:cNvPr id="44" name="圆角矩形 43"/>
              <p:cNvSpPr/>
              <p:nvPr/>
            </p:nvSpPr>
            <p:spPr>
              <a:xfrm rot="18900000">
                <a:off x="1404860" y="1875219"/>
                <a:ext cx="2836786" cy="1582057"/>
              </a:xfrm>
              <a:prstGeom prst="roundRect">
                <a:avLst>
                  <a:gd name="adj" fmla="val 10245"/>
                </a:avLst>
              </a:prstGeom>
              <a:solidFill>
                <a:srgbClr val="3AC1D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5" name="任意多边形 44"/>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38" name="文本框 37"/>
            <p:cNvSpPr txBox="1"/>
            <p:nvPr/>
          </p:nvSpPr>
          <p:spPr>
            <a:xfrm rot="18900000">
              <a:off x="2365746" y="1313120"/>
              <a:ext cx="39458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A</a:t>
              </a:r>
              <a:endParaRPr lang="zh-CN" altLang="en-US" sz="3300" b="1" dirty="0">
                <a:solidFill>
                  <a:schemeClr val="tx1">
                    <a:lumMod val="75000"/>
                    <a:lumOff val="25000"/>
                  </a:schemeClr>
                </a:solidFill>
              </a:endParaRPr>
            </a:p>
          </p:txBody>
        </p:sp>
        <p:grpSp>
          <p:nvGrpSpPr>
            <p:cNvPr id="39" name="组合 38"/>
            <p:cNvGrpSpPr/>
            <p:nvPr/>
          </p:nvGrpSpPr>
          <p:grpSpPr>
            <a:xfrm>
              <a:off x="1552228" y="2722191"/>
              <a:ext cx="311277" cy="311276"/>
              <a:chOff x="4549775" y="536575"/>
              <a:chExt cx="539751" cy="539750"/>
            </a:xfrm>
          </p:grpSpPr>
          <p:sp>
            <p:nvSpPr>
              <p:cNvPr id="41"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2"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3"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40" name="文本框 63"/>
            <p:cNvSpPr txBox="1"/>
            <p:nvPr/>
          </p:nvSpPr>
          <p:spPr>
            <a:xfrm rot="18900000">
              <a:off x="1655579" y="2142162"/>
              <a:ext cx="1074743" cy="553998"/>
            </a:xfrm>
            <a:prstGeom prst="rect">
              <a:avLst/>
            </a:prstGeom>
            <a:noFill/>
          </p:spPr>
          <p:txBody>
            <a:bodyPr wrap="square" lIns="68580" tIns="34290" rIns="68580" bIns="34290" rtlCol="0">
              <a:spAutoFit/>
            </a:bodyPr>
            <a:lstStyle/>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简约商务风图表系列</a:t>
              </a:r>
              <a:endParaRPr lang="en-US" altLang="zh-CN" sz="7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46" name="组合 45"/>
          <p:cNvGrpSpPr/>
          <p:nvPr/>
        </p:nvGrpSpPr>
        <p:grpSpPr>
          <a:xfrm>
            <a:off x="1009255" y="3529596"/>
            <a:ext cx="3505619" cy="371612"/>
            <a:chOff x="5182386" y="2772098"/>
            <a:chExt cx="3505619" cy="371612"/>
          </a:xfrm>
          <a:solidFill>
            <a:srgbClr val="B72922"/>
          </a:solidFill>
        </p:grpSpPr>
        <p:sp>
          <p:nvSpPr>
            <p:cNvPr id="47" name="Freeform 60"/>
            <p:cNvSpPr>
              <a:spLocks/>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solidFill>
              <a:srgbClr val="92D050"/>
            </a:solidFill>
            <a:ln>
              <a:noFill/>
            </a:ln>
            <a:extLst/>
          </p:spPr>
          <p:txBody>
            <a:bodyPr vert="horz" wrap="square" lIns="68580" tIns="34290" rIns="68580" bIns="34290" numCol="1" anchor="t" anchorCtr="0" compatLnSpc="1">
              <a:prstTxWarp prst="textNoShape">
                <a:avLst/>
              </a:prstTxWarp>
            </a:bodyPr>
            <a:lstStyle/>
            <a:p>
              <a:endParaRPr lang="zh-CN" altLang="en-US">
                <a:solidFill>
                  <a:schemeClr val="bg1"/>
                </a:solidFill>
              </a:endParaRPr>
            </a:p>
          </p:txBody>
        </p:sp>
        <p:sp>
          <p:nvSpPr>
            <p:cNvPr id="48" name="圆角矩形 47"/>
            <p:cNvSpPr/>
            <p:nvPr/>
          </p:nvSpPr>
          <p:spPr>
            <a:xfrm>
              <a:off x="5598626" y="2871397"/>
              <a:ext cx="3089379" cy="272313"/>
            </a:xfrm>
            <a:prstGeom prst="roundRect">
              <a:avLst>
                <a:gd name="adj" fmla="val 9938"/>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49" name="矩形 48"/>
          <p:cNvSpPr/>
          <p:nvPr/>
        </p:nvSpPr>
        <p:spPr>
          <a:xfrm>
            <a:off x="1020140" y="4002454"/>
            <a:ext cx="7440292"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75000"/>
                    <a:lumOff val="25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tx1">
                    <a:lumMod val="75000"/>
                    <a:lumOff val="25000"/>
                  </a:schemeClr>
                </a:solidFill>
                <a:latin typeface="微软雅黑" pitchFamily="34" charset="-122"/>
                <a:ea typeface="微软雅黑" pitchFamily="34" charset="-122"/>
              </a:rPr>
              <a:t>此处请</a:t>
            </a:r>
            <a:r>
              <a:rPr lang="zh-CN" altLang="en-US" sz="900" b="1" dirty="0">
                <a:solidFill>
                  <a:schemeClr val="tx1">
                    <a:lumMod val="75000"/>
                    <a:lumOff val="25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900" b="1" dirty="0" smtClean="0">
                <a:solidFill>
                  <a:schemeClr val="tx1">
                    <a:lumMod val="75000"/>
                    <a:lumOff val="25000"/>
                  </a:schemeClr>
                </a:solidFill>
                <a:latin typeface="微软雅黑" pitchFamily="34" charset="-122"/>
                <a:ea typeface="微软雅黑" pitchFamily="34" charset="-122"/>
              </a:rPr>
              <a:t>此处</a:t>
            </a:r>
            <a:endParaRPr lang="en-US" altLang="zh-CN" sz="900" b="1" dirty="0" smtClean="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28448944"/>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Scale>
                                      <p:cBhvr>
                                        <p:cTn id="7"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6"/>
                                        </p:tgtEl>
                                        <p:attrNameLst>
                                          <p:attrName>ppt_x</p:attrName>
                                          <p:attrName>ppt_y</p:attrName>
                                        </p:attrNameLst>
                                      </p:cBhvr>
                                    </p:animMotion>
                                    <p:animEffect transition="in" filter="fade">
                                      <p:cBhvr>
                                        <p:cTn id="9" dur="1000"/>
                                        <p:tgtEl>
                                          <p:spTgt spid="36"/>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Scale>
                                      <p:cBhvr>
                                        <p:cTn id="13"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6"/>
                                        </p:tgtEl>
                                        <p:attrNameLst>
                                          <p:attrName>ppt_x</p:attrName>
                                          <p:attrName>ppt_y</p:attrName>
                                        </p:attrNameLst>
                                      </p:cBhvr>
                                    </p:animMotion>
                                    <p:animEffect transition="in" filter="fade">
                                      <p:cBhvr>
                                        <p:cTn id="15" dur="1000"/>
                                        <p:tgtEl>
                                          <p:spTgt spid="26"/>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Scale>
                                      <p:cBhvr>
                                        <p:cTn id="1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6"/>
                                        </p:tgtEl>
                                        <p:attrNameLst>
                                          <p:attrName>ppt_x</p:attrName>
                                          <p:attrName>ppt_y</p:attrName>
                                        </p:attrNameLst>
                                      </p:cBhvr>
                                    </p:animMotion>
                                    <p:animEffect transition="in" filter="fade">
                                      <p:cBhvr>
                                        <p:cTn id="21" dur="1000"/>
                                        <p:tgtEl>
                                          <p:spTgt spid="16"/>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Scale>
                                      <p:cBhvr>
                                        <p:cTn id="25"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6"/>
                                        </p:tgtEl>
                                        <p:attrNameLst>
                                          <p:attrName>ppt_x</p:attrName>
                                          <p:attrName>ppt_y</p:attrName>
                                        </p:attrNameLst>
                                      </p:cBhvr>
                                    </p:animMotion>
                                    <p:animEffect transition="in" filter="fade">
                                      <p:cBhvr>
                                        <p:cTn id="27" dur="1000"/>
                                        <p:tgtEl>
                                          <p:spTgt spid="6"/>
                                        </p:tgtEl>
                                      </p:cBhvr>
                                    </p:animEffect>
                                  </p:childTnLst>
                                </p:cTn>
                              </p:par>
                            </p:childTnLst>
                          </p:cTn>
                        </p:par>
                        <p:par>
                          <p:cTn id="28" fill="hold">
                            <p:stCondLst>
                              <p:cond delay="4000"/>
                            </p:stCondLst>
                            <p:childTnLst>
                              <p:par>
                                <p:cTn id="29" presetID="22" presetClass="entr" presetSubtype="8"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wipe(left)">
                                      <p:cBhvr>
                                        <p:cTn id="35" dur="1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sp>
        <p:nvSpPr>
          <p:cNvPr id="6" name="Isosceles Triangle 91"/>
          <p:cNvSpPr/>
          <p:nvPr/>
        </p:nvSpPr>
        <p:spPr>
          <a:xfrm rot="3600000" flipH="1">
            <a:off x="5613450" y="2241299"/>
            <a:ext cx="347196" cy="299307"/>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onut 92"/>
          <p:cNvSpPr/>
          <p:nvPr/>
        </p:nvSpPr>
        <p:spPr>
          <a:xfrm flipH="1">
            <a:off x="4998431" y="1727465"/>
            <a:ext cx="1026933" cy="1026933"/>
          </a:xfrm>
          <a:prstGeom prst="donut">
            <a:avLst>
              <a:gd name="adj" fmla="val 19079"/>
            </a:avLst>
          </a:pr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8" name="Group 93"/>
          <p:cNvGrpSpPr/>
          <p:nvPr/>
        </p:nvGrpSpPr>
        <p:grpSpPr>
          <a:xfrm flipH="1">
            <a:off x="5570646" y="2003048"/>
            <a:ext cx="1253206" cy="317654"/>
            <a:chOff x="1793077" y="1463668"/>
            <a:chExt cx="1371600" cy="347664"/>
          </a:xfrm>
          <a:solidFill>
            <a:srgbClr val="3AC1D3"/>
          </a:solidFill>
        </p:grpSpPr>
        <p:sp>
          <p:nvSpPr>
            <p:cNvPr id="9" name="Round Same Side Corner Rectangle 94"/>
            <p:cNvSpPr/>
            <p:nvPr/>
          </p:nvSpPr>
          <p:spPr>
            <a:xfrm rot="16200000">
              <a:off x="2305045" y="951700"/>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bg1"/>
                </a:solidFill>
                <a:latin typeface="微软雅黑" panose="020B0503020204020204" pitchFamily="34" charset="-122"/>
                <a:ea typeface="微软雅黑" panose="020B0503020204020204" pitchFamily="34" charset="-122"/>
              </a:endParaRPr>
            </a:p>
          </p:txBody>
        </p:sp>
        <p:sp>
          <p:nvSpPr>
            <p:cNvPr id="10" name="Text Placeholder 3"/>
            <p:cNvSpPr txBox="1">
              <a:spLocks/>
            </p:cNvSpPr>
            <p:nvPr/>
          </p:nvSpPr>
          <p:spPr>
            <a:xfrm>
              <a:off x="1852566" y="1511289"/>
              <a:ext cx="280712" cy="287519"/>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53" fontAlgn="auto">
                <a:spcBef>
                  <a:spcPct val="20000"/>
                </a:spcBef>
                <a:spcAft>
                  <a:spcPts val="0"/>
                </a:spcAft>
                <a:defRPr/>
              </a:pPr>
              <a:r>
                <a:rPr lang="ar-SY" sz="1707" dirty="0">
                  <a:solidFill>
                    <a:schemeClr val="bg1"/>
                  </a:solidFill>
                  <a:latin typeface="微软雅黑" panose="020B0503020204020204" pitchFamily="34" charset="-122"/>
                  <a:ea typeface="微软雅黑" panose="020B0503020204020204" pitchFamily="34" charset="-122"/>
                </a:rPr>
                <a:t>0</a:t>
              </a:r>
              <a:r>
                <a:rPr lang="en-US" sz="1707" dirty="0">
                  <a:solidFill>
                    <a:schemeClr val="bg1"/>
                  </a:solidFill>
                  <a:latin typeface="微软雅黑" panose="020B0503020204020204" pitchFamily="34" charset="-122"/>
                  <a:ea typeface="微软雅黑" panose="020B0503020204020204" pitchFamily="34" charset="-122"/>
                </a:rPr>
                <a:t>2</a:t>
              </a:r>
            </a:p>
          </p:txBody>
        </p:sp>
      </p:grpSp>
      <p:sp>
        <p:nvSpPr>
          <p:cNvPr id="11" name="Isosceles Triangle 98"/>
          <p:cNvSpPr/>
          <p:nvPr/>
        </p:nvSpPr>
        <p:spPr>
          <a:xfrm rot="3600000" flipH="1">
            <a:off x="5651548" y="3632729"/>
            <a:ext cx="347196" cy="299307"/>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onut 99"/>
          <p:cNvSpPr/>
          <p:nvPr/>
        </p:nvSpPr>
        <p:spPr>
          <a:xfrm flipH="1">
            <a:off x="5036529" y="3118895"/>
            <a:ext cx="1026933" cy="1026933"/>
          </a:xfrm>
          <a:prstGeom prst="donut">
            <a:avLst>
              <a:gd name="adj" fmla="val 19079"/>
            </a:avLst>
          </a:pr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13" name="Group 100"/>
          <p:cNvGrpSpPr/>
          <p:nvPr/>
        </p:nvGrpSpPr>
        <p:grpSpPr>
          <a:xfrm flipH="1">
            <a:off x="5608747" y="3397386"/>
            <a:ext cx="1253206" cy="317655"/>
            <a:chOff x="1793075" y="1466851"/>
            <a:chExt cx="1371600" cy="347664"/>
          </a:xfrm>
          <a:solidFill>
            <a:srgbClr val="3AC1D3"/>
          </a:solidFill>
        </p:grpSpPr>
        <p:sp>
          <p:nvSpPr>
            <p:cNvPr id="14" name="Round Same Side Corner Rectangle 101"/>
            <p:cNvSpPr/>
            <p:nvPr/>
          </p:nvSpPr>
          <p:spPr>
            <a:xfrm rot="16200000">
              <a:off x="2305043" y="954883"/>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bg1"/>
                </a:solidFill>
                <a:latin typeface="微软雅黑" panose="020B0503020204020204" pitchFamily="34" charset="-122"/>
                <a:ea typeface="微软雅黑" panose="020B0503020204020204" pitchFamily="34" charset="-122"/>
              </a:endParaRPr>
            </a:p>
          </p:txBody>
        </p:sp>
        <p:sp>
          <p:nvSpPr>
            <p:cNvPr id="15" name="Text Placeholder 3"/>
            <p:cNvSpPr txBox="1">
              <a:spLocks/>
            </p:cNvSpPr>
            <p:nvPr/>
          </p:nvSpPr>
          <p:spPr>
            <a:xfrm>
              <a:off x="1852566" y="1504740"/>
              <a:ext cx="280712" cy="287518"/>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53" fontAlgn="auto">
                <a:spcBef>
                  <a:spcPct val="20000"/>
                </a:spcBef>
                <a:spcAft>
                  <a:spcPts val="0"/>
                </a:spcAft>
                <a:defRPr/>
              </a:pPr>
              <a:r>
                <a:rPr lang="ar-SY" sz="1707" dirty="0">
                  <a:solidFill>
                    <a:schemeClr val="bg1"/>
                  </a:solidFill>
                  <a:latin typeface="微软雅黑" panose="020B0503020204020204" pitchFamily="34" charset="-122"/>
                  <a:ea typeface="微软雅黑" panose="020B0503020204020204" pitchFamily="34" charset="-122"/>
                </a:rPr>
                <a:t>0</a:t>
              </a:r>
              <a:r>
                <a:rPr lang="en-US" sz="1707" dirty="0">
                  <a:solidFill>
                    <a:schemeClr val="bg1"/>
                  </a:solidFill>
                  <a:latin typeface="微软雅黑" panose="020B0503020204020204" pitchFamily="34" charset="-122"/>
                  <a:ea typeface="微软雅黑" panose="020B0503020204020204" pitchFamily="34" charset="-122"/>
                </a:rPr>
                <a:t>4</a:t>
              </a:r>
            </a:p>
          </p:txBody>
        </p:sp>
      </p:grpSp>
      <p:cxnSp>
        <p:nvCxnSpPr>
          <p:cNvPr id="16" name="Straight Connector 108"/>
          <p:cNvCxnSpPr/>
          <p:nvPr/>
        </p:nvCxnSpPr>
        <p:spPr>
          <a:xfrm>
            <a:off x="4061223" y="1526168"/>
            <a:ext cx="990546" cy="513466"/>
          </a:xfrm>
          <a:prstGeom prst="line">
            <a:avLst/>
          </a:prstGeom>
          <a:ln w="9525">
            <a:solidFill>
              <a:srgbClr val="1B3C70"/>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10"/>
          <p:cNvCxnSpPr/>
          <p:nvPr/>
        </p:nvCxnSpPr>
        <p:spPr>
          <a:xfrm rot="10800000" flipV="1">
            <a:off x="4061223" y="2442228"/>
            <a:ext cx="990546" cy="513467"/>
          </a:xfrm>
          <a:prstGeom prst="line">
            <a:avLst/>
          </a:prstGeom>
          <a:ln w="9525">
            <a:solidFill>
              <a:srgbClr val="1B3C70"/>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11"/>
          <p:cNvCxnSpPr/>
          <p:nvPr/>
        </p:nvCxnSpPr>
        <p:spPr>
          <a:xfrm rot="10800000" flipV="1">
            <a:off x="4061223" y="3758952"/>
            <a:ext cx="990546" cy="513467"/>
          </a:xfrm>
          <a:prstGeom prst="line">
            <a:avLst/>
          </a:prstGeom>
          <a:ln w="9525">
            <a:solidFill>
              <a:srgbClr val="1B3C70"/>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12"/>
          <p:cNvCxnSpPr/>
          <p:nvPr/>
        </p:nvCxnSpPr>
        <p:spPr>
          <a:xfrm>
            <a:off x="4061223" y="2993792"/>
            <a:ext cx="990546" cy="513466"/>
          </a:xfrm>
          <a:prstGeom prst="line">
            <a:avLst/>
          </a:prstGeom>
          <a:ln w="9525">
            <a:solidFill>
              <a:srgbClr val="1B3C70"/>
            </a:solidFill>
            <a:prstDash val="sysDot"/>
          </a:ln>
        </p:spPr>
        <p:style>
          <a:lnRef idx="1">
            <a:schemeClr val="accent1"/>
          </a:lnRef>
          <a:fillRef idx="0">
            <a:schemeClr val="accent1"/>
          </a:fillRef>
          <a:effectRef idx="0">
            <a:schemeClr val="accent1"/>
          </a:effectRef>
          <a:fontRef idx="minor">
            <a:schemeClr val="tx1"/>
          </a:fontRef>
        </p:style>
      </p:cxnSp>
      <p:sp>
        <p:nvSpPr>
          <p:cNvPr id="20" name="Isosceles Triangle 114"/>
          <p:cNvSpPr/>
          <p:nvPr/>
        </p:nvSpPr>
        <p:spPr>
          <a:xfrm rot="18000000">
            <a:off x="3129485" y="1526536"/>
            <a:ext cx="347196" cy="299307"/>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nut 115"/>
          <p:cNvSpPr/>
          <p:nvPr/>
        </p:nvSpPr>
        <p:spPr>
          <a:xfrm>
            <a:off x="3064768" y="1012701"/>
            <a:ext cx="1026933" cy="1026933"/>
          </a:xfrm>
          <a:prstGeom prst="donut">
            <a:avLst>
              <a:gd name="adj" fmla="val 1907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2" name="Group 54"/>
          <p:cNvGrpSpPr/>
          <p:nvPr/>
        </p:nvGrpSpPr>
        <p:grpSpPr>
          <a:xfrm>
            <a:off x="2266282" y="1291193"/>
            <a:ext cx="1253206" cy="317655"/>
            <a:chOff x="1793078" y="1466850"/>
            <a:chExt cx="1371600" cy="347664"/>
          </a:xfrm>
          <a:solidFill>
            <a:srgbClr val="92D050"/>
          </a:solidFill>
        </p:grpSpPr>
        <p:sp>
          <p:nvSpPr>
            <p:cNvPr id="23" name="Round Same Side Corner Rectangle 117"/>
            <p:cNvSpPr/>
            <p:nvPr/>
          </p:nvSpPr>
          <p:spPr>
            <a:xfrm rot="16200000">
              <a:off x="2305046" y="954882"/>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bg1"/>
                </a:solidFill>
                <a:latin typeface="微软雅黑" panose="020B0503020204020204" pitchFamily="34" charset="-122"/>
                <a:ea typeface="微软雅黑" panose="020B0503020204020204" pitchFamily="34" charset="-122"/>
              </a:endParaRPr>
            </a:p>
          </p:txBody>
        </p:sp>
        <p:sp>
          <p:nvSpPr>
            <p:cNvPr id="24" name="Text Placeholder 3"/>
            <p:cNvSpPr txBox="1">
              <a:spLocks/>
            </p:cNvSpPr>
            <p:nvPr/>
          </p:nvSpPr>
          <p:spPr>
            <a:xfrm>
              <a:off x="1870408" y="1491664"/>
              <a:ext cx="266676" cy="287518"/>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53" fontAlgn="auto">
                <a:spcBef>
                  <a:spcPct val="20000"/>
                </a:spcBef>
                <a:spcAft>
                  <a:spcPts val="0"/>
                </a:spcAft>
                <a:defRPr/>
              </a:pPr>
              <a:r>
                <a:rPr lang="ar-SY" sz="1707" dirty="0">
                  <a:solidFill>
                    <a:schemeClr val="bg1"/>
                  </a:solidFill>
                  <a:latin typeface="微软雅黑" panose="020B0503020204020204" pitchFamily="34" charset="-122"/>
                  <a:ea typeface="微软雅黑" panose="020B0503020204020204" pitchFamily="34" charset="-122"/>
                </a:rPr>
                <a:t>01</a:t>
              </a:r>
              <a:endParaRPr lang="en-US" sz="1707" dirty="0">
                <a:solidFill>
                  <a:schemeClr val="bg1"/>
                </a:solidFill>
                <a:latin typeface="微软雅黑" panose="020B0503020204020204" pitchFamily="34" charset="-122"/>
                <a:ea typeface="微软雅黑" panose="020B0503020204020204" pitchFamily="34" charset="-122"/>
              </a:endParaRPr>
            </a:p>
          </p:txBody>
        </p:sp>
      </p:grpSp>
      <p:sp>
        <p:nvSpPr>
          <p:cNvPr id="25" name="Isosceles Triangle 121"/>
          <p:cNvSpPr/>
          <p:nvPr/>
        </p:nvSpPr>
        <p:spPr>
          <a:xfrm rot="18000000">
            <a:off x="3129485" y="2956063"/>
            <a:ext cx="347196" cy="299307"/>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Donut 122"/>
          <p:cNvSpPr/>
          <p:nvPr/>
        </p:nvSpPr>
        <p:spPr>
          <a:xfrm>
            <a:off x="3064768" y="2442229"/>
            <a:ext cx="1026933" cy="1026933"/>
          </a:xfrm>
          <a:prstGeom prst="donut">
            <a:avLst>
              <a:gd name="adj" fmla="val 1907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7" name="Group 79"/>
          <p:cNvGrpSpPr/>
          <p:nvPr/>
        </p:nvGrpSpPr>
        <p:grpSpPr>
          <a:xfrm>
            <a:off x="2266283" y="2720720"/>
            <a:ext cx="1253206" cy="317655"/>
            <a:chOff x="1793079" y="1466851"/>
            <a:chExt cx="1371600" cy="347664"/>
          </a:xfrm>
          <a:solidFill>
            <a:srgbClr val="92D050"/>
          </a:solidFill>
        </p:grpSpPr>
        <p:sp>
          <p:nvSpPr>
            <p:cNvPr id="28" name="Round Same Side Corner Rectangle 124"/>
            <p:cNvSpPr/>
            <p:nvPr/>
          </p:nvSpPr>
          <p:spPr>
            <a:xfrm rot="16200000">
              <a:off x="2305047" y="954883"/>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bg1"/>
                </a:solidFill>
                <a:latin typeface="微软雅黑" panose="020B0503020204020204" pitchFamily="34" charset="-122"/>
                <a:ea typeface="微软雅黑" panose="020B0503020204020204" pitchFamily="34" charset="-122"/>
              </a:endParaRPr>
            </a:p>
          </p:txBody>
        </p:sp>
        <p:sp>
          <p:nvSpPr>
            <p:cNvPr id="29" name="Text Placeholder 3"/>
            <p:cNvSpPr txBox="1">
              <a:spLocks/>
            </p:cNvSpPr>
            <p:nvPr/>
          </p:nvSpPr>
          <p:spPr>
            <a:xfrm>
              <a:off x="1874209" y="1504740"/>
              <a:ext cx="280712" cy="287518"/>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53" fontAlgn="auto">
                <a:spcBef>
                  <a:spcPct val="20000"/>
                </a:spcBef>
                <a:spcAft>
                  <a:spcPts val="0"/>
                </a:spcAft>
                <a:defRPr/>
              </a:pPr>
              <a:r>
                <a:rPr lang="ar-SY" sz="1707" dirty="0">
                  <a:solidFill>
                    <a:schemeClr val="bg1"/>
                  </a:solidFill>
                  <a:latin typeface="微软雅黑" panose="020B0503020204020204" pitchFamily="34" charset="-122"/>
                  <a:ea typeface="微软雅黑" panose="020B0503020204020204" pitchFamily="34" charset="-122"/>
                </a:rPr>
                <a:t>0</a:t>
              </a:r>
              <a:r>
                <a:rPr lang="en-US" sz="1707" dirty="0">
                  <a:solidFill>
                    <a:schemeClr val="bg1"/>
                  </a:solidFill>
                  <a:latin typeface="微软雅黑" panose="020B0503020204020204" pitchFamily="34" charset="-122"/>
                  <a:ea typeface="微软雅黑" panose="020B0503020204020204" pitchFamily="34" charset="-122"/>
                </a:rPr>
                <a:t>3</a:t>
              </a:r>
            </a:p>
          </p:txBody>
        </p:sp>
      </p:grpSp>
      <p:sp>
        <p:nvSpPr>
          <p:cNvPr id="30" name="Isosceles Triangle 128"/>
          <p:cNvSpPr/>
          <p:nvPr/>
        </p:nvSpPr>
        <p:spPr>
          <a:xfrm rot="18000000">
            <a:off x="3129485" y="4385589"/>
            <a:ext cx="347196" cy="299307"/>
          </a:xfrm>
          <a:prstGeom prst="triangl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Donut 129"/>
          <p:cNvSpPr/>
          <p:nvPr/>
        </p:nvSpPr>
        <p:spPr>
          <a:xfrm>
            <a:off x="3064768" y="3871755"/>
            <a:ext cx="1026933" cy="1026933"/>
          </a:xfrm>
          <a:prstGeom prst="donut">
            <a:avLst>
              <a:gd name="adj" fmla="val 1907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2" name="Group 86"/>
          <p:cNvGrpSpPr/>
          <p:nvPr/>
        </p:nvGrpSpPr>
        <p:grpSpPr>
          <a:xfrm>
            <a:off x="2266283" y="4150246"/>
            <a:ext cx="1253206" cy="317655"/>
            <a:chOff x="1793079" y="1466851"/>
            <a:chExt cx="1371600" cy="347664"/>
          </a:xfrm>
          <a:solidFill>
            <a:srgbClr val="92D050"/>
          </a:solidFill>
        </p:grpSpPr>
        <p:sp>
          <p:nvSpPr>
            <p:cNvPr id="33" name="Round Same Side Corner Rectangle 131"/>
            <p:cNvSpPr/>
            <p:nvPr/>
          </p:nvSpPr>
          <p:spPr>
            <a:xfrm rot="16200000">
              <a:off x="2305047" y="954883"/>
              <a:ext cx="347664" cy="1371600"/>
            </a:xfrm>
            <a:prstGeom prst="round2Same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07">
                <a:solidFill>
                  <a:schemeClr val="bg1"/>
                </a:solidFill>
                <a:latin typeface="微软雅黑" panose="020B0503020204020204" pitchFamily="34" charset="-122"/>
                <a:ea typeface="微软雅黑" panose="020B0503020204020204" pitchFamily="34" charset="-122"/>
              </a:endParaRPr>
            </a:p>
          </p:txBody>
        </p:sp>
        <p:sp>
          <p:nvSpPr>
            <p:cNvPr id="34" name="Text Placeholder 3"/>
            <p:cNvSpPr txBox="1">
              <a:spLocks/>
            </p:cNvSpPr>
            <p:nvPr/>
          </p:nvSpPr>
          <p:spPr>
            <a:xfrm>
              <a:off x="1874209" y="1504740"/>
              <a:ext cx="280712" cy="287518"/>
            </a:xfrm>
            <a:prstGeom prst="rect">
              <a:avLst/>
            </a:prstGeom>
            <a:grpFill/>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914353" fontAlgn="auto">
                <a:spcBef>
                  <a:spcPct val="20000"/>
                </a:spcBef>
                <a:spcAft>
                  <a:spcPts val="0"/>
                </a:spcAft>
                <a:defRPr/>
              </a:pPr>
              <a:r>
                <a:rPr lang="ar-SY" sz="1707" dirty="0">
                  <a:solidFill>
                    <a:schemeClr val="bg1"/>
                  </a:solidFill>
                  <a:latin typeface="微软雅黑" panose="020B0503020204020204" pitchFamily="34" charset="-122"/>
                  <a:ea typeface="微软雅黑" panose="020B0503020204020204" pitchFamily="34" charset="-122"/>
                </a:rPr>
                <a:t>0</a:t>
              </a:r>
              <a:r>
                <a:rPr lang="en-US" sz="1707" dirty="0">
                  <a:solidFill>
                    <a:schemeClr val="bg1"/>
                  </a:solidFill>
                  <a:latin typeface="微软雅黑" panose="020B0503020204020204" pitchFamily="34" charset="-122"/>
                  <a:ea typeface="微软雅黑" panose="020B0503020204020204" pitchFamily="34" charset="-122"/>
                </a:rPr>
                <a:t>5</a:t>
              </a:r>
            </a:p>
          </p:txBody>
        </p:sp>
      </p:grpSp>
      <p:sp>
        <p:nvSpPr>
          <p:cNvPr id="35" name="TextBox 23"/>
          <p:cNvSpPr txBox="1"/>
          <p:nvPr/>
        </p:nvSpPr>
        <p:spPr>
          <a:xfrm>
            <a:off x="629950" y="4158957"/>
            <a:ext cx="1640461" cy="535531"/>
          </a:xfrm>
          <a:prstGeom prst="rect">
            <a:avLst/>
          </a:prstGeom>
          <a:noFill/>
        </p:spPr>
        <p:txBody>
          <a:bodyPr wrap="square" rtlCol="0">
            <a:spAutoFit/>
          </a:bodyPr>
          <a:lstStyle/>
          <a:p>
            <a:pPr algn="r">
              <a:lnSpc>
                <a:spcPct val="150000"/>
              </a:lnSpc>
            </a:pPr>
            <a:r>
              <a:rPr lang="zh-CN" altLang="en-US" sz="640" dirty="0">
                <a:solidFill>
                  <a:schemeClr val="tx1">
                    <a:lumMod val="75000"/>
                    <a:lumOff val="2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75000"/>
                  <a:lumOff val="25000"/>
                </a:schemeClr>
              </a:solidFill>
              <a:latin typeface="Arial" panose="020B0604020202020204" pitchFamily="34" charset="0"/>
              <a:ea typeface="微软雅黑" panose="020B0503020204020204" pitchFamily="34" charset="-122"/>
              <a:cs typeface="+mn-ea"/>
              <a:sym typeface="+mn-lt"/>
            </a:endParaRPr>
          </a:p>
        </p:txBody>
      </p:sp>
      <p:sp>
        <p:nvSpPr>
          <p:cNvPr id="36" name="TextBox 24"/>
          <p:cNvSpPr txBox="1"/>
          <p:nvPr/>
        </p:nvSpPr>
        <p:spPr>
          <a:xfrm>
            <a:off x="1064632" y="3871755"/>
            <a:ext cx="1205779" cy="267446"/>
          </a:xfrm>
          <a:prstGeom prst="rect">
            <a:avLst/>
          </a:prstGeom>
          <a:noFill/>
        </p:spPr>
        <p:txBody>
          <a:bodyPr wrap="none" rtlCol="0">
            <a:spAutoFit/>
          </a:bodyPr>
          <a:lstStyle/>
          <a:p>
            <a:pPr algn="r"/>
            <a:r>
              <a:rPr lang="zh-CN" altLang="en-US" sz="1138" dirty="0">
                <a:solidFill>
                  <a:schemeClr val="tx1">
                    <a:lumMod val="75000"/>
                    <a:lumOff val="25000"/>
                  </a:schemeClr>
                </a:solidFill>
                <a:ea typeface="微软雅黑" panose="020B0503020204020204" pitchFamily="34" charset="-122"/>
              </a:rPr>
              <a:t>请替换文字内容</a:t>
            </a:r>
          </a:p>
        </p:txBody>
      </p:sp>
      <p:sp>
        <p:nvSpPr>
          <p:cNvPr id="37" name="TextBox 23"/>
          <p:cNvSpPr txBox="1"/>
          <p:nvPr/>
        </p:nvSpPr>
        <p:spPr>
          <a:xfrm>
            <a:off x="657043" y="2983763"/>
            <a:ext cx="1640461" cy="535531"/>
          </a:xfrm>
          <a:prstGeom prst="rect">
            <a:avLst/>
          </a:prstGeom>
          <a:noFill/>
        </p:spPr>
        <p:txBody>
          <a:bodyPr wrap="square" rtlCol="0">
            <a:spAutoFit/>
          </a:bodyPr>
          <a:lstStyle/>
          <a:p>
            <a:pPr algn="r">
              <a:lnSpc>
                <a:spcPct val="150000"/>
              </a:lnSpc>
            </a:pPr>
            <a:r>
              <a:rPr lang="zh-CN" altLang="en-US" sz="640" dirty="0">
                <a:solidFill>
                  <a:schemeClr val="tx1">
                    <a:lumMod val="75000"/>
                    <a:lumOff val="2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75000"/>
                  <a:lumOff val="25000"/>
                </a:schemeClr>
              </a:solidFill>
              <a:latin typeface="Arial" panose="020B0604020202020204" pitchFamily="34" charset="0"/>
              <a:ea typeface="微软雅黑" panose="020B0503020204020204" pitchFamily="34" charset="-122"/>
              <a:cs typeface="+mn-ea"/>
              <a:sym typeface="+mn-lt"/>
            </a:endParaRPr>
          </a:p>
        </p:txBody>
      </p:sp>
      <p:sp>
        <p:nvSpPr>
          <p:cNvPr id="38" name="TextBox 24"/>
          <p:cNvSpPr txBox="1"/>
          <p:nvPr/>
        </p:nvSpPr>
        <p:spPr>
          <a:xfrm>
            <a:off x="1091725" y="2696561"/>
            <a:ext cx="1205779" cy="267446"/>
          </a:xfrm>
          <a:prstGeom prst="rect">
            <a:avLst/>
          </a:prstGeom>
          <a:noFill/>
        </p:spPr>
        <p:txBody>
          <a:bodyPr wrap="none" rtlCol="0">
            <a:spAutoFit/>
          </a:bodyPr>
          <a:lstStyle/>
          <a:p>
            <a:pPr algn="r"/>
            <a:r>
              <a:rPr lang="zh-CN" altLang="en-US" sz="1138" dirty="0">
                <a:solidFill>
                  <a:schemeClr val="tx1">
                    <a:lumMod val="75000"/>
                    <a:lumOff val="25000"/>
                  </a:schemeClr>
                </a:solidFill>
                <a:ea typeface="微软雅黑" panose="020B0503020204020204" pitchFamily="34" charset="-122"/>
              </a:rPr>
              <a:t>请替换文字内容</a:t>
            </a:r>
          </a:p>
        </p:txBody>
      </p:sp>
      <p:sp>
        <p:nvSpPr>
          <p:cNvPr id="39" name="TextBox 23"/>
          <p:cNvSpPr txBox="1"/>
          <p:nvPr/>
        </p:nvSpPr>
        <p:spPr>
          <a:xfrm>
            <a:off x="657043" y="1521367"/>
            <a:ext cx="1640461" cy="535531"/>
          </a:xfrm>
          <a:prstGeom prst="rect">
            <a:avLst/>
          </a:prstGeom>
          <a:noFill/>
        </p:spPr>
        <p:txBody>
          <a:bodyPr wrap="square" rtlCol="0">
            <a:spAutoFit/>
          </a:bodyPr>
          <a:lstStyle/>
          <a:p>
            <a:pPr algn="r">
              <a:lnSpc>
                <a:spcPct val="150000"/>
              </a:lnSpc>
            </a:pPr>
            <a:r>
              <a:rPr lang="zh-CN" altLang="en-US" sz="640" dirty="0">
                <a:solidFill>
                  <a:schemeClr val="tx1">
                    <a:lumMod val="75000"/>
                    <a:lumOff val="2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75000"/>
                  <a:lumOff val="25000"/>
                </a:schemeClr>
              </a:solidFill>
              <a:latin typeface="Arial" panose="020B0604020202020204" pitchFamily="34" charset="0"/>
              <a:ea typeface="微软雅黑" panose="020B0503020204020204" pitchFamily="34" charset="-122"/>
              <a:cs typeface="+mn-ea"/>
              <a:sym typeface="+mn-lt"/>
            </a:endParaRPr>
          </a:p>
        </p:txBody>
      </p:sp>
      <p:sp>
        <p:nvSpPr>
          <p:cNvPr id="40" name="TextBox 24"/>
          <p:cNvSpPr txBox="1"/>
          <p:nvPr/>
        </p:nvSpPr>
        <p:spPr>
          <a:xfrm>
            <a:off x="1091725" y="1234165"/>
            <a:ext cx="1205779" cy="267446"/>
          </a:xfrm>
          <a:prstGeom prst="rect">
            <a:avLst/>
          </a:prstGeom>
          <a:noFill/>
        </p:spPr>
        <p:txBody>
          <a:bodyPr wrap="none" rtlCol="0">
            <a:spAutoFit/>
          </a:bodyPr>
          <a:lstStyle/>
          <a:p>
            <a:pPr algn="r"/>
            <a:r>
              <a:rPr lang="zh-CN" altLang="en-US" sz="1138" dirty="0">
                <a:solidFill>
                  <a:schemeClr val="tx1">
                    <a:lumMod val="75000"/>
                    <a:lumOff val="25000"/>
                  </a:schemeClr>
                </a:solidFill>
                <a:ea typeface="微软雅黑" panose="020B0503020204020204" pitchFamily="34" charset="-122"/>
              </a:rPr>
              <a:t>请替换文字内容</a:t>
            </a:r>
          </a:p>
        </p:txBody>
      </p:sp>
      <p:sp>
        <p:nvSpPr>
          <p:cNvPr id="41" name="TextBox 23"/>
          <p:cNvSpPr txBox="1"/>
          <p:nvPr/>
        </p:nvSpPr>
        <p:spPr>
          <a:xfrm>
            <a:off x="6922917" y="2226051"/>
            <a:ext cx="1640461" cy="535531"/>
          </a:xfrm>
          <a:prstGeom prst="rect">
            <a:avLst/>
          </a:prstGeom>
          <a:noFill/>
        </p:spPr>
        <p:txBody>
          <a:bodyPr wrap="square" rtlCol="0">
            <a:spAutoFit/>
          </a:bodyPr>
          <a:lstStyle/>
          <a:p>
            <a:pPr>
              <a:lnSpc>
                <a:spcPct val="150000"/>
              </a:lnSpc>
            </a:pPr>
            <a:r>
              <a:rPr lang="zh-CN" altLang="en-US" sz="640" dirty="0">
                <a:solidFill>
                  <a:schemeClr val="tx1">
                    <a:lumMod val="75000"/>
                    <a:lumOff val="2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75000"/>
                  <a:lumOff val="25000"/>
                </a:schemeClr>
              </a:solidFill>
              <a:latin typeface="Arial" panose="020B0604020202020204" pitchFamily="34" charset="0"/>
              <a:ea typeface="微软雅黑" panose="020B0503020204020204" pitchFamily="34" charset="-122"/>
              <a:cs typeface="+mn-ea"/>
              <a:sym typeface="+mn-lt"/>
            </a:endParaRPr>
          </a:p>
        </p:txBody>
      </p:sp>
      <p:sp>
        <p:nvSpPr>
          <p:cNvPr id="42" name="TextBox 24"/>
          <p:cNvSpPr txBox="1"/>
          <p:nvPr/>
        </p:nvSpPr>
        <p:spPr>
          <a:xfrm>
            <a:off x="6922917" y="1938849"/>
            <a:ext cx="1205779" cy="267446"/>
          </a:xfrm>
          <a:prstGeom prst="rect">
            <a:avLst/>
          </a:prstGeom>
          <a:noFill/>
        </p:spPr>
        <p:txBody>
          <a:bodyPr wrap="none" rtlCol="0">
            <a:spAutoFit/>
          </a:bodyPr>
          <a:lstStyle/>
          <a:p>
            <a:r>
              <a:rPr lang="zh-CN" altLang="en-US" sz="1138" dirty="0">
                <a:solidFill>
                  <a:schemeClr val="tx1">
                    <a:lumMod val="75000"/>
                    <a:lumOff val="25000"/>
                  </a:schemeClr>
                </a:solidFill>
                <a:ea typeface="微软雅黑" panose="020B0503020204020204" pitchFamily="34" charset="-122"/>
              </a:rPr>
              <a:t>请替换文字内容</a:t>
            </a:r>
          </a:p>
        </p:txBody>
      </p:sp>
      <p:sp>
        <p:nvSpPr>
          <p:cNvPr id="43" name="TextBox 23"/>
          <p:cNvSpPr txBox="1"/>
          <p:nvPr/>
        </p:nvSpPr>
        <p:spPr>
          <a:xfrm>
            <a:off x="6922917" y="3695864"/>
            <a:ext cx="1640461" cy="535531"/>
          </a:xfrm>
          <a:prstGeom prst="rect">
            <a:avLst/>
          </a:prstGeom>
          <a:noFill/>
        </p:spPr>
        <p:txBody>
          <a:bodyPr wrap="square" rtlCol="0">
            <a:spAutoFit/>
          </a:bodyPr>
          <a:lstStyle/>
          <a:p>
            <a:pPr>
              <a:lnSpc>
                <a:spcPct val="150000"/>
              </a:lnSpc>
            </a:pPr>
            <a:r>
              <a:rPr lang="zh-CN" altLang="en-US" sz="640" dirty="0">
                <a:solidFill>
                  <a:schemeClr val="tx1">
                    <a:lumMod val="75000"/>
                    <a:lumOff val="2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75000"/>
                  <a:lumOff val="25000"/>
                </a:schemeClr>
              </a:solidFill>
              <a:latin typeface="Arial" panose="020B0604020202020204" pitchFamily="34" charset="0"/>
              <a:ea typeface="微软雅黑" panose="020B0503020204020204" pitchFamily="34" charset="-122"/>
              <a:cs typeface="+mn-ea"/>
              <a:sym typeface="+mn-lt"/>
            </a:endParaRPr>
          </a:p>
        </p:txBody>
      </p:sp>
      <p:sp>
        <p:nvSpPr>
          <p:cNvPr id="44" name="TextBox 24"/>
          <p:cNvSpPr txBox="1"/>
          <p:nvPr/>
        </p:nvSpPr>
        <p:spPr>
          <a:xfrm>
            <a:off x="6922917" y="3408662"/>
            <a:ext cx="1205779" cy="267446"/>
          </a:xfrm>
          <a:prstGeom prst="rect">
            <a:avLst/>
          </a:prstGeom>
          <a:noFill/>
        </p:spPr>
        <p:txBody>
          <a:bodyPr wrap="none" rtlCol="0">
            <a:spAutoFit/>
          </a:bodyPr>
          <a:lstStyle/>
          <a:p>
            <a:r>
              <a:rPr lang="zh-CN" altLang="en-US" sz="1138" dirty="0">
                <a:solidFill>
                  <a:schemeClr val="tx1">
                    <a:lumMod val="75000"/>
                    <a:lumOff val="25000"/>
                  </a:schemeClr>
                </a:solidFill>
                <a:ea typeface="微软雅黑" panose="020B0503020204020204" pitchFamily="34" charset="-122"/>
              </a:rPr>
              <a:t>请替换文字内容</a:t>
            </a:r>
          </a:p>
        </p:txBody>
      </p:sp>
    </p:spTree>
    <p:extLst>
      <p:ext uri="{BB962C8B-B14F-4D97-AF65-F5344CB8AC3E}">
        <p14:creationId xmlns:p14="http://schemas.microsoft.com/office/powerpoint/2010/main" val="1584286756"/>
      </p:ext>
    </p:extLst>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2" presetClass="entr" presetSubtype="2"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slide(fromRight)">
                                      <p:cBhvr>
                                        <p:cTn id="16" dur="500"/>
                                        <p:tgtEl>
                                          <p:spTgt spid="22"/>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p:tgtEl>
                                          <p:spTgt spid="39"/>
                                        </p:tgtEl>
                                        <p:attrNameLst>
                                          <p:attrName>ppt_y</p:attrName>
                                        </p:attrNameLst>
                                      </p:cBhvr>
                                      <p:tavLst>
                                        <p:tav tm="0">
                                          <p:val>
                                            <p:strVal val="#ppt_y+#ppt_h*1.125000"/>
                                          </p:val>
                                        </p:tav>
                                        <p:tav tm="100000">
                                          <p:val>
                                            <p:strVal val="#ppt_y"/>
                                          </p:val>
                                        </p:tav>
                                      </p:tavLst>
                                    </p:anim>
                                    <p:animEffect transition="in" filter="wipe(up)">
                                      <p:cBhvr>
                                        <p:cTn id="21" dur="500"/>
                                        <p:tgtEl>
                                          <p:spTgt spid="39"/>
                                        </p:tgtEl>
                                      </p:cBhvr>
                                    </p:animEffect>
                                  </p:childTnLst>
                                </p:cTn>
                              </p:par>
                              <p:par>
                                <p:cTn id="22" presetID="12" presetClass="entr" presetSubtype="1"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p:tgtEl>
                                          <p:spTgt spid="40"/>
                                        </p:tgtEl>
                                        <p:attrNameLst>
                                          <p:attrName>ppt_y</p:attrName>
                                        </p:attrNameLst>
                                      </p:cBhvr>
                                      <p:tavLst>
                                        <p:tav tm="0">
                                          <p:val>
                                            <p:strVal val="#ppt_y-#ppt_h*1.125000"/>
                                          </p:val>
                                        </p:tav>
                                        <p:tav tm="100000">
                                          <p:val>
                                            <p:strVal val="#ppt_y"/>
                                          </p:val>
                                        </p:tav>
                                      </p:tavLst>
                                    </p:anim>
                                    <p:animEffect transition="in" filter="wipe(down)">
                                      <p:cBhvr>
                                        <p:cTn id="25" dur="500"/>
                                        <p:tgtEl>
                                          <p:spTgt spid="40"/>
                                        </p:tgtEl>
                                      </p:cBhvr>
                                    </p:animEffect>
                                  </p:childTnLst>
                                </p:cTn>
                              </p:par>
                            </p:childTnLst>
                          </p:cTn>
                        </p:par>
                        <p:par>
                          <p:cTn id="26" fill="hold">
                            <p:stCondLst>
                              <p:cond delay="1500"/>
                            </p:stCondLst>
                            <p:childTnLst>
                              <p:par>
                                <p:cTn id="27" presetID="18" presetClass="entr" presetSubtype="6"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strips(downRight)">
                                      <p:cBhvr>
                                        <p:cTn id="29" dur="500"/>
                                        <p:tgtEl>
                                          <p:spTgt spid="16"/>
                                        </p:tgtEl>
                                      </p:cBhvr>
                                    </p:animEffect>
                                  </p:childTnLst>
                                </p:cTn>
                              </p:par>
                            </p:childTnLst>
                          </p:cTn>
                        </p:par>
                        <p:par>
                          <p:cTn id="30" fill="hold">
                            <p:stCondLst>
                              <p:cond delay="2000"/>
                            </p:stCondLst>
                            <p:childTnLst>
                              <p:par>
                                <p:cTn id="31" presetID="53"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par>
                                <p:cTn id="40" presetID="12" presetClass="entr" presetSubtype="8"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slide(fromLeft)">
                                      <p:cBhvr>
                                        <p:cTn id="42" dur="500"/>
                                        <p:tgtEl>
                                          <p:spTgt spid="8"/>
                                        </p:tgtEl>
                                      </p:cBhvr>
                                    </p:animEffect>
                                  </p:childTnLst>
                                </p:cTn>
                              </p:par>
                            </p:childTnLst>
                          </p:cTn>
                        </p:par>
                        <p:par>
                          <p:cTn id="43" fill="hold">
                            <p:stCondLst>
                              <p:cond delay="3000"/>
                            </p:stCondLst>
                            <p:childTnLst>
                              <p:par>
                                <p:cTn id="44" presetID="12" presetClass="entr" presetSubtype="4"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additive="base">
                                        <p:cTn id="46" dur="500"/>
                                        <p:tgtEl>
                                          <p:spTgt spid="41"/>
                                        </p:tgtEl>
                                        <p:attrNameLst>
                                          <p:attrName>ppt_y</p:attrName>
                                        </p:attrNameLst>
                                      </p:cBhvr>
                                      <p:tavLst>
                                        <p:tav tm="0">
                                          <p:val>
                                            <p:strVal val="#ppt_y+#ppt_h*1.125000"/>
                                          </p:val>
                                        </p:tav>
                                        <p:tav tm="100000">
                                          <p:val>
                                            <p:strVal val="#ppt_y"/>
                                          </p:val>
                                        </p:tav>
                                      </p:tavLst>
                                    </p:anim>
                                    <p:animEffect transition="in" filter="wipe(up)">
                                      <p:cBhvr>
                                        <p:cTn id="47" dur="500"/>
                                        <p:tgtEl>
                                          <p:spTgt spid="41"/>
                                        </p:tgtEl>
                                      </p:cBhvr>
                                    </p:animEffect>
                                  </p:childTnLst>
                                </p:cTn>
                              </p:par>
                              <p:par>
                                <p:cTn id="48" presetID="12" presetClass="entr" presetSubtype="1" fill="hold" grpId="0" nodeType="with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additive="base">
                                        <p:cTn id="50" dur="500"/>
                                        <p:tgtEl>
                                          <p:spTgt spid="42"/>
                                        </p:tgtEl>
                                        <p:attrNameLst>
                                          <p:attrName>ppt_y</p:attrName>
                                        </p:attrNameLst>
                                      </p:cBhvr>
                                      <p:tavLst>
                                        <p:tav tm="0">
                                          <p:val>
                                            <p:strVal val="#ppt_y-#ppt_h*1.125000"/>
                                          </p:val>
                                        </p:tav>
                                        <p:tav tm="100000">
                                          <p:val>
                                            <p:strVal val="#ppt_y"/>
                                          </p:val>
                                        </p:tav>
                                      </p:tavLst>
                                    </p:anim>
                                    <p:animEffect transition="in" filter="wipe(down)">
                                      <p:cBhvr>
                                        <p:cTn id="51" dur="500"/>
                                        <p:tgtEl>
                                          <p:spTgt spid="42"/>
                                        </p:tgtEl>
                                      </p:cBhvr>
                                    </p:animEffect>
                                  </p:childTnLst>
                                </p:cTn>
                              </p:par>
                            </p:childTnLst>
                          </p:cTn>
                        </p:par>
                        <p:par>
                          <p:cTn id="52" fill="hold">
                            <p:stCondLst>
                              <p:cond delay="3500"/>
                            </p:stCondLst>
                            <p:childTnLst>
                              <p:par>
                                <p:cTn id="53" presetID="18" presetClass="entr" presetSubtype="12" fill="hold"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strips(downLeft)">
                                      <p:cBhvr>
                                        <p:cTn id="55" dur="500"/>
                                        <p:tgtEl>
                                          <p:spTgt spid="17"/>
                                        </p:tgtEl>
                                      </p:cBhvr>
                                    </p:animEffect>
                                  </p:childTnLst>
                                </p:cTn>
                              </p:par>
                            </p:childTnLst>
                          </p:cTn>
                        </p:par>
                        <p:par>
                          <p:cTn id="56" fill="hold">
                            <p:stCondLst>
                              <p:cond delay="4000"/>
                            </p:stCondLst>
                            <p:childTnLst>
                              <p:par>
                                <p:cTn id="57" presetID="53" presetClass="entr" presetSubtype="0" fill="hold" grpId="0"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p:cTn id="59" dur="500" fill="hold"/>
                                        <p:tgtEl>
                                          <p:spTgt spid="26"/>
                                        </p:tgtEl>
                                        <p:attrNameLst>
                                          <p:attrName>ppt_w</p:attrName>
                                        </p:attrNameLst>
                                      </p:cBhvr>
                                      <p:tavLst>
                                        <p:tav tm="0">
                                          <p:val>
                                            <p:fltVal val="0"/>
                                          </p:val>
                                        </p:tav>
                                        <p:tav tm="100000">
                                          <p:val>
                                            <p:strVal val="#ppt_w"/>
                                          </p:val>
                                        </p:tav>
                                      </p:tavLst>
                                    </p:anim>
                                    <p:anim calcmode="lin" valueType="num">
                                      <p:cBhvr>
                                        <p:cTn id="60" dur="500" fill="hold"/>
                                        <p:tgtEl>
                                          <p:spTgt spid="26"/>
                                        </p:tgtEl>
                                        <p:attrNameLst>
                                          <p:attrName>ppt_h</p:attrName>
                                        </p:attrNameLst>
                                      </p:cBhvr>
                                      <p:tavLst>
                                        <p:tav tm="0">
                                          <p:val>
                                            <p:fltVal val="0"/>
                                          </p:val>
                                        </p:tav>
                                        <p:tav tm="100000">
                                          <p:val>
                                            <p:strVal val="#ppt_h"/>
                                          </p:val>
                                        </p:tav>
                                      </p:tavLst>
                                    </p:anim>
                                    <p:animEffect transition="in" filter="fade">
                                      <p:cBhvr>
                                        <p:cTn id="61" dur="500"/>
                                        <p:tgtEl>
                                          <p:spTgt spid="26"/>
                                        </p:tgtEl>
                                      </p:cBhvr>
                                    </p:animEffect>
                                  </p:childTnLst>
                                </p:cTn>
                              </p:par>
                            </p:childTnLst>
                          </p:cTn>
                        </p:par>
                        <p:par>
                          <p:cTn id="62" fill="hold">
                            <p:stCondLst>
                              <p:cond delay="4500"/>
                            </p:stCondLst>
                            <p:childTnLst>
                              <p:par>
                                <p:cTn id="63" presetID="10"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500"/>
                                        <p:tgtEl>
                                          <p:spTgt spid="25"/>
                                        </p:tgtEl>
                                      </p:cBhvr>
                                    </p:animEffect>
                                  </p:childTnLst>
                                </p:cTn>
                              </p:par>
                              <p:par>
                                <p:cTn id="66" presetID="12" presetClass="entr" presetSubtype="2" fill="hold" nodeType="withEffect">
                                  <p:stCondLst>
                                    <p:cond delay="0"/>
                                  </p:stCondLst>
                                  <p:childTnLst>
                                    <p:set>
                                      <p:cBhvr>
                                        <p:cTn id="67" dur="1" fill="hold">
                                          <p:stCondLst>
                                            <p:cond delay="0"/>
                                          </p:stCondLst>
                                        </p:cTn>
                                        <p:tgtEl>
                                          <p:spTgt spid="27"/>
                                        </p:tgtEl>
                                        <p:attrNameLst>
                                          <p:attrName>style.visibility</p:attrName>
                                        </p:attrNameLst>
                                      </p:cBhvr>
                                      <p:to>
                                        <p:strVal val="visible"/>
                                      </p:to>
                                    </p:set>
                                    <p:animEffect transition="in" filter="slide(fromRight)">
                                      <p:cBhvr>
                                        <p:cTn id="68" dur="500"/>
                                        <p:tgtEl>
                                          <p:spTgt spid="27"/>
                                        </p:tgtEl>
                                      </p:cBhvr>
                                    </p:animEffect>
                                  </p:childTnLst>
                                </p:cTn>
                              </p:par>
                            </p:childTnLst>
                          </p:cTn>
                        </p:par>
                        <p:par>
                          <p:cTn id="69" fill="hold">
                            <p:stCondLst>
                              <p:cond delay="5000"/>
                            </p:stCondLst>
                            <p:childTnLst>
                              <p:par>
                                <p:cTn id="70" presetID="12" presetClass="entr" presetSubtype="4"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additive="base">
                                        <p:cTn id="72" dur="500"/>
                                        <p:tgtEl>
                                          <p:spTgt spid="37"/>
                                        </p:tgtEl>
                                        <p:attrNameLst>
                                          <p:attrName>ppt_y</p:attrName>
                                        </p:attrNameLst>
                                      </p:cBhvr>
                                      <p:tavLst>
                                        <p:tav tm="0">
                                          <p:val>
                                            <p:strVal val="#ppt_y+#ppt_h*1.125000"/>
                                          </p:val>
                                        </p:tav>
                                        <p:tav tm="100000">
                                          <p:val>
                                            <p:strVal val="#ppt_y"/>
                                          </p:val>
                                        </p:tav>
                                      </p:tavLst>
                                    </p:anim>
                                    <p:animEffect transition="in" filter="wipe(up)">
                                      <p:cBhvr>
                                        <p:cTn id="73" dur="500"/>
                                        <p:tgtEl>
                                          <p:spTgt spid="37"/>
                                        </p:tgtEl>
                                      </p:cBhvr>
                                    </p:animEffect>
                                  </p:childTnLst>
                                </p:cTn>
                              </p:par>
                              <p:par>
                                <p:cTn id="74" presetID="12" presetClass="entr" presetSubtype="1" fill="hold" grpId="0" nodeType="with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additive="base">
                                        <p:cTn id="76" dur="500"/>
                                        <p:tgtEl>
                                          <p:spTgt spid="38"/>
                                        </p:tgtEl>
                                        <p:attrNameLst>
                                          <p:attrName>ppt_y</p:attrName>
                                        </p:attrNameLst>
                                      </p:cBhvr>
                                      <p:tavLst>
                                        <p:tav tm="0">
                                          <p:val>
                                            <p:strVal val="#ppt_y-#ppt_h*1.125000"/>
                                          </p:val>
                                        </p:tav>
                                        <p:tav tm="100000">
                                          <p:val>
                                            <p:strVal val="#ppt_y"/>
                                          </p:val>
                                        </p:tav>
                                      </p:tavLst>
                                    </p:anim>
                                    <p:animEffect transition="in" filter="wipe(down)">
                                      <p:cBhvr>
                                        <p:cTn id="77" dur="500"/>
                                        <p:tgtEl>
                                          <p:spTgt spid="38"/>
                                        </p:tgtEl>
                                      </p:cBhvr>
                                    </p:animEffect>
                                  </p:childTnLst>
                                </p:cTn>
                              </p:par>
                            </p:childTnLst>
                          </p:cTn>
                        </p:par>
                        <p:par>
                          <p:cTn id="78" fill="hold">
                            <p:stCondLst>
                              <p:cond delay="5500"/>
                            </p:stCondLst>
                            <p:childTnLst>
                              <p:par>
                                <p:cTn id="79" presetID="18" presetClass="entr" presetSubtype="6" fill="hold" nodeType="afterEffect">
                                  <p:stCondLst>
                                    <p:cond delay="0"/>
                                  </p:stCondLst>
                                  <p:childTnLst>
                                    <p:set>
                                      <p:cBhvr>
                                        <p:cTn id="80" dur="1" fill="hold">
                                          <p:stCondLst>
                                            <p:cond delay="0"/>
                                          </p:stCondLst>
                                        </p:cTn>
                                        <p:tgtEl>
                                          <p:spTgt spid="19"/>
                                        </p:tgtEl>
                                        <p:attrNameLst>
                                          <p:attrName>style.visibility</p:attrName>
                                        </p:attrNameLst>
                                      </p:cBhvr>
                                      <p:to>
                                        <p:strVal val="visible"/>
                                      </p:to>
                                    </p:set>
                                    <p:animEffect transition="in" filter="strips(downRight)">
                                      <p:cBhvr>
                                        <p:cTn id="81" dur="500"/>
                                        <p:tgtEl>
                                          <p:spTgt spid="19"/>
                                        </p:tgtEl>
                                      </p:cBhvr>
                                    </p:animEffect>
                                  </p:childTnLst>
                                </p:cTn>
                              </p:par>
                            </p:childTnLst>
                          </p:cTn>
                        </p:par>
                        <p:par>
                          <p:cTn id="82" fill="hold">
                            <p:stCondLst>
                              <p:cond delay="6000"/>
                            </p:stCondLst>
                            <p:childTnLst>
                              <p:par>
                                <p:cTn id="83" presetID="53" presetClass="entr" presetSubtype="0" fill="hold" grpId="0" nodeType="afterEffect">
                                  <p:stCondLst>
                                    <p:cond delay="0"/>
                                  </p:stCondLst>
                                  <p:childTnLst>
                                    <p:set>
                                      <p:cBhvr>
                                        <p:cTn id="84" dur="1" fill="hold">
                                          <p:stCondLst>
                                            <p:cond delay="0"/>
                                          </p:stCondLst>
                                        </p:cTn>
                                        <p:tgtEl>
                                          <p:spTgt spid="12"/>
                                        </p:tgtEl>
                                        <p:attrNameLst>
                                          <p:attrName>style.visibility</p:attrName>
                                        </p:attrNameLst>
                                      </p:cBhvr>
                                      <p:to>
                                        <p:strVal val="visible"/>
                                      </p:to>
                                    </p:set>
                                    <p:anim calcmode="lin" valueType="num">
                                      <p:cBhvr>
                                        <p:cTn id="85" dur="500" fill="hold"/>
                                        <p:tgtEl>
                                          <p:spTgt spid="12"/>
                                        </p:tgtEl>
                                        <p:attrNameLst>
                                          <p:attrName>ppt_w</p:attrName>
                                        </p:attrNameLst>
                                      </p:cBhvr>
                                      <p:tavLst>
                                        <p:tav tm="0">
                                          <p:val>
                                            <p:fltVal val="0"/>
                                          </p:val>
                                        </p:tav>
                                        <p:tav tm="100000">
                                          <p:val>
                                            <p:strVal val="#ppt_w"/>
                                          </p:val>
                                        </p:tav>
                                      </p:tavLst>
                                    </p:anim>
                                    <p:anim calcmode="lin" valueType="num">
                                      <p:cBhvr>
                                        <p:cTn id="86" dur="500" fill="hold"/>
                                        <p:tgtEl>
                                          <p:spTgt spid="12"/>
                                        </p:tgtEl>
                                        <p:attrNameLst>
                                          <p:attrName>ppt_h</p:attrName>
                                        </p:attrNameLst>
                                      </p:cBhvr>
                                      <p:tavLst>
                                        <p:tav tm="0">
                                          <p:val>
                                            <p:fltVal val="0"/>
                                          </p:val>
                                        </p:tav>
                                        <p:tav tm="100000">
                                          <p:val>
                                            <p:strVal val="#ppt_h"/>
                                          </p:val>
                                        </p:tav>
                                      </p:tavLst>
                                    </p:anim>
                                    <p:animEffect transition="in" filter="fade">
                                      <p:cBhvr>
                                        <p:cTn id="87" dur="500"/>
                                        <p:tgtEl>
                                          <p:spTgt spid="12"/>
                                        </p:tgtEl>
                                      </p:cBhvr>
                                    </p:animEffect>
                                  </p:childTnLst>
                                </p:cTn>
                              </p:par>
                            </p:childTnLst>
                          </p:cTn>
                        </p:par>
                        <p:par>
                          <p:cTn id="88" fill="hold">
                            <p:stCondLst>
                              <p:cond delay="6500"/>
                            </p:stCondLst>
                            <p:childTnLst>
                              <p:par>
                                <p:cTn id="89" presetID="10" presetClass="entr" presetSubtype="0" fill="hold" grpId="0" nodeType="afterEffect">
                                  <p:stCondLst>
                                    <p:cond delay="0"/>
                                  </p:stCondLst>
                                  <p:childTnLst>
                                    <p:set>
                                      <p:cBhvr>
                                        <p:cTn id="90" dur="1" fill="hold">
                                          <p:stCondLst>
                                            <p:cond delay="0"/>
                                          </p:stCondLst>
                                        </p:cTn>
                                        <p:tgtEl>
                                          <p:spTgt spid="11"/>
                                        </p:tgtEl>
                                        <p:attrNameLst>
                                          <p:attrName>style.visibility</p:attrName>
                                        </p:attrNameLst>
                                      </p:cBhvr>
                                      <p:to>
                                        <p:strVal val="visible"/>
                                      </p:to>
                                    </p:set>
                                    <p:animEffect transition="in" filter="fade">
                                      <p:cBhvr>
                                        <p:cTn id="91" dur="500"/>
                                        <p:tgtEl>
                                          <p:spTgt spid="11"/>
                                        </p:tgtEl>
                                      </p:cBhvr>
                                    </p:animEffect>
                                  </p:childTnLst>
                                </p:cTn>
                              </p:par>
                              <p:par>
                                <p:cTn id="92" presetID="12" presetClass="entr" presetSubtype="8" fill="hold" nodeType="withEffect">
                                  <p:stCondLst>
                                    <p:cond delay="0"/>
                                  </p:stCondLst>
                                  <p:childTnLst>
                                    <p:set>
                                      <p:cBhvr>
                                        <p:cTn id="93" dur="1" fill="hold">
                                          <p:stCondLst>
                                            <p:cond delay="0"/>
                                          </p:stCondLst>
                                        </p:cTn>
                                        <p:tgtEl>
                                          <p:spTgt spid="13"/>
                                        </p:tgtEl>
                                        <p:attrNameLst>
                                          <p:attrName>style.visibility</p:attrName>
                                        </p:attrNameLst>
                                      </p:cBhvr>
                                      <p:to>
                                        <p:strVal val="visible"/>
                                      </p:to>
                                    </p:set>
                                    <p:animEffect transition="in" filter="slide(fromLeft)">
                                      <p:cBhvr>
                                        <p:cTn id="94" dur="500"/>
                                        <p:tgtEl>
                                          <p:spTgt spid="13"/>
                                        </p:tgtEl>
                                      </p:cBhvr>
                                    </p:animEffect>
                                  </p:childTnLst>
                                </p:cTn>
                              </p:par>
                            </p:childTnLst>
                          </p:cTn>
                        </p:par>
                        <p:par>
                          <p:cTn id="95" fill="hold">
                            <p:stCondLst>
                              <p:cond delay="7000"/>
                            </p:stCondLst>
                            <p:childTnLst>
                              <p:par>
                                <p:cTn id="96" presetID="12" presetClass="entr" presetSubtype="4" fill="hold" grpId="0" nodeType="afterEffect">
                                  <p:stCondLst>
                                    <p:cond delay="0"/>
                                  </p:stCondLst>
                                  <p:childTnLst>
                                    <p:set>
                                      <p:cBhvr>
                                        <p:cTn id="97" dur="1" fill="hold">
                                          <p:stCondLst>
                                            <p:cond delay="0"/>
                                          </p:stCondLst>
                                        </p:cTn>
                                        <p:tgtEl>
                                          <p:spTgt spid="43"/>
                                        </p:tgtEl>
                                        <p:attrNameLst>
                                          <p:attrName>style.visibility</p:attrName>
                                        </p:attrNameLst>
                                      </p:cBhvr>
                                      <p:to>
                                        <p:strVal val="visible"/>
                                      </p:to>
                                    </p:set>
                                    <p:anim calcmode="lin" valueType="num">
                                      <p:cBhvr additive="base">
                                        <p:cTn id="98" dur="500"/>
                                        <p:tgtEl>
                                          <p:spTgt spid="43"/>
                                        </p:tgtEl>
                                        <p:attrNameLst>
                                          <p:attrName>ppt_y</p:attrName>
                                        </p:attrNameLst>
                                      </p:cBhvr>
                                      <p:tavLst>
                                        <p:tav tm="0">
                                          <p:val>
                                            <p:strVal val="#ppt_y+#ppt_h*1.125000"/>
                                          </p:val>
                                        </p:tav>
                                        <p:tav tm="100000">
                                          <p:val>
                                            <p:strVal val="#ppt_y"/>
                                          </p:val>
                                        </p:tav>
                                      </p:tavLst>
                                    </p:anim>
                                    <p:animEffect transition="in" filter="wipe(up)">
                                      <p:cBhvr>
                                        <p:cTn id="99" dur="500"/>
                                        <p:tgtEl>
                                          <p:spTgt spid="43"/>
                                        </p:tgtEl>
                                      </p:cBhvr>
                                    </p:animEffect>
                                  </p:childTnLst>
                                </p:cTn>
                              </p:par>
                              <p:par>
                                <p:cTn id="100" presetID="12" presetClass="entr" presetSubtype="1" fill="hold" grpId="0" nodeType="withEffect">
                                  <p:stCondLst>
                                    <p:cond delay="0"/>
                                  </p:stCondLst>
                                  <p:childTnLst>
                                    <p:set>
                                      <p:cBhvr>
                                        <p:cTn id="101" dur="1" fill="hold">
                                          <p:stCondLst>
                                            <p:cond delay="0"/>
                                          </p:stCondLst>
                                        </p:cTn>
                                        <p:tgtEl>
                                          <p:spTgt spid="44"/>
                                        </p:tgtEl>
                                        <p:attrNameLst>
                                          <p:attrName>style.visibility</p:attrName>
                                        </p:attrNameLst>
                                      </p:cBhvr>
                                      <p:to>
                                        <p:strVal val="visible"/>
                                      </p:to>
                                    </p:set>
                                    <p:anim calcmode="lin" valueType="num">
                                      <p:cBhvr additive="base">
                                        <p:cTn id="102" dur="500"/>
                                        <p:tgtEl>
                                          <p:spTgt spid="44"/>
                                        </p:tgtEl>
                                        <p:attrNameLst>
                                          <p:attrName>ppt_y</p:attrName>
                                        </p:attrNameLst>
                                      </p:cBhvr>
                                      <p:tavLst>
                                        <p:tav tm="0">
                                          <p:val>
                                            <p:strVal val="#ppt_y-#ppt_h*1.125000"/>
                                          </p:val>
                                        </p:tav>
                                        <p:tav tm="100000">
                                          <p:val>
                                            <p:strVal val="#ppt_y"/>
                                          </p:val>
                                        </p:tav>
                                      </p:tavLst>
                                    </p:anim>
                                    <p:animEffect transition="in" filter="wipe(down)">
                                      <p:cBhvr>
                                        <p:cTn id="103" dur="500"/>
                                        <p:tgtEl>
                                          <p:spTgt spid="44"/>
                                        </p:tgtEl>
                                      </p:cBhvr>
                                    </p:animEffect>
                                  </p:childTnLst>
                                </p:cTn>
                              </p:par>
                            </p:childTnLst>
                          </p:cTn>
                        </p:par>
                        <p:par>
                          <p:cTn id="104" fill="hold">
                            <p:stCondLst>
                              <p:cond delay="7500"/>
                            </p:stCondLst>
                            <p:childTnLst>
                              <p:par>
                                <p:cTn id="105" presetID="18" presetClass="entr" presetSubtype="12" fill="hold" nodeType="afterEffect">
                                  <p:stCondLst>
                                    <p:cond delay="0"/>
                                  </p:stCondLst>
                                  <p:childTnLst>
                                    <p:set>
                                      <p:cBhvr>
                                        <p:cTn id="106" dur="1" fill="hold">
                                          <p:stCondLst>
                                            <p:cond delay="0"/>
                                          </p:stCondLst>
                                        </p:cTn>
                                        <p:tgtEl>
                                          <p:spTgt spid="18"/>
                                        </p:tgtEl>
                                        <p:attrNameLst>
                                          <p:attrName>style.visibility</p:attrName>
                                        </p:attrNameLst>
                                      </p:cBhvr>
                                      <p:to>
                                        <p:strVal val="visible"/>
                                      </p:to>
                                    </p:set>
                                    <p:animEffect transition="in" filter="strips(downLeft)">
                                      <p:cBhvr>
                                        <p:cTn id="107" dur="500"/>
                                        <p:tgtEl>
                                          <p:spTgt spid="18"/>
                                        </p:tgtEl>
                                      </p:cBhvr>
                                    </p:animEffect>
                                  </p:childTnLst>
                                </p:cTn>
                              </p:par>
                            </p:childTnLst>
                          </p:cTn>
                        </p:par>
                        <p:par>
                          <p:cTn id="108" fill="hold">
                            <p:stCondLst>
                              <p:cond delay="8000"/>
                            </p:stCondLst>
                            <p:childTnLst>
                              <p:par>
                                <p:cTn id="109" presetID="53" presetClass="entr" presetSubtype="0" fill="hold" grpId="0" nodeType="afterEffect">
                                  <p:stCondLst>
                                    <p:cond delay="0"/>
                                  </p:stCondLst>
                                  <p:childTnLst>
                                    <p:set>
                                      <p:cBhvr>
                                        <p:cTn id="110" dur="1" fill="hold">
                                          <p:stCondLst>
                                            <p:cond delay="0"/>
                                          </p:stCondLst>
                                        </p:cTn>
                                        <p:tgtEl>
                                          <p:spTgt spid="31"/>
                                        </p:tgtEl>
                                        <p:attrNameLst>
                                          <p:attrName>style.visibility</p:attrName>
                                        </p:attrNameLst>
                                      </p:cBhvr>
                                      <p:to>
                                        <p:strVal val="visible"/>
                                      </p:to>
                                    </p:set>
                                    <p:anim calcmode="lin" valueType="num">
                                      <p:cBhvr>
                                        <p:cTn id="111" dur="500" fill="hold"/>
                                        <p:tgtEl>
                                          <p:spTgt spid="31"/>
                                        </p:tgtEl>
                                        <p:attrNameLst>
                                          <p:attrName>ppt_w</p:attrName>
                                        </p:attrNameLst>
                                      </p:cBhvr>
                                      <p:tavLst>
                                        <p:tav tm="0">
                                          <p:val>
                                            <p:fltVal val="0"/>
                                          </p:val>
                                        </p:tav>
                                        <p:tav tm="100000">
                                          <p:val>
                                            <p:strVal val="#ppt_w"/>
                                          </p:val>
                                        </p:tav>
                                      </p:tavLst>
                                    </p:anim>
                                    <p:anim calcmode="lin" valueType="num">
                                      <p:cBhvr>
                                        <p:cTn id="112" dur="500" fill="hold"/>
                                        <p:tgtEl>
                                          <p:spTgt spid="31"/>
                                        </p:tgtEl>
                                        <p:attrNameLst>
                                          <p:attrName>ppt_h</p:attrName>
                                        </p:attrNameLst>
                                      </p:cBhvr>
                                      <p:tavLst>
                                        <p:tav tm="0">
                                          <p:val>
                                            <p:fltVal val="0"/>
                                          </p:val>
                                        </p:tav>
                                        <p:tav tm="100000">
                                          <p:val>
                                            <p:strVal val="#ppt_h"/>
                                          </p:val>
                                        </p:tav>
                                      </p:tavLst>
                                    </p:anim>
                                    <p:animEffect transition="in" filter="fade">
                                      <p:cBhvr>
                                        <p:cTn id="113" dur="500"/>
                                        <p:tgtEl>
                                          <p:spTgt spid="31"/>
                                        </p:tgtEl>
                                      </p:cBhvr>
                                    </p:animEffect>
                                  </p:childTnLst>
                                </p:cTn>
                              </p:par>
                            </p:childTnLst>
                          </p:cTn>
                        </p:par>
                        <p:par>
                          <p:cTn id="114" fill="hold">
                            <p:stCondLst>
                              <p:cond delay="8500"/>
                            </p:stCondLst>
                            <p:childTnLst>
                              <p:par>
                                <p:cTn id="115" presetID="10" presetClass="entr" presetSubtype="0" fill="hold" grpId="0" nodeType="afterEffect">
                                  <p:stCondLst>
                                    <p:cond delay="0"/>
                                  </p:stCondLst>
                                  <p:childTnLst>
                                    <p:set>
                                      <p:cBhvr>
                                        <p:cTn id="116" dur="1" fill="hold">
                                          <p:stCondLst>
                                            <p:cond delay="0"/>
                                          </p:stCondLst>
                                        </p:cTn>
                                        <p:tgtEl>
                                          <p:spTgt spid="30"/>
                                        </p:tgtEl>
                                        <p:attrNameLst>
                                          <p:attrName>style.visibility</p:attrName>
                                        </p:attrNameLst>
                                      </p:cBhvr>
                                      <p:to>
                                        <p:strVal val="visible"/>
                                      </p:to>
                                    </p:set>
                                    <p:animEffect transition="in" filter="fade">
                                      <p:cBhvr>
                                        <p:cTn id="117" dur="500"/>
                                        <p:tgtEl>
                                          <p:spTgt spid="30"/>
                                        </p:tgtEl>
                                      </p:cBhvr>
                                    </p:animEffect>
                                  </p:childTnLst>
                                </p:cTn>
                              </p:par>
                              <p:par>
                                <p:cTn id="118" presetID="12" presetClass="entr" presetSubtype="2" fill="hold" nodeType="withEffect">
                                  <p:stCondLst>
                                    <p:cond delay="0"/>
                                  </p:stCondLst>
                                  <p:childTnLst>
                                    <p:set>
                                      <p:cBhvr>
                                        <p:cTn id="119" dur="1" fill="hold">
                                          <p:stCondLst>
                                            <p:cond delay="0"/>
                                          </p:stCondLst>
                                        </p:cTn>
                                        <p:tgtEl>
                                          <p:spTgt spid="32"/>
                                        </p:tgtEl>
                                        <p:attrNameLst>
                                          <p:attrName>style.visibility</p:attrName>
                                        </p:attrNameLst>
                                      </p:cBhvr>
                                      <p:to>
                                        <p:strVal val="visible"/>
                                      </p:to>
                                    </p:set>
                                    <p:animEffect transition="in" filter="slide(fromRight)">
                                      <p:cBhvr>
                                        <p:cTn id="120" dur="500"/>
                                        <p:tgtEl>
                                          <p:spTgt spid="32"/>
                                        </p:tgtEl>
                                      </p:cBhvr>
                                    </p:animEffect>
                                  </p:childTnLst>
                                </p:cTn>
                              </p:par>
                            </p:childTnLst>
                          </p:cTn>
                        </p:par>
                        <p:par>
                          <p:cTn id="121" fill="hold">
                            <p:stCondLst>
                              <p:cond delay="9000"/>
                            </p:stCondLst>
                            <p:childTnLst>
                              <p:par>
                                <p:cTn id="122" presetID="12" presetClass="entr" presetSubtype="4" fill="hold" grpId="0" nodeType="afterEffect">
                                  <p:stCondLst>
                                    <p:cond delay="0"/>
                                  </p:stCondLst>
                                  <p:childTnLst>
                                    <p:set>
                                      <p:cBhvr>
                                        <p:cTn id="123" dur="1" fill="hold">
                                          <p:stCondLst>
                                            <p:cond delay="0"/>
                                          </p:stCondLst>
                                        </p:cTn>
                                        <p:tgtEl>
                                          <p:spTgt spid="35"/>
                                        </p:tgtEl>
                                        <p:attrNameLst>
                                          <p:attrName>style.visibility</p:attrName>
                                        </p:attrNameLst>
                                      </p:cBhvr>
                                      <p:to>
                                        <p:strVal val="visible"/>
                                      </p:to>
                                    </p:set>
                                    <p:anim calcmode="lin" valueType="num">
                                      <p:cBhvr additive="base">
                                        <p:cTn id="124" dur="500"/>
                                        <p:tgtEl>
                                          <p:spTgt spid="35"/>
                                        </p:tgtEl>
                                        <p:attrNameLst>
                                          <p:attrName>ppt_y</p:attrName>
                                        </p:attrNameLst>
                                      </p:cBhvr>
                                      <p:tavLst>
                                        <p:tav tm="0">
                                          <p:val>
                                            <p:strVal val="#ppt_y+#ppt_h*1.125000"/>
                                          </p:val>
                                        </p:tav>
                                        <p:tav tm="100000">
                                          <p:val>
                                            <p:strVal val="#ppt_y"/>
                                          </p:val>
                                        </p:tav>
                                      </p:tavLst>
                                    </p:anim>
                                    <p:animEffect transition="in" filter="wipe(up)">
                                      <p:cBhvr>
                                        <p:cTn id="125" dur="500"/>
                                        <p:tgtEl>
                                          <p:spTgt spid="35"/>
                                        </p:tgtEl>
                                      </p:cBhvr>
                                    </p:animEffect>
                                  </p:childTnLst>
                                </p:cTn>
                              </p:par>
                              <p:par>
                                <p:cTn id="126" presetID="12" presetClass="entr" presetSubtype="1" fill="hold" grpId="0" nodeType="withEffect">
                                  <p:stCondLst>
                                    <p:cond delay="0"/>
                                  </p:stCondLst>
                                  <p:childTnLst>
                                    <p:set>
                                      <p:cBhvr>
                                        <p:cTn id="127" dur="1" fill="hold">
                                          <p:stCondLst>
                                            <p:cond delay="0"/>
                                          </p:stCondLst>
                                        </p:cTn>
                                        <p:tgtEl>
                                          <p:spTgt spid="36"/>
                                        </p:tgtEl>
                                        <p:attrNameLst>
                                          <p:attrName>style.visibility</p:attrName>
                                        </p:attrNameLst>
                                      </p:cBhvr>
                                      <p:to>
                                        <p:strVal val="visible"/>
                                      </p:to>
                                    </p:set>
                                    <p:anim calcmode="lin" valueType="num">
                                      <p:cBhvr additive="base">
                                        <p:cTn id="128" dur="500"/>
                                        <p:tgtEl>
                                          <p:spTgt spid="36"/>
                                        </p:tgtEl>
                                        <p:attrNameLst>
                                          <p:attrName>ppt_y</p:attrName>
                                        </p:attrNameLst>
                                      </p:cBhvr>
                                      <p:tavLst>
                                        <p:tav tm="0">
                                          <p:val>
                                            <p:strVal val="#ppt_y-#ppt_h*1.125000"/>
                                          </p:val>
                                        </p:tav>
                                        <p:tav tm="100000">
                                          <p:val>
                                            <p:strVal val="#ppt_y"/>
                                          </p:val>
                                        </p:tav>
                                      </p:tavLst>
                                    </p:anim>
                                    <p:animEffect transition="in" filter="wipe(down)">
                                      <p:cBhvr>
                                        <p:cTn id="12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animBg="1"/>
      <p:bldP spid="12" grpId="0" animBg="1"/>
      <p:bldP spid="20" grpId="0" animBg="1"/>
      <p:bldP spid="21" grpId="0" animBg="1"/>
      <p:bldP spid="25" grpId="0" animBg="1"/>
      <p:bldP spid="26" grpId="0" animBg="1"/>
      <p:bldP spid="30" grpId="0" animBg="1"/>
      <p:bldP spid="31" grpId="0" animBg="1"/>
      <p:bldP spid="35" grpId="0"/>
      <p:bldP spid="36" grpId="0"/>
      <p:bldP spid="37" grpId="0"/>
      <p:bldP spid="38" grpId="0"/>
      <p:bldP spid="39" grpId="0"/>
      <p:bldP spid="40" grpId="0"/>
      <p:bldP spid="41" grpId="0"/>
      <p:bldP spid="42" grpId="0"/>
      <p:bldP spid="43" grpId="0"/>
      <p:bldP spid="4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矩形 4"/>
          <p:cNvSpPr/>
          <p:nvPr/>
        </p:nvSpPr>
        <p:spPr>
          <a:xfrm>
            <a:off x="6085635" y="910407"/>
            <a:ext cx="2205925" cy="830997"/>
          </a:xfrm>
          <a:prstGeom prst="rect">
            <a:avLst/>
          </a:prstGeom>
        </p:spPr>
        <p:txBody>
          <a:bodyPr wrap="none">
            <a:spAutoFit/>
          </a:bodyPr>
          <a:lstStyle/>
          <a:p>
            <a:pPr algn="ctr"/>
            <a:r>
              <a:rPr lang="en-US" altLang="zh-CN" sz="4800" dirty="0" smtClean="0">
                <a:solidFill>
                  <a:srgbClr val="92D050"/>
                </a:solidFill>
              </a:rPr>
              <a:t>PART 01</a:t>
            </a:r>
            <a:endParaRPr lang="zh-CN" altLang="en-US" sz="4800" dirty="0">
              <a:solidFill>
                <a:srgbClr val="92D050"/>
              </a:solidFill>
              <a:latin typeface="黑体" panose="02010609060101010101" pitchFamily="49" charset="-122"/>
              <a:ea typeface="黑体" panose="02010609060101010101" pitchFamily="49" charset="-122"/>
            </a:endParaRPr>
          </a:p>
        </p:txBody>
      </p:sp>
      <p:sp>
        <p:nvSpPr>
          <p:cNvPr id="6" name="矩形 5"/>
          <p:cNvSpPr/>
          <p:nvPr/>
        </p:nvSpPr>
        <p:spPr>
          <a:xfrm>
            <a:off x="5844603" y="1683735"/>
            <a:ext cx="2646878" cy="584775"/>
          </a:xfrm>
          <a:prstGeom prst="rect">
            <a:avLst/>
          </a:prstGeom>
        </p:spPr>
        <p:txBody>
          <a:bodyPr wrap="none">
            <a:spAutoFit/>
          </a:bodyPr>
          <a:lstStyle/>
          <a:p>
            <a:pPr algn="ctr"/>
            <a:r>
              <a:rPr lang="zh-CN" altLang="en-US" sz="3200" dirty="0">
                <a:solidFill>
                  <a:schemeClr val="bg1"/>
                </a:solidFill>
                <a:latin typeface="黑体" panose="02010609060101010101" pitchFamily="49" charset="-122"/>
                <a:ea typeface="黑体" panose="02010609060101010101" pitchFamily="49" charset="-122"/>
              </a:rPr>
              <a:t>单击</a:t>
            </a:r>
            <a:r>
              <a:rPr lang="zh-CN" altLang="en-US" sz="3200" dirty="0" smtClean="0">
                <a:solidFill>
                  <a:schemeClr val="bg1"/>
                </a:solidFill>
                <a:latin typeface="黑体" panose="02010609060101010101" pitchFamily="49" charset="-122"/>
                <a:ea typeface="黑体" panose="02010609060101010101" pitchFamily="49" charset="-122"/>
              </a:rPr>
              <a:t>添加标题</a:t>
            </a:r>
            <a:endParaRPr lang="zh-CN" altLang="en-US" sz="3200" dirty="0">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5581623" y="2300286"/>
            <a:ext cx="3213946" cy="590931"/>
          </a:xfrm>
          <a:prstGeom prst="rect">
            <a:avLst/>
          </a:prstGeom>
        </p:spPr>
        <p:txBody>
          <a:bodyPr wrap="square">
            <a:spAutoFit/>
          </a:bodyPr>
          <a:lstStyle/>
          <a:p>
            <a:pPr algn="ctr" defTabSz="685754">
              <a:lnSpc>
                <a:spcPct val="120000"/>
              </a:lnSpc>
              <a:defRPr/>
            </a:pPr>
            <a:r>
              <a:rPr lang="en-US" altLang="zh-CN" sz="9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Click here to modify the text , you may post text here . Click here to modify the text . Click here to modify the text , you may post text here . </a:t>
            </a:r>
            <a:endParaRPr lang="zh-CN" altLang="en-US" sz="900" baseline="-3000" dirty="0">
              <a:solidFill>
                <a:schemeClr val="bg1"/>
              </a:solidFill>
              <a:latin typeface="华文细黑" panose="02010600040101010101" pitchFamily="2" charset="-122"/>
              <a:ea typeface="华文细黑" panose="02010600040101010101" pitchFamily="2" charset="-122"/>
              <a:cs typeface="Arial" panose="020B0604020202020204" pitchFamily="34" charset="0"/>
            </a:endParaRPr>
          </a:p>
        </p:txBody>
      </p:sp>
    </p:spTree>
    <p:extLst>
      <p:ext uri="{BB962C8B-B14F-4D97-AF65-F5344CB8AC3E}">
        <p14:creationId xmlns:p14="http://schemas.microsoft.com/office/powerpoint/2010/main" val="1431499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airplane"/>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afterEffect" p14:presetBounceEnd="4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40000">
                                          <p:cBhvr additive="base">
                                            <p:cTn id="7" dur="1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2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4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500" fill="hold"/>
                                            <p:tgtEl>
                                              <p:spTgt spid="5"/>
                                            </p:tgtEl>
                                            <p:attrNameLst>
                                              <p:attrName>ppt_x</p:attrName>
                                            </p:attrNameLst>
                                          </p:cBhvr>
                                          <p:tavLst>
                                            <p:tav tm="0">
                                              <p:val>
                                                <p:strVal val="#ppt_x"/>
                                              </p:val>
                                            </p:tav>
                                            <p:tav tm="100000">
                                              <p:val>
                                                <p:strVal val="#ppt_x"/>
                                              </p:val>
                                            </p:tav>
                                          </p:tavLst>
                                        </p:anim>
                                        <p:anim calcmode="lin" valueType="num">
                                          <p:cBhvr additive="base">
                                            <p:cTn id="8" dur="1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225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6" name="文本框 5"/>
          <p:cNvSpPr txBox="1"/>
          <p:nvPr/>
        </p:nvSpPr>
        <p:spPr>
          <a:xfrm>
            <a:off x="405434" y="1638806"/>
            <a:ext cx="4461387" cy="646331"/>
          </a:xfrm>
          <a:prstGeom prst="rect">
            <a:avLst/>
          </a:prstGeom>
          <a:noFill/>
        </p:spPr>
        <p:txBody>
          <a:bodyPr wrap="square" rtlCol="0">
            <a:spAutoFit/>
          </a:bodyPr>
          <a:lstStyle/>
          <a:p>
            <a:pPr algn="ctr"/>
            <a:r>
              <a:rPr lang="zh-CN" altLang="en-US" sz="3600" dirty="0" smtClean="0">
                <a:solidFill>
                  <a:schemeClr val="bg1">
                    <a:lumMod val="85000"/>
                  </a:schemeClr>
                </a:solidFill>
                <a:latin typeface="方正正黑简体" panose="02000000000000000000" pitchFamily="2" charset="-122"/>
                <a:ea typeface="方正正黑简体" panose="02000000000000000000" pitchFamily="2" charset="-122"/>
              </a:rPr>
              <a:t>演示完毕，欢迎下载！</a:t>
            </a:r>
            <a:endParaRPr lang="zh-CN" altLang="en-US" sz="3600" dirty="0">
              <a:solidFill>
                <a:schemeClr val="bg1">
                  <a:lumMod val="85000"/>
                </a:schemeClr>
              </a:solidFill>
              <a:latin typeface="方正正黑简体" panose="02000000000000000000" pitchFamily="2" charset="-122"/>
              <a:ea typeface="方正正黑简体" panose="02000000000000000000" pitchFamily="2" charset="-122"/>
            </a:endParaRPr>
          </a:p>
        </p:txBody>
      </p:sp>
    </p:spTree>
    <p:extLst>
      <p:ext uri="{BB962C8B-B14F-4D97-AF65-F5344CB8AC3E}">
        <p14:creationId xmlns:p14="http://schemas.microsoft.com/office/powerpoint/2010/main" val="3881971468"/>
      </p:ext>
    </p:extLst>
  </p:cSld>
  <p:clrMapOvr>
    <a:masterClrMapping/>
  </p:clrMapOvr>
  <mc:AlternateContent xmlns:mc="http://schemas.openxmlformats.org/markup-compatibility/2006">
    <mc:Choice xmlns:p14="http://schemas.microsoft.com/office/powerpoint/2010/main" Requires="p14">
      <p:transition spd="slow" p14:dur="3900" advTm="0">
        <p14:glitter pattern="hexago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95273" y="1183133"/>
            <a:ext cx="2064066" cy="3426256"/>
          </a:xfrm>
          <a:prstGeom prst="rect">
            <a:avLst/>
          </a:prstGeom>
          <a:noFill/>
          <a:ln>
            <a:solidFill>
              <a:srgbClr val="3AC1D3"/>
            </a:solidFill>
          </a:ln>
          <a:extLst>
            <a:ext uri="{909E8E84-426E-40DD-AFC4-6F175D3DCCD1}">
              <a14:hiddenFill xmlns:a14="http://schemas.microsoft.com/office/drawing/2010/main">
                <a:solidFill>
                  <a:srgbClr val="FFFFFF"/>
                </a:solidFill>
              </a14:hiddenFill>
            </a:ext>
          </a:extLst>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44509" y="1183133"/>
            <a:ext cx="2064066" cy="3426256"/>
          </a:xfrm>
          <a:prstGeom prst="rect">
            <a:avLst/>
          </a:prstGeom>
          <a:noFill/>
          <a:ln>
            <a:solidFill>
              <a:srgbClr val="3AC1D3"/>
            </a:solidFill>
          </a:ln>
          <a:extLst>
            <a:ext uri="{909E8E84-426E-40DD-AFC4-6F175D3DCCD1}">
              <a14:hiddenFill xmlns:a14="http://schemas.microsoft.com/office/drawing/2010/main">
                <a:solidFill>
                  <a:srgbClr val="FFFFFF"/>
                </a:solidFill>
              </a14:hiddenFill>
            </a:ext>
          </a:extLst>
        </p:spPr>
      </p:pic>
      <p:sp>
        <p:nvSpPr>
          <p:cNvPr id="8" name="Oval 5"/>
          <p:cNvSpPr>
            <a:spLocks noChangeArrowheads="1"/>
          </p:cNvSpPr>
          <p:nvPr/>
        </p:nvSpPr>
        <p:spPr bwMode="auto">
          <a:xfrm>
            <a:off x="4975858" y="999162"/>
            <a:ext cx="1045527" cy="1032740"/>
          </a:xfrm>
          <a:prstGeom prst="ellipse">
            <a:avLst/>
          </a:prstGeom>
          <a:solidFill>
            <a:srgbClr val="3AC1D3"/>
          </a:solid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endParaRPr>
          </a:p>
        </p:txBody>
      </p:sp>
      <p:sp>
        <p:nvSpPr>
          <p:cNvPr id="9" name="Oval 6"/>
          <p:cNvSpPr>
            <a:spLocks noChangeArrowheads="1"/>
          </p:cNvSpPr>
          <p:nvPr/>
        </p:nvSpPr>
        <p:spPr bwMode="auto">
          <a:xfrm>
            <a:off x="4975858" y="3705434"/>
            <a:ext cx="1045527" cy="1032740"/>
          </a:xfrm>
          <a:prstGeom prst="ellipse">
            <a:avLst/>
          </a:prstGeom>
          <a:solidFill>
            <a:srgbClr val="3AC1D3"/>
          </a:solid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endParaRPr>
          </a:p>
        </p:txBody>
      </p:sp>
      <p:sp>
        <p:nvSpPr>
          <p:cNvPr id="10" name="TextBox 9"/>
          <p:cNvSpPr txBox="1"/>
          <p:nvPr/>
        </p:nvSpPr>
        <p:spPr>
          <a:xfrm>
            <a:off x="5062574" y="1296321"/>
            <a:ext cx="872094" cy="438421"/>
          </a:xfrm>
          <a:prstGeom prst="rect">
            <a:avLst/>
          </a:prstGeom>
          <a:noFill/>
        </p:spPr>
        <p:txBody>
          <a:bodyPr wrap="square" lIns="68549" tIns="34274" rIns="68549" bIns="34274">
            <a:spAutoFit/>
          </a:bodyPr>
          <a:lstStyle/>
          <a:p>
            <a:pPr algn="ctr">
              <a:buFont typeface="Arial" pitchFamily="34" charset="0"/>
              <a:buNone/>
              <a:defRPr/>
            </a:pPr>
            <a:r>
              <a:rPr lang="zh-CN" altLang="en-US" sz="2399" b="1" dirty="0">
                <a:solidFill>
                  <a:schemeClr val="bg1"/>
                </a:solidFill>
                <a:latin typeface="微软雅黑"/>
                <a:ea typeface="微软雅黑"/>
              </a:rPr>
              <a:t>标题</a:t>
            </a:r>
            <a:endParaRPr lang="en-US" altLang="zh-CN" sz="2399" b="1" dirty="0">
              <a:solidFill>
                <a:schemeClr val="bg1"/>
              </a:solidFill>
              <a:latin typeface="微软雅黑"/>
              <a:ea typeface="微软雅黑"/>
            </a:endParaRPr>
          </a:p>
        </p:txBody>
      </p:sp>
      <p:sp>
        <p:nvSpPr>
          <p:cNvPr id="11" name="TextBox 10"/>
          <p:cNvSpPr txBox="1"/>
          <p:nvPr/>
        </p:nvSpPr>
        <p:spPr>
          <a:xfrm>
            <a:off x="6042265" y="1183133"/>
            <a:ext cx="2465441" cy="525433"/>
          </a:xfrm>
          <a:prstGeom prst="rect">
            <a:avLst/>
          </a:prstGeom>
          <a:noFill/>
        </p:spPr>
        <p:txBody>
          <a:bodyPr wrap="square" lIns="68549" tIns="34274" rIns="68549" bIns="34274">
            <a:spAutoFit/>
          </a:bodyPr>
          <a:lstStyle>
            <a:defPPr>
              <a:defRPr lang="zh-CN"/>
            </a:defPPr>
            <a:lvl1pPr>
              <a:buFont typeface="Arial" pitchFamily="34" charset="0"/>
              <a:buNone/>
              <a:defRPr>
                <a:solidFill>
                  <a:srgbClr val="333333"/>
                </a:solidFill>
                <a:latin typeface="微软雅黑"/>
                <a:ea typeface="微软雅黑"/>
              </a:defRPr>
            </a:lvl1pPr>
          </a:lstStyle>
          <a:p>
            <a:pPr>
              <a:lnSpc>
                <a:spcPct val="150000"/>
              </a:lnSpc>
            </a:pPr>
            <a:r>
              <a:rPr lang="zh-CN" altLang="en-US" sz="1050" dirty="0">
                <a:solidFill>
                  <a:schemeClr val="tx1">
                    <a:lumMod val="85000"/>
                    <a:lumOff val="15000"/>
                  </a:schemeClr>
                </a:solidFill>
              </a:rPr>
              <a:t>在此录入上述图表的综合描述说明，在此录入上述图表的综合描述说明。</a:t>
            </a:r>
          </a:p>
        </p:txBody>
      </p:sp>
      <p:sp>
        <p:nvSpPr>
          <p:cNvPr id="12" name="TextBox 11"/>
          <p:cNvSpPr txBox="1"/>
          <p:nvPr/>
        </p:nvSpPr>
        <p:spPr>
          <a:xfrm>
            <a:off x="6042265" y="3956449"/>
            <a:ext cx="2632589" cy="525433"/>
          </a:xfrm>
          <a:prstGeom prst="rect">
            <a:avLst/>
          </a:prstGeom>
          <a:noFill/>
        </p:spPr>
        <p:txBody>
          <a:bodyPr wrap="square" lIns="68549" tIns="34274" rIns="68549" bIns="34274">
            <a:spAutoFit/>
          </a:bodyPr>
          <a:lstStyle>
            <a:defPPr>
              <a:defRPr lang="zh-CN"/>
            </a:defPPr>
            <a:lvl1pPr>
              <a:buNone/>
              <a:defRPr sz="2400">
                <a:solidFill>
                  <a:schemeClr val="accent1">
                    <a:lumMod val="50000"/>
                  </a:schemeClr>
                </a:solidFill>
                <a:latin typeface="微软雅黑"/>
                <a:ea typeface="微软雅黑"/>
              </a:defRPr>
            </a:lvl1pPr>
          </a:lstStyle>
          <a:p>
            <a:pPr algn="just">
              <a:lnSpc>
                <a:spcPct val="150000"/>
              </a:lnSpc>
            </a:pPr>
            <a:r>
              <a:rPr lang="zh-CN" altLang="en-US" sz="1050" dirty="0">
                <a:solidFill>
                  <a:schemeClr val="tx1">
                    <a:lumMod val="85000"/>
                    <a:lumOff val="15000"/>
                  </a:schemeClr>
                </a:solidFill>
              </a:rPr>
              <a:t>在此录入上述图表的综合描述说明，在此录入上述图表的综合描述说明。</a:t>
            </a:r>
          </a:p>
        </p:txBody>
      </p:sp>
      <p:sp>
        <p:nvSpPr>
          <p:cNvPr id="13" name="TextBox 12"/>
          <p:cNvSpPr txBox="1"/>
          <p:nvPr/>
        </p:nvSpPr>
        <p:spPr>
          <a:xfrm>
            <a:off x="5062574" y="4002529"/>
            <a:ext cx="872094" cy="438549"/>
          </a:xfrm>
          <a:prstGeom prst="rect">
            <a:avLst/>
          </a:prstGeom>
          <a:noFill/>
        </p:spPr>
        <p:txBody>
          <a:bodyPr wrap="square" lIns="68549" tIns="34274" rIns="68549" bIns="34274">
            <a:spAutoFit/>
          </a:bodyPr>
          <a:lstStyle/>
          <a:p>
            <a:pPr algn="ctr">
              <a:buFont typeface="Arial" pitchFamily="34" charset="0"/>
              <a:buNone/>
              <a:defRPr/>
            </a:pPr>
            <a:r>
              <a:rPr lang="zh-CN" altLang="en-US" sz="2400" b="1" dirty="0">
                <a:solidFill>
                  <a:schemeClr val="bg1"/>
                </a:solidFill>
                <a:latin typeface="微软雅黑"/>
                <a:ea typeface="微软雅黑"/>
              </a:rPr>
              <a:t>标题</a:t>
            </a:r>
            <a:endParaRPr lang="en-US" altLang="zh-CN" sz="2400" b="1" dirty="0">
              <a:solidFill>
                <a:schemeClr val="bg1"/>
              </a:solidFill>
              <a:latin typeface="微软雅黑"/>
              <a:ea typeface="微软雅黑"/>
            </a:endParaRPr>
          </a:p>
        </p:txBody>
      </p:sp>
      <p:sp>
        <p:nvSpPr>
          <p:cNvPr id="14" name="Oval 5"/>
          <p:cNvSpPr>
            <a:spLocks noChangeArrowheads="1"/>
          </p:cNvSpPr>
          <p:nvPr/>
        </p:nvSpPr>
        <p:spPr bwMode="auto">
          <a:xfrm>
            <a:off x="4975858" y="2330397"/>
            <a:ext cx="1045527" cy="1032740"/>
          </a:xfrm>
          <a:prstGeom prst="ellipse">
            <a:avLst/>
          </a:prstGeom>
          <a:solidFill>
            <a:srgbClr val="92D050"/>
          </a:solidFill>
          <a:ln>
            <a:noFill/>
          </a:ln>
        </p:spPr>
        <p:txBody>
          <a:bodyPr vert="horz" wrap="square" lIns="68549" tIns="34274" rIns="68549" bIns="34274" numCol="1" anchor="t" anchorCtr="0" compatLnSpc="1">
            <a:prstTxWarp prst="textNoShape">
              <a:avLst/>
            </a:prstTxWarp>
          </a:bodyPr>
          <a:lstStyle/>
          <a:p>
            <a:endParaRPr lang="zh-CN" altLang="en-US" sz="1349">
              <a:solidFill>
                <a:schemeClr val="bg1"/>
              </a:solidFill>
            </a:endParaRPr>
          </a:p>
        </p:txBody>
      </p:sp>
      <p:sp>
        <p:nvSpPr>
          <p:cNvPr id="15" name="TextBox 14"/>
          <p:cNvSpPr txBox="1"/>
          <p:nvPr/>
        </p:nvSpPr>
        <p:spPr>
          <a:xfrm>
            <a:off x="5042808" y="2593066"/>
            <a:ext cx="892975" cy="438549"/>
          </a:xfrm>
          <a:prstGeom prst="rect">
            <a:avLst/>
          </a:prstGeom>
          <a:noFill/>
        </p:spPr>
        <p:txBody>
          <a:bodyPr wrap="square" lIns="68549" tIns="34274" rIns="68549" bIns="34274">
            <a:spAutoFit/>
          </a:bodyPr>
          <a:lstStyle/>
          <a:p>
            <a:pPr algn="ctr">
              <a:buFont typeface="Arial" pitchFamily="34" charset="0"/>
              <a:buNone/>
              <a:defRPr/>
            </a:pPr>
            <a:r>
              <a:rPr lang="zh-CN" altLang="en-US" sz="2400" b="1" dirty="0">
                <a:solidFill>
                  <a:schemeClr val="bg1"/>
                </a:solidFill>
                <a:latin typeface="微软雅黑"/>
                <a:ea typeface="微软雅黑"/>
              </a:rPr>
              <a:t>标题</a:t>
            </a:r>
            <a:endParaRPr lang="en-US" altLang="zh-CN" sz="2400" b="1" dirty="0">
              <a:solidFill>
                <a:schemeClr val="bg1"/>
              </a:solidFill>
              <a:latin typeface="微软雅黑"/>
              <a:ea typeface="微软雅黑"/>
            </a:endParaRPr>
          </a:p>
        </p:txBody>
      </p:sp>
      <p:sp>
        <p:nvSpPr>
          <p:cNvPr id="16" name="TextBox 15"/>
          <p:cNvSpPr txBox="1"/>
          <p:nvPr/>
        </p:nvSpPr>
        <p:spPr>
          <a:xfrm>
            <a:off x="6048521" y="2569791"/>
            <a:ext cx="2452928" cy="525433"/>
          </a:xfrm>
          <a:prstGeom prst="rect">
            <a:avLst/>
          </a:prstGeom>
          <a:noFill/>
        </p:spPr>
        <p:txBody>
          <a:bodyPr wrap="square" lIns="68549" tIns="34274" rIns="68549" bIns="34274">
            <a:spAutoFit/>
          </a:bodyPr>
          <a:lstStyle>
            <a:defPPr>
              <a:defRPr lang="zh-CN"/>
            </a:defPPr>
            <a:lvl1pPr>
              <a:buFont typeface="Arial" pitchFamily="34" charset="0"/>
              <a:buNone/>
              <a:defRPr>
                <a:solidFill>
                  <a:srgbClr val="333333"/>
                </a:solidFill>
                <a:latin typeface="微软雅黑"/>
                <a:ea typeface="微软雅黑"/>
              </a:defRPr>
            </a:lvl1pPr>
          </a:lstStyle>
          <a:p>
            <a:pPr algn="just">
              <a:lnSpc>
                <a:spcPct val="150000"/>
              </a:lnSpc>
            </a:pPr>
            <a:r>
              <a:rPr lang="zh-CN" altLang="en-US" sz="1050" dirty="0">
                <a:solidFill>
                  <a:schemeClr val="tx1">
                    <a:lumMod val="85000"/>
                    <a:lumOff val="15000"/>
                  </a:schemeClr>
                </a:solidFill>
              </a:rPr>
              <a:t>在此录入上述图表的综合描述说明，在此录入上述图表的综合描述说明。</a:t>
            </a:r>
          </a:p>
        </p:txBody>
      </p:sp>
    </p:spTree>
    <p:extLst>
      <p:ext uri="{BB962C8B-B14F-4D97-AF65-F5344CB8AC3E}">
        <p14:creationId xmlns:p14="http://schemas.microsoft.com/office/powerpoint/2010/main" val="64640255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 calcmode="lin" valueType="num">
                                      <p:cBhvr>
                                        <p:cTn id="9" dur="500" fill="hold"/>
                                        <p:tgtEl>
                                          <p:spTgt spid="6"/>
                                        </p:tgtEl>
                                        <p:attrNameLst>
                                          <p:attrName>style.rotation</p:attrName>
                                        </p:attrNameLst>
                                      </p:cBhvr>
                                      <p:tavLst>
                                        <p:tav tm="0">
                                          <p:val>
                                            <p:fltVal val="90"/>
                                          </p:val>
                                        </p:tav>
                                        <p:tav tm="100000">
                                          <p:val>
                                            <p:fltVal val="0"/>
                                          </p:val>
                                        </p:tav>
                                      </p:tavLst>
                                    </p:anim>
                                    <p:animEffect transition="in" filter="fade">
                                      <p:cBhvr>
                                        <p:cTn id="10" dur="500"/>
                                        <p:tgtEl>
                                          <p:spTgt spid="6"/>
                                        </p:tgtEl>
                                      </p:cBhvr>
                                    </p:animEffect>
                                  </p:childTnLst>
                                </p:cTn>
                              </p:par>
                              <p:par>
                                <p:cTn id="11" presetID="8" presetClass="emph" presetSubtype="0" fill="hold" nodeType="withEffect">
                                  <p:stCondLst>
                                    <p:cond delay="0"/>
                                  </p:stCondLst>
                                  <p:childTnLst>
                                    <p:animRot by="21600000">
                                      <p:cBhvr>
                                        <p:cTn id="12" dur="500" fill="hold"/>
                                        <p:tgtEl>
                                          <p:spTgt spid="6"/>
                                        </p:tgtEl>
                                        <p:attrNameLst>
                                          <p:attrName>r</p:attrName>
                                        </p:attrNameLst>
                                      </p:cBhvr>
                                    </p:animRot>
                                  </p:childTnLst>
                                </p:cTn>
                              </p:par>
                              <p:par>
                                <p:cTn id="13" presetID="31" presetClass="entr" presetSubtype="0" fill="hold" nodeType="withEffect">
                                  <p:stCondLst>
                                    <p:cond delay="1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 calcmode="lin" valueType="num">
                                      <p:cBhvr>
                                        <p:cTn id="17" dur="500" fill="hold"/>
                                        <p:tgtEl>
                                          <p:spTgt spid="7"/>
                                        </p:tgtEl>
                                        <p:attrNameLst>
                                          <p:attrName>style.rotation</p:attrName>
                                        </p:attrNameLst>
                                      </p:cBhvr>
                                      <p:tavLst>
                                        <p:tav tm="0">
                                          <p:val>
                                            <p:fltVal val="90"/>
                                          </p:val>
                                        </p:tav>
                                        <p:tav tm="100000">
                                          <p:val>
                                            <p:fltVal val="0"/>
                                          </p:val>
                                        </p:tav>
                                      </p:tavLst>
                                    </p:anim>
                                    <p:animEffect transition="in" filter="fade">
                                      <p:cBhvr>
                                        <p:cTn id="18" dur="500"/>
                                        <p:tgtEl>
                                          <p:spTgt spid="7"/>
                                        </p:tgtEl>
                                      </p:cBhvr>
                                    </p:animEffect>
                                  </p:childTnLst>
                                </p:cTn>
                              </p:par>
                              <p:par>
                                <p:cTn id="19" presetID="8" presetClass="emph" presetSubtype="0" fill="hold" nodeType="withEffect">
                                  <p:stCondLst>
                                    <p:cond delay="0"/>
                                  </p:stCondLst>
                                  <p:childTnLst>
                                    <p:animRot by="21600000">
                                      <p:cBhvr>
                                        <p:cTn id="20" dur="500" fill="hold"/>
                                        <p:tgtEl>
                                          <p:spTgt spid="7"/>
                                        </p:tgtEl>
                                        <p:attrNameLst>
                                          <p:attrName>r</p:attrName>
                                        </p:attrNameLst>
                                      </p:cBhvr>
                                    </p:animRot>
                                  </p:childTnLst>
                                </p:cTn>
                              </p:par>
                            </p:childTnLst>
                          </p:cTn>
                        </p:par>
                        <p:par>
                          <p:cTn id="21" fill="hold">
                            <p:stCondLst>
                              <p:cond delay="600"/>
                            </p:stCondLst>
                            <p:childTnLst>
                              <p:par>
                                <p:cTn id="22" presetID="5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Scale>
                                      <p:cBhvr>
                                        <p:cTn id="2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
                                        </p:tgtEl>
                                        <p:attrNameLst>
                                          <p:attrName>ppt_x</p:attrName>
                                          <p:attrName>ppt_y</p:attrName>
                                        </p:attrNameLst>
                                      </p:cBhvr>
                                    </p:animMotion>
                                    <p:animEffect transition="in" filter="fade">
                                      <p:cBhvr>
                                        <p:cTn id="26" dur="1000"/>
                                        <p:tgtEl>
                                          <p:spTgt spid="8"/>
                                        </p:tgtEl>
                                      </p:cBhvr>
                                    </p:animEffect>
                                  </p:childTnLst>
                                </p:cTn>
                              </p:par>
                              <p:par>
                                <p:cTn id="27" presetID="52" presetClass="entr" presetSubtype="0" fill="hold" grpId="0" nodeType="withEffect">
                                  <p:stCondLst>
                                    <p:cond delay="100"/>
                                  </p:stCondLst>
                                  <p:childTnLst>
                                    <p:set>
                                      <p:cBhvr>
                                        <p:cTn id="28" dur="1" fill="hold">
                                          <p:stCondLst>
                                            <p:cond delay="0"/>
                                          </p:stCondLst>
                                        </p:cTn>
                                        <p:tgtEl>
                                          <p:spTgt spid="14"/>
                                        </p:tgtEl>
                                        <p:attrNameLst>
                                          <p:attrName>style.visibility</p:attrName>
                                        </p:attrNameLst>
                                      </p:cBhvr>
                                      <p:to>
                                        <p:strVal val="visible"/>
                                      </p:to>
                                    </p:set>
                                    <p:animScale>
                                      <p:cBhvr>
                                        <p:cTn id="29"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4"/>
                                        </p:tgtEl>
                                        <p:attrNameLst>
                                          <p:attrName>ppt_x</p:attrName>
                                          <p:attrName>ppt_y</p:attrName>
                                        </p:attrNameLst>
                                      </p:cBhvr>
                                    </p:animMotion>
                                    <p:animEffect transition="in" filter="fade">
                                      <p:cBhvr>
                                        <p:cTn id="31" dur="1000"/>
                                        <p:tgtEl>
                                          <p:spTgt spid="14"/>
                                        </p:tgtEl>
                                      </p:cBhvr>
                                    </p:animEffect>
                                  </p:childTnLst>
                                </p:cTn>
                              </p:par>
                              <p:par>
                                <p:cTn id="32" presetID="52" presetClass="entr" presetSubtype="0" fill="hold" grpId="0" nodeType="withEffect">
                                  <p:stCondLst>
                                    <p:cond delay="200"/>
                                  </p:stCondLst>
                                  <p:childTnLst>
                                    <p:set>
                                      <p:cBhvr>
                                        <p:cTn id="33" dur="1" fill="hold">
                                          <p:stCondLst>
                                            <p:cond delay="0"/>
                                          </p:stCondLst>
                                        </p:cTn>
                                        <p:tgtEl>
                                          <p:spTgt spid="9"/>
                                        </p:tgtEl>
                                        <p:attrNameLst>
                                          <p:attrName>style.visibility</p:attrName>
                                        </p:attrNameLst>
                                      </p:cBhvr>
                                      <p:to>
                                        <p:strVal val="visible"/>
                                      </p:to>
                                    </p:set>
                                    <p:animScale>
                                      <p:cBhvr>
                                        <p:cTn id="34"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9"/>
                                        </p:tgtEl>
                                        <p:attrNameLst>
                                          <p:attrName>ppt_x</p:attrName>
                                          <p:attrName>ppt_y</p:attrName>
                                        </p:attrNameLst>
                                      </p:cBhvr>
                                    </p:animMotion>
                                    <p:animEffect transition="in" filter="fade">
                                      <p:cBhvr>
                                        <p:cTn id="36" dur="1000"/>
                                        <p:tgtEl>
                                          <p:spTgt spid="9"/>
                                        </p:tgtEl>
                                      </p:cBhvr>
                                    </p:animEffect>
                                  </p:childTnLst>
                                </p:cTn>
                              </p:par>
                            </p:childTnLst>
                          </p:cTn>
                        </p:par>
                        <p:par>
                          <p:cTn id="37" fill="hold">
                            <p:stCondLst>
                              <p:cond delay="18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400" fill="hold"/>
                                        <p:tgtEl>
                                          <p:spTgt spid="10"/>
                                        </p:tgtEl>
                                        <p:attrNameLst>
                                          <p:attrName>ppt_w</p:attrName>
                                        </p:attrNameLst>
                                      </p:cBhvr>
                                      <p:tavLst>
                                        <p:tav tm="0">
                                          <p:val>
                                            <p:fltVal val="0"/>
                                          </p:val>
                                        </p:tav>
                                        <p:tav tm="100000">
                                          <p:val>
                                            <p:strVal val="#ppt_w"/>
                                          </p:val>
                                        </p:tav>
                                      </p:tavLst>
                                    </p:anim>
                                    <p:anim calcmode="lin" valueType="num">
                                      <p:cBhvr>
                                        <p:cTn id="41" dur="400" fill="hold"/>
                                        <p:tgtEl>
                                          <p:spTgt spid="10"/>
                                        </p:tgtEl>
                                        <p:attrNameLst>
                                          <p:attrName>ppt_h</p:attrName>
                                        </p:attrNameLst>
                                      </p:cBhvr>
                                      <p:tavLst>
                                        <p:tav tm="0">
                                          <p:val>
                                            <p:fltVal val="0"/>
                                          </p:val>
                                        </p:tav>
                                        <p:tav tm="100000">
                                          <p:val>
                                            <p:strVal val="#ppt_h"/>
                                          </p:val>
                                        </p:tav>
                                      </p:tavLst>
                                    </p:anim>
                                    <p:anim calcmode="lin" valueType="num">
                                      <p:cBhvr>
                                        <p:cTn id="42" dur="400" fill="hold"/>
                                        <p:tgtEl>
                                          <p:spTgt spid="10"/>
                                        </p:tgtEl>
                                        <p:attrNameLst>
                                          <p:attrName>style.rotation</p:attrName>
                                        </p:attrNameLst>
                                      </p:cBhvr>
                                      <p:tavLst>
                                        <p:tav tm="0">
                                          <p:val>
                                            <p:fltVal val="90"/>
                                          </p:val>
                                        </p:tav>
                                        <p:tav tm="100000">
                                          <p:val>
                                            <p:fltVal val="0"/>
                                          </p:val>
                                        </p:tav>
                                      </p:tavLst>
                                    </p:anim>
                                    <p:animEffect transition="in" filter="fade">
                                      <p:cBhvr>
                                        <p:cTn id="43" dur="400"/>
                                        <p:tgtEl>
                                          <p:spTgt spid="10"/>
                                        </p:tgtEl>
                                      </p:cBhvr>
                                    </p:animEffect>
                                  </p:childTnLst>
                                </p:cTn>
                              </p:par>
                            </p:childTnLst>
                          </p:cTn>
                        </p:par>
                        <p:par>
                          <p:cTn id="44" fill="hold">
                            <p:stCondLst>
                              <p:cond delay="2200"/>
                            </p:stCondLst>
                            <p:childTnLst>
                              <p:par>
                                <p:cTn id="45" presetID="22" presetClass="entr" presetSubtype="8"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2700"/>
                            </p:stCondLst>
                            <p:childTnLst>
                              <p:par>
                                <p:cTn id="49" presetID="31"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400" fill="hold"/>
                                        <p:tgtEl>
                                          <p:spTgt spid="15"/>
                                        </p:tgtEl>
                                        <p:attrNameLst>
                                          <p:attrName>ppt_w</p:attrName>
                                        </p:attrNameLst>
                                      </p:cBhvr>
                                      <p:tavLst>
                                        <p:tav tm="0">
                                          <p:val>
                                            <p:fltVal val="0"/>
                                          </p:val>
                                        </p:tav>
                                        <p:tav tm="100000">
                                          <p:val>
                                            <p:strVal val="#ppt_w"/>
                                          </p:val>
                                        </p:tav>
                                      </p:tavLst>
                                    </p:anim>
                                    <p:anim calcmode="lin" valueType="num">
                                      <p:cBhvr>
                                        <p:cTn id="52" dur="400" fill="hold"/>
                                        <p:tgtEl>
                                          <p:spTgt spid="15"/>
                                        </p:tgtEl>
                                        <p:attrNameLst>
                                          <p:attrName>ppt_h</p:attrName>
                                        </p:attrNameLst>
                                      </p:cBhvr>
                                      <p:tavLst>
                                        <p:tav tm="0">
                                          <p:val>
                                            <p:fltVal val="0"/>
                                          </p:val>
                                        </p:tav>
                                        <p:tav tm="100000">
                                          <p:val>
                                            <p:strVal val="#ppt_h"/>
                                          </p:val>
                                        </p:tav>
                                      </p:tavLst>
                                    </p:anim>
                                    <p:anim calcmode="lin" valueType="num">
                                      <p:cBhvr>
                                        <p:cTn id="53" dur="400" fill="hold"/>
                                        <p:tgtEl>
                                          <p:spTgt spid="15"/>
                                        </p:tgtEl>
                                        <p:attrNameLst>
                                          <p:attrName>style.rotation</p:attrName>
                                        </p:attrNameLst>
                                      </p:cBhvr>
                                      <p:tavLst>
                                        <p:tav tm="0">
                                          <p:val>
                                            <p:fltVal val="90"/>
                                          </p:val>
                                        </p:tav>
                                        <p:tav tm="100000">
                                          <p:val>
                                            <p:fltVal val="0"/>
                                          </p:val>
                                        </p:tav>
                                      </p:tavLst>
                                    </p:anim>
                                    <p:animEffect transition="in" filter="fade">
                                      <p:cBhvr>
                                        <p:cTn id="54" dur="400"/>
                                        <p:tgtEl>
                                          <p:spTgt spid="15"/>
                                        </p:tgtEl>
                                      </p:cBhvr>
                                    </p:animEffect>
                                  </p:childTnLst>
                                </p:cTn>
                              </p:par>
                            </p:childTnLst>
                          </p:cTn>
                        </p:par>
                        <p:par>
                          <p:cTn id="55" fill="hold">
                            <p:stCondLst>
                              <p:cond delay="3100"/>
                            </p:stCondLst>
                            <p:childTnLst>
                              <p:par>
                                <p:cTn id="56" presetID="22" presetClass="entr" presetSubtype="8"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left)">
                                      <p:cBhvr>
                                        <p:cTn id="58" dur="500"/>
                                        <p:tgtEl>
                                          <p:spTgt spid="16"/>
                                        </p:tgtEl>
                                      </p:cBhvr>
                                    </p:animEffect>
                                  </p:childTnLst>
                                </p:cTn>
                              </p:par>
                            </p:childTnLst>
                          </p:cTn>
                        </p:par>
                        <p:par>
                          <p:cTn id="59" fill="hold">
                            <p:stCondLst>
                              <p:cond delay="3600"/>
                            </p:stCondLst>
                            <p:childTnLst>
                              <p:par>
                                <p:cTn id="60" presetID="31" presetClass="entr" presetSubtype="0" fill="hold" grpId="0" nodeType="after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p:cTn id="62" dur="400" fill="hold"/>
                                        <p:tgtEl>
                                          <p:spTgt spid="13"/>
                                        </p:tgtEl>
                                        <p:attrNameLst>
                                          <p:attrName>ppt_w</p:attrName>
                                        </p:attrNameLst>
                                      </p:cBhvr>
                                      <p:tavLst>
                                        <p:tav tm="0">
                                          <p:val>
                                            <p:fltVal val="0"/>
                                          </p:val>
                                        </p:tav>
                                        <p:tav tm="100000">
                                          <p:val>
                                            <p:strVal val="#ppt_w"/>
                                          </p:val>
                                        </p:tav>
                                      </p:tavLst>
                                    </p:anim>
                                    <p:anim calcmode="lin" valueType="num">
                                      <p:cBhvr>
                                        <p:cTn id="63" dur="400" fill="hold"/>
                                        <p:tgtEl>
                                          <p:spTgt spid="13"/>
                                        </p:tgtEl>
                                        <p:attrNameLst>
                                          <p:attrName>ppt_h</p:attrName>
                                        </p:attrNameLst>
                                      </p:cBhvr>
                                      <p:tavLst>
                                        <p:tav tm="0">
                                          <p:val>
                                            <p:fltVal val="0"/>
                                          </p:val>
                                        </p:tav>
                                        <p:tav tm="100000">
                                          <p:val>
                                            <p:strVal val="#ppt_h"/>
                                          </p:val>
                                        </p:tav>
                                      </p:tavLst>
                                    </p:anim>
                                    <p:anim calcmode="lin" valueType="num">
                                      <p:cBhvr>
                                        <p:cTn id="64" dur="400" fill="hold"/>
                                        <p:tgtEl>
                                          <p:spTgt spid="13"/>
                                        </p:tgtEl>
                                        <p:attrNameLst>
                                          <p:attrName>style.rotation</p:attrName>
                                        </p:attrNameLst>
                                      </p:cBhvr>
                                      <p:tavLst>
                                        <p:tav tm="0">
                                          <p:val>
                                            <p:fltVal val="90"/>
                                          </p:val>
                                        </p:tav>
                                        <p:tav tm="100000">
                                          <p:val>
                                            <p:fltVal val="0"/>
                                          </p:val>
                                        </p:tav>
                                      </p:tavLst>
                                    </p:anim>
                                    <p:animEffect transition="in" filter="fade">
                                      <p:cBhvr>
                                        <p:cTn id="65" dur="400"/>
                                        <p:tgtEl>
                                          <p:spTgt spid="13"/>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left)">
                                      <p:cBhvr>
                                        <p:cTn id="6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P spid="12" grpId="0"/>
      <p:bldP spid="13" grpId="0"/>
      <p:bldP spid="14" grpId="0" animBg="1"/>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87" name="组合 86"/>
          <p:cNvGrpSpPr>
            <a:grpSpLocks/>
          </p:cNvGrpSpPr>
          <p:nvPr/>
        </p:nvGrpSpPr>
        <p:grpSpPr bwMode="auto">
          <a:xfrm>
            <a:off x="889398" y="1123950"/>
            <a:ext cx="1521619" cy="2378869"/>
            <a:chOff x="407988" y="1752600"/>
            <a:chExt cx="2027809" cy="3171826"/>
          </a:xfrm>
        </p:grpSpPr>
        <p:grpSp>
          <p:nvGrpSpPr>
            <p:cNvPr id="88" name="Group 36"/>
            <p:cNvGrpSpPr>
              <a:grpSpLocks noChangeAspect="1"/>
            </p:cNvGrpSpPr>
            <p:nvPr/>
          </p:nvGrpSpPr>
          <p:grpSpPr bwMode="auto">
            <a:xfrm>
              <a:off x="407988" y="1752600"/>
              <a:ext cx="2027809" cy="3171826"/>
              <a:chOff x="2359" y="436"/>
              <a:chExt cx="2065" cy="3230"/>
            </a:xfrm>
          </p:grpSpPr>
          <p:sp>
            <p:nvSpPr>
              <p:cNvPr id="101" name="Freeform 37"/>
              <p:cNvSpPr>
                <a:spLocks noEditPoints="1"/>
              </p:cNvSpPr>
              <p:nvPr/>
            </p:nvSpPr>
            <p:spPr bwMode="auto">
              <a:xfrm>
                <a:off x="2359" y="2683"/>
                <a:ext cx="2018" cy="983"/>
              </a:xfrm>
              <a:custGeom>
                <a:avLst/>
                <a:gdLst>
                  <a:gd name="T0" fmla="*/ 83 w 85"/>
                  <a:gd name="T1" fmla="*/ 23 h 42"/>
                  <a:gd name="T2" fmla="*/ 73 w 85"/>
                  <a:gd name="T3" fmla="*/ 28 h 42"/>
                  <a:gd name="T4" fmla="*/ 73 w 85"/>
                  <a:gd name="T5" fmla="*/ 29 h 42"/>
                  <a:gd name="T6" fmla="*/ 73 w 85"/>
                  <a:gd name="T7" fmla="*/ 29 h 42"/>
                  <a:gd name="T8" fmla="*/ 73 w 85"/>
                  <a:gd name="T9" fmla="*/ 29 h 42"/>
                  <a:gd name="T10" fmla="*/ 73 w 85"/>
                  <a:gd name="T11" fmla="*/ 29 h 42"/>
                  <a:gd name="T12" fmla="*/ 73 w 85"/>
                  <a:gd name="T13" fmla="*/ 29 h 42"/>
                  <a:gd name="T14" fmla="*/ 73 w 85"/>
                  <a:gd name="T15" fmla="*/ 29 h 42"/>
                  <a:gd name="T16" fmla="*/ 73 w 85"/>
                  <a:gd name="T17" fmla="*/ 29 h 42"/>
                  <a:gd name="T18" fmla="*/ 73 w 85"/>
                  <a:gd name="T19" fmla="*/ 29 h 42"/>
                  <a:gd name="T20" fmla="*/ 73 w 85"/>
                  <a:gd name="T21" fmla="*/ 29 h 42"/>
                  <a:gd name="T22" fmla="*/ 73 w 85"/>
                  <a:gd name="T23" fmla="*/ 30 h 42"/>
                  <a:gd name="T24" fmla="*/ 85 w 85"/>
                  <a:gd name="T25" fmla="*/ 23 h 42"/>
                  <a:gd name="T26" fmla="*/ 85 w 85"/>
                  <a:gd name="T27" fmla="*/ 23 h 42"/>
                  <a:gd name="T28" fmla="*/ 84 w 85"/>
                  <a:gd name="T29" fmla="*/ 23 h 42"/>
                  <a:gd name="T30" fmla="*/ 83 w 85"/>
                  <a:gd name="T31" fmla="*/ 23 h 42"/>
                  <a:gd name="T32" fmla="*/ 17 w 85"/>
                  <a:gd name="T33" fmla="*/ 0 h 42"/>
                  <a:gd name="T34" fmla="*/ 3 w 85"/>
                  <a:gd name="T35" fmla="*/ 8 h 42"/>
                  <a:gd name="T36" fmla="*/ 3 w 85"/>
                  <a:gd name="T37" fmla="*/ 16 h 42"/>
                  <a:gd name="T38" fmla="*/ 45 w 85"/>
                  <a:gd name="T39" fmla="*/ 40 h 42"/>
                  <a:gd name="T40" fmla="*/ 50 w 85"/>
                  <a:gd name="T41" fmla="*/ 42 h 42"/>
                  <a:gd name="T42" fmla="*/ 55 w 85"/>
                  <a:gd name="T43" fmla="*/ 40 h 42"/>
                  <a:gd name="T44" fmla="*/ 71 w 85"/>
                  <a:gd name="T45" fmla="*/ 31 h 42"/>
                  <a:gd name="T46" fmla="*/ 70 w 85"/>
                  <a:gd name="T47" fmla="*/ 31 h 42"/>
                  <a:gd name="T48" fmla="*/ 18 w 85"/>
                  <a:gd name="T49" fmla="*/ 1 h 42"/>
                  <a:gd name="T50" fmla="*/ 17 w 85"/>
                  <a:gd name="T5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42">
                    <a:moveTo>
                      <a:pt x="83" y="23"/>
                    </a:moveTo>
                    <a:cubicBezTo>
                      <a:pt x="73" y="28"/>
                      <a:pt x="73" y="28"/>
                      <a:pt x="73" y="28"/>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30"/>
                      <a:pt x="73" y="30"/>
                    </a:cubicBezTo>
                    <a:cubicBezTo>
                      <a:pt x="85" y="23"/>
                      <a:pt x="85" y="23"/>
                      <a:pt x="85" y="23"/>
                    </a:cubicBezTo>
                    <a:cubicBezTo>
                      <a:pt x="85" y="23"/>
                      <a:pt x="85" y="23"/>
                      <a:pt x="85" y="23"/>
                    </a:cubicBezTo>
                    <a:cubicBezTo>
                      <a:pt x="84" y="23"/>
                      <a:pt x="84" y="23"/>
                      <a:pt x="84" y="23"/>
                    </a:cubicBezTo>
                    <a:cubicBezTo>
                      <a:pt x="83" y="23"/>
                      <a:pt x="83" y="23"/>
                      <a:pt x="83" y="23"/>
                    </a:cubicBezTo>
                    <a:moveTo>
                      <a:pt x="17" y="0"/>
                    </a:moveTo>
                    <a:cubicBezTo>
                      <a:pt x="3" y="8"/>
                      <a:pt x="3" y="8"/>
                      <a:pt x="3" y="8"/>
                    </a:cubicBezTo>
                    <a:cubicBezTo>
                      <a:pt x="0" y="10"/>
                      <a:pt x="0" y="14"/>
                      <a:pt x="3" y="16"/>
                    </a:cubicBezTo>
                    <a:cubicBezTo>
                      <a:pt x="45" y="40"/>
                      <a:pt x="45" y="40"/>
                      <a:pt x="45" y="40"/>
                    </a:cubicBezTo>
                    <a:cubicBezTo>
                      <a:pt x="46" y="41"/>
                      <a:pt x="48" y="42"/>
                      <a:pt x="50" y="42"/>
                    </a:cubicBezTo>
                    <a:cubicBezTo>
                      <a:pt x="52" y="42"/>
                      <a:pt x="53" y="41"/>
                      <a:pt x="55" y="40"/>
                    </a:cubicBezTo>
                    <a:cubicBezTo>
                      <a:pt x="71" y="31"/>
                      <a:pt x="71" y="31"/>
                      <a:pt x="71" y="31"/>
                    </a:cubicBezTo>
                    <a:cubicBezTo>
                      <a:pt x="71" y="31"/>
                      <a:pt x="71" y="31"/>
                      <a:pt x="70" y="31"/>
                    </a:cubicBezTo>
                    <a:cubicBezTo>
                      <a:pt x="18" y="1"/>
                      <a:pt x="18" y="1"/>
                      <a:pt x="18" y="1"/>
                    </a:cubicBezTo>
                    <a:cubicBezTo>
                      <a:pt x="18" y="0"/>
                      <a:pt x="17" y="0"/>
                      <a:pt x="17" y="0"/>
                    </a:cubicBezTo>
                  </a:path>
                </a:pathLst>
              </a:custGeom>
              <a:gradFill flip="none" rotWithShape="1">
                <a:gsLst>
                  <a:gs pos="36000">
                    <a:schemeClr val="bg1">
                      <a:lumMod val="75000"/>
                      <a:alpha val="77000"/>
                    </a:schemeClr>
                  </a:gs>
                  <a:gs pos="100000">
                    <a:schemeClr val="bg1">
                      <a:lumMod val="95000"/>
                      <a:alpha val="0"/>
                    </a:schemeClr>
                  </a:gs>
                </a:gsLst>
                <a:lin ang="7200000" scaled="0"/>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02" name="Freeform 38"/>
              <p:cNvSpPr>
                <a:spLocks/>
              </p:cNvSpPr>
              <p:nvPr/>
            </p:nvSpPr>
            <p:spPr bwMode="auto">
              <a:xfrm>
                <a:off x="2763" y="436"/>
                <a:ext cx="1661" cy="2809"/>
              </a:xfrm>
              <a:custGeom>
                <a:avLst/>
                <a:gdLst>
                  <a:gd name="T0" fmla="*/ 90355220 w 70"/>
                  <a:gd name="T1" fmla="*/ 0 h 120"/>
                  <a:gd name="T2" fmla="*/ 7602231 w 70"/>
                  <a:gd name="T3" fmla="*/ 42032706 h 120"/>
                  <a:gd name="T4" fmla="*/ 0 w 70"/>
                  <a:gd name="T5" fmla="*/ 63350698 h 120"/>
                  <a:gd name="T6" fmla="*/ 0 w 70"/>
                  <a:gd name="T7" fmla="*/ 639534440 h 120"/>
                  <a:gd name="T8" fmla="*/ 30113906 w 70"/>
                  <a:gd name="T9" fmla="*/ 653643602 h 120"/>
                  <a:gd name="T10" fmla="*/ 97636522 w 70"/>
                  <a:gd name="T11" fmla="*/ 618511252 h 120"/>
                  <a:gd name="T12" fmla="*/ 504055982 w 70"/>
                  <a:gd name="T13" fmla="*/ 836499484 h 120"/>
                  <a:gd name="T14" fmla="*/ 526567657 w 70"/>
                  <a:gd name="T15" fmla="*/ 822377166 h 120"/>
                  <a:gd name="T16" fmla="*/ 526567657 w 70"/>
                  <a:gd name="T17" fmla="*/ 238997749 h 120"/>
                  <a:gd name="T18" fmla="*/ 511671169 w 70"/>
                  <a:gd name="T19" fmla="*/ 217975076 h 120"/>
                  <a:gd name="T20" fmla="*/ 112853940 w 70"/>
                  <a:gd name="T21" fmla="*/ 0 h 120"/>
                  <a:gd name="T22" fmla="*/ 90355220 w 70"/>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0" h="120">
                    <a:moveTo>
                      <a:pt x="12" y="0"/>
                    </a:moveTo>
                    <a:cubicBezTo>
                      <a:pt x="1" y="6"/>
                      <a:pt x="1" y="6"/>
                      <a:pt x="1" y="6"/>
                    </a:cubicBezTo>
                    <a:cubicBezTo>
                      <a:pt x="0" y="7"/>
                      <a:pt x="0" y="8"/>
                      <a:pt x="0" y="9"/>
                    </a:cubicBezTo>
                    <a:cubicBezTo>
                      <a:pt x="0" y="91"/>
                      <a:pt x="0" y="91"/>
                      <a:pt x="0" y="91"/>
                    </a:cubicBezTo>
                    <a:cubicBezTo>
                      <a:pt x="0" y="93"/>
                      <a:pt x="2" y="94"/>
                      <a:pt x="4" y="93"/>
                    </a:cubicBezTo>
                    <a:cubicBezTo>
                      <a:pt x="13" y="88"/>
                      <a:pt x="13" y="88"/>
                      <a:pt x="13" y="88"/>
                    </a:cubicBezTo>
                    <a:cubicBezTo>
                      <a:pt x="67" y="119"/>
                      <a:pt x="67" y="119"/>
                      <a:pt x="67" y="119"/>
                    </a:cubicBezTo>
                    <a:cubicBezTo>
                      <a:pt x="68" y="120"/>
                      <a:pt x="70" y="119"/>
                      <a:pt x="70" y="117"/>
                    </a:cubicBezTo>
                    <a:cubicBezTo>
                      <a:pt x="70" y="34"/>
                      <a:pt x="70" y="34"/>
                      <a:pt x="70" y="34"/>
                    </a:cubicBezTo>
                    <a:cubicBezTo>
                      <a:pt x="70" y="33"/>
                      <a:pt x="69" y="32"/>
                      <a:pt x="68" y="31"/>
                    </a:cubicBezTo>
                    <a:cubicBezTo>
                      <a:pt x="15" y="0"/>
                      <a:pt x="15" y="0"/>
                      <a:pt x="15" y="0"/>
                    </a:cubicBezTo>
                    <a:cubicBezTo>
                      <a:pt x="14" y="0"/>
                      <a:pt x="13" y="0"/>
                      <a:pt x="12" y="0"/>
                    </a:cubicBezTo>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03" name="Freeform 39"/>
              <p:cNvSpPr>
                <a:spLocks/>
              </p:cNvSpPr>
              <p:nvPr/>
            </p:nvSpPr>
            <p:spPr bwMode="auto">
              <a:xfrm>
                <a:off x="2834" y="506"/>
                <a:ext cx="1543" cy="2880"/>
              </a:xfrm>
              <a:custGeom>
                <a:avLst/>
                <a:gdLst>
                  <a:gd name="T0" fmla="*/ 98120272 w 65"/>
                  <a:gd name="T1" fmla="*/ 6918860 h 123"/>
                  <a:gd name="T2" fmla="*/ 60329876 w 65"/>
                  <a:gd name="T3" fmla="*/ 6918860 h 123"/>
                  <a:gd name="T4" fmla="*/ 14928620 w 65"/>
                  <a:gd name="T5" fmla="*/ 35173206 h 123"/>
                  <a:gd name="T6" fmla="*/ 14928620 w 65"/>
                  <a:gd name="T7" fmla="*/ 77548168 h 123"/>
                  <a:gd name="T8" fmla="*/ 384547979 w 65"/>
                  <a:gd name="T9" fmla="*/ 274428457 h 123"/>
                  <a:gd name="T10" fmla="*/ 384547979 w 65"/>
                  <a:gd name="T11" fmla="*/ 865647196 h 123"/>
                  <a:gd name="T12" fmla="*/ 482360007 w 65"/>
                  <a:gd name="T13" fmla="*/ 809447157 h 123"/>
                  <a:gd name="T14" fmla="*/ 489971389 w 65"/>
                  <a:gd name="T15" fmla="*/ 795313943 h 123"/>
                  <a:gd name="T16" fmla="*/ 489971389 w 65"/>
                  <a:gd name="T17" fmla="*/ 232349011 h 123"/>
                  <a:gd name="T18" fmla="*/ 475056300 w 65"/>
                  <a:gd name="T19" fmla="*/ 211000905 h 123"/>
                  <a:gd name="T20" fmla="*/ 98120272 w 65"/>
                  <a:gd name="T21" fmla="*/ 6918860 h 1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123">
                    <a:moveTo>
                      <a:pt x="13" y="1"/>
                    </a:moveTo>
                    <a:cubicBezTo>
                      <a:pt x="12" y="0"/>
                      <a:pt x="10" y="0"/>
                      <a:pt x="8" y="1"/>
                    </a:cubicBezTo>
                    <a:cubicBezTo>
                      <a:pt x="2" y="5"/>
                      <a:pt x="2" y="5"/>
                      <a:pt x="2" y="5"/>
                    </a:cubicBezTo>
                    <a:cubicBezTo>
                      <a:pt x="0" y="6"/>
                      <a:pt x="0" y="9"/>
                      <a:pt x="2" y="11"/>
                    </a:cubicBezTo>
                    <a:cubicBezTo>
                      <a:pt x="51" y="39"/>
                      <a:pt x="51" y="39"/>
                      <a:pt x="51" y="39"/>
                    </a:cubicBezTo>
                    <a:cubicBezTo>
                      <a:pt x="51" y="123"/>
                      <a:pt x="51" y="123"/>
                      <a:pt x="51" y="123"/>
                    </a:cubicBezTo>
                    <a:cubicBezTo>
                      <a:pt x="64" y="115"/>
                      <a:pt x="64" y="115"/>
                      <a:pt x="64" y="115"/>
                    </a:cubicBezTo>
                    <a:cubicBezTo>
                      <a:pt x="64" y="115"/>
                      <a:pt x="65" y="114"/>
                      <a:pt x="65" y="113"/>
                    </a:cubicBezTo>
                    <a:cubicBezTo>
                      <a:pt x="65" y="33"/>
                      <a:pt x="65" y="33"/>
                      <a:pt x="65" y="33"/>
                    </a:cubicBezTo>
                    <a:cubicBezTo>
                      <a:pt x="65" y="32"/>
                      <a:pt x="64" y="31"/>
                      <a:pt x="63" y="30"/>
                    </a:cubicBezTo>
                    <a:cubicBezTo>
                      <a:pt x="13" y="1"/>
                      <a:pt x="13" y="1"/>
                      <a:pt x="13" y="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04" name="Freeform 40"/>
              <p:cNvSpPr>
                <a:spLocks/>
              </p:cNvSpPr>
              <p:nvPr/>
            </p:nvSpPr>
            <p:spPr bwMode="auto">
              <a:xfrm>
                <a:off x="2858" y="529"/>
                <a:ext cx="1519" cy="2810"/>
              </a:xfrm>
              <a:custGeom>
                <a:avLst/>
                <a:gdLst>
                  <a:gd name="T0" fmla="*/ 75206663 w 64"/>
                  <a:gd name="T1" fmla="*/ 0 h 120"/>
                  <a:gd name="T2" fmla="*/ 52677804 w 64"/>
                  <a:gd name="T3" fmla="*/ 0 h 120"/>
                  <a:gd name="T4" fmla="*/ 7621155 w 64"/>
                  <a:gd name="T5" fmla="*/ 28261458 h 120"/>
                  <a:gd name="T6" fmla="*/ 0 w 64"/>
                  <a:gd name="T7" fmla="*/ 42398779 h 120"/>
                  <a:gd name="T8" fmla="*/ 383975075 w 64"/>
                  <a:gd name="T9" fmla="*/ 246559563 h 120"/>
                  <a:gd name="T10" fmla="*/ 391582156 w 64"/>
                  <a:gd name="T11" fmla="*/ 267604871 h 120"/>
                  <a:gd name="T12" fmla="*/ 391582156 w 64"/>
                  <a:gd name="T13" fmla="*/ 267604871 h 120"/>
                  <a:gd name="T14" fmla="*/ 391582156 w 64"/>
                  <a:gd name="T15" fmla="*/ 267604871 h 120"/>
                  <a:gd name="T16" fmla="*/ 391582156 w 64"/>
                  <a:gd name="T17" fmla="*/ 267604871 h 120"/>
                  <a:gd name="T18" fmla="*/ 391582156 w 64"/>
                  <a:gd name="T19" fmla="*/ 844904641 h 120"/>
                  <a:gd name="T20" fmla="*/ 474409974 w 64"/>
                  <a:gd name="T21" fmla="*/ 802814026 h 120"/>
                  <a:gd name="T22" fmla="*/ 482030583 w 64"/>
                  <a:gd name="T23" fmla="*/ 788677267 h 120"/>
                  <a:gd name="T24" fmla="*/ 482030583 w 64"/>
                  <a:gd name="T25" fmla="*/ 225206092 h 120"/>
                  <a:gd name="T26" fmla="*/ 467109921 w 64"/>
                  <a:gd name="T27" fmla="*/ 204160784 h 120"/>
                  <a:gd name="T28" fmla="*/ 90434923 w 64"/>
                  <a:gd name="T29" fmla="*/ 0 h 120"/>
                  <a:gd name="T30" fmla="*/ 75206663 w 64"/>
                  <a:gd name="T31" fmla="*/ 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4" h="120">
                    <a:moveTo>
                      <a:pt x="10" y="0"/>
                    </a:moveTo>
                    <a:cubicBezTo>
                      <a:pt x="9" y="0"/>
                      <a:pt x="8" y="0"/>
                      <a:pt x="7" y="0"/>
                    </a:cubicBezTo>
                    <a:cubicBezTo>
                      <a:pt x="1" y="4"/>
                      <a:pt x="1" y="4"/>
                      <a:pt x="1" y="4"/>
                    </a:cubicBezTo>
                    <a:cubicBezTo>
                      <a:pt x="1" y="4"/>
                      <a:pt x="0" y="5"/>
                      <a:pt x="0" y="6"/>
                    </a:cubicBezTo>
                    <a:cubicBezTo>
                      <a:pt x="51" y="35"/>
                      <a:pt x="51" y="35"/>
                      <a:pt x="51" y="35"/>
                    </a:cubicBezTo>
                    <a:cubicBezTo>
                      <a:pt x="52" y="36"/>
                      <a:pt x="52" y="37"/>
                      <a:pt x="52" y="38"/>
                    </a:cubicBezTo>
                    <a:cubicBezTo>
                      <a:pt x="52" y="38"/>
                      <a:pt x="52" y="38"/>
                      <a:pt x="52" y="38"/>
                    </a:cubicBezTo>
                    <a:cubicBezTo>
                      <a:pt x="52" y="38"/>
                      <a:pt x="52" y="38"/>
                      <a:pt x="52" y="38"/>
                    </a:cubicBezTo>
                    <a:cubicBezTo>
                      <a:pt x="52" y="38"/>
                      <a:pt x="52" y="38"/>
                      <a:pt x="52" y="38"/>
                    </a:cubicBezTo>
                    <a:cubicBezTo>
                      <a:pt x="52" y="120"/>
                      <a:pt x="52" y="120"/>
                      <a:pt x="52" y="120"/>
                    </a:cubicBezTo>
                    <a:cubicBezTo>
                      <a:pt x="63" y="114"/>
                      <a:pt x="63" y="114"/>
                      <a:pt x="63" y="114"/>
                    </a:cubicBezTo>
                    <a:cubicBezTo>
                      <a:pt x="63" y="114"/>
                      <a:pt x="64" y="113"/>
                      <a:pt x="64" y="112"/>
                    </a:cubicBezTo>
                    <a:cubicBezTo>
                      <a:pt x="64" y="32"/>
                      <a:pt x="64" y="32"/>
                      <a:pt x="64" y="32"/>
                    </a:cubicBezTo>
                    <a:cubicBezTo>
                      <a:pt x="64" y="31"/>
                      <a:pt x="63" y="30"/>
                      <a:pt x="62" y="29"/>
                    </a:cubicBezTo>
                    <a:cubicBezTo>
                      <a:pt x="12" y="0"/>
                      <a:pt x="12" y="0"/>
                      <a:pt x="12" y="0"/>
                    </a:cubicBezTo>
                    <a:cubicBezTo>
                      <a:pt x="12" y="0"/>
                      <a:pt x="11" y="0"/>
                      <a:pt x="10" y="0"/>
                    </a:cubicBezTo>
                  </a:path>
                </a:pathLst>
              </a:custGeom>
              <a:solidFill>
                <a:srgbClr val="D9D9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05" name="Freeform 41"/>
              <p:cNvSpPr>
                <a:spLocks/>
              </p:cNvSpPr>
              <p:nvPr/>
            </p:nvSpPr>
            <p:spPr bwMode="auto">
              <a:xfrm>
                <a:off x="2763" y="623"/>
                <a:ext cx="1329" cy="2809"/>
              </a:xfrm>
              <a:custGeom>
                <a:avLst/>
                <a:gdLst>
                  <a:gd name="T0" fmla="*/ 399050500 w 56"/>
                  <a:gd name="T1" fmla="*/ 836499484 h 120"/>
                  <a:gd name="T2" fmla="*/ 7618611 w 56"/>
                  <a:gd name="T3" fmla="*/ 625424740 h 120"/>
                  <a:gd name="T4" fmla="*/ 0 w 56"/>
                  <a:gd name="T5" fmla="*/ 604402066 h 120"/>
                  <a:gd name="T6" fmla="*/ 0 w 56"/>
                  <a:gd name="T7" fmla="*/ 6900894 h 120"/>
                  <a:gd name="T8" fmla="*/ 7618611 w 56"/>
                  <a:gd name="T9" fmla="*/ 0 h 120"/>
                  <a:gd name="T10" fmla="*/ 413953716 w 56"/>
                  <a:gd name="T11" fmla="*/ 217975076 h 120"/>
                  <a:gd name="T12" fmla="*/ 421572897 w 56"/>
                  <a:gd name="T13" fmla="*/ 238997749 h 120"/>
                  <a:gd name="T14" fmla="*/ 421572897 w 56"/>
                  <a:gd name="T15" fmla="*/ 822377166 h 120"/>
                  <a:gd name="T16" fmla="*/ 399050500 w 56"/>
                  <a:gd name="T17" fmla="*/ 836499484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6" h="120">
                    <a:moveTo>
                      <a:pt x="53" y="119"/>
                    </a:moveTo>
                    <a:cubicBezTo>
                      <a:pt x="1" y="89"/>
                      <a:pt x="1" y="89"/>
                      <a:pt x="1" y="89"/>
                    </a:cubicBezTo>
                    <a:cubicBezTo>
                      <a:pt x="0" y="88"/>
                      <a:pt x="0" y="87"/>
                      <a:pt x="0" y="86"/>
                    </a:cubicBezTo>
                    <a:cubicBezTo>
                      <a:pt x="0" y="1"/>
                      <a:pt x="0" y="1"/>
                      <a:pt x="0" y="1"/>
                    </a:cubicBezTo>
                    <a:cubicBezTo>
                      <a:pt x="0" y="0"/>
                      <a:pt x="1" y="0"/>
                      <a:pt x="1" y="0"/>
                    </a:cubicBezTo>
                    <a:cubicBezTo>
                      <a:pt x="55" y="31"/>
                      <a:pt x="55" y="31"/>
                      <a:pt x="55" y="31"/>
                    </a:cubicBezTo>
                    <a:cubicBezTo>
                      <a:pt x="56" y="32"/>
                      <a:pt x="56" y="33"/>
                      <a:pt x="56" y="34"/>
                    </a:cubicBezTo>
                    <a:cubicBezTo>
                      <a:pt x="56" y="117"/>
                      <a:pt x="56" y="117"/>
                      <a:pt x="56" y="117"/>
                    </a:cubicBezTo>
                    <a:cubicBezTo>
                      <a:pt x="56" y="119"/>
                      <a:pt x="55" y="120"/>
                      <a:pt x="53" y="119"/>
                    </a:cubicBezTo>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06" name="Freeform 42"/>
              <p:cNvSpPr>
                <a:spLocks/>
              </p:cNvSpPr>
              <p:nvPr/>
            </p:nvSpPr>
            <p:spPr bwMode="auto">
              <a:xfrm>
                <a:off x="2763" y="436"/>
                <a:ext cx="1661" cy="2973"/>
              </a:xfrm>
              <a:custGeom>
                <a:avLst/>
                <a:gdLst>
                  <a:gd name="T0" fmla="*/ 511671169 w 70"/>
                  <a:gd name="T1" fmla="*/ 218019430 h 127"/>
                  <a:gd name="T2" fmla="*/ 112853940 w 70"/>
                  <a:gd name="T3" fmla="*/ 0 h 127"/>
                  <a:gd name="T4" fmla="*/ 90355220 w 70"/>
                  <a:gd name="T5" fmla="*/ 0 h 127"/>
                  <a:gd name="T6" fmla="*/ 7602231 w 70"/>
                  <a:gd name="T7" fmla="*/ 42038899 h 127"/>
                  <a:gd name="T8" fmla="*/ 0 w 70"/>
                  <a:gd name="T9" fmla="*/ 63359476 h 127"/>
                  <a:gd name="T10" fmla="*/ 0 w 70"/>
                  <a:gd name="T11" fmla="*/ 63359476 h 127"/>
                  <a:gd name="T12" fmla="*/ 398817229 w 70"/>
                  <a:gd name="T13" fmla="*/ 281083526 h 127"/>
                  <a:gd name="T14" fmla="*/ 413713717 w 70"/>
                  <a:gd name="T15" fmla="*/ 302404664 h 127"/>
                  <a:gd name="T16" fmla="*/ 413713717 w 70"/>
                  <a:gd name="T17" fmla="*/ 885905987 h 127"/>
                  <a:gd name="T18" fmla="*/ 413713717 w 70"/>
                  <a:gd name="T19" fmla="*/ 892807538 h 127"/>
                  <a:gd name="T20" fmla="*/ 421315948 w 70"/>
                  <a:gd name="T21" fmla="*/ 878696462 h 127"/>
                  <a:gd name="T22" fmla="*/ 421315948 w 70"/>
                  <a:gd name="T23" fmla="*/ 295195139 h 127"/>
                  <a:gd name="T24" fmla="*/ 413713717 w 70"/>
                  <a:gd name="T25" fmla="*/ 274181999 h 127"/>
                  <a:gd name="T26" fmla="*/ 7602231 w 70"/>
                  <a:gd name="T27" fmla="*/ 56163107 h 127"/>
                  <a:gd name="T28" fmla="*/ 14896489 w 70"/>
                  <a:gd name="T29" fmla="*/ 56163107 h 127"/>
                  <a:gd name="T30" fmla="*/ 97636522 w 70"/>
                  <a:gd name="T31" fmla="*/ 14111052 h 127"/>
                  <a:gd name="T32" fmla="*/ 97636522 w 70"/>
                  <a:gd name="T33" fmla="*/ 14111052 h 127"/>
                  <a:gd name="T34" fmla="*/ 105252279 w 70"/>
                  <a:gd name="T35" fmla="*/ 14111052 h 127"/>
                  <a:gd name="T36" fmla="*/ 504055982 w 70"/>
                  <a:gd name="T37" fmla="*/ 224933575 h 127"/>
                  <a:gd name="T38" fmla="*/ 518965996 w 70"/>
                  <a:gd name="T39" fmla="*/ 239045165 h 127"/>
                  <a:gd name="T40" fmla="*/ 518965996 w 70"/>
                  <a:gd name="T41" fmla="*/ 836657563 h 127"/>
                  <a:gd name="T42" fmla="*/ 526567657 w 70"/>
                  <a:gd name="T43" fmla="*/ 822533355 h 127"/>
                  <a:gd name="T44" fmla="*/ 526567657 w 70"/>
                  <a:gd name="T45" fmla="*/ 239045165 h 127"/>
                  <a:gd name="T46" fmla="*/ 511671169 w 70"/>
                  <a:gd name="T47" fmla="*/ 218019430 h 1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0" h="127">
                    <a:moveTo>
                      <a:pt x="68" y="31"/>
                    </a:moveTo>
                    <a:cubicBezTo>
                      <a:pt x="15" y="0"/>
                      <a:pt x="15" y="0"/>
                      <a:pt x="15" y="0"/>
                    </a:cubicBezTo>
                    <a:cubicBezTo>
                      <a:pt x="14" y="0"/>
                      <a:pt x="13" y="0"/>
                      <a:pt x="12" y="0"/>
                    </a:cubicBezTo>
                    <a:cubicBezTo>
                      <a:pt x="1" y="6"/>
                      <a:pt x="1" y="6"/>
                      <a:pt x="1" y="6"/>
                    </a:cubicBezTo>
                    <a:cubicBezTo>
                      <a:pt x="0" y="7"/>
                      <a:pt x="0" y="8"/>
                      <a:pt x="0" y="9"/>
                    </a:cubicBezTo>
                    <a:cubicBezTo>
                      <a:pt x="0" y="9"/>
                      <a:pt x="0" y="9"/>
                      <a:pt x="0" y="9"/>
                    </a:cubicBezTo>
                    <a:cubicBezTo>
                      <a:pt x="53" y="40"/>
                      <a:pt x="53" y="40"/>
                      <a:pt x="53" y="40"/>
                    </a:cubicBezTo>
                    <a:cubicBezTo>
                      <a:pt x="54" y="40"/>
                      <a:pt x="55" y="42"/>
                      <a:pt x="55" y="43"/>
                    </a:cubicBezTo>
                    <a:cubicBezTo>
                      <a:pt x="55" y="126"/>
                      <a:pt x="55" y="126"/>
                      <a:pt x="55" y="126"/>
                    </a:cubicBezTo>
                    <a:cubicBezTo>
                      <a:pt x="55" y="126"/>
                      <a:pt x="55" y="127"/>
                      <a:pt x="55" y="127"/>
                    </a:cubicBezTo>
                    <a:cubicBezTo>
                      <a:pt x="56" y="127"/>
                      <a:pt x="56" y="126"/>
                      <a:pt x="56" y="125"/>
                    </a:cubicBezTo>
                    <a:cubicBezTo>
                      <a:pt x="56" y="42"/>
                      <a:pt x="56" y="42"/>
                      <a:pt x="56" y="42"/>
                    </a:cubicBezTo>
                    <a:cubicBezTo>
                      <a:pt x="56" y="41"/>
                      <a:pt x="56" y="40"/>
                      <a:pt x="55" y="39"/>
                    </a:cubicBezTo>
                    <a:cubicBezTo>
                      <a:pt x="1" y="8"/>
                      <a:pt x="1" y="8"/>
                      <a:pt x="1" y="8"/>
                    </a:cubicBezTo>
                    <a:cubicBezTo>
                      <a:pt x="2" y="8"/>
                      <a:pt x="2" y="8"/>
                      <a:pt x="2" y="8"/>
                    </a:cubicBezTo>
                    <a:cubicBezTo>
                      <a:pt x="13" y="2"/>
                      <a:pt x="13" y="2"/>
                      <a:pt x="13" y="2"/>
                    </a:cubicBezTo>
                    <a:cubicBezTo>
                      <a:pt x="13" y="2"/>
                      <a:pt x="13" y="2"/>
                      <a:pt x="13" y="2"/>
                    </a:cubicBezTo>
                    <a:cubicBezTo>
                      <a:pt x="14" y="2"/>
                      <a:pt x="14" y="2"/>
                      <a:pt x="14" y="2"/>
                    </a:cubicBezTo>
                    <a:cubicBezTo>
                      <a:pt x="67" y="32"/>
                      <a:pt x="67" y="32"/>
                      <a:pt x="67" y="32"/>
                    </a:cubicBezTo>
                    <a:cubicBezTo>
                      <a:pt x="68" y="33"/>
                      <a:pt x="69" y="34"/>
                      <a:pt x="69" y="34"/>
                    </a:cubicBezTo>
                    <a:cubicBezTo>
                      <a:pt x="69" y="119"/>
                      <a:pt x="69" y="119"/>
                      <a:pt x="69" y="119"/>
                    </a:cubicBezTo>
                    <a:cubicBezTo>
                      <a:pt x="69" y="119"/>
                      <a:pt x="70" y="118"/>
                      <a:pt x="70" y="117"/>
                    </a:cubicBezTo>
                    <a:cubicBezTo>
                      <a:pt x="70" y="34"/>
                      <a:pt x="70" y="34"/>
                      <a:pt x="70" y="34"/>
                    </a:cubicBezTo>
                    <a:cubicBezTo>
                      <a:pt x="70" y="33"/>
                      <a:pt x="69" y="32"/>
                      <a:pt x="68" y="31"/>
                    </a:cubicBezTo>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07" name="Freeform 43"/>
              <p:cNvSpPr>
                <a:spLocks noEditPoints="1"/>
              </p:cNvSpPr>
              <p:nvPr/>
            </p:nvSpPr>
            <p:spPr bwMode="auto">
              <a:xfrm>
                <a:off x="4044" y="1395"/>
                <a:ext cx="24" cy="47"/>
              </a:xfrm>
              <a:custGeom>
                <a:avLst/>
                <a:gdLst>
                  <a:gd name="T0" fmla="*/ 7962624 w 1"/>
                  <a:gd name="T1" fmla="*/ 14340828 h 2"/>
                  <a:gd name="T2" fmla="*/ 7962624 w 1"/>
                  <a:gd name="T3" fmla="*/ 14340828 h 2"/>
                  <a:gd name="T4" fmla="*/ 7962624 w 1"/>
                  <a:gd name="T5" fmla="*/ 14340828 h 2"/>
                  <a:gd name="T6" fmla="*/ 0 w 1"/>
                  <a:gd name="T7" fmla="*/ 0 h 2"/>
                  <a:gd name="T8" fmla="*/ 0 w 1"/>
                  <a:gd name="T9" fmla="*/ 0 h 2"/>
                  <a:gd name="T10" fmla="*/ 7962624 w 1"/>
                  <a:gd name="T11" fmla="*/ 14340828 h 2"/>
                  <a:gd name="T12" fmla="*/ 0 w 1"/>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1" y="2"/>
                    </a:moveTo>
                    <a:cubicBezTo>
                      <a:pt x="1" y="2"/>
                      <a:pt x="1" y="2"/>
                      <a:pt x="1" y="2"/>
                    </a:cubicBezTo>
                    <a:cubicBezTo>
                      <a:pt x="1" y="2"/>
                      <a:pt x="1" y="2"/>
                      <a:pt x="1" y="2"/>
                    </a:cubicBezTo>
                    <a:moveTo>
                      <a:pt x="0" y="0"/>
                    </a:moveTo>
                    <a:cubicBezTo>
                      <a:pt x="0" y="0"/>
                      <a:pt x="0" y="0"/>
                      <a:pt x="0" y="0"/>
                    </a:cubicBezTo>
                    <a:cubicBezTo>
                      <a:pt x="1" y="0"/>
                      <a:pt x="1" y="1"/>
                      <a:pt x="1" y="2"/>
                    </a:cubicBezTo>
                    <a:cubicBezTo>
                      <a:pt x="1" y="1"/>
                      <a:pt x="1"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08" name="Freeform 44"/>
              <p:cNvSpPr>
                <a:spLocks/>
              </p:cNvSpPr>
              <p:nvPr/>
            </p:nvSpPr>
            <p:spPr bwMode="auto">
              <a:xfrm>
                <a:off x="4044" y="1372"/>
                <a:ext cx="48" cy="2037"/>
              </a:xfrm>
              <a:custGeom>
                <a:avLst/>
                <a:gdLst>
                  <a:gd name="T0" fmla="*/ 15925248 w 2"/>
                  <a:gd name="T1" fmla="*/ 0 h 87"/>
                  <a:gd name="T2" fmla="*/ 0 w 2"/>
                  <a:gd name="T3" fmla="*/ 6918354 h 87"/>
                  <a:gd name="T4" fmla="*/ 7962624 w 2"/>
                  <a:gd name="T5" fmla="*/ 21037387 h 87"/>
                  <a:gd name="T6" fmla="*/ 7962624 w 2"/>
                  <a:gd name="T7" fmla="*/ 21037387 h 87"/>
                  <a:gd name="T8" fmla="*/ 7962624 w 2"/>
                  <a:gd name="T9" fmla="*/ 21037387 h 87"/>
                  <a:gd name="T10" fmla="*/ 7962624 w 2"/>
                  <a:gd name="T11" fmla="*/ 21037387 h 87"/>
                  <a:gd name="T12" fmla="*/ 7962624 w 2"/>
                  <a:gd name="T13" fmla="*/ 605261302 h 87"/>
                  <a:gd name="T14" fmla="*/ 7962624 w 2"/>
                  <a:gd name="T15" fmla="*/ 605261302 h 87"/>
                  <a:gd name="T16" fmla="*/ 7962624 w 2"/>
                  <a:gd name="T17" fmla="*/ 612179680 h 87"/>
                  <a:gd name="T18" fmla="*/ 15925248 w 2"/>
                  <a:gd name="T19" fmla="*/ 598048028 h 87"/>
                  <a:gd name="T20" fmla="*/ 15925248 w 2"/>
                  <a:gd name="T21" fmla="*/ 591142270 h 87"/>
                  <a:gd name="T22" fmla="*/ 15925248 w 2"/>
                  <a:gd name="T23" fmla="*/ 14119032 h 87"/>
                  <a:gd name="T24" fmla="*/ 15925248 w 2"/>
                  <a:gd name="T25" fmla="*/ 14119032 h 87"/>
                  <a:gd name="T26" fmla="*/ 15925248 w 2"/>
                  <a:gd name="T27" fmla="*/ 14119032 h 87"/>
                  <a:gd name="T28" fmla="*/ 15925248 w 2"/>
                  <a:gd name="T29" fmla="*/ 14119032 h 87"/>
                  <a:gd name="T30" fmla="*/ 15925248 w 2"/>
                  <a:gd name="T31" fmla="*/ 0 h 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 h="87">
                    <a:moveTo>
                      <a:pt x="2" y="0"/>
                    </a:moveTo>
                    <a:cubicBezTo>
                      <a:pt x="0" y="1"/>
                      <a:pt x="0" y="1"/>
                      <a:pt x="0" y="1"/>
                    </a:cubicBezTo>
                    <a:cubicBezTo>
                      <a:pt x="1" y="1"/>
                      <a:pt x="1" y="2"/>
                      <a:pt x="1" y="3"/>
                    </a:cubicBezTo>
                    <a:cubicBezTo>
                      <a:pt x="1" y="3"/>
                      <a:pt x="1" y="3"/>
                      <a:pt x="1" y="3"/>
                    </a:cubicBezTo>
                    <a:cubicBezTo>
                      <a:pt x="1" y="3"/>
                      <a:pt x="1" y="3"/>
                      <a:pt x="1" y="3"/>
                    </a:cubicBezTo>
                    <a:cubicBezTo>
                      <a:pt x="1" y="3"/>
                      <a:pt x="1" y="3"/>
                      <a:pt x="1" y="3"/>
                    </a:cubicBezTo>
                    <a:cubicBezTo>
                      <a:pt x="1" y="86"/>
                      <a:pt x="1" y="86"/>
                      <a:pt x="1" y="86"/>
                    </a:cubicBezTo>
                    <a:cubicBezTo>
                      <a:pt x="1" y="86"/>
                      <a:pt x="1" y="86"/>
                      <a:pt x="1" y="86"/>
                    </a:cubicBezTo>
                    <a:cubicBezTo>
                      <a:pt x="1" y="86"/>
                      <a:pt x="1" y="87"/>
                      <a:pt x="1" y="87"/>
                    </a:cubicBezTo>
                    <a:cubicBezTo>
                      <a:pt x="2" y="87"/>
                      <a:pt x="2" y="86"/>
                      <a:pt x="2" y="85"/>
                    </a:cubicBezTo>
                    <a:cubicBezTo>
                      <a:pt x="2" y="84"/>
                      <a:pt x="2" y="84"/>
                      <a:pt x="2" y="84"/>
                    </a:cubicBezTo>
                    <a:cubicBezTo>
                      <a:pt x="2" y="2"/>
                      <a:pt x="2" y="2"/>
                      <a:pt x="2" y="2"/>
                    </a:cubicBezTo>
                    <a:cubicBezTo>
                      <a:pt x="2" y="2"/>
                      <a:pt x="2" y="2"/>
                      <a:pt x="2" y="2"/>
                    </a:cubicBezTo>
                    <a:cubicBezTo>
                      <a:pt x="2" y="2"/>
                      <a:pt x="2" y="2"/>
                      <a:pt x="2" y="2"/>
                    </a:cubicBezTo>
                    <a:cubicBezTo>
                      <a:pt x="2" y="2"/>
                      <a:pt x="2" y="2"/>
                      <a:pt x="2" y="2"/>
                    </a:cubicBezTo>
                    <a:cubicBezTo>
                      <a:pt x="2" y="1"/>
                      <a:pt x="2" y="1"/>
                      <a:pt x="2" y="0"/>
                    </a:cubicBezTo>
                  </a:path>
                </a:pathLst>
              </a:custGeom>
              <a:solidFill>
                <a:srgbClr val="A9AA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09" name="Freeform 45"/>
              <p:cNvSpPr>
                <a:spLocks/>
              </p:cNvSpPr>
              <p:nvPr/>
            </p:nvSpPr>
            <p:spPr bwMode="auto">
              <a:xfrm>
                <a:off x="4353" y="1161"/>
                <a:ext cx="71" cy="2061"/>
              </a:xfrm>
              <a:custGeom>
                <a:avLst/>
                <a:gdLst>
                  <a:gd name="T0" fmla="*/ 14740452 w 3"/>
                  <a:gd name="T1" fmla="*/ 0 h 88"/>
                  <a:gd name="T2" fmla="*/ 0 w 3"/>
                  <a:gd name="T3" fmla="*/ 6924492 h 88"/>
                  <a:gd name="T4" fmla="*/ 0 w 3"/>
                  <a:gd name="T5" fmla="*/ 6924492 h 88"/>
                  <a:gd name="T6" fmla="*/ 14740452 w 3"/>
                  <a:gd name="T7" fmla="*/ 21055410 h 88"/>
                  <a:gd name="T8" fmla="*/ 14740452 w 3"/>
                  <a:gd name="T9" fmla="*/ 620101993 h 88"/>
                  <a:gd name="T10" fmla="*/ 22270026 w 3"/>
                  <a:gd name="T11" fmla="*/ 605957912 h 88"/>
                  <a:gd name="T12" fmla="*/ 22270026 w 3"/>
                  <a:gd name="T13" fmla="*/ 21055410 h 88"/>
                  <a:gd name="T14" fmla="*/ 22270026 w 3"/>
                  <a:gd name="T15" fmla="*/ 21055410 h 88"/>
                  <a:gd name="T16" fmla="*/ 22270026 w 3"/>
                  <a:gd name="T17" fmla="*/ 21055410 h 88"/>
                  <a:gd name="T18" fmla="*/ 22270026 w 3"/>
                  <a:gd name="T19" fmla="*/ 21055410 h 88"/>
                  <a:gd name="T20" fmla="*/ 14740452 w 3"/>
                  <a:gd name="T21" fmla="*/ 0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88">
                    <a:moveTo>
                      <a:pt x="2" y="0"/>
                    </a:moveTo>
                    <a:cubicBezTo>
                      <a:pt x="0" y="1"/>
                      <a:pt x="0" y="1"/>
                      <a:pt x="0" y="1"/>
                    </a:cubicBezTo>
                    <a:cubicBezTo>
                      <a:pt x="0" y="1"/>
                      <a:pt x="0" y="1"/>
                      <a:pt x="0" y="1"/>
                    </a:cubicBezTo>
                    <a:cubicBezTo>
                      <a:pt x="1" y="2"/>
                      <a:pt x="2" y="3"/>
                      <a:pt x="2" y="3"/>
                    </a:cubicBezTo>
                    <a:cubicBezTo>
                      <a:pt x="2" y="88"/>
                      <a:pt x="2" y="88"/>
                      <a:pt x="2" y="88"/>
                    </a:cubicBezTo>
                    <a:cubicBezTo>
                      <a:pt x="2" y="88"/>
                      <a:pt x="3" y="87"/>
                      <a:pt x="3" y="86"/>
                    </a:cubicBezTo>
                    <a:cubicBezTo>
                      <a:pt x="3" y="3"/>
                      <a:pt x="3" y="3"/>
                      <a:pt x="3" y="3"/>
                    </a:cubicBezTo>
                    <a:cubicBezTo>
                      <a:pt x="3" y="3"/>
                      <a:pt x="3" y="3"/>
                      <a:pt x="3" y="3"/>
                    </a:cubicBezTo>
                    <a:cubicBezTo>
                      <a:pt x="3" y="3"/>
                      <a:pt x="3" y="3"/>
                      <a:pt x="3" y="3"/>
                    </a:cubicBezTo>
                    <a:cubicBezTo>
                      <a:pt x="3" y="3"/>
                      <a:pt x="3" y="3"/>
                      <a:pt x="3" y="3"/>
                    </a:cubicBezTo>
                    <a:cubicBezTo>
                      <a:pt x="3" y="2"/>
                      <a:pt x="3" y="1"/>
                      <a:pt x="2" y="0"/>
                    </a:cubicBezTo>
                  </a:path>
                </a:pathLst>
              </a:custGeom>
              <a:solidFill>
                <a:srgbClr val="A9AA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grpSp>
          <p:nvGrpSpPr>
            <p:cNvPr id="89" name="组合 1299"/>
            <p:cNvGrpSpPr>
              <a:grpSpLocks/>
            </p:cNvGrpSpPr>
            <p:nvPr/>
          </p:nvGrpSpPr>
          <p:grpSpPr bwMode="auto">
            <a:xfrm>
              <a:off x="1052282" y="2775285"/>
              <a:ext cx="773728" cy="766428"/>
              <a:chOff x="2417763" y="2116138"/>
              <a:chExt cx="504825" cy="500063"/>
            </a:xfrm>
            <a:solidFill>
              <a:srgbClr val="FFFFFF"/>
            </a:solidFill>
            <a:scene3d>
              <a:camera prst="orthographicFront">
                <a:rot lat="3000000" lon="2400000" rev="0"/>
              </a:camera>
              <a:lightRig rig="threePt" dir="t"/>
            </a:scene3d>
          </p:grpSpPr>
          <p:sp>
            <p:nvSpPr>
              <p:cNvPr id="90" name="Freeform 861"/>
              <p:cNvSpPr>
                <a:spLocks/>
              </p:cNvSpPr>
              <p:nvPr/>
            </p:nvSpPr>
            <p:spPr bwMode="auto">
              <a:xfrm>
                <a:off x="2417763" y="2254251"/>
                <a:ext cx="504825" cy="361950"/>
              </a:xfrm>
              <a:custGeom>
                <a:avLst/>
                <a:gdLst>
                  <a:gd name="T0" fmla="*/ 2147483646 w 254"/>
                  <a:gd name="T1" fmla="*/ 2147483646 h 182"/>
                  <a:gd name="T2" fmla="*/ 2147483646 w 254"/>
                  <a:gd name="T3" fmla="*/ 2147483646 h 182"/>
                  <a:gd name="T4" fmla="*/ 2147483646 w 254"/>
                  <a:gd name="T5" fmla="*/ 2147483646 h 182"/>
                  <a:gd name="T6" fmla="*/ 2147483646 w 254"/>
                  <a:gd name="T7" fmla="*/ 2147483646 h 182"/>
                  <a:gd name="T8" fmla="*/ 0 w 254"/>
                  <a:gd name="T9" fmla="*/ 2147483646 h 182"/>
                  <a:gd name="T10" fmla="*/ 0 w 254"/>
                  <a:gd name="T11" fmla="*/ 2147483646 h 182"/>
                  <a:gd name="T12" fmla="*/ 2147483646 w 254"/>
                  <a:gd name="T13" fmla="*/ 0 h 182"/>
                  <a:gd name="T14" fmla="*/ 2147483646 w 254"/>
                  <a:gd name="T15" fmla="*/ 0 h 182"/>
                  <a:gd name="T16" fmla="*/ 2147483646 w 254"/>
                  <a:gd name="T17" fmla="*/ 2147483646 h 182"/>
                  <a:gd name="T18" fmla="*/ 2147483646 w 254"/>
                  <a:gd name="T19" fmla="*/ 2147483646 h 182"/>
                  <a:gd name="T20" fmla="*/ 2147483646 w 254"/>
                  <a:gd name="T21" fmla="*/ 2147483646 h 182"/>
                  <a:gd name="T22" fmla="*/ 2147483646 w 254"/>
                  <a:gd name="T23" fmla="*/ 2147483646 h 182"/>
                  <a:gd name="T24" fmla="*/ 2147483646 w 254"/>
                  <a:gd name="T25" fmla="*/ 2147483646 h 182"/>
                  <a:gd name="T26" fmla="*/ 2147483646 w 254"/>
                  <a:gd name="T27" fmla="*/ 2147483646 h 182"/>
                  <a:gd name="T28" fmla="*/ 2147483646 w 254"/>
                  <a:gd name="T29" fmla="*/ 2147483646 h 182"/>
                  <a:gd name="T30" fmla="*/ 2147483646 w 254"/>
                  <a:gd name="T31" fmla="*/ 2147483646 h 182"/>
                  <a:gd name="T32" fmla="*/ 2147483646 w 254"/>
                  <a:gd name="T33" fmla="*/ 2147483646 h 182"/>
                  <a:gd name="T34" fmla="*/ 2147483646 w 254"/>
                  <a:gd name="T35" fmla="*/ 2147483646 h 182"/>
                  <a:gd name="T36" fmla="*/ 2147483646 w 254"/>
                  <a:gd name="T37" fmla="*/ 0 h 182"/>
                  <a:gd name="T38" fmla="*/ 2147483646 w 254"/>
                  <a:gd name="T39" fmla="*/ 0 h 182"/>
                  <a:gd name="T40" fmla="*/ 2147483646 w 254"/>
                  <a:gd name="T41" fmla="*/ 2147483646 h 18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54" h="182">
                    <a:moveTo>
                      <a:pt x="254" y="21"/>
                    </a:moveTo>
                    <a:cubicBezTo>
                      <a:pt x="254" y="161"/>
                      <a:pt x="254" y="161"/>
                      <a:pt x="254" y="161"/>
                    </a:cubicBezTo>
                    <a:cubicBezTo>
                      <a:pt x="254" y="173"/>
                      <a:pt x="245" y="182"/>
                      <a:pt x="233" y="182"/>
                    </a:cubicBezTo>
                    <a:cubicBezTo>
                      <a:pt x="21" y="182"/>
                      <a:pt x="21" y="182"/>
                      <a:pt x="21" y="182"/>
                    </a:cubicBezTo>
                    <a:cubicBezTo>
                      <a:pt x="9" y="182"/>
                      <a:pt x="0" y="173"/>
                      <a:pt x="0" y="161"/>
                    </a:cubicBezTo>
                    <a:cubicBezTo>
                      <a:pt x="0" y="21"/>
                      <a:pt x="0" y="21"/>
                      <a:pt x="0" y="21"/>
                    </a:cubicBezTo>
                    <a:cubicBezTo>
                      <a:pt x="0" y="9"/>
                      <a:pt x="9" y="0"/>
                      <a:pt x="21" y="0"/>
                    </a:cubicBezTo>
                    <a:cubicBezTo>
                      <a:pt x="67" y="0"/>
                      <a:pt x="67" y="0"/>
                      <a:pt x="67" y="0"/>
                    </a:cubicBezTo>
                    <a:cubicBezTo>
                      <a:pt x="67" y="13"/>
                      <a:pt x="67" y="13"/>
                      <a:pt x="67" y="13"/>
                    </a:cubicBezTo>
                    <a:cubicBezTo>
                      <a:pt x="34" y="13"/>
                      <a:pt x="34" y="13"/>
                      <a:pt x="34" y="13"/>
                    </a:cubicBezTo>
                    <a:cubicBezTo>
                      <a:pt x="24" y="13"/>
                      <a:pt x="16" y="21"/>
                      <a:pt x="16" y="31"/>
                    </a:cubicBezTo>
                    <a:cubicBezTo>
                      <a:pt x="16" y="151"/>
                      <a:pt x="16" y="151"/>
                      <a:pt x="16" y="151"/>
                    </a:cubicBezTo>
                    <a:cubicBezTo>
                      <a:pt x="16" y="161"/>
                      <a:pt x="24" y="169"/>
                      <a:pt x="34" y="169"/>
                    </a:cubicBezTo>
                    <a:cubicBezTo>
                      <a:pt x="220" y="169"/>
                      <a:pt x="220" y="169"/>
                      <a:pt x="220" y="169"/>
                    </a:cubicBezTo>
                    <a:cubicBezTo>
                      <a:pt x="230" y="169"/>
                      <a:pt x="238" y="161"/>
                      <a:pt x="238" y="151"/>
                    </a:cubicBezTo>
                    <a:cubicBezTo>
                      <a:pt x="238" y="31"/>
                      <a:pt x="238" y="31"/>
                      <a:pt x="238" y="31"/>
                    </a:cubicBezTo>
                    <a:cubicBezTo>
                      <a:pt x="238" y="21"/>
                      <a:pt x="230" y="13"/>
                      <a:pt x="220" y="13"/>
                    </a:cubicBezTo>
                    <a:cubicBezTo>
                      <a:pt x="187" y="13"/>
                      <a:pt x="187" y="13"/>
                      <a:pt x="187" y="13"/>
                    </a:cubicBezTo>
                    <a:cubicBezTo>
                      <a:pt x="187" y="0"/>
                      <a:pt x="187" y="0"/>
                      <a:pt x="187" y="0"/>
                    </a:cubicBezTo>
                    <a:cubicBezTo>
                      <a:pt x="233" y="0"/>
                      <a:pt x="233" y="0"/>
                      <a:pt x="233" y="0"/>
                    </a:cubicBezTo>
                    <a:cubicBezTo>
                      <a:pt x="245" y="0"/>
                      <a:pt x="254" y="9"/>
                      <a:pt x="254"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91" name="Rectangle 862"/>
              <p:cNvSpPr>
                <a:spLocks noChangeArrowheads="1"/>
              </p:cNvSpPr>
              <p:nvPr/>
            </p:nvSpPr>
            <p:spPr bwMode="auto">
              <a:xfrm>
                <a:off x="2686051" y="2381251"/>
                <a:ext cx="1666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endParaRPr lang="zh-CN" altLang="en-US" sz="1350"/>
              </a:p>
            </p:txBody>
          </p:sp>
          <p:sp>
            <p:nvSpPr>
              <p:cNvPr id="92" name="Rectangle 863"/>
              <p:cNvSpPr>
                <a:spLocks noChangeArrowheads="1"/>
              </p:cNvSpPr>
              <p:nvPr/>
            </p:nvSpPr>
            <p:spPr bwMode="auto">
              <a:xfrm>
                <a:off x="2784476" y="2473326"/>
                <a:ext cx="68263"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endParaRPr lang="zh-CN" altLang="en-US" sz="1350"/>
              </a:p>
            </p:txBody>
          </p:sp>
          <p:sp>
            <p:nvSpPr>
              <p:cNvPr id="93" name="Rectangle 864"/>
              <p:cNvSpPr>
                <a:spLocks noChangeArrowheads="1"/>
              </p:cNvSpPr>
              <p:nvPr/>
            </p:nvSpPr>
            <p:spPr bwMode="auto">
              <a:xfrm>
                <a:off x="2784476" y="2519363"/>
                <a:ext cx="6667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endParaRPr lang="zh-CN" altLang="en-US" sz="1350"/>
              </a:p>
            </p:txBody>
          </p:sp>
          <p:sp>
            <p:nvSpPr>
              <p:cNvPr id="94" name="Rectangle 865"/>
              <p:cNvSpPr>
                <a:spLocks noChangeArrowheads="1"/>
              </p:cNvSpPr>
              <p:nvPr/>
            </p:nvSpPr>
            <p:spPr bwMode="auto">
              <a:xfrm>
                <a:off x="2684463" y="2427288"/>
                <a:ext cx="166688"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endParaRPr lang="zh-CN" altLang="en-US" sz="1350"/>
              </a:p>
            </p:txBody>
          </p:sp>
          <p:sp>
            <p:nvSpPr>
              <p:cNvPr id="95" name="Rectangle 866"/>
              <p:cNvSpPr>
                <a:spLocks noChangeArrowheads="1"/>
              </p:cNvSpPr>
              <p:nvPr/>
            </p:nvSpPr>
            <p:spPr bwMode="auto">
              <a:xfrm>
                <a:off x="2573338" y="2244726"/>
                <a:ext cx="193675" cy="619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endParaRPr lang="zh-CN" altLang="en-US" sz="1350"/>
              </a:p>
            </p:txBody>
          </p:sp>
          <p:sp>
            <p:nvSpPr>
              <p:cNvPr id="96" name="Rectangle 867"/>
              <p:cNvSpPr>
                <a:spLocks noChangeArrowheads="1"/>
              </p:cNvSpPr>
              <p:nvPr/>
            </p:nvSpPr>
            <p:spPr bwMode="auto">
              <a:xfrm>
                <a:off x="2573338" y="2222501"/>
                <a:ext cx="193675"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endParaRPr lang="zh-CN" altLang="en-US" sz="1350"/>
              </a:p>
            </p:txBody>
          </p:sp>
          <p:sp>
            <p:nvSpPr>
              <p:cNvPr id="97" name="Freeform 868"/>
              <p:cNvSpPr>
                <a:spLocks noEditPoints="1"/>
              </p:cNvSpPr>
              <p:nvPr/>
            </p:nvSpPr>
            <p:spPr bwMode="auto">
              <a:xfrm>
                <a:off x="2573338" y="2116138"/>
                <a:ext cx="193675" cy="98425"/>
              </a:xfrm>
              <a:custGeom>
                <a:avLst/>
                <a:gdLst>
                  <a:gd name="T0" fmla="*/ 2147483646 w 98"/>
                  <a:gd name="T1" fmla="*/ 2147483646 h 49"/>
                  <a:gd name="T2" fmla="*/ 2147483646 w 98"/>
                  <a:gd name="T3" fmla="*/ 2147483646 h 49"/>
                  <a:gd name="T4" fmla="*/ 0 w 98"/>
                  <a:gd name="T5" fmla="*/ 2147483646 h 49"/>
                  <a:gd name="T6" fmla="*/ 0 w 98"/>
                  <a:gd name="T7" fmla="*/ 2147483646 h 49"/>
                  <a:gd name="T8" fmla="*/ 2147483646 w 98"/>
                  <a:gd name="T9" fmla="*/ 2147483646 h 49"/>
                  <a:gd name="T10" fmla="*/ 2147483646 w 98"/>
                  <a:gd name="T11" fmla="*/ 2147483646 h 49"/>
                  <a:gd name="T12" fmla="*/ 2147483646 w 98"/>
                  <a:gd name="T13" fmla="*/ 0 h 49"/>
                  <a:gd name="T14" fmla="*/ 2147483646 w 98"/>
                  <a:gd name="T15" fmla="*/ 2147483646 h 49"/>
                  <a:gd name="T16" fmla="*/ 2147483646 w 98"/>
                  <a:gd name="T17" fmla="*/ 2147483646 h 49"/>
                  <a:gd name="T18" fmla="*/ 2147483646 w 98"/>
                  <a:gd name="T19" fmla="*/ 2147483646 h 49"/>
                  <a:gd name="T20" fmla="*/ 2147483646 w 98"/>
                  <a:gd name="T21" fmla="*/ 2147483646 h 49"/>
                  <a:gd name="T22" fmla="*/ 2147483646 w 98"/>
                  <a:gd name="T23" fmla="*/ 2147483646 h 49"/>
                  <a:gd name="T24" fmla="*/ 2147483646 w 98"/>
                  <a:gd name="T25" fmla="*/ 2147483646 h 49"/>
                  <a:gd name="T26" fmla="*/ 2147483646 w 98"/>
                  <a:gd name="T27" fmla="*/ 2147483646 h 49"/>
                  <a:gd name="T28" fmla="*/ 2147483646 w 98"/>
                  <a:gd name="T29" fmla="*/ 2147483646 h 4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8" h="49">
                    <a:moveTo>
                      <a:pt x="98" y="29"/>
                    </a:moveTo>
                    <a:cubicBezTo>
                      <a:pt x="98" y="49"/>
                      <a:pt x="98" y="49"/>
                      <a:pt x="98" y="49"/>
                    </a:cubicBezTo>
                    <a:cubicBezTo>
                      <a:pt x="0" y="49"/>
                      <a:pt x="0" y="49"/>
                      <a:pt x="0" y="49"/>
                    </a:cubicBezTo>
                    <a:cubicBezTo>
                      <a:pt x="0" y="29"/>
                      <a:pt x="0" y="29"/>
                      <a:pt x="0" y="29"/>
                    </a:cubicBezTo>
                    <a:cubicBezTo>
                      <a:pt x="29" y="29"/>
                      <a:pt x="29" y="29"/>
                      <a:pt x="29" y="29"/>
                    </a:cubicBezTo>
                    <a:cubicBezTo>
                      <a:pt x="29" y="20"/>
                      <a:pt x="29" y="20"/>
                      <a:pt x="29" y="20"/>
                    </a:cubicBezTo>
                    <a:cubicBezTo>
                      <a:pt x="29" y="9"/>
                      <a:pt x="38" y="0"/>
                      <a:pt x="49" y="0"/>
                    </a:cubicBezTo>
                    <a:cubicBezTo>
                      <a:pt x="60" y="0"/>
                      <a:pt x="69" y="9"/>
                      <a:pt x="69" y="20"/>
                    </a:cubicBezTo>
                    <a:cubicBezTo>
                      <a:pt x="69" y="29"/>
                      <a:pt x="69" y="29"/>
                      <a:pt x="69" y="29"/>
                    </a:cubicBezTo>
                    <a:lnTo>
                      <a:pt x="98" y="29"/>
                    </a:lnTo>
                    <a:close/>
                    <a:moveTo>
                      <a:pt x="57" y="17"/>
                    </a:moveTo>
                    <a:cubicBezTo>
                      <a:pt x="57" y="12"/>
                      <a:pt x="53" y="9"/>
                      <a:pt x="49" y="9"/>
                    </a:cubicBezTo>
                    <a:cubicBezTo>
                      <a:pt x="45" y="9"/>
                      <a:pt x="41" y="12"/>
                      <a:pt x="41" y="17"/>
                    </a:cubicBezTo>
                    <a:cubicBezTo>
                      <a:pt x="41" y="21"/>
                      <a:pt x="45" y="25"/>
                      <a:pt x="49" y="25"/>
                    </a:cubicBezTo>
                    <a:cubicBezTo>
                      <a:pt x="53" y="25"/>
                      <a:pt x="57" y="21"/>
                      <a:pt x="57"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98" name="Freeform 869"/>
              <p:cNvSpPr>
                <a:spLocks/>
              </p:cNvSpPr>
              <p:nvPr/>
            </p:nvSpPr>
            <p:spPr bwMode="auto">
              <a:xfrm>
                <a:off x="2508251" y="2416176"/>
                <a:ext cx="128588" cy="101600"/>
              </a:xfrm>
              <a:custGeom>
                <a:avLst/>
                <a:gdLst>
                  <a:gd name="T0" fmla="*/ 2147483646 w 64"/>
                  <a:gd name="T1" fmla="*/ 2147483646 h 51"/>
                  <a:gd name="T2" fmla="*/ 2147483646 w 64"/>
                  <a:gd name="T3" fmla="*/ 2147483646 h 51"/>
                  <a:gd name="T4" fmla="*/ 2147483646 w 64"/>
                  <a:gd name="T5" fmla="*/ 2147483646 h 51"/>
                  <a:gd name="T6" fmla="*/ 2147483646 w 64"/>
                  <a:gd name="T7" fmla="*/ 2147483646 h 51"/>
                  <a:gd name="T8" fmla="*/ 0 w 64"/>
                  <a:gd name="T9" fmla="*/ 2147483646 h 51"/>
                  <a:gd name="T10" fmla="*/ 0 w 64"/>
                  <a:gd name="T11" fmla="*/ 2147483646 h 51"/>
                  <a:gd name="T12" fmla="*/ 2147483646 w 64"/>
                  <a:gd name="T13" fmla="*/ 0 h 51"/>
                  <a:gd name="T14" fmla="*/ 2147483646 w 64"/>
                  <a:gd name="T15" fmla="*/ 2147483646 h 51"/>
                  <a:gd name="T16" fmla="*/ 2147483646 w 64"/>
                  <a:gd name="T17" fmla="*/ 0 h 51"/>
                  <a:gd name="T18" fmla="*/ 2147483646 w 64"/>
                  <a:gd name="T19" fmla="*/ 2147483646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4" h="51">
                    <a:moveTo>
                      <a:pt x="64" y="22"/>
                    </a:moveTo>
                    <a:cubicBezTo>
                      <a:pt x="64" y="45"/>
                      <a:pt x="64" y="51"/>
                      <a:pt x="64" y="51"/>
                    </a:cubicBezTo>
                    <a:cubicBezTo>
                      <a:pt x="40" y="51"/>
                      <a:pt x="40" y="51"/>
                      <a:pt x="40" y="51"/>
                    </a:cubicBezTo>
                    <a:cubicBezTo>
                      <a:pt x="24" y="51"/>
                      <a:pt x="24" y="51"/>
                      <a:pt x="24" y="51"/>
                    </a:cubicBezTo>
                    <a:cubicBezTo>
                      <a:pt x="0" y="51"/>
                      <a:pt x="0" y="51"/>
                      <a:pt x="0" y="51"/>
                    </a:cubicBezTo>
                    <a:cubicBezTo>
                      <a:pt x="0" y="51"/>
                      <a:pt x="0" y="45"/>
                      <a:pt x="0" y="22"/>
                    </a:cubicBezTo>
                    <a:cubicBezTo>
                      <a:pt x="0" y="8"/>
                      <a:pt x="10" y="2"/>
                      <a:pt x="19" y="0"/>
                    </a:cubicBezTo>
                    <a:cubicBezTo>
                      <a:pt x="32" y="35"/>
                      <a:pt x="32" y="35"/>
                      <a:pt x="32" y="35"/>
                    </a:cubicBezTo>
                    <a:cubicBezTo>
                      <a:pt x="45" y="0"/>
                      <a:pt x="45" y="0"/>
                      <a:pt x="45" y="0"/>
                    </a:cubicBezTo>
                    <a:cubicBezTo>
                      <a:pt x="54" y="2"/>
                      <a:pt x="64" y="8"/>
                      <a:pt x="6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99" name="Freeform 870"/>
              <p:cNvSpPr>
                <a:spLocks/>
              </p:cNvSpPr>
              <p:nvPr/>
            </p:nvSpPr>
            <p:spPr bwMode="auto">
              <a:xfrm>
                <a:off x="2549526" y="2354263"/>
                <a:ext cx="47625" cy="61913"/>
              </a:xfrm>
              <a:custGeom>
                <a:avLst/>
                <a:gdLst>
                  <a:gd name="T0" fmla="*/ 2147483646 w 24"/>
                  <a:gd name="T1" fmla="*/ 0 h 31"/>
                  <a:gd name="T2" fmla="*/ 2147483646 w 24"/>
                  <a:gd name="T3" fmla="*/ 2147483646 h 31"/>
                  <a:gd name="T4" fmla="*/ 2147483646 w 24"/>
                  <a:gd name="T5" fmla="*/ 2147483646 h 31"/>
                  <a:gd name="T6" fmla="*/ 0 w 24"/>
                  <a:gd name="T7" fmla="*/ 2147483646 h 31"/>
                  <a:gd name="T8" fmla="*/ 2147483646 w 2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31">
                    <a:moveTo>
                      <a:pt x="12" y="0"/>
                    </a:moveTo>
                    <a:cubicBezTo>
                      <a:pt x="21" y="0"/>
                      <a:pt x="24" y="7"/>
                      <a:pt x="24" y="16"/>
                    </a:cubicBezTo>
                    <a:cubicBezTo>
                      <a:pt x="24" y="24"/>
                      <a:pt x="17" y="31"/>
                      <a:pt x="12" y="31"/>
                    </a:cubicBezTo>
                    <a:cubicBezTo>
                      <a:pt x="7" y="31"/>
                      <a:pt x="0" y="24"/>
                      <a:pt x="0" y="16"/>
                    </a:cubicBezTo>
                    <a:cubicBezTo>
                      <a:pt x="0" y="7"/>
                      <a:pt x="2" y="0"/>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00" name="Freeform 871"/>
              <p:cNvSpPr>
                <a:spLocks/>
              </p:cNvSpPr>
              <p:nvPr/>
            </p:nvSpPr>
            <p:spPr bwMode="auto">
              <a:xfrm>
                <a:off x="2565401" y="2420938"/>
                <a:ext cx="17463" cy="50800"/>
              </a:xfrm>
              <a:custGeom>
                <a:avLst/>
                <a:gdLst>
                  <a:gd name="T0" fmla="*/ 2147483646 w 11"/>
                  <a:gd name="T1" fmla="*/ 0 h 32"/>
                  <a:gd name="T2" fmla="*/ 2147483646 w 11"/>
                  <a:gd name="T3" fmla="*/ 2147483646 h 32"/>
                  <a:gd name="T4" fmla="*/ 2147483646 w 11"/>
                  <a:gd name="T5" fmla="*/ 2147483646 h 32"/>
                  <a:gd name="T6" fmla="*/ 0 w 11"/>
                  <a:gd name="T7" fmla="*/ 2147483646 h 32"/>
                  <a:gd name="T8" fmla="*/ 2147483646 w 11"/>
                  <a:gd name="T9" fmla="*/ 0 h 32"/>
                  <a:gd name="T10" fmla="*/ 2147483646 w 11"/>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32">
                    <a:moveTo>
                      <a:pt x="6" y="0"/>
                    </a:moveTo>
                    <a:lnTo>
                      <a:pt x="11" y="15"/>
                    </a:lnTo>
                    <a:lnTo>
                      <a:pt x="5" y="32"/>
                    </a:lnTo>
                    <a:lnTo>
                      <a:pt x="0" y="15"/>
                    </a:lnTo>
                    <a:lnTo>
                      <a:pt x="3" y="0"/>
                    </a:ln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grpSp>
      </p:grpSp>
      <p:grpSp>
        <p:nvGrpSpPr>
          <p:cNvPr id="110" name="组合 109"/>
          <p:cNvGrpSpPr>
            <a:grpSpLocks/>
          </p:cNvGrpSpPr>
          <p:nvPr/>
        </p:nvGrpSpPr>
        <p:grpSpPr bwMode="auto">
          <a:xfrm>
            <a:off x="573881" y="3668318"/>
            <a:ext cx="2152650" cy="874300"/>
            <a:chOff x="762914" y="5030415"/>
            <a:chExt cx="2871487" cy="1166412"/>
          </a:xfrm>
        </p:grpSpPr>
        <p:sp>
          <p:nvSpPr>
            <p:cNvPr id="111" name="文本框 110"/>
            <p:cNvSpPr txBox="1"/>
            <p:nvPr/>
          </p:nvSpPr>
          <p:spPr>
            <a:xfrm>
              <a:off x="1271142" y="5030415"/>
              <a:ext cx="1855031" cy="369547"/>
            </a:xfrm>
            <a:prstGeom prst="rect">
              <a:avLst/>
            </a:prstGeom>
            <a:noFill/>
          </p:spPr>
          <p:txBody>
            <a:bodyPr>
              <a:spAutoFit/>
            </a:bodyPr>
            <a:lstStyle/>
            <a:p>
              <a:pPr algn="ctr">
                <a:defRPr/>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12" name="矩形 111"/>
            <p:cNvSpPr/>
            <p:nvPr/>
          </p:nvSpPr>
          <p:spPr>
            <a:xfrm>
              <a:off x="762914" y="5408460"/>
              <a:ext cx="2871487" cy="788367"/>
            </a:xfrm>
            <a:prstGeom prst="rect">
              <a:avLst/>
            </a:prstGeom>
            <a:noFill/>
          </p:spPr>
          <p:txBody>
            <a:bodyPr>
              <a:spAutoFit/>
            </a:bodyPr>
            <a:lstStyle/>
            <a:p>
              <a:pPr algn="ctr">
                <a:lnSpc>
                  <a:spcPct val="120000"/>
                </a:lnSpc>
                <a:defRPr/>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企业税务会计在多种纳税方案中通过事先筹划，合理安排公司筹资、投资、经营、利润分配等财务活动</a:t>
              </a:r>
            </a:p>
          </p:txBody>
        </p:sp>
      </p:grpSp>
      <p:grpSp>
        <p:nvGrpSpPr>
          <p:cNvPr id="113" name="组合 112"/>
          <p:cNvGrpSpPr>
            <a:grpSpLocks/>
          </p:cNvGrpSpPr>
          <p:nvPr/>
        </p:nvGrpSpPr>
        <p:grpSpPr bwMode="auto">
          <a:xfrm>
            <a:off x="3811191" y="1131094"/>
            <a:ext cx="1521619" cy="2378869"/>
            <a:chOff x="3779838" y="1581150"/>
            <a:chExt cx="2137420" cy="3343276"/>
          </a:xfrm>
        </p:grpSpPr>
        <p:grpSp>
          <p:nvGrpSpPr>
            <p:cNvPr id="114" name="Group 36"/>
            <p:cNvGrpSpPr>
              <a:grpSpLocks noChangeAspect="1"/>
            </p:cNvGrpSpPr>
            <p:nvPr/>
          </p:nvGrpSpPr>
          <p:grpSpPr bwMode="auto">
            <a:xfrm>
              <a:off x="3779838" y="1581150"/>
              <a:ext cx="2137420" cy="3343276"/>
              <a:chOff x="2359" y="436"/>
              <a:chExt cx="2065" cy="3230"/>
            </a:xfrm>
          </p:grpSpPr>
          <p:sp>
            <p:nvSpPr>
              <p:cNvPr id="120" name="Freeform 37"/>
              <p:cNvSpPr>
                <a:spLocks noEditPoints="1"/>
              </p:cNvSpPr>
              <p:nvPr/>
            </p:nvSpPr>
            <p:spPr bwMode="auto">
              <a:xfrm>
                <a:off x="2359" y="2683"/>
                <a:ext cx="2018" cy="983"/>
              </a:xfrm>
              <a:custGeom>
                <a:avLst/>
                <a:gdLst>
                  <a:gd name="T0" fmla="*/ 83 w 85"/>
                  <a:gd name="T1" fmla="*/ 23 h 42"/>
                  <a:gd name="T2" fmla="*/ 73 w 85"/>
                  <a:gd name="T3" fmla="*/ 28 h 42"/>
                  <a:gd name="T4" fmla="*/ 73 w 85"/>
                  <a:gd name="T5" fmla="*/ 29 h 42"/>
                  <a:gd name="T6" fmla="*/ 73 w 85"/>
                  <a:gd name="T7" fmla="*/ 29 h 42"/>
                  <a:gd name="T8" fmla="*/ 73 w 85"/>
                  <a:gd name="T9" fmla="*/ 29 h 42"/>
                  <a:gd name="T10" fmla="*/ 73 w 85"/>
                  <a:gd name="T11" fmla="*/ 29 h 42"/>
                  <a:gd name="T12" fmla="*/ 73 w 85"/>
                  <a:gd name="T13" fmla="*/ 29 h 42"/>
                  <a:gd name="T14" fmla="*/ 73 w 85"/>
                  <a:gd name="T15" fmla="*/ 29 h 42"/>
                  <a:gd name="T16" fmla="*/ 73 w 85"/>
                  <a:gd name="T17" fmla="*/ 29 h 42"/>
                  <a:gd name="T18" fmla="*/ 73 w 85"/>
                  <a:gd name="T19" fmla="*/ 29 h 42"/>
                  <a:gd name="T20" fmla="*/ 73 w 85"/>
                  <a:gd name="T21" fmla="*/ 29 h 42"/>
                  <a:gd name="T22" fmla="*/ 73 w 85"/>
                  <a:gd name="T23" fmla="*/ 30 h 42"/>
                  <a:gd name="T24" fmla="*/ 85 w 85"/>
                  <a:gd name="T25" fmla="*/ 23 h 42"/>
                  <a:gd name="T26" fmla="*/ 85 w 85"/>
                  <a:gd name="T27" fmla="*/ 23 h 42"/>
                  <a:gd name="T28" fmla="*/ 84 w 85"/>
                  <a:gd name="T29" fmla="*/ 23 h 42"/>
                  <a:gd name="T30" fmla="*/ 83 w 85"/>
                  <a:gd name="T31" fmla="*/ 23 h 42"/>
                  <a:gd name="T32" fmla="*/ 17 w 85"/>
                  <a:gd name="T33" fmla="*/ 0 h 42"/>
                  <a:gd name="T34" fmla="*/ 3 w 85"/>
                  <a:gd name="T35" fmla="*/ 8 h 42"/>
                  <a:gd name="T36" fmla="*/ 3 w 85"/>
                  <a:gd name="T37" fmla="*/ 16 h 42"/>
                  <a:gd name="T38" fmla="*/ 45 w 85"/>
                  <a:gd name="T39" fmla="*/ 40 h 42"/>
                  <a:gd name="T40" fmla="*/ 50 w 85"/>
                  <a:gd name="T41" fmla="*/ 42 h 42"/>
                  <a:gd name="T42" fmla="*/ 55 w 85"/>
                  <a:gd name="T43" fmla="*/ 40 h 42"/>
                  <a:gd name="T44" fmla="*/ 71 w 85"/>
                  <a:gd name="T45" fmla="*/ 31 h 42"/>
                  <a:gd name="T46" fmla="*/ 70 w 85"/>
                  <a:gd name="T47" fmla="*/ 31 h 42"/>
                  <a:gd name="T48" fmla="*/ 18 w 85"/>
                  <a:gd name="T49" fmla="*/ 1 h 42"/>
                  <a:gd name="T50" fmla="*/ 17 w 85"/>
                  <a:gd name="T5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42">
                    <a:moveTo>
                      <a:pt x="83" y="23"/>
                    </a:moveTo>
                    <a:cubicBezTo>
                      <a:pt x="73" y="28"/>
                      <a:pt x="73" y="28"/>
                      <a:pt x="73" y="28"/>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30"/>
                      <a:pt x="73" y="30"/>
                    </a:cubicBezTo>
                    <a:cubicBezTo>
                      <a:pt x="85" y="23"/>
                      <a:pt x="85" y="23"/>
                      <a:pt x="85" y="23"/>
                    </a:cubicBezTo>
                    <a:cubicBezTo>
                      <a:pt x="85" y="23"/>
                      <a:pt x="85" y="23"/>
                      <a:pt x="85" y="23"/>
                    </a:cubicBezTo>
                    <a:cubicBezTo>
                      <a:pt x="84" y="23"/>
                      <a:pt x="84" y="23"/>
                      <a:pt x="84" y="23"/>
                    </a:cubicBezTo>
                    <a:cubicBezTo>
                      <a:pt x="83" y="23"/>
                      <a:pt x="83" y="23"/>
                      <a:pt x="83" y="23"/>
                    </a:cubicBezTo>
                    <a:moveTo>
                      <a:pt x="17" y="0"/>
                    </a:moveTo>
                    <a:cubicBezTo>
                      <a:pt x="3" y="8"/>
                      <a:pt x="3" y="8"/>
                      <a:pt x="3" y="8"/>
                    </a:cubicBezTo>
                    <a:cubicBezTo>
                      <a:pt x="0" y="10"/>
                      <a:pt x="0" y="14"/>
                      <a:pt x="3" y="16"/>
                    </a:cubicBezTo>
                    <a:cubicBezTo>
                      <a:pt x="45" y="40"/>
                      <a:pt x="45" y="40"/>
                      <a:pt x="45" y="40"/>
                    </a:cubicBezTo>
                    <a:cubicBezTo>
                      <a:pt x="46" y="41"/>
                      <a:pt x="48" y="42"/>
                      <a:pt x="50" y="42"/>
                    </a:cubicBezTo>
                    <a:cubicBezTo>
                      <a:pt x="52" y="42"/>
                      <a:pt x="53" y="41"/>
                      <a:pt x="55" y="40"/>
                    </a:cubicBezTo>
                    <a:cubicBezTo>
                      <a:pt x="71" y="31"/>
                      <a:pt x="71" y="31"/>
                      <a:pt x="71" y="31"/>
                    </a:cubicBezTo>
                    <a:cubicBezTo>
                      <a:pt x="71" y="31"/>
                      <a:pt x="71" y="31"/>
                      <a:pt x="70" y="31"/>
                    </a:cubicBezTo>
                    <a:cubicBezTo>
                      <a:pt x="18" y="1"/>
                      <a:pt x="18" y="1"/>
                      <a:pt x="18" y="1"/>
                    </a:cubicBezTo>
                    <a:cubicBezTo>
                      <a:pt x="18" y="0"/>
                      <a:pt x="17" y="0"/>
                      <a:pt x="17" y="0"/>
                    </a:cubicBezTo>
                  </a:path>
                </a:pathLst>
              </a:custGeom>
              <a:gradFill flip="none" rotWithShape="1">
                <a:gsLst>
                  <a:gs pos="36000">
                    <a:schemeClr val="bg1">
                      <a:lumMod val="75000"/>
                      <a:alpha val="77000"/>
                    </a:schemeClr>
                  </a:gs>
                  <a:gs pos="100000">
                    <a:schemeClr val="bg1">
                      <a:lumMod val="95000"/>
                      <a:alpha val="0"/>
                    </a:schemeClr>
                  </a:gs>
                </a:gsLst>
                <a:lin ang="7200000" scaled="0"/>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21" name="Freeform 38"/>
              <p:cNvSpPr>
                <a:spLocks/>
              </p:cNvSpPr>
              <p:nvPr/>
            </p:nvSpPr>
            <p:spPr bwMode="auto">
              <a:xfrm>
                <a:off x="2763" y="436"/>
                <a:ext cx="1661" cy="2809"/>
              </a:xfrm>
              <a:custGeom>
                <a:avLst/>
                <a:gdLst>
                  <a:gd name="T0" fmla="*/ 90355220 w 70"/>
                  <a:gd name="T1" fmla="*/ 0 h 120"/>
                  <a:gd name="T2" fmla="*/ 7602231 w 70"/>
                  <a:gd name="T3" fmla="*/ 42032706 h 120"/>
                  <a:gd name="T4" fmla="*/ 0 w 70"/>
                  <a:gd name="T5" fmla="*/ 63350698 h 120"/>
                  <a:gd name="T6" fmla="*/ 0 w 70"/>
                  <a:gd name="T7" fmla="*/ 639534440 h 120"/>
                  <a:gd name="T8" fmla="*/ 30113906 w 70"/>
                  <a:gd name="T9" fmla="*/ 653643602 h 120"/>
                  <a:gd name="T10" fmla="*/ 97636522 w 70"/>
                  <a:gd name="T11" fmla="*/ 618511252 h 120"/>
                  <a:gd name="T12" fmla="*/ 504055982 w 70"/>
                  <a:gd name="T13" fmla="*/ 836499484 h 120"/>
                  <a:gd name="T14" fmla="*/ 526567657 w 70"/>
                  <a:gd name="T15" fmla="*/ 822377166 h 120"/>
                  <a:gd name="T16" fmla="*/ 526567657 w 70"/>
                  <a:gd name="T17" fmla="*/ 238997749 h 120"/>
                  <a:gd name="T18" fmla="*/ 511671169 w 70"/>
                  <a:gd name="T19" fmla="*/ 217975076 h 120"/>
                  <a:gd name="T20" fmla="*/ 112853940 w 70"/>
                  <a:gd name="T21" fmla="*/ 0 h 120"/>
                  <a:gd name="T22" fmla="*/ 90355220 w 70"/>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0" h="120">
                    <a:moveTo>
                      <a:pt x="12" y="0"/>
                    </a:moveTo>
                    <a:cubicBezTo>
                      <a:pt x="1" y="6"/>
                      <a:pt x="1" y="6"/>
                      <a:pt x="1" y="6"/>
                    </a:cubicBezTo>
                    <a:cubicBezTo>
                      <a:pt x="0" y="7"/>
                      <a:pt x="0" y="8"/>
                      <a:pt x="0" y="9"/>
                    </a:cubicBezTo>
                    <a:cubicBezTo>
                      <a:pt x="0" y="91"/>
                      <a:pt x="0" y="91"/>
                      <a:pt x="0" y="91"/>
                    </a:cubicBezTo>
                    <a:cubicBezTo>
                      <a:pt x="0" y="93"/>
                      <a:pt x="2" y="94"/>
                      <a:pt x="4" y="93"/>
                    </a:cubicBezTo>
                    <a:cubicBezTo>
                      <a:pt x="13" y="88"/>
                      <a:pt x="13" y="88"/>
                      <a:pt x="13" y="88"/>
                    </a:cubicBezTo>
                    <a:cubicBezTo>
                      <a:pt x="67" y="119"/>
                      <a:pt x="67" y="119"/>
                      <a:pt x="67" y="119"/>
                    </a:cubicBezTo>
                    <a:cubicBezTo>
                      <a:pt x="68" y="120"/>
                      <a:pt x="70" y="119"/>
                      <a:pt x="70" y="117"/>
                    </a:cubicBezTo>
                    <a:cubicBezTo>
                      <a:pt x="70" y="34"/>
                      <a:pt x="70" y="34"/>
                      <a:pt x="70" y="34"/>
                    </a:cubicBezTo>
                    <a:cubicBezTo>
                      <a:pt x="70" y="33"/>
                      <a:pt x="69" y="32"/>
                      <a:pt x="68" y="31"/>
                    </a:cubicBezTo>
                    <a:cubicBezTo>
                      <a:pt x="15" y="0"/>
                      <a:pt x="15" y="0"/>
                      <a:pt x="15" y="0"/>
                    </a:cubicBezTo>
                    <a:cubicBezTo>
                      <a:pt x="14" y="0"/>
                      <a:pt x="13" y="0"/>
                      <a:pt x="12" y="0"/>
                    </a:cubicBezTo>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22" name="Freeform 39"/>
              <p:cNvSpPr>
                <a:spLocks/>
              </p:cNvSpPr>
              <p:nvPr/>
            </p:nvSpPr>
            <p:spPr bwMode="auto">
              <a:xfrm>
                <a:off x="2834" y="506"/>
                <a:ext cx="1543" cy="2880"/>
              </a:xfrm>
              <a:custGeom>
                <a:avLst/>
                <a:gdLst>
                  <a:gd name="T0" fmla="*/ 98120272 w 65"/>
                  <a:gd name="T1" fmla="*/ 6918860 h 123"/>
                  <a:gd name="T2" fmla="*/ 60329876 w 65"/>
                  <a:gd name="T3" fmla="*/ 6918860 h 123"/>
                  <a:gd name="T4" fmla="*/ 14928620 w 65"/>
                  <a:gd name="T5" fmla="*/ 35173206 h 123"/>
                  <a:gd name="T6" fmla="*/ 14928620 w 65"/>
                  <a:gd name="T7" fmla="*/ 77548168 h 123"/>
                  <a:gd name="T8" fmla="*/ 384547979 w 65"/>
                  <a:gd name="T9" fmla="*/ 274428457 h 123"/>
                  <a:gd name="T10" fmla="*/ 384547979 w 65"/>
                  <a:gd name="T11" fmla="*/ 865647196 h 123"/>
                  <a:gd name="T12" fmla="*/ 482360007 w 65"/>
                  <a:gd name="T13" fmla="*/ 809447157 h 123"/>
                  <a:gd name="T14" fmla="*/ 489971389 w 65"/>
                  <a:gd name="T15" fmla="*/ 795313943 h 123"/>
                  <a:gd name="T16" fmla="*/ 489971389 w 65"/>
                  <a:gd name="T17" fmla="*/ 232349011 h 123"/>
                  <a:gd name="T18" fmla="*/ 475056300 w 65"/>
                  <a:gd name="T19" fmla="*/ 211000905 h 123"/>
                  <a:gd name="T20" fmla="*/ 98120272 w 65"/>
                  <a:gd name="T21" fmla="*/ 6918860 h 1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123">
                    <a:moveTo>
                      <a:pt x="13" y="1"/>
                    </a:moveTo>
                    <a:cubicBezTo>
                      <a:pt x="12" y="0"/>
                      <a:pt x="10" y="0"/>
                      <a:pt x="8" y="1"/>
                    </a:cubicBezTo>
                    <a:cubicBezTo>
                      <a:pt x="2" y="5"/>
                      <a:pt x="2" y="5"/>
                      <a:pt x="2" y="5"/>
                    </a:cubicBezTo>
                    <a:cubicBezTo>
                      <a:pt x="0" y="6"/>
                      <a:pt x="0" y="9"/>
                      <a:pt x="2" y="11"/>
                    </a:cubicBezTo>
                    <a:cubicBezTo>
                      <a:pt x="51" y="39"/>
                      <a:pt x="51" y="39"/>
                      <a:pt x="51" y="39"/>
                    </a:cubicBezTo>
                    <a:cubicBezTo>
                      <a:pt x="51" y="123"/>
                      <a:pt x="51" y="123"/>
                      <a:pt x="51" y="123"/>
                    </a:cubicBezTo>
                    <a:cubicBezTo>
                      <a:pt x="64" y="115"/>
                      <a:pt x="64" y="115"/>
                      <a:pt x="64" y="115"/>
                    </a:cubicBezTo>
                    <a:cubicBezTo>
                      <a:pt x="64" y="115"/>
                      <a:pt x="65" y="114"/>
                      <a:pt x="65" y="113"/>
                    </a:cubicBezTo>
                    <a:cubicBezTo>
                      <a:pt x="65" y="33"/>
                      <a:pt x="65" y="33"/>
                      <a:pt x="65" y="33"/>
                    </a:cubicBezTo>
                    <a:cubicBezTo>
                      <a:pt x="65" y="32"/>
                      <a:pt x="64" y="31"/>
                      <a:pt x="63" y="30"/>
                    </a:cubicBezTo>
                    <a:cubicBezTo>
                      <a:pt x="13" y="1"/>
                      <a:pt x="13" y="1"/>
                      <a:pt x="13" y="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23" name="Freeform 40"/>
              <p:cNvSpPr>
                <a:spLocks/>
              </p:cNvSpPr>
              <p:nvPr/>
            </p:nvSpPr>
            <p:spPr bwMode="auto">
              <a:xfrm>
                <a:off x="2858" y="529"/>
                <a:ext cx="1519" cy="2810"/>
              </a:xfrm>
              <a:custGeom>
                <a:avLst/>
                <a:gdLst>
                  <a:gd name="T0" fmla="*/ 75206663 w 64"/>
                  <a:gd name="T1" fmla="*/ 0 h 120"/>
                  <a:gd name="T2" fmla="*/ 52677804 w 64"/>
                  <a:gd name="T3" fmla="*/ 0 h 120"/>
                  <a:gd name="T4" fmla="*/ 7621155 w 64"/>
                  <a:gd name="T5" fmla="*/ 28261458 h 120"/>
                  <a:gd name="T6" fmla="*/ 0 w 64"/>
                  <a:gd name="T7" fmla="*/ 42398779 h 120"/>
                  <a:gd name="T8" fmla="*/ 383975075 w 64"/>
                  <a:gd name="T9" fmla="*/ 246559563 h 120"/>
                  <a:gd name="T10" fmla="*/ 391582156 w 64"/>
                  <a:gd name="T11" fmla="*/ 267604871 h 120"/>
                  <a:gd name="T12" fmla="*/ 391582156 w 64"/>
                  <a:gd name="T13" fmla="*/ 267604871 h 120"/>
                  <a:gd name="T14" fmla="*/ 391582156 w 64"/>
                  <a:gd name="T15" fmla="*/ 267604871 h 120"/>
                  <a:gd name="T16" fmla="*/ 391582156 w 64"/>
                  <a:gd name="T17" fmla="*/ 267604871 h 120"/>
                  <a:gd name="T18" fmla="*/ 391582156 w 64"/>
                  <a:gd name="T19" fmla="*/ 844904641 h 120"/>
                  <a:gd name="T20" fmla="*/ 474409974 w 64"/>
                  <a:gd name="T21" fmla="*/ 802814026 h 120"/>
                  <a:gd name="T22" fmla="*/ 482030583 w 64"/>
                  <a:gd name="T23" fmla="*/ 788677267 h 120"/>
                  <a:gd name="T24" fmla="*/ 482030583 w 64"/>
                  <a:gd name="T25" fmla="*/ 225206092 h 120"/>
                  <a:gd name="T26" fmla="*/ 467109921 w 64"/>
                  <a:gd name="T27" fmla="*/ 204160784 h 120"/>
                  <a:gd name="T28" fmla="*/ 90434923 w 64"/>
                  <a:gd name="T29" fmla="*/ 0 h 120"/>
                  <a:gd name="T30" fmla="*/ 75206663 w 64"/>
                  <a:gd name="T31" fmla="*/ 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4" h="120">
                    <a:moveTo>
                      <a:pt x="10" y="0"/>
                    </a:moveTo>
                    <a:cubicBezTo>
                      <a:pt x="9" y="0"/>
                      <a:pt x="8" y="0"/>
                      <a:pt x="7" y="0"/>
                    </a:cubicBezTo>
                    <a:cubicBezTo>
                      <a:pt x="1" y="4"/>
                      <a:pt x="1" y="4"/>
                      <a:pt x="1" y="4"/>
                    </a:cubicBezTo>
                    <a:cubicBezTo>
                      <a:pt x="1" y="4"/>
                      <a:pt x="0" y="5"/>
                      <a:pt x="0" y="6"/>
                    </a:cubicBezTo>
                    <a:cubicBezTo>
                      <a:pt x="51" y="35"/>
                      <a:pt x="51" y="35"/>
                      <a:pt x="51" y="35"/>
                    </a:cubicBezTo>
                    <a:cubicBezTo>
                      <a:pt x="52" y="36"/>
                      <a:pt x="52" y="37"/>
                      <a:pt x="52" y="38"/>
                    </a:cubicBezTo>
                    <a:cubicBezTo>
                      <a:pt x="52" y="38"/>
                      <a:pt x="52" y="38"/>
                      <a:pt x="52" y="38"/>
                    </a:cubicBezTo>
                    <a:cubicBezTo>
                      <a:pt x="52" y="38"/>
                      <a:pt x="52" y="38"/>
                      <a:pt x="52" y="38"/>
                    </a:cubicBezTo>
                    <a:cubicBezTo>
                      <a:pt x="52" y="38"/>
                      <a:pt x="52" y="38"/>
                      <a:pt x="52" y="38"/>
                    </a:cubicBezTo>
                    <a:cubicBezTo>
                      <a:pt x="52" y="120"/>
                      <a:pt x="52" y="120"/>
                      <a:pt x="52" y="120"/>
                    </a:cubicBezTo>
                    <a:cubicBezTo>
                      <a:pt x="63" y="114"/>
                      <a:pt x="63" y="114"/>
                      <a:pt x="63" y="114"/>
                    </a:cubicBezTo>
                    <a:cubicBezTo>
                      <a:pt x="63" y="114"/>
                      <a:pt x="64" y="113"/>
                      <a:pt x="64" y="112"/>
                    </a:cubicBezTo>
                    <a:cubicBezTo>
                      <a:pt x="64" y="32"/>
                      <a:pt x="64" y="32"/>
                      <a:pt x="64" y="32"/>
                    </a:cubicBezTo>
                    <a:cubicBezTo>
                      <a:pt x="64" y="31"/>
                      <a:pt x="63" y="30"/>
                      <a:pt x="62" y="29"/>
                    </a:cubicBezTo>
                    <a:cubicBezTo>
                      <a:pt x="12" y="0"/>
                      <a:pt x="12" y="0"/>
                      <a:pt x="12" y="0"/>
                    </a:cubicBezTo>
                    <a:cubicBezTo>
                      <a:pt x="12" y="0"/>
                      <a:pt x="11" y="0"/>
                      <a:pt x="10" y="0"/>
                    </a:cubicBezTo>
                  </a:path>
                </a:pathLst>
              </a:custGeom>
              <a:solidFill>
                <a:srgbClr val="D9D9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24" name="Freeform 41"/>
              <p:cNvSpPr>
                <a:spLocks/>
              </p:cNvSpPr>
              <p:nvPr/>
            </p:nvSpPr>
            <p:spPr bwMode="auto">
              <a:xfrm>
                <a:off x="2763" y="623"/>
                <a:ext cx="1329" cy="2809"/>
              </a:xfrm>
              <a:custGeom>
                <a:avLst/>
                <a:gdLst>
                  <a:gd name="T0" fmla="*/ 399050500 w 56"/>
                  <a:gd name="T1" fmla="*/ 836499484 h 120"/>
                  <a:gd name="T2" fmla="*/ 7618611 w 56"/>
                  <a:gd name="T3" fmla="*/ 625424740 h 120"/>
                  <a:gd name="T4" fmla="*/ 0 w 56"/>
                  <a:gd name="T5" fmla="*/ 604402066 h 120"/>
                  <a:gd name="T6" fmla="*/ 0 w 56"/>
                  <a:gd name="T7" fmla="*/ 6900894 h 120"/>
                  <a:gd name="T8" fmla="*/ 7618611 w 56"/>
                  <a:gd name="T9" fmla="*/ 0 h 120"/>
                  <a:gd name="T10" fmla="*/ 413953716 w 56"/>
                  <a:gd name="T11" fmla="*/ 217975076 h 120"/>
                  <a:gd name="T12" fmla="*/ 421572897 w 56"/>
                  <a:gd name="T13" fmla="*/ 238997749 h 120"/>
                  <a:gd name="T14" fmla="*/ 421572897 w 56"/>
                  <a:gd name="T15" fmla="*/ 822377166 h 120"/>
                  <a:gd name="T16" fmla="*/ 399050500 w 56"/>
                  <a:gd name="T17" fmla="*/ 836499484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6" h="120">
                    <a:moveTo>
                      <a:pt x="53" y="119"/>
                    </a:moveTo>
                    <a:cubicBezTo>
                      <a:pt x="1" y="89"/>
                      <a:pt x="1" y="89"/>
                      <a:pt x="1" y="89"/>
                    </a:cubicBezTo>
                    <a:cubicBezTo>
                      <a:pt x="0" y="88"/>
                      <a:pt x="0" y="87"/>
                      <a:pt x="0" y="86"/>
                    </a:cubicBezTo>
                    <a:cubicBezTo>
                      <a:pt x="0" y="1"/>
                      <a:pt x="0" y="1"/>
                      <a:pt x="0" y="1"/>
                    </a:cubicBezTo>
                    <a:cubicBezTo>
                      <a:pt x="0" y="0"/>
                      <a:pt x="1" y="0"/>
                      <a:pt x="1" y="0"/>
                    </a:cubicBezTo>
                    <a:cubicBezTo>
                      <a:pt x="55" y="31"/>
                      <a:pt x="55" y="31"/>
                      <a:pt x="55" y="31"/>
                    </a:cubicBezTo>
                    <a:cubicBezTo>
                      <a:pt x="56" y="32"/>
                      <a:pt x="56" y="33"/>
                      <a:pt x="56" y="34"/>
                    </a:cubicBezTo>
                    <a:cubicBezTo>
                      <a:pt x="56" y="117"/>
                      <a:pt x="56" y="117"/>
                      <a:pt x="56" y="117"/>
                    </a:cubicBezTo>
                    <a:cubicBezTo>
                      <a:pt x="56" y="119"/>
                      <a:pt x="55" y="120"/>
                      <a:pt x="53" y="119"/>
                    </a:cubicBezTo>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25" name="Freeform 42"/>
              <p:cNvSpPr>
                <a:spLocks/>
              </p:cNvSpPr>
              <p:nvPr/>
            </p:nvSpPr>
            <p:spPr bwMode="auto">
              <a:xfrm>
                <a:off x="2763" y="436"/>
                <a:ext cx="1661" cy="2973"/>
              </a:xfrm>
              <a:custGeom>
                <a:avLst/>
                <a:gdLst>
                  <a:gd name="T0" fmla="*/ 511671169 w 70"/>
                  <a:gd name="T1" fmla="*/ 218019430 h 127"/>
                  <a:gd name="T2" fmla="*/ 112853940 w 70"/>
                  <a:gd name="T3" fmla="*/ 0 h 127"/>
                  <a:gd name="T4" fmla="*/ 90355220 w 70"/>
                  <a:gd name="T5" fmla="*/ 0 h 127"/>
                  <a:gd name="T6" fmla="*/ 7602231 w 70"/>
                  <a:gd name="T7" fmla="*/ 42038899 h 127"/>
                  <a:gd name="T8" fmla="*/ 0 w 70"/>
                  <a:gd name="T9" fmla="*/ 63359476 h 127"/>
                  <a:gd name="T10" fmla="*/ 0 w 70"/>
                  <a:gd name="T11" fmla="*/ 63359476 h 127"/>
                  <a:gd name="T12" fmla="*/ 398817229 w 70"/>
                  <a:gd name="T13" fmla="*/ 281083526 h 127"/>
                  <a:gd name="T14" fmla="*/ 413713717 w 70"/>
                  <a:gd name="T15" fmla="*/ 302404664 h 127"/>
                  <a:gd name="T16" fmla="*/ 413713717 w 70"/>
                  <a:gd name="T17" fmla="*/ 885905987 h 127"/>
                  <a:gd name="T18" fmla="*/ 413713717 w 70"/>
                  <a:gd name="T19" fmla="*/ 892807538 h 127"/>
                  <a:gd name="T20" fmla="*/ 421315948 w 70"/>
                  <a:gd name="T21" fmla="*/ 878696462 h 127"/>
                  <a:gd name="T22" fmla="*/ 421315948 w 70"/>
                  <a:gd name="T23" fmla="*/ 295195139 h 127"/>
                  <a:gd name="T24" fmla="*/ 413713717 w 70"/>
                  <a:gd name="T25" fmla="*/ 274181999 h 127"/>
                  <a:gd name="T26" fmla="*/ 7602231 w 70"/>
                  <a:gd name="T27" fmla="*/ 56163107 h 127"/>
                  <a:gd name="T28" fmla="*/ 14896489 w 70"/>
                  <a:gd name="T29" fmla="*/ 56163107 h 127"/>
                  <a:gd name="T30" fmla="*/ 97636522 w 70"/>
                  <a:gd name="T31" fmla="*/ 14111052 h 127"/>
                  <a:gd name="T32" fmla="*/ 97636522 w 70"/>
                  <a:gd name="T33" fmla="*/ 14111052 h 127"/>
                  <a:gd name="T34" fmla="*/ 105252279 w 70"/>
                  <a:gd name="T35" fmla="*/ 14111052 h 127"/>
                  <a:gd name="T36" fmla="*/ 504055982 w 70"/>
                  <a:gd name="T37" fmla="*/ 224933575 h 127"/>
                  <a:gd name="T38" fmla="*/ 518965996 w 70"/>
                  <a:gd name="T39" fmla="*/ 239045165 h 127"/>
                  <a:gd name="T40" fmla="*/ 518965996 w 70"/>
                  <a:gd name="T41" fmla="*/ 836657563 h 127"/>
                  <a:gd name="T42" fmla="*/ 526567657 w 70"/>
                  <a:gd name="T43" fmla="*/ 822533355 h 127"/>
                  <a:gd name="T44" fmla="*/ 526567657 w 70"/>
                  <a:gd name="T45" fmla="*/ 239045165 h 127"/>
                  <a:gd name="T46" fmla="*/ 511671169 w 70"/>
                  <a:gd name="T47" fmla="*/ 218019430 h 1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0" h="127">
                    <a:moveTo>
                      <a:pt x="68" y="31"/>
                    </a:moveTo>
                    <a:cubicBezTo>
                      <a:pt x="15" y="0"/>
                      <a:pt x="15" y="0"/>
                      <a:pt x="15" y="0"/>
                    </a:cubicBezTo>
                    <a:cubicBezTo>
                      <a:pt x="14" y="0"/>
                      <a:pt x="13" y="0"/>
                      <a:pt x="12" y="0"/>
                    </a:cubicBezTo>
                    <a:cubicBezTo>
                      <a:pt x="1" y="6"/>
                      <a:pt x="1" y="6"/>
                      <a:pt x="1" y="6"/>
                    </a:cubicBezTo>
                    <a:cubicBezTo>
                      <a:pt x="0" y="7"/>
                      <a:pt x="0" y="8"/>
                      <a:pt x="0" y="9"/>
                    </a:cubicBezTo>
                    <a:cubicBezTo>
                      <a:pt x="0" y="9"/>
                      <a:pt x="0" y="9"/>
                      <a:pt x="0" y="9"/>
                    </a:cubicBezTo>
                    <a:cubicBezTo>
                      <a:pt x="53" y="40"/>
                      <a:pt x="53" y="40"/>
                      <a:pt x="53" y="40"/>
                    </a:cubicBezTo>
                    <a:cubicBezTo>
                      <a:pt x="54" y="40"/>
                      <a:pt x="55" y="42"/>
                      <a:pt x="55" y="43"/>
                    </a:cubicBezTo>
                    <a:cubicBezTo>
                      <a:pt x="55" y="126"/>
                      <a:pt x="55" y="126"/>
                      <a:pt x="55" y="126"/>
                    </a:cubicBezTo>
                    <a:cubicBezTo>
                      <a:pt x="55" y="126"/>
                      <a:pt x="55" y="127"/>
                      <a:pt x="55" y="127"/>
                    </a:cubicBezTo>
                    <a:cubicBezTo>
                      <a:pt x="56" y="127"/>
                      <a:pt x="56" y="126"/>
                      <a:pt x="56" y="125"/>
                    </a:cubicBezTo>
                    <a:cubicBezTo>
                      <a:pt x="56" y="42"/>
                      <a:pt x="56" y="42"/>
                      <a:pt x="56" y="42"/>
                    </a:cubicBezTo>
                    <a:cubicBezTo>
                      <a:pt x="56" y="41"/>
                      <a:pt x="56" y="40"/>
                      <a:pt x="55" y="39"/>
                    </a:cubicBezTo>
                    <a:cubicBezTo>
                      <a:pt x="1" y="8"/>
                      <a:pt x="1" y="8"/>
                      <a:pt x="1" y="8"/>
                    </a:cubicBezTo>
                    <a:cubicBezTo>
                      <a:pt x="2" y="8"/>
                      <a:pt x="2" y="8"/>
                      <a:pt x="2" y="8"/>
                    </a:cubicBezTo>
                    <a:cubicBezTo>
                      <a:pt x="13" y="2"/>
                      <a:pt x="13" y="2"/>
                      <a:pt x="13" y="2"/>
                    </a:cubicBezTo>
                    <a:cubicBezTo>
                      <a:pt x="13" y="2"/>
                      <a:pt x="13" y="2"/>
                      <a:pt x="13" y="2"/>
                    </a:cubicBezTo>
                    <a:cubicBezTo>
                      <a:pt x="14" y="2"/>
                      <a:pt x="14" y="2"/>
                      <a:pt x="14" y="2"/>
                    </a:cubicBezTo>
                    <a:cubicBezTo>
                      <a:pt x="67" y="32"/>
                      <a:pt x="67" y="32"/>
                      <a:pt x="67" y="32"/>
                    </a:cubicBezTo>
                    <a:cubicBezTo>
                      <a:pt x="68" y="33"/>
                      <a:pt x="69" y="34"/>
                      <a:pt x="69" y="34"/>
                    </a:cubicBezTo>
                    <a:cubicBezTo>
                      <a:pt x="69" y="119"/>
                      <a:pt x="69" y="119"/>
                      <a:pt x="69" y="119"/>
                    </a:cubicBezTo>
                    <a:cubicBezTo>
                      <a:pt x="69" y="119"/>
                      <a:pt x="70" y="118"/>
                      <a:pt x="70" y="117"/>
                    </a:cubicBezTo>
                    <a:cubicBezTo>
                      <a:pt x="70" y="34"/>
                      <a:pt x="70" y="34"/>
                      <a:pt x="70" y="34"/>
                    </a:cubicBezTo>
                    <a:cubicBezTo>
                      <a:pt x="70" y="33"/>
                      <a:pt x="69" y="32"/>
                      <a:pt x="68" y="31"/>
                    </a:cubicBezTo>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26" name="Freeform 43"/>
              <p:cNvSpPr>
                <a:spLocks noEditPoints="1"/>
              </p:cNvSpPr>
              <p:nvPr/>
            </p:nvSpPr>
            <p:spPr bwMode="auto">
              <a:xfrm>
                <a:off x="4044" y="1395"/>
                <a:ext cx="24" cy="47"/>
              </a:xfrm>
              <a:custGeom>
                <a:avLst/>
                <a:gdLst>
                  <a:gd name="T0" fmla="*/ 7962624 w 1"/>
                  <a:gd name="T1" fmla="*/ 14340828 h 2"/>
                  <a:gd name="T2" fmla="*/ 7962624 w 1"/>
                  <a:gd name="T3" fmla="*/ 14340828 h 2"/>
                  <a:gd name="T4" fmla="*/ 7962624 w 1"/>
                  <a:gd name="T5" fmla="*/ 14340828 h 2"/>
                  <a:gd name="T6" fmla="*/ 0 w 1"/>
                  <a:gd name="T7" fmla="*/ 0 h 2"/>
                  <a:gd name="T8" fmla="*/ 0 w 1"/>
                  <a:gd name="T9" fmla="*/ 0 h 2"/>
                  <a:gd name="T10" fmla="*/ 7962624 w 1"/>
                  <a:gd name="T11" fmla="*/ 14340828 h 2"/>
                  <a:gd name="T12" fmla="*/ 0 w 1"/>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1" y="2"/>
                    </a:moveTo>
                    <a:cubicBezTo>
                      <a:pt x="1" y="2"/>
                      <a:pt x="1" y="2"/>
                      <a:pt x="1" y="2"/>
                    </a:cubicBezTo>
                    <a:cubicBezTo>
                      <a:pt x="1" y="2"/>
                      <a:pt x="1" y="2"/>
                      <a:pt x="1" y="2"/>
                    </a:cubicBezTo>
                    <a:moveTo>
                      <a:pt x="0" y="0"/>
                    </a:moveTo>
                    <a:cubicBezTo>
                      <a:pt x="0" y="0"/>
                      <a:pt x="0" y="0"/>
                      <a:pt x="0" y="0"/>
                    </a:cubicBezTo>
                    <a:cubicBezTo>
                      <a:pt x="1" y="0"/>
                      <a:pt x="1" y="1"/>
                      <a:pt x="1" y="2"/>
                    </a:cubicBezTo>
                    <a:cubicBezTo>
                      <a:pt x="1" y="1"/>
                      <a:pt x="1"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27" name="Freeform 44"/>
              <p:cNvSpPr>
                <a:spLocks/>
              </p:cNvSpPr>
              <p:nvPr/>
            </p:nvSpPr>
            <p:spPr bwMode="auto">
              <a:xfrm>
                <a:off x="4044" y="1372"/>
                <a:ext cx="48" cy="2037"/>
              </a:xfrm>
              <a:custGeom>
                <a:avLst/>
                <a:gdLst>
                  <a:gd name="T0" fmla="*/ 15925248 w 2"/>
                  <a:gd name="T1" fmla="*/ 0 h 87"/>
                  <a:gd name="T2" fmla="*/ 0 w 2"/>
                  <a:gd name="T3" fmla="*/ 6918354 h 87"/>
                  <a:gd name="T4" fmla="*/ 7962624 w 2"/>
                  <a:gd name="T5" fmla="*/ 21037387 h 87"/>
                  <a:gd name="T6" fmla="*/ 7962624 w 2"/>
                  <a:gd name="T7" fmla="*/ 21037387 h 87"/>
                  <a:gd name="T8" fmla="*/ 7962624 w 2"/>
                  <a:gd name="T9" fmla="*/ 21037387 h 87"/>
                  <a:gd name="T10" fmla="*/ 7962624 w 2"/>
                  <a:gd name="T11" fmla="*/ 21037387 h 87"/>
                  <a:gd name="T12" fmla="*/ 7962624 w 2"/>
                  <a:gd name="T13" fmla="*/ 605261302 h 87"/>
                  <a:gd name="T14" fmla="*/ 7962624 w 2"/>
                  <a:gd name="T15" fmla="*/ 605261302 h 87"/>
                  <a:gd name="T16" fmla="*/ 7962624 w 2"/>
                  <a:gd name="T17" fmla="*/ 612179680 h 87"/>
                  <a:gd name="T18" fmla="*/ 15925248 w 2"/>
                  <a:gd name="T19" fmla="*/ 598048028 h 87"/>
                  <a:gd name="T20" fmla="*/ 15925248 w 2"/>
                  <a:gd name="T21" fmla="*/ 591142270 h 87"/>
                  <a:gd name="T22" fmla="*/ 15925248 w 2"/>
                  <a:gd name="T23" fmla="*/ 14119032 h 87"/>
                  <a:gd name="T24" fmla="*/ 15925248 w 2"/>
                  <a:gd name="T25" fmla="*/ 14119032 h 87"/>
                  <a:gd name="T26" fmla="*/ 15925248 w 2"/>
                  <a:gd name="T27" fmla="*/ 14119032 h 87"/>
                  <a:gd name="T28" fmla="*/ 15925248 w 2"/>
                  <a:gd name="T29" fmla="*/ 14119032 h 87"/>
                  <a:gd name="T30" fmla="*/ 15925248 w 2"/>
                  <a:gd name="T31" fmla="*/ 0 h 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 h="87">
                    <a:moveTo>
                      <a:pt x="2" y="0"/>
                    </a:moveTo>
                    <a:cubicBezTo>
                      <a:pt x="0" y="1"/>
                      <a:pt x="0" y="1"/>
                      <a:pt x="0" y="1"/>
                    </a:cubicBezTo>
                    <a:cubicBezTo>
                      <a:pt x="1" y="1"/>
                      <a:pt x="1" y="2"/>
                      <a:pt x="1" y="3"/>
                    </a:cubicBezTo>
                    <a:cubicBezTo>
                      <a:pt x="1" y="3"/>
                      <a:pt x="1" y="3"/>
                      <a:pt x="1" y="3"/>
                    </a:cubicBezTo>
                    <a:cubicBezTo>
                      <a:pt x="1" y="3"/>
                      <a:pt x="1" y="3"/>
                      <a:pt x="1" y="3"/>
                    </a:cubicBezTo>
                    <a:cubicBezTo>
                      <a:pt x="1" y="3"/>
                      <a:pt x="1" y="3"/>
                      <a:pt x="1" y="3"/>
                    </a:cubicBezTo>
                    <a:cubicBezTo>
                      <a:pt x="1" y="86"/>
                      <a:pt x="1" y="86"/>
                      <a:pt x="1" y="86"/>
                    </a:cubicBezTo>
                    <a:cubicBezTo>
                      <a:pt x="1" y="86"/>
                      <a:pt x="1" y="86"/>
                      <a:pt x="1" y="86"/>
                    </a:cubicBezTo>
                    <a:cubicBezTo>
                      <a:pt x="1" y="86"/>
                      <a:pt x="1" y="87"/>
                      <a:pt x="1" y="87"/>
                    </a:cubicBezTo>
                    <a:cubicBezTo>
                      <a:pt x="2" y="87"/>
                      <a:pt x="2" y="86"/>
                      <a:pt x="2" y="85"/>
                    </a:cubicBezTo>
                    <a:cubicBezTo>
                      <a:pt x="2" y="84"/>
                      <a:pt x="2" y="84"/>
                      <a:pt x="2" y="84"/>
                    </a:cubicBezTo>
                    <a:cubicBezTo>
                      <a:pt x="2" y="2"/>
                      <a:pt x="2" y="2"/>
                      <a:pt x="2" y="2"/>
                    </a:cubicBezTo>
                    <a:cubicBezTo>
                      <a:pt x="2" y="2"/>
                      <a:pt x="2" y="2"/>
                      <a:pt x="2" y="2"/>
                    </a:cubicBezTo>
                    <a:cubicBezTo>
                      <a:pt x="2" y="2"/>
                      <a:pt x="2" y="2"/>
                      <a:pt x="2" y="2"/>
                    </a:cubicBezTo>
                    <a:cubicBezTo>
                      <a:pt x="2" y="2"/>
                      <a:pt x="2" y="2"/>
                      <a:pt x="2" y="2"/>
                    </a:cubicBezTo>
                    <a:cubicBezTo>
                      <a:pt x="2" y="1"/>
                      <a:pt x="2" y="1"/>
                      <a:pt x="2" y="0"/>
                    </a:cubicBezTo>
                  </a:path>
                </a:pathLst>
              </a:custGeom>
              <a:solidFill>
                <a:srgbClr val="A9AA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28" name="Freeform 45"/>
              <p:cNvSpPr>
                <a:spLocks/>
              </p:cNvSpPr>
              <p:nvPr/>
            </p:nvSpPr>
            <p:spPr bwMode="auto">
              <a:xfrm>
                <a:off x="4353" y="1161"/>
                <a:ext cx="71" cy="2061"/>
              </a:xfrm>
              <a:custGeom>
                <a:avLst/>
                <a:gdLst>
                  <a:gd name="T0" fmla="*/ 14740452 w 3"/>
                  <a:gd name="T1" fmla="*/ 0 h 88"/>
                  <a:gd name="T2" fmla="*/ 0 w 3"/>
                  <a:gd name="T3" fmla="*/ 6924492 h 88"/>
                  <a:gd name="T4" fmla="*/ 0 w 3"/>
                  <a:gd name="T5" fmla="*/ 6924492 h 88"/>
                  <a:gd name="T6" fmla="*/ 14740452 w 3"/>
                  <a:gd name="T7" fmla="*/ 21055410 h 88"/>
                  <a:gd name="T8" fmla="*/ 14740452 w 3"/>
                  <a:gd name="T9" fmla="*/ 620101993 h 88"/>
                  <a:gd name="T10" fmla="*/ 22270026 w 3"/>
                  <a:gd name="T11" fmla="*/ 605957912 h 88"/>
                  <a:gd name="T12" fmla="*/ 22270026 w 3"/>
                  <a:gd name="T13" fmla="*/ 21055410 h 88"/>
                  <a:gd name="T14" fmla="*/ 22270026 w 3"/>
                  <a:gd name="T15" fmla="*/ 21055410 h 88"/>
                  <a:gd name="T16" fmla="*/ 22270026 w 3"/>
                  <a:gd name="T17" fmla="*/ 21055410 h 88"/>
                  <a:gd name="T18" fmla="*/ 22270026 w 3"/>
                  <a:gd name="T19" fmla="*/ 21055410 h 88"/>
                  <a:gd name="T20" fmla="*/ 14740452 w 3"/>
                  <a:gd name="T21" fmla="*/ 0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88">
                    <a:moveTo>
                      <a:pt x="2" y="0"/>
                    </a:moveTo>
                    <a:cubicBezTo>
                      <a:pt x="0" y="1"/>
                      <a:pt x="0" y="1"/>
                      <a:pt x="0" y="1"/>
                    </a:cubicBezTo>
                    <a:cubicBezTo>
                      <a:pt x="0" y="1"/>
                      <a:pt x="0" y="1"/>
                      <a:pt x="0" y="1"/>
                    </a:cubicBezTo>
                    <a:cubicBezTo>
                      <a:pt x="1" y="2"/>
                      <a:pt x="2" y="3"/>
                      <a:pt x="2" y="3"/>
                    </a:cubicBezTo>
                    <a:cubicBezTo>
                      <a:pt x="2" y="88"/>
                      <a:pt x="2" y="88"/>
                      <a:pt x="2" y="88"/>
                    </a:cubicBezTo>
                    <a:cubicBezTo>
                      <a:pt x="2" y="88"/>
                      <a:pt x="3" y="87"/>
                      <a:pt x="3" y="86"/>
                    </a:cubicBezTo>
                    <a:cubicBezTo>
                      <a:pt x="3" y="3"/>
                      <a:pt x="3" y="3"/>
                      <a:pt x="3" y="3"/>
                    </a:cubicBezTo>
                    <a:cubicBezTo>
                      <a:pt x="3" y="3"/>
                      <a:pt x="3" y="3"/>
                      <a:pt x="3" y="3"/>
                    </a:cubicBezTo>
                    <a:cubicBezTo>
                      <a:pt x="3" y="3"/>
                      <a:pt x="3" y="3"/>
                      <a:pt x="3" y="3"/>
                    </a:cubicBezTo>
                    <a:cubicBezTo>
                      <a:pt x="3" y="3"/>
                      <a:pt x="3" y="3"/>
                      <a:pt x="3" y="3"/>
                    </a:cubicBezTo>
                    <a:cubicBezTo>
                      <a:pt x="3" y="2"/>
                      <a:pt x="3" y="1"/>
                      <a:pt x="2" y="0"/>
                    </a:cubicBezTo>
                  </a:path>
                </a:pathLst>
              </a:custGeom>
              <a:solidFill>
                <a:srgbClr val="A9AA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grpSp>
          <p:nvGrpSpPr>
            <p:cNvPr id="115" name="组合 1285"/>
            <p:cNvGrpSpPr>
              <a:grpSpLocks/>
            </p:cNvGrpSpPr>
            <p:nvPr/>
          </p:nvGrpSpPr>
          <p:grpSpPr bwMode="auto">
            <a:xfrm>
              <a:off x="4392613" y="2633663"/>
              <a:ext cx="911021" cy="963473"/>
              <a:chOff x="4003676" y="3478213"/>
              <a:chExt cx="523875" cy="554038"/>
            </a:xfrm>
            <a:solidFill>
              <a:srgbClr val="FFFFFF"/>
            </a:solidFill>
            <a:scene3d>
              <a:camera prst="orthographicFront">
                <a:rot lat="3000000" lon="2400000" rev="0"/>
              </a:camera>
              <a:lightRig rig="threePt" dir="t"/>
            </a:scene3d>
          </p:grpSpPr>
          <p:sp>
            <p:nvSpPr>
              <p:cNvPr id="116" name="Freeform 1203"/>
              <p:cNvSpPr>
                <a:spLocks noEditPoints="1"/>
              </p:cNvSpPr>
              <p:nvPr/>
            </p:nvSpPr>
            <p:spPr bwMode="auto">
              <a:xfrm>
                <a:off x="4314826" y="3478213"/>
                <a:ext cx="212725" cy="104775"/>
              </a:xfrm>
              <a:custGeom>
                <a:avLst/>
                <a:gdLst>
                  <a:gd name="T0" fmla="*/ 2147483646 w 134"/>
                  <a:gd name="T1" fmla="*/ 2147483646 h 66"/>
                  <a:gd name="T2" fmla="*/ 2147483646 w 134"/>
                  <a:gd name="T3" fmla="*/ 2147483646 h 66"/>
                  <a:gd name="T4" fmla="*/ 0 w 134"/>
                  <a:gd name="T5" fmla="*/ 2147483646 h 66"/>
                  <a:gd name="T6" fmla="*/ 2147483646 w 134"/>
                  <a:gd name="T7" fmla="*/ 0 h 66"/>
                  <a:gd name="T8" fmla="*/ 2147483646 w 134"/>
                  <a:gd name="T9" fmla="*/ 2147483646 h 66"/>
                  <a:gd name="T10" fmla="*/ 2147483646 w 134"/>
                  <a:gd name="T11" fmla="*/ 2147483646 h 66"/>
                  <a:gd name="T12" fmla="*/ 2147483646 w 134"/>
                  <a:gd name="T13" fmla="*/ 2147483646 h 66"/>
                  <a:gd name="T14" fmla="*/ 2147483646 w 134"/>
                  <a:gd name="T15" fmla="*/ 2147483646 h 66"/>
                  <a:gd name="T16" fmla="*/ 2147483646 w 134"/>
                  <a:gd name="T17" fmla="*/ 2147483646 h 66"/>
                  <a:gd name="T18" fmla="*/ 2147483646 w 134"/>
                  <a:gd name="T19" fmla="*/ 2147483646 h 66"/>
                  <a:gd name="T20" fmla="*/ 2147483646 w 134"/>
                  <a:gd name="T21" fmla="*/ 2147483646 h 66"/>
                  <a:gd name="T22" fmla="*/ 2147483646 w 134"/>
                  <a:gd name="T23" fmla="*/ 2147483646 h 66"/>
                  <a:gd name="T24" fmla="*/ 2147483646 w 134"/>
                  <a:gd name="T25" fmla="*/ 2147483646 h 66"/>
                  <a:gd name="T26" fmla="*/ 2147483646 w 134"/>
                  <a:gd name="T27" fmla="*/ 2147483646 h 66"/>
                  <a:gd name="T28" fmla="*/ 2147483646 w 134"/>
                  <a:gd name="T29" fmla="*/ 2147483646 h 66"/>
                  <a:gd name="T30" fmla="*/ 2147483646 w 134"/>
                  <a:gd name="T31" fmla="*/ 2147483646 h 66"/>
                  <a:gd name="T32" fmla="*/ 2147483646 w 134"/>
                  <a:gd name="T33" fmla="*/ 2147483646 h 66"/>
                  <a:gd name="T34" fmla="*/ 2147483646 w 134"/>
                  <a:gd name="T35" fmla="*/ 2147483646 h 66"/>
                  <a:gd name="T36" fmla="*/ 2147483646 w 134"/>
                  <a:gd name="T37" fmla="*/ 2147483646 h 66"/>
                  <a:gd name="T38" fmla="*/ 2147483646 w 134"/>
                  <a:gd name="T39" fmla="*/ 2147483646 h 6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34" h="66">
                    <a:moveTo>
                      <a:pt x="134" y="47"/>
                    </a:moveTo>
                    <a:lnTo>
                      <a:pt x="16" y="66"/>
                    </a:lnTo>
                    <a:lnTo>
                      <a:pt x="0" y="21"/>
                    </a:lnTo>
                    <a:lnTo>
                      <a:pt x="84" y="0"/>
                    </a:lnTo>
                    <a:lnTo>
                      <a:pt x="134" y="47"/>
                    </a:lnTo>
                    <a:close/>
                    <a:moveTo>
                      <a:pt x="102" y="46"/>
                    </a:moveTo>
                    <a:lnTo>
                      <a:pt x="115" y="43"/>
                    </a:lnTo>
                    <a:lnTo>
                      <a:pt x="79" y="8"/>
                    </a:lnTo>
                    <a:lnTo>
                      <a:pt x="69" y="10"/>
                    </a:lnTo>
                    <a:lnTo>
                      <a:pt x="102" y="46"/>
                    </a:lnTo>
                    <a:close/>
                    <a:moveTo>
                      <a:pt x="85" y="42"/>
                    </a:moveTo>
                    <a:lnTo>
                      <a:pt x="63" y="16"/>
                    </a:lnTo>
                    <a:lnTo>
                      <a:pt x="53" y="18"/>
                    </a:lnTo>
                    <a:lnTo>
                      <a:pt x="74" y="44"/>
                    </a:lnTo>
                    <a:lnTo>
                      <a:pt x="85" y="42"/>
                    </a:lnTo>
                    <a:close/>
                    <a:moveTo>
                      <a:pt x="62" y="47"/>
                    </a:moveTo>
                    <a:lnTo>
                      <a:pt x="43" y="21"/>
                    </a:lnTo>
                    <a:lnTo>
                      <a:pt x="33" y="23"/>
                    </a:lnTo>
                    <a:lnTo>
                      <a:pt x="50" y="48"/>
                    </a:lnTo>
                    <a:lnTo>
                      <a:pt x="62"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17" name="Freeform 1204"/>
              <p:cNvSpPr>
                <a:spLocks noEditPoints="1"/>
              </p:cNvSpPr>
              <p:nvPr/>
            </p:nvSpPr>
            <p:spPr bwMode="auto">
              <a:xfrm>
                <a:off x="4238626" y="3586163"/>
                <a:ext cx="250825" cy="161925"/>
              </a:xfrm>
              <a:custGeom>
                <a:avLst/>
                <a:gdLst>
                  <a:gd name="T0" fmla="*/ 2147483646 w 158"/>
                  <a:gd name="T1" fmla="*/ 2147483646 h 102"/>
                  <a:gd name="T2" fmla="*/ 2147483646 w 158"/>
                  <a:gd name="T3" fmla="*/ 2147483646 h 102"/>
                  <a:gd name="T4" fmla="*/ 0 w 158"/>
                  <a:gd name="T5" fmla="*/ 2147483646 h 102"/>
                  <a:gd name="T6" fmla="*/ 2147483646 w 158"/>
                  <a:gd name="T7" fmla="*/ 0 h 102"/>
                  <a:gd name="T8" fmla="*/ 2147483646 w 158"/>
                  <a:gd name="T9" fmla="*/ 2147483646 h 102"/>
                  <a:gd name="T10" fmla="*/ 2147483646 w 158"/>
                  <a:gd name="T11" fmla="*/ 2147483646 h 102"/>
                  <a:gd name="T12" fmla="*/ 2147483646 w 158"/>
                  <a:gd name="T13" fmla="*/ 2147483646 h 102"/>
                  <a:gd name="T14" fmla="*/ 2147483646 w 158"/>
                  <a:gd name="T15" fmla="*/ 2147483646 h 102"/>
                  <a:gd name="T16" fmla="*/ 2147483646 w 158"/>
                  <a:gd name="T17" fmla="*/ 2147483646 h 102"/>
                  <a:gd name="T18" fmla="*/ 2147483646 w 158"/>
                  <a:gd name="T19" fmla="*/ 2147483646 h 102"/>
                  <a:gd name="T20" fmla="*/ 2147483646 w 158"/>
                  <a:gd name="T21" fmla="*/ 2147483646 h 102"/>
                  <a:gd name="T22" fmla="*/ 2147483646 w 158"/>
                  <a:gd name="T23" fmla="*/ 2147483646 h 102"/>
                  <a:gd name="T24" fmla="*/ 2147483646 w 158"/>
                  <a:gd name="T25" fmla="*/ 2147483646 h 102"/>
                  <a:gd name="T26" fmla="*/ 2147483646 w 158"/>
                  <a:gd name="T27" fmla="*/ 2147483646 h 102"/>
                  <a:gd name="T28" fmla="*/ 2147483646 w 158"/>
                  <a:gd name="T29" fmla="*/ 2147483646 h 102"/>
                  <a:gd name="T30" fmla="*/ 2147483646 w 158"/>
                  <a:gd name="T31" fmla="*/ 2147483646 h 102"/>
                  <a:gd name="T32" fmla="*/ 2147483646 w 158"/>
                  <a:gd name="T33" fmla="*/ 2147483646 h 102"/>
                  <a:gd name="T34" fmla="*/ 2147483646 w 158"/>
                  <a:gd name="T35" fmla="*/ 2147483646 h 102"/>
                  <a:gd name="T36" fmla="*/ 2147483646 w 158"/>
                  <a:gd name="T37" fmla="*/ 2147483646 h 102"/>
                  <a:gd name="T38" fmla="*/ 2147483646 w 158"/>
                  <a:gd name="T39" fmla="*/ 2147483646 h 10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58" h="102">
                    <a:moveTo>
                      <a:pt x="158" y="29"/>
                    </a:moveTo>
                    <a:lnTo>
                      <a:pt x="38" y="102"/>
                    </a:lnTo>
                    <a:lnTo>
                      <a:pt x="0" y="59"/>
                    </a:lnTo>
                    <a:lnTo>
                      <a:pt x="83" y="0"/>
                    </a:lnTo>
                    <a:lnTo>
                      <a:pt x="158" y="29"/>
                    </a:lnTo>
                    <a:close/>
                    <a:moveTo>
                      <a:pt x="123" y="42"/>
                    </a:moveTo>
                    <a:lnTo>
                      <a:pt x="136" y="34"/>
                    </a:lnTo>
                    <a:lnTo>
                      <a:pt x="82" y="10"/>
                    </a:lnTo>
                    <a:lnTo>
                      <a:pt x="71" y="18"/>
                    </a:lnTo>
                    <a:lnTo>
                      <a:pt x="123" y="42"/>
                    </a:lnTo>
                    <a:close/>
                    <a:moveTo>
                      <a:pt x="91" y="53"/>
                    </a:moveTo>
                    <a:lnTo>
                      <a:pt x="103" y="45"/>
                    </a:lnTo>
                    <a:lnTo>
                      <a:pt x="67" y="27"/>
                    </a:lnTo>
                    <a:lnTo>
                      <a:pt x="56" y="34"/>
                    </a:lnTo>
                    <a:lnTo>
                      <a:pt x="91" y="53"/>
                    </a:lnTo>
                    <a:close/>
                    <a:moveTo>
                      <a:pt x="67" y="67"/>
                    </a:moveTo>
                    <a:lnTo>
                      <a:pt x="79" y="60"/>
                    </a:lnTo>
                    <a:lnTo>
                      <a:pt x="47" y="40"/>
                    </a:lnTo>
                    <a:lnTo>
                      <a:pt x="37" y="48"/>
                    </a:lnTo>
                    <a:lnTo>
                      <a:pt x="67" y="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18" name="Freeform 1205"/>
              <p:cNvSpPr>
                <a:spLocks/>
              </p:cNvSpPr>
              <p:nvPr/>
            </p:nvSpPr>
            <p:spPr bwMode="auto">
              <a:xfrm>
                <a:off x="4065588" y="3740151"/>
                <a:ext cx="384175" cy="292100"/>
              </a:xfrm>
              <a:custGeom>
                <a:avLst/>
                <a:gdLst>
                  <a:gd name="T0" fmla="*/ 2147483646 w 193"/>
                  <a:gd name="T1" fmla="*/ 0 h 147"/>
                  <a:gd name="T2" fmla="*/ 2147483646 w 193"/>
                  <a:gd name="T3" fmla="*/ 0 h 147"/>
                  <a:gd name="T4" fmla="*/ 2147483646 w 193"/>
                  <a:gd name="T5" fmla="*/ 2147483646 h 147"/>
                  <a:gd name="T6" fmla="*/ 2147483646 w 193"/>
                  <a:gd name="T7" fmla="*/ 2147483646 h 147"/>
                  <a:gd name="T8" fmla="*/ 2147483646 w 193"/>
                  <a:gd name="T9" fmla="*/ 2147483646 h 147"/>
                  <a:gd name="T10" fmla="*/ 2147483646 w 193"/>
                  <a:gd name="T11" fmla="*/ 2147483646 h 147"/>
                  <a:gd name="T12" fmla="*/ 0 w 193"/>
                  <a:gd name="T13" fmla="*/ 2147483646 h 147"/>
                  <a:gd name="T14" fmla="*/ 0 w 193"/>
                  <a:gd name="T15" fmla="*/ 2147483646 h 147"/>
                  <a:gd name="T16" fmla="*/ 2147483646 w 193"/>
                  <a:gd name="T17" fmla="*/ 2147483646 h 147"/>
                  <a:gd name="T18" fmla="*/ 2147483646 w 193"/>
                  <a:gd name="T19" fmla="*/ 0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3" h="147">
                    <a:moveTo>
                      <a:pt x="128" y="0"/>
                    </a:moveTo>
                    <a:cubicBezTo>
                      <a:pt x="178" y="0"/>
                      <a:pt x="178" y="0"/>
                      <a:pt x="178" y="0"/>
                    </a:cubicBezTo>
                    <a:cubicBezTo>
                      <a:pt x="187" y="0"/>
                      <a:pt x="193" y="7"/>
                      <a:pt x="193" y="15"/>
                    </a:cubicBezTo>
                    <a:cubicBezTo>
                      <a:pt x="193" y="132"/>
                      <a:pt x="193" y="132"/>
                      <a:pt x="193" y="132"/>
                    </a:cubicBezTo>
                    <a:cubicBezTo>
                      <a:pt x="193" y="141"/>
                      <a:pt x="187" y="147"/>
                      <a:pt x="178" y="147"/>
                    </a:cubicBezTo>
                    <a:cubicBezTo>
                      <a:pt x="15" y="147"/>
                      <a:pt x="15" y="147"/>
                      <a:pt x="15" y="147"/>
                    </a:cubicBezTo>
                    <a:cubicBezTo>
                      <a:pt x="7" y="147"/>
                      <a:pt x="0" y="141"/>
                      <a:pt x="0" y="132"/>
                    </a:cubicBezTo>
                    <a:cubicBezTo>
                      <a:pt x="0" y="36"/>
                      <a:pt x="0" y="36"/>
                      <a:pt x="0" y="36"/>
                    </a:cubicBezTo>
                    <a:cubicBezTo>
                      <a:pt x="128" y="36"/>
                      <a:pt x="128" y="36"/>
                      <a:pt x="128" y="36"/>
                    </a:cubicBezTo>
                    <a:lnTo>
                      <a:pt x="12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19" name="Freeform 1206"/>
              <p:cNvSpPr>
                <a:spLocks/>
              </p:cNvSpPr>
              <p:nvPr/>
            </p:nvSpPr>
            <p:spPr bwMode="auto">
              <a:xfrm>
                <a:off x="4003676" y="3721101"/>
                <a:ext cx="258763" cy="201713"/>
              </a:xfrm>
              <a:custGeom>
                <a:avLst/>
                <a:gdLst>
                  <a:gd name="T0" fmla="*/ 2147483646 w 163"/>
                  <a:gd name="T1" fmla="*/ 0 h 127"/>
                  <a:gd name="T2" fmla="*/ 2147483646 w 163"/>
                  <a:gd name="T3" fmla="*/ 2147483646 h 127"/>
                  <a:gd name="T4" fmla="*/ 2147483646 w 163"/>
                  <a:gd name="T5" fmla="*/ 2147483646 h 127"/>
                  <a:gd name="T6" fmla="*/ 2147483646 w 163"/>
                  <a:gd name="T7" fmla="*/ 2147483646 h 127"/>
                  <a:gd name="T8" fmla="*/ 2147483646 w 163"/>
                  <a:gd name="T9" fmla="*/ 2147483646 h 127"/>
                  <a:gd name="T10" fmla="*/ 0 w 163"/>
                  <a:gd name="T11" fmla="*/ 0 h 127"/>
                  <a:gd name="T12" fmla="*/ 2147483646 w 163"/>
                  <a:gd name="T13" fmla="*/ 0 h 1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3" h="127">
                    <a:moveTo>
                      <a:pt x="156" y="0"/>
                    </a:moveTo>
                    <a:lnTo>
                      <a:pt x="163" y="49"/>
                    </a:lnTo>
                    <a:lnTo>
                      <a:pt x="32" y="49"/>
                    </a:lnTo>
                    <a:lnTo>
                      <a:pt x="32" y="127"/>
                    </a:lnTo>
                    <a:lnTo>
                      <a:pt x="20" y="127"/>
                    </a:lnTo>
                    <a:lnTo>
                      <a:pt x="0" y="0"/>
                    </a:lnTo>
                    <a:lnTo>
                      <a:pt x="15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grpSp>
      </p:grpSp>
      <p:grpSp>
        <p:nvGrpSpPr>
          <p:cNvPr id="129" name="组合 128"/>
          <p:cNvGrpSpPr>
            <a:grpSpLocks/>
          </p:cNvGrpSpPr>
          <p:nvPr/>
        </p:nvGrpSpPr>
        <p:grpSpPr bwMode="auto">
          <a:xfrm>
            <a:off x="3495675" y="3661175"/>
            <a:ext cx="2152650" cy="874300"/>
            <a:chOff x="762914" y="5030415"/>
            <a:chExt cx="2871487" cy="1166412"/>
          </a:xfrm>
        </p:grpSpPr>
        <p:sp>
          <p:nvSpPr>
            <p:cNvPr id="130" name="文本框 129"/>
            <p:cNvSpPr txBox="1"/>
            <p:nvPr/>
          </p:nvSpPr>
          <p:spPr>
            <a:xfrm>
              <a:off x="1271142" y="5030415"/>
              <a:ext cx="1855031" cy="369547"/>
            </a:xfrm>
            <a:prstGeom prst="rect">
              <a:avLst/>
            </a:prstGeom>
            <a:noFill/>
          </p:spPr>
          <p:txBody>
            <a:bodyPr>
              <a:spAutoFit/>
            </a:bodyPr>
            <a:lstStyle/>
            <a:p>
              <a:pPr algn="ctr">
                <a:defRPr/>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31" name="矩形 130"/>
            <p:cNvSpPr/>
            <p:nvPr/>
          </p:nvSpPr>
          <p:spPr>
            <a:xfrm>
              <a:off x="762914" y="5408460"/>
              <a:ext cx="2871487" cy="788367"/>
            </a:xfrm>
            <a:prstGeom prst="rect">
              <a:avLst/>
            </a:prstGeom>
            <a:noFill/>
          </p:spPr>
          <p:txBody>
            <a:bodyPr>
              <a:spAutoFit/>
            </a:bodyPr>
            <a:lstStyle/>
            <a:p>
              <a:pPr algn="ctr">
                <a:lnSpc>
                  <a:spcPct val="120000"/>
                </a:lnSpc>
                <a:defRPr/>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企业税务会计在多种纳税方案中通过事先筹划，合理安排公司筹资、投资、经营、利润分配等财务活动</a:t>
              </a:r>
            </a:p>
          </p:txBody>
        </p:sp>
      </p:grpSp>
      <p:grpSp>
        <p:nvGrpSpPr>
          <p:cNvPr id="132" name="组合 131"/>
          <p:cNvGrpSpPr>
            <a:grpSpLocks/>
          </p:cNvGrpSpPr>
          <p:nvPr/>
        </p:nvGrpSpPr>
        <p:grpSpPr bwMode="auto">
          <a:xfrm>
            <a:off x="6732985" y="1131094"/>
            <a:ext cx="1521619" cy="2378869"/>
            <a:chOff x="7608888" y="1581150"/>
            <a:chExt cx="2137420" cy="3343276"/>
          </a:xfrm>
        </p:grpSpPr>
        <p:grpSp>
          <p:nvGrpSpPr>
            <p:cNvPr id="133" name="Group 36"/>
            <p:cNvGrpSpPr>
              <a:grpSpLocks noChangeAspect="1"/>
            </p:cNvGrpSpPr>
            <p:nvPr/>
          </p:nvGrpSpPr>
          <p:grpSpPr bwMode="auto">
            <a:xfrm>
              <a:off x="7608888" y="1581150"/>
              <a:ext cx="2137420" cy="3343276"/>
              <a:chOff x="2359" y="436"/>
              <a:chExt cx="2065" cy="3230"/>
            </a:xfrm>
          </p:grpSpPr>
          <p:sp>
            <p:nvSpPr>
              <p:cNvPr id="143" name="Freeform 37"/>
              <p:cNvSpPr>
                <a:spLocks noEditPoints="1"/>
              </p:cNvSpPr>
              <p:nvPr/>
            </p:nvSpPr>
            <p:spPr bwMode="auto">
              <a:xfrm>
                <a:off x="2359" y="2683"/>
                <a:ext cx="2018" cy="983"/>
              </a:xfrm>
              <a:custGeom>
                <a:avLst/>
                <a:gdLst>
                  <a:gd name="T0" fmla="*/ 83 w 85"/>
                  <a:gd name="T1" fmla="*/ 23 h 42"/>
                  <a:gd name="T2" fmla="*/ 73 w 85"/>
                  <a:gd name="T3" fmla="*/ 28 h 42"/>
                  <a:gd name="T4" fmla="*/ 73 w 85"/>
                  <a:gd name="T5" fmla="*/ 29 h 42"/>
                  <a:gd name="T6" fmla="*/ 73 w 85"/>
                  <a:gd name="T7" fmla="*/ 29 h 42"/>
                  <a:gd name="T8" fmla="*/ 73 w 85"/>
                  <a:gd name="T9" fmla="*/ 29 h 42"/>
                  <a:gd name="T10" fmla="*/ 73 w 85"/>
                  <a:gd name="T11" fmla="*/ 29 h 42"/>
                  <a:gd name="T12" fmla="*/ 73 w 85"/>
                  <a:gd name="T13" fmla="*/ 29 h 42"/>
                  <a:gd name="T14" fmla="*/ 73 w 85"/>
                  <a:gd name="T15" fmla="*/ 29 h 42"/>
                  <a:gd name="T16" fmla="*/ 73 w 85"/>
                  <a:gd name="T17" fmla="*/ 29 h 42"/>
                  <a:gd name="T18" fmla="*/ 73 w 85"/>
                  <a:gd name="T19" fmla="*/ 29 h 42"/>
                  <a:gd name="T20" fmla="*/ 73 w 85"/>
                  <a:gd name="T21" fmla="*/ 29 h 42"/>
                  <a:gd name="T22" fmla="*/ 73 w 85"/>
                  <a:gd name="T23" fmla="*/ 30 h 42"/>
                  <a:gd name="T24" fmla="*/ 85 w 85"/>
                  <a:gd name="T25" fmla="*/ 23 h 42"/>
                  <a:gd name="T26" fmla="*/ 85 w 85"/>
                  <a:gd name="T27" fmla="*/ 23 h 42"/>
                  <a:gd name="T28" fmla="*/ 84 w 85"/>
                  <a:gd name="T29" fmla="*/ 23 h 42"/>
                  <a:gd name="T30" fmla="*/ 83 w 85"/>
                  <a:gd name="T31" fmla="*/ 23 h 42"/>
                  <a:gd name="T32" fmla="*/ 17 w 85"/>
                  <a:gd name="T33" fmla="*/ 0 h 42"/>
                  <a:gd name="T34" fmla="*/ 3 w 85"/>
                  <a:gd name="T35" fmla="*/ 8 h 42"/>
                  <a:gd name="T36" fmla="*/ 3 w 85"/>
                  <a:gd name="T37" fmla="*/ 16 h 42"/>
                  <a:gd name="T38" fmla="*/ 45 w 85"/>
                  <a:gd name="T39" fmla="*/ 40 h 42"/>
                  <a:gd name="T40" fmla="*/ 50 w 85"/>
                  <a:gd name="T41" fmla="*/ 42 h 42"/>
                  <a:gd name="T42" fmla="*/ 55 w 85"/>
                  <a:gd name="T43" fmla="*/ 40 h 42"/>
                  <a:gd name="T44" fmla="*/ 71 w 85"/>
                  <a:gd name="T45" fmla="*/ 31 h 42"/>
                  <a:gd name="T46" fmla="*/ 70 w 85"/>
                  <a:gd name="T47" fmla="*/ 31 h 42"/>
                  <a:gd name="T48" fmla="*/ 18 w 85"/>
                  <a:gd name="T49" fmla="*/ 1 h 42"/>
                  <a:gd name="T50" fmla="*/ 17 w 85"/>
                  <a:gd name="T5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5" h="42">
                    <a:moveTo>
                      <a:pt x="83" y="23"/>
                    </a:moveTo>
                    <a:cubicBezTo>
                      <a:pt x="73" y="28"/>
                      <a:pt x="73" y="28"/>
                      <a:pt x="73" y="28"/>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29"/>
                      <a:pt x="73" y="29"/>
                    </a:cubicBezTo>
                    <a:cubicBezTo>
                      <a:pt x="73" y="29"/>
                      <a:pt x="73" y="30"/>
                      <a:pt x="73" y="30"/>
                    </a:cubicBezTo>
                    <a:cubicBezTo>
                      <a:pt x="85" y="23"/>
                      <a:pt x="85" y="23"/>
                      <a:pt x="85" y="23"/>
                    </a:cubicBezTo>
                    <a:cubicBezTo>
                      <a:pt x="85" y="23"/>
                      <a:pt x="85" y="23"/>
                      <a:pt x="85" y="23"/>
                    </a:cubicBezTo>
                    <a:cubicBezTo>
                      <a:pt x="84" y="23"/>
                      <a:pt x="84" y="23"/>
                      <a:pt x="84" y="23"/>
                    </a:cubicBezTo>
                    <a:cubicBezTo>
                      <a:pt x="83" y="23"/>
                      <a:pt x="83" y="23"/>
                      <a:pt x="83" y="23"/>
                    </a:cubicBezTo>
                    <a:moveTo>
                      <a:pt x="17" y="0"/>
                    </a:moveTo>
                    <a:cubicBezTo>
                      <a:pt x="3" y="8"/>
                      <a:pt x="3" y="8"/>
                      <a:pt x="3" y="8"/>
                    </a:cubicBezTo>
                    <a:cubicBezTo>
                      <a:pt x="0" y="10"/>
                      <a:pt x="0" y="14"/>
                      <a:pt x="3" y="16"/>
                    </a:cubicBezTo>
                    <a:cubicBezTo>
                      <a:pt x="45" y="40"/>
                      <a:pt x="45" y="40"/>
                      <a:pt x="45" y="40"/>
                    </a:cubicBezTo>
                    <a:cubicBezTo>
                      <a:pt x="46" y="41"/>
                      <a:pt x="48" y="42"/>
                      <a:pt x="50" y="42"/>
                    </a:cubicBezTo>
                    <a:cubicBezTo>
                      <a:pt x="52" y="42"/>
                      <a:pt x="53" y="41"/>
                      <a:pt x="55" y="40"/>
                    </a:cubicBezTo>
                    <a:cubicBezTo>
                      <a:pt x="71" y="31"/>
                      <a:pt x="71" y="31"/>
                      <a:pt x="71" y="31"/>
                    </a:cubicBezTo>
                    <a:cubicBezTo>
                      <a:pt x="71" y="31"/>
                      <a:pt x="71" y="31"/>
                      <a:pt x="70" y="31"/>
                    </a:cubicBezTo>
                    <a:cubicBezTo>
                      <a:pt x="18" y="1"/>
                      <a:pt x="18" y="1"/>
                      <a:pt x="18" y="1"/>
                    </a:cubicBezTo>
                    <a:cubicBezTo>
                      <a:pt x="18" y="0"/>
                      <a:pt x="17" y="0"/>
                      <a:pt x="17" y="0"/>
                    </a:cubicBezTo>
                  </a:path>
                </a:pathLst>
              </a:custGeom>
              <a:gradFill flip="none" rotWithShape="1">
                <a:gsLst>
                  <a:gs pos="36000">
                    <a:schemeClr val="bg1">
                      <a:lumMod val="75000"/>
                      <a:alpha val="77000"/>
                    </a:schemeClr>
                  </a:gs>
                  <a:gs pos="100000">
                    <a:schemeClr val="bg1">
                      <a:lumMod val="95000"/>
                      <a:alpha val="0"/>
                    </a:schemeClr>
                  </a:gs>
                </a:gsLst>
                <a:lin ang="7200000" scaled="0"/>
                <a:tileRect/>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44" name="Freeform 38"/>
              <p:cNvSpPr>
                <a:spLocks/>
              </p:cNvSpPr>
              <p:nvPr/>
            </p:nvSpPr>
            <p:spPr bwMode="auto">
              <a:xfrm>
                <a:off x="2763" y="436"/>
                <a:ext cx="1661" cy="2809"/>
              </a:xfrm>
              <a:custGeom>
                <a:avLst/>
                <a:gdLst>
                  <a:gd name="T0" fmla="*/ 90355220 w 70"/>
                  <a:gd name="T1" fmla="*/ 0 h 120"/>
                  <a:gd name="T2" fmla="*/ 7602231 w 70"/>
                  <a:gd name="T3" fmla="*/ 42032706 h 120"/>
                  <a:gd name="T4" fmla="*/ 0 w 70"/>
                  <a:gd name="T5" fmla="*/ 63350698 h 120"/>
                  <a:gd name="T6" fmla="*/ 0 w 70"/>
                  <a:gd name="T7" fmla="*/ 639534440 h 120"/>
                  <a:gd name="T8" fmla="*/ 30113906 w 70"/>
                  <a:gd name="T9" fmla="*/ 653643602 h 120"/>
                  <a:gd name="T10" fmla="*/ 97636522 w 70"/>
                  <a:gd name="T11" fmla="*/ 618511252 h 120"/>
                  <a:gd name="T12" fmla="*/ 504055982 w 70"/>
                  <a:gd name="T13" fmla="*/ 836499484 h 120"/>
                  <a:gd name="T14" fmla="*/ 526567657 w 70"/>
                  <a:gd name="T15" fmla="*/ 822377166 h 120"/>
                  <a:gd name="T16" fmla="*/ 526567657 w 70"/>
                  <a:gd name="T17" fmla="*/ 238997749 h 120"/>
                  <a:gd name="T18" fmla="*/ 511671169 w 70"/>
                  <a:gd name="T19" fmla="*/ 217975076 h 120"/>
                  <a:gd name="T20" fmla="*/ 112853940 w 70"/>
                  <a:gd name="T21" fmla="*/ 0 h 120"/>
                  <a:gd name="T22" fmla="*/ 90355220 w 70"/>
                  <a:gd name="T23" fmla="*/ 0 h 1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0" h="120">
                    <a:moveTo>
                      <a:pt x="12" y="0"/>
                    </a:moveTo>
                    <a:cubicBezTo>
                      <a:pt x="1" y="6"/>
                      <a:pt x="1" y="6"/>
                      <a:pt x="1" y="6"/>
                    </a:cubicBezTo>
                    <a:cubicBezTo>
                      <a:pt x="0" y="7"/>
                      <a:pt x="0" y="8"/>
                      <a:pt x="0" y="9"/>
                    </a:cubicBezTo>
                    <a:cubicBezTo>
                      <a:pt x="0" y="91"/>
                      <a:pt x="0" y="91"/>
                      <a:pt x="0" y="91"/>
                    </a:cubicBezTo>
                    <a:cubicBezTo>
                      <a:pt x="0" y="93"/>
                      <a:pt x="2" y="94"/>
                      <a:pt x="4" y="93"/>
                    </a:cubicBezTo>
                    <a:cubicBezTo>
                      <a:pt x="13" y="88"/>
                      <a:pt x="13" y="88"/>
                      <a:pt x="13" y="88"/>
                    </a:cubicBezTo>
                    <a:cubicBezTo>
                      <a:pt x="67" y="119"/>
                      <a:pt x="67" y="119"/>
                      <a:pt x="67" y="119"/>
                    </a:cubicBezTo>
                    <a:cubicBezTo>
                      <a:pt x="68" y="120"/>
                      <a:pt x="70" y="119"/>
                      <a:pt x="70" y="117"/>
                    </a:cubicBezTo>
                    <a:cubicBezTo>
                      <a:pt x="70" y="34"/>
                      <a:pt x="70" y="34"/>
                      <a:pt x="70" y="34"/>
                    </a:cubicBezTo>
                    <a:cubicBezTo>
                      <a:pt x="70" y="33"/>
                      <a:pt x="69" y="32"/>
                      <a:pt x="68" y="31"/>
                    </a:cubicBezTo>
                    <a:cubicBezTo>
                      <a:pt x="15" y="0"/>
                      <a:pt x="15" y="0"/>
                      <a:pt x="15" y="0"/>
                    </a:cubicBezTo>
                    <a:cubicBezTo>
                      <a:pt x="14" y="0"/>
                      <a:pt x="13" y="0"/>
                      <a:pt x="12" y="0"/>
                    </a:cubicBezTo>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45" name="Freeform 39"/>
              <p:cNvSpPr>
                <a:spLocks/>
              </p:cNvSpPr>
              <p:nvPr/>
            </p:nvSpPr>
            <p:spPr bwMode="auto">
              <a:xfrm>
                <a:off x="2834" y="506"/>
                <a:ext cx="1543" cy="2880"/>
              </a:xfrm>
              <a:custGeom>
                <a:avLst/>
                <a:gdLst>
                  <a:gd name="T0" fmla="*/ 98120272 w 65"/>
                  <a:gd name="T1" fmla="*/ 6918860 h 123"/>
                  <a:gd name="T2" fmla="*/ 60329876 w 65"/>
                  <a:gd name="T3" fmla="*/ 6918860 h 123"/>
                  <a:gd name="T4" fmla="*/ 14928620 w 65"/>
                  <a:gd name="T5" fmla="*/ 35173206 h 123"/>
                  <a:gd name="T6" fmla="*/ 14928620 w 65"/>
                  <a:gd name="T7" fmla="*/ 77548168 h 123"/>
                  <a:gd name="T8" fmla="*/ 384547979 w 65"/>
                  <a:gd name="T9" fmla="*/ 274428457 h 123"/>
                  <a:gd name="T10" fmla="*/ 384547979 w 65"/>
                  <a:gd name="T11" fmla="*/ 865647196 h 123"/>
                  <a:gd name="T12" fmla="*/ 482360007 w 65"/>
                  <a:gd name="T13" fmla="*/ 809447157 h 123"/>
                  <a:gd name="T14" fmla="*/ 489971389 w 65"/>
                  <a:gd name="T15" fmla="*/ 795313943 h 123"/>
                  <a:gd name="T16" fmla="*/ 489971389 w 65"/>
                  <a:gd name="T17" fmla="*/ 232349011 h 123"/>
                  <a:gd name="T18" fmla="*/ 475056300 w 65"/>
                  <a:gd name="T19" fmla="*/ 211000905 h 123"/>
                  <a:gd name="T20" fmla="*/ 98120272 w 65"/>
                  <a:gd name="T21" fmla="*/ 6918860 h 1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123">
                    <a:moveTo>
                      <a:pt x="13" y="1"/>
                    </a:moveTo>
                    <a:cubicBezTo>
                      <a:pt x="12" y="0"/>
                      <a:pt x="10" y="0"/>
                      <a:pt x="8" y="1"/>
                    </a:cubicBezTo>
                    <a:cubicBezTo>
                      <a:pt x="2" y="5"/>
                      <a:pt x="2" y="5"/>
                      <a:pt x="2" y="5"/>
                    </a:cubicBezTo>
                    <a:cubicBezTo>
                      <a:pt x="0" y="6"/>
                      <a:pt x="0" y="9"/>
                      <a:pt x="2" y="11"/>
                    </a:cubicBezTo>
                    <a:cubicBezTo>
                      <a:pt x="51" y="39"/>
                      <a:pt x="51" y="39"/>
                      <a:pt x="51" y="39"/>
                    </a:cubicBezTo>
                    <a:cubicBezTo>
                      <a:pt x="51" y="123"/>
                      <a:pt x="51" y="123"/>
                      <a:pt x="51" y="123"/>
                    </a:cubicBezTo>
                    <a:cubicBezTo>
                      <a:pt x="64" y="115"/>
                      <a:pt x="64" y="115"/>
                      <a:pt x="64" y="115"/>
                    </a:cubicBezTo>
                    <a:cubicBezTo>
                      <a:pt x="64" y="115"/>
                      <a:pt x="65" y="114"/>
                      <a:pt x="65" y="113"/>
                    </a:cubicBezTo>
                    <a:cubicBezTo>
                      <a:pt x="65" y="33"/>
                      <a:pt x="65" y="33"/>
                      <a:pt x="65" y="33"/>
                    </a:cubicBezTo>
                    <a:cubicBezTo>
                      <a:pt x="65" y="32"/>
                      <a:pt x="64" y="31"/>
                      <a:pt x="63" y="30"/>
                    </a:cubicBezTo>
                    <a:cubicBezTo>
                      <a:pt x="13" y="1"/>
                      <a:pt x="13" y="1"/>
                      <a:pt x="13" y="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46" name="Freeform 40"/>
              <p:cNvSpPr>
                <a:spLocks/>
              </p:cNvSpPr>
              <p:nvPr/>
            </p:nvSpPr>
            <p:spPr bwMode="auto">
              <a:xfrm>
                <a:off x="2858" y="529"/>
                <a:ext cx="1519" cy="2810"/>
              </a:xfrm>
              <a:custGeom>
                <a:avLst/>
                <a:gdLst>
                  <a:gd name="T0" fmla="*/ 75206663 w 64"/>
                  <a:gd name="T1" fmla="*/ 0 h 120"/>
                  <a:gd name="T2" fmla="*/ 52677804 w 64"/>
                  <a:gd name="T3" fmla="*/ 0 h 120"/>
                  <a:gd name="T4" fmla="*/ 7621155 w 64"/>
                  <a:gd name="T5" fmla="*/ 28261458 h 120"/>
                  <a:gd name="T6" fmla="*/ 0 w 64"/>
                  <a:gd name="T7" fmla="*/ 42398779 h 120"/>
                  <a:gd name="T8" fmla="*/ 383975075 w 64"/>
                  <a:gd name="T9" fmla="*/ 246559563 h 120"/>
                  <a:gd name="T10" fmla="*/ 391582156 w 64"/>
                  <a:gd name="T11" fmla="*/ 267604871 h 120"/>
                  <a:gd name="T12" fmla="*/ 391582156 w 64"/>
                  <a:gd name="T13" fmla="*/ 267604871 h 120"/>
                  <a:gd name="T14" fmla="*/ 391582156 w 64"/>
                  <a:gd name="T15" fmla="*/ 267604871 h 120"/>
                  <a:gd name="T16" fmla="*/ 391582156 w 64"/>
                  <a:gd name="T17" fmla="*/ 267604871 h 120"/>
                  <a:gd name="T18" fmla="*/ 391582156 w 64"/>
                  <a:gd name="T19" fmla="*/ 844904641 h 120"/>
                  <a:gd name="T20" fmla="*/ 474409974 w 64"/>
                  <a:gd name="T21" fmla="*/ 802814026 h 120"/>
                  <a:gd name="T22" fmla="*/ 482030583 w 64"/>
                  <a:gd name="T23" fmla="*/ 788677267 h 120"/>
                  <a:gd name="T24" fmla="*/ 482030583 w 64"/>
                  <a:gd name="T25" fmla="*/ 225206092 h 120"/>
                  <a:gd name="T26" fmla="*/ 467109921 w 64"/>
                  <a:gd name="T27" fmla="*/ 204160784 h 120"/>
                  <a:gd name="T28" fmla="*/ 90434923 w 64"/>
                  <a:gd name="T29" fmla="*/ 0 h 120"/>
                  <a:gd name="T30" fmla="*/ 75206663 w 64"/>
                  <a:gd name="T31" fmla="*/ 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64" h="120">
                    <a:moveTo>
                      <a:pt x="10" y="0"/>
                    </a:moveTo>
                    <a:cubicBezTo>
                      <a:pt x="9" y="0"/>
                      <a:pt x="8" y="0"/>
                      <a:pt x="7" y="0"/>
                    </a:cubicBezTo>
                    <a:cubicBezTo>
                      <a:pt x="1" y="4"/>
                      <a:pt x="1" y="4"/>
                      <a:pt x="1" y="4"/>
                    </a:cubicBezTo>
                    <a:cubicBezTo>
                      <a:pt x="1" y="4"/>
                      <a:pt x="0" y="5"/>
                      <a:pt x="0" y="6"/>
                    </a:cubicBezTo>
                    <a:cubicBezTo>
                      <a:pt x="51" y="35"/>
                      <a:pt x="51" y="35"/>
                      <a:pt x="51" y="35"/>
                    </a:cubicBezTo>
                    <a:cubicBezTo>
                      <a:pt x="52" y="36"/>
                      <a:pt x="52" y="37"/>
                      <a:pt x="52" y="38"/>
                    </a:cubicBezTo>
                    <a:cubicBezTo>
                      <a:pt x="52" y="38"/>
                      <a:pt x="52" y="38"/>
                      <a:pt x="52" y="38"/>
                    </a:cubicBezTo>
                    <a:cubicBezTo>
                      <a:pt x="52" y="38"/>
                      <a:pt x="52" y="38"/>
                      <a:pt x="52" y="38"/>
                    </a:cubicBezTo>
                    <a:cubicBezTo>
                      <a:pt x="52" y="38"/>
                      <a:pt x="52" y="38"/>
                      <a:pt x="52" y="38"/>
                    </a:cubicBezTo>
                    <a:cubicBezTo>
                      <a:pt x="52" y="120"/>
                      <a:pt x="52" y="120"/>
                      <a:pt x="52" y="120"/>
                    </a:cubicBezTo>
                    <a:cubicBezTo>
                      <a:pt x="63" y="114"/>
                      <a:pt x="63" y="114"/>
                      <a:pt x="63" y="114"/>
                    </a:cubicBezTo>
                    <a:cubicBezTo>
                      <a:pt x="63" y="114"/>
                      <a:pt x="64" y="113"/>
                      <a:pt x="64" y="112"/>
                    </a:cubicBezTo>
                    <a:cubicBezTo>
                      <a:pt x="64" y="32"/>
                      <a:pt x="64" y="32"/>
                      <a:pt x="64" y="32"/>
                    </a:cubicBezTo>
                    <a:cubicBezTo>
                      <a:pt x="64" y="31"/>
                      <a:pt x="63" y="30"/>
                      <a:pt x="62" y="29"/>
                    </a:cubicBezTo>
                    <a:cubicBezTo>
                      <a:pt x="12" y="0"/>
                      <a:pt x="12" y="0"/>
                      <a:pt x="12" y="0"/>
                    </a:cubicBezTo>
                    <a:cubicBezTo>
                      <a:pt x="12" y="0"/>
                      <a:pt x="11" y="0"/>
                      <a:pt x="10" y="0"/>
                    </a:cubicBezTo>
                  </a:path>
                </a:pathLst>
              </a:custGeom>
              <a:solidFill>
                <a:srgbClr val="D9D9D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47" name="Freeform 41"/>
              <p:cNvSpPr>
                <a:spLocks/>
              </p:cNvSpPr>
              <p:nvPr/>
            </p:nvSpPr>
            <p:spPr bwMode="auto">
              <a:xfrm>
                <a:off x="2763" y="623"/>
                <a:ext cx="1329" cy="2809"/>
              </a:xfrm>
              <a:custGeom>
                <a:avLst/>
                <a:gdLst>
                  <a:gd name="T0" fmla="*/ 399050500 w 56"/>
                  <a:gd name="T1" fmla="*/ 836499484 h 120"/>
                  <a:gd name="T2" fmla="*/ 7618611 w 56"/>
                  <a:gd name="T3" fmla="*/ 625424740 h 120"/>
                  <a:gd name="T4" fmla="*/ 0 w 56"/>
                  <a:gd name="T5" fmla="*/ 604402066 h 120"/>
                  <a:gd name="T6" fmla="*/ 0 w 56"/>
                  <a:gd name="T7" fmla="*/ 6900894 h 120"/>
                  <a:gd name="T8" fmla="*/ 7618611 w 56"/>
                  <a:gd name="T9" fmla="*/ 0 h 120"/>
                  <a:gd name="T10" fmla="*/ 413953716 w 56"/>
                  <a:gd name="T11" fmla="*/ 217975076 h 120"/>
                  <a:gd name="T12" fmla="*/ 421572897 w 56"/>
                  <a:gd name="T13" fmla="*/ 238997749 h 120"/>
                  <a:gd name="T14" fmla="*/ 421572897 w 56"/>
                  <a:gd name="T15" fmla="*/ 822377166 h 120"/>
                  <a:gd name="T16" fmla="*/ 399050500 w 56"/>
                  <a:gd name="T17" fmla="*/ 836499484 h 1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6" h="120">
                    <a:moveTo>
                      <a:pt x="53" y="119"/>
                    </a:moveTo>
                    <a:cubicBezTo>
                      <a:pt x="1" y="89"/>
                      <a:pt x="1" y="89"/>
                      <a:pt x="1" y="89"/>
                    </a:cubicBezTo>
                    <a:cubicBezTo>
                      <a:pt x="0" y="88"/>
                      <a:pt x="0" y="87"/>
                      <a:pt x="0" y="86"/>
                    </a:cubicBezTo>
                    <a:cubicBezTo>
                      <a:pt x="0" y="1"/>
                      <a:pt x="0" y="1"/>
                      <a:pt x="0" y="1"/>
                    </a:cubicBezTo>
                    <a:cubicBezTo>
                      <a:pt x="0" y="0"/>
                      <a:pt x="1" y="0"/>
                      <a:pt x="1" y="0"/>
                    </a:cubicBezTo>
                    <a:cubicBezTo>
                      <a:pt x="55" y="31"/>
                      <a:pt x="55" y="31"/>
                      <a:pt x="55" y="31"/>
                    </a:cubicBezTo>
                    <a:cubicBezTo>
                      <a:pt x="56" y="32"/>
                      <a:pt x="56" y="33"/>
                      <a:pt x="56" y="34"/>
                    </a:cubicBezTo>
                    <a:cubicBezTo>
                      <a:pt x="56" y="117"/>
                      <a:pt x="56" y="117"/>
                      <a:pt x="56" y="117"/>
                    </a:cubicBezTo>
                    <a:cubicBezTo>
                      <a:pt x="56" y="119"/>
                      <a:pt x="55" y="120"/>
                      <a:pt x="53" y="119"/>
                    </a:cubicBezTo>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48" name="Freeform 42"/>
              <p:cNvSpPr>
                <a:spLocks/>
              </p:cNvSpPr>
              <p:nvPr/>
            </p:nvSpPr>
            <p:spPr bwMode="auto">
              <a:xfrm>
                <a:off x="2763" y="436"/>
                <a:ext cx="1661" cy="2973"/>
              </a:xfrm>
              <a:custGeom>
                <a:avLst/>
                <a:gdLst>
                  <a:gd name="T0" fmla="*/ 511671169 w 70"/>
                  <a:gd name="T1" fmla="*/ 218019430 h 127"/>
                  <a:gd name="T2" fmla="*/ 112853940 w 70"/>
                  <a:gd name="T3" fmla="*/ 0 h 127"/>
                  <a:gd name="T4" fmla="*/ 90355220 w 70"/>
                  <a:gd name="T5" fmla="*/ 0 h 127"/>
                  <a:gd name="T6" fmla="*/ 7602231 w 70"/>
                  <a:gd name="T7" fmla="*/ 42038899 h 127"/>
                  <a:gd name="T8" fmla="*/ 0 w 70"/>
                  <a:gd name="T9" fmla="*/ 63359476 h 127"/>
                  <a:gd name="T10" fmla="*/ 0 w 70"/>
                  <a:gd name="T11" fmla="*/ 63359476 h 127"/>
                  <a:gd name="T12" fmla="*/ 398817229 w 70"/>
                  <a:gd name="T13" fmla="*/ 281083526 h 127"/>
                  <a:gd name="T14" fmla="*/ 413713717 w 70"/>
                  <a:gd name="T15" fmla="*/ 302404664 h 127"/>
                  <a:gd name="T16" fmla="*/ 413713717 w 70"/>
                  <a:gd name="T17" fmla="*/ 885905987 h 127"/>
                  <a:gd name="T18" fmla="*/ 413713717 w 70"/>
                  <a:gd name="T19" fmla="*/ 892807538 h 127"/>
                  <a:gd name="T20" fmla="*/ 421315948 w 70"/>
                  <a:gd name="T21" fmla="*/ 878696462 h 127"/>
                  <a:gd name="T22" fmla="*/ 421315948 w 70"/>
                  <a:gd name="T23" fmla="*/ 295195139 h 127"/>
                  <a:gd name="T24" fmla="*/ 413713717 w 70"/>
                  <a:gd name="T25" fmla="*/ 274181999 h 127"/>
                  <a:gd name="T26" fmla="*/ 7602231 w 70"/>
                  <a:gd name="T27" fmla="*/ 56163107 h 127"/>
                  <a:gd name="T28" fmla="*/ 14896489 w 70"/>
                  <a:gd name="T29" fmla="*/ 56163107 h 127"/>
                  <a:gd name="T30" fmla="*/ 97636522 w 70"/>
                  <a:gd name="T31" fmla="*/ 14111052 h 127"/>
                  <a:gd name="T32" fmla="*/ 97636522 w 70"/>
                  <a:gd name="T33" fmla="*/ 14111052 h 127"/>
                  <a:gd name="T34" fmla="*/ 105252279 w 70"/>
                  <a:gd name="T35" fmla="*/ 14111052 h 127"/>
                  <a:gd name="T36" fmla="*/ 504055982 w 70"/>
                  <a:gd name="T37" fmla="*/ 224933575 h 127"/>
                  <a:gd name="T38" fmla="*/ 518965996 w 70"/>
                  <a:gd name="T39" fmla="*/ 239045165 h 127"/>
                  <a:gd name="T40" fmla="*/ 518965996 w 70"/>
                  <a:gd name="T41" fmla="*/ 836657563 h 127"/>
                  <a:gd name="T42" fmla="*/ 526567657 w 70"/>
                  <a:gd name="T43" fmla="*/ 822533355 h 127"/>
                  <a:gd name="T44" fmla="*/ 526567657 w 70"/>
                  <a:gd name="T45" fmla="*/ 239045165 h 127"/>
                  <a:gd name="T46" fmla="*/ 511671169 w 70"/>
                  <a:gd name="T47" fmla="*/ 218019430 h 1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0" h="127">
                    <a:moveTo>
                      <a:pt x="68" y="31"/>
                    </a:moveTo>
                    <a:cubicBezTo>
                      <a:pt x="15" y="0"/>
                      <a:pt x="15" y="0"/>
                      <a:pt x="15" y="0"/>
                    </a:cubicBezTo>
                    <a:cubicBezTo>
                      <a:pt x="14" y="0"/>
                      <a:pt x="13" y="0"/>
                      <a:pt x="12" y="0"/>
                    </a:cubicBezTo>
                    <a:cubicBezTo>
                      <a:pt x="1" y="6"/>
                      <a:pt x="1" y="6"/>
                      <a:pt x="1" y="6"/>
                    </a:cubicBezTo>
                    <a:cubicBezTo>
                      <a:pt x="0" y="7"/>
                      <a:pt x="0" y="8"/>
                      <a:pt x="0" y="9"/>
                    </a:cubicBezTo>
                    <a:cubicBezTo>
                      <a:pt x="0" y="9"/>
                      <a:pt x="0" y="9"/>
                      <a:pt x="0" y="9"/>
                    </a:cubicBezTo>
                    <a:cubicBezTo>
                      <a:pt x="53" y="40"/>
                      <a:pt x="53" y="40"/>
                      <a:pt x="53" y="40"/>
                    </a:cubicBezTo>
                    <a:cubicBezTo>
                      <a:pt x="54" y="40"/>
                      <a:pt x="55" y="42"/>
                      <a:pt x="55" y="43"/>
                    </a:cubicBezTo>
                    <a:cubicBezTo>
                      <a:pt x="55" y="126"/>
                      <a:pt x="55" y="126"/>
                      <a:pt x="55" y="126"/>
                    </a:cubicBezTo>
                    <a:cubicBezTo>
                      <a:pt x="55" y="126"/>
                      <a:pt x="55" y="127"/>
                      <a:pt x="55" y="127"/>
                    </a:cubicBezTo>
                    <a:cubicBezTo>
                      <a:pt x="56" y="127"/>
                      <a:pt x="56" y="126"/>
                      <a:pt x="56" y="125"/>
                    </a:cubicBezTo>
                    <a:cubicBezTo>
                      <a:pt x="56" y="42"/>
                      <a:pt x="56" y="42"/>
                      <a:pt x="56" y="42"/>
                    </a:cubicBezTo>
                    <a:cubicBezTo>
                      <a:pt x="56" y="41"/>
                      <a:pt x="56" y="40"/>
                      <a:pt x="55" y="39"/>
                    </a:cubicBezTo>
                    <a:cubicBezTo>
                      <a:pt x="1" y="8"/>
                      <a:pt x="1" y="8"/>
                      <a:pt x="1" y="8"/>
                    </a:cubicBezTo>
                    <a:cubicBezTo>
                      <a:pt x="2" y="8"/>
                      <a:pt x="2" y="8"/>
                      <a:pt x="2" y="8"/>
                    </a:cubicBezTo>
                    <a:cubicBezTo>
                      <a:pt x="13" y="2"/>
                      <a:pt x="13" y="2"/>
                      <a:pt x="13" y="2"/>
                    </a:cubicBezTo>
                    <a:cubicBezTo>
                      <a:pt x="13" y="2"/>
                      <a:pt x="13" y="2"/>
                      <a:pt x="13" y="2"/>
                    </a:cubicBezTo>
                    <a:cubicBezTo>
                      <a:pt x="14" y="2"/>
                      <a:pt x="14" y="2"/>
                      <a:pt x="14" y="2"/>
                    </a:cubicBezTo>
                    <a:cubicBezTo>
                      <a:pt x="67" y="32"/>
                      <a:pt x="67" y="32"/>
                      <a:pt x="67" y="32"/>
                    </a:cubicBezTo>
                    <a:cubicBezTo>
                      <a:pt x="68" y="33"/>
                      <a:pt x="69" y="34"/>
                      <a:pt x="69" y="34"/>
                    </a:cubicBezTo>
                    <a:cubicBezTo>
                      <a:pt x="69" y="119"/>
                      <a:pt x="69" y="119"/>
                      <a:pt x="69" y="119"/>
                    </a:cubicBezTo>
                    <a:cubicBezTo>
                      <a:pt x="69" y="119"/>
                      <a:pt x="70" y="118"/>
                      <a:pt x="70" y="117"/>
                    </a:cubicBezTo>
                    <a:cubicBezTo>
                      <a:pt x="70" y="34"/>
                      <a:pt x="70" y="34"/>
                      <a:pt x="70" y="34"/>
                    </a:cubicBezTo>
                    <a:cubicBezTo>
                      <a:pt x="70" y="33"/>
                      <a:pt x="69" y="32"/>
                      <a:pt x="68" y="31"/>
                    </a:cubicBezTo>
                  </a:path>
                </a:pathLst>
              </a:custGeom>
              <a:solidFill>
                <a:srgbClr val="C9CAC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49" name="Freeform 43"/>
              <p:cNvSpPr>
                <a:spLocks noEditPoints="1"/>
              </p:cNvSpPr>
              <p:nvPr/>
            </p:nvSpPr>
            <p:spPr bwMode="auto">
              <a:xfrm>
                <a:off x="4044" y="1395"/>
                <a:ext cx="24" cy="47"/>
              </a:xfrm>
              <a:custGeom>
                <a:avLst/>
                <a:gdLst>
                  <a:gd name="T0" fmla="*/ 7962624 w 1"/>
                  <a:gd name="T1" fmla="*/ 14340828 h 2"/>
                  <a:gd name="T2" fmla="*/ 7962624 w 1"/>
                  <a:gd name="T3" fmla="*/ 14340828 h 2"/>
                  <a:gd name="T4" fmla="*/ 7962624 w 1"/>
                  <a:gd name="T5" fmla="*/ 14340828 h 2"/>
                  <a:gd name="T6" fmla="*/ 0 w 1"/>
                  <a:gd name="T7" fmla="*/ 0 h 2"/>
                  <a:gd name="T8" fmla="*/ 0 w 1"/>
                  <a:gd name="T9" fmla="*/ 0 h 2"/>
                  <a:gd name="T10" fmla="*/ 7962624 w 1"/>
                  <a:gd name="T11" fmla="*/ 14340828 h 2"/>
                  <a:gd name="T12" fmla="*/ 0 w 1"/>
                  <a:gd name="T13" fmla="*/ 0 h 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2">
                    <a:moveTo>
                      <a:pt x="1" y="2"/>
                    </a:moveTo>
                    <a:cubicBezTo>
                      <a:pt x="1" y="2"/>
                      <a:pt x="1" y="2"/>
                      <a:pt x="1" y="2"/>
                    </a:cubicBezTo>
                    <a:cubicBezTo>
                      <a:pt x="1" y="2"/>
                      <a:pt x="1" y="2"/>
                      <a:pt x="1" y="2"/>
                    </a:cubicBezTo>
                    <a:moveTo>
                      <a:pt x="0" y="0"/>
                    </a:moveTo>
                    <a:cubicBezTo>
                      <a:pt x="0" y="0"/>
                      <a:pt x="0" y="0"/>
                      <a:pt x="0" y="0"/>
                    </a:cubicBezTo>
                    <a:cubicBezTo>
                      <a:pt x="1" y="0"/>
                      <a:pt x="1" y="1"/>
                      <a:pt x="1" y="2"/>
                    </a:cubicBezTo>
                    <a:cubicBezTo>
                      <a:pt x="1" y="1"/>
                      <a:pt x="1" y="0"/>
                      <a:pt x="0" y="0"/>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50" name="Freeform 44"/>
              <p:cNvSpPr>
                <a:spLocks/>
              </p:cNvSpPr>
              <p:nvPr/>
            </p:nvSpPr>
            <p:spPr bwMode="auto">
              <a:xfrm>
                <a:off x="4044" y="1372"/>
                <a:ext cx="48" cy="2037"/>
              </a:xfrm>
              <a:custGeom>
                <a:avLst/>
                <a:gdLst>
                  <a:gd name="T0" fmla="*/ 15925248 w 2"/>
                  <a:gd name="T1" fmla="*/ 0 h 87"/>
                  <a:gd name="T2" fmla="*/ 0 w 2"/>
                  <a:gd name="T3" fmla="*/ 6918354 h 87"/>
                  <a:gd name="T4" fmla="*/ 7962624 w 2"/>
                  <a:gd name="T5" fmla="*/ 21037387 h 87"/>
                  <a:gd name="T6" fmla="*/ 7962624 w 2"/>
                  <a:gd name="T7" fmla="*/ 21037387 h 87"/>
                  <a:gd name="T8" fmla="*/ 7962624 w 2"/>
                  <a:gd name="T9" fmla="*/ 21037387 h 87"/>
                  <a:gd name="T10" fmla="*/ 7962624 w 2"/>
                  <a:gd name="T11" fmla="*/ 21037387 h 87"/>
                  <a:gd name="T12" fmla="*/ 7962624 w 2"/>
                  <a:gd name="T13" fmla="*/ 605261302 h 87"/>
                  <a:gd name="T14" fmla="*/ 7962624 w 2"/>
                  <a:gd name="T15" fmla="*/ 605261302 h 87"/>
                  <a:gd name="T16" fmla="*/ 7962624 w 2"/>
                  <a:gd name="T17" fmla="*/ 612179680 h 87"/>
                  <a:gd name="T18" fmla="*/ 15925248 w 2"/>
                  <a:gd name="T19" fmla="*/ 598048028 h 87"/>
                  <a:gd name="T20" fmla="*/ 15925248 w 2"/>
                  <a:gd name="T21" fmla="*/ 591142270 h 87"/>
                  <a:gd name="T22" fmla="*/ 15925248 w 2"/>
                  <a:gd name="T23" fmla="*/ 14119032 h 87"/>
                  <a:gd name="T24" fmla="*/ 15925248 w 2"/>
                  <a:gd name="T25" fmla="*/ 14119032 h 87"/>
                  <a:gd name="T26" fmla="*/ 15925248 w 2"/>
                  <a:gd name="T27" fmla="*/ 14119032 h 87"/>
                  <a:gd name="T28" fmla="*/ 15925248 w 2"/>
                  <a:gd name="T29" fmla="*/ 14119032 h 87"/>
                  <a:gd name="T30" fmla="*/ 15925248 w 2"/>
                  <a:gd name="T31" fmla="*/ 0 h 8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 h="87">
                    <a:moveTo>
                      <a:pt x="2" y="0"/>
                    </a:moveTo>
                    <a:cubicBezTo>
                      <a:pt x="0" y="1"/>
                      <a:pt x="0" y="1"/>
                      <a:pt x="0" y="1"/>
                    </a:cubicBezTo>
                    <a:cubicBezTo>
                      <a:pt x="1" y="1"/>
                      <a:pt x="1" y="2"/>
                      <a:pt x="1" y="3"/>
                    </a:cubicBezTo>
                    <a:cubicBezTo>
                      <a:pt x="1" y="3"/>
                      <a:pt x="1" y="3"/>
                      <a:pt x="1" y="3"/>
                    </a:cubicBezTo>
                    <a:cubicBezTo>
                      <a:pt x="1" y="3"/>
                      <a:pt x="1" y="3"/>
                      <a:pt x="1" y="3"/>
                    </a:cubicBezTo>
                    <a:cubicBezTo>
                      <a:pt x="1" y="3"/>
                      <a:pt x="1" y="3"/>
                      <a:pt x="1" y="3"/>
                    </a:cubicBezTo>
                    <a:cubicBezTo>
                      <a:pt x="1" y="86"/>
                      <a:pt x="1" y="86"/>
                      <a:pt x="1" y="86"/>
                    </a:cubicBezTo>
                    <a:cubicBezTo>
                      <a:pt x="1" y="86"/>
                      <a:pt x="1" y="86"/>
                      <a:pt x="1" y="86"/>
                    </a:cubicBezTo>
                    <a:cubicBezTo>
                      <a:pt x="1" y="86"/>
                      <a:pt x="1" y="87"/>
                      <a:pt x="1" y="87"/>
                    </a:cubicBezTo>
                    <a:cubicBezTo>
                      <a:pt x="2" y="87"/>
                      <a:pt x="2" y="86"/>
                      <a:pt x="2" y="85"/>
                    </a:cubicBezTo>
                    <a:cubicBezTo>
                      <a:pt x="2" y="84"/>
                      <a:pt x="2" y="84"/>
                      <a:pt x="2" y="84"/>
                    </a:cubicBezTo>
                    <a:cubicBezTo>
                      <a:pt x="2" y="2"/>
                      <a:pt x="2" y="2"/>
                      <a:pt x="2" y="2"/>
                    </a:cubicBezTo>
                    <a:cubicBezTo>
                      <a:pt x="2" y="2"/>
                      <a:pt x="2" y="2"/>
                      <a:pt x="2" y="2"/>
                    </a:cubicBezTo>
                    <a:cubicBezTo>
                      <a:pt x="2" y="2"/>
                      <a:pt x="2" y="2"/>
                      <a:pt x="2" y="2"/>
                    </a:cubicBezTo>
                    <a:cubicBezTo>
                      <a:pt x="2" y="2"/>
                      <a:pt x="2" y="2"/>
                      <a:pt x="2" y="2"/>
                    </a:cubicBezTo>
                    <a:cubicBezTo>
                      <a:pt x="2" y="1"/>
                      <a:pt x="2" y="1"/>
                      <a:pt x="2" y="0"/>
                    </a:cubicBezTo>
                  </a:path>
                </a:pathLst>
              </a:custGeom>
              <a:solidFill>
                <a:srgbClr val="A9AA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sp>
            <p:nvSpPr>
              <p:cNvPr id="151" name="Freeform 45"/>
              <p:cNvSpPr>
                <a:spLocks/>
              </p:cNvSpPr>
              <p:nvPr/>
            </p:nvSpPr>
            <p:spPr bwMode="auto">
              <a:xfrm>
                <a:off x="4353" y="1161"/>
                <a:ext cx="71" cy="2061"/>
              </a:xfrm>
              <a:custGeom>
                <a:avLst/>
                <a:gdLst>
                  <a:gd name="T0" fmla="*/ 14740452 w 3"/>
                  <a:gd name="T1" fmla="*/ 0 h 88"/>
                  <a:gd name="T2" fmla="*/ 0 w 3"/>
                  <a:gd name="T3" fmla="*/ 6924492 h 88"/>
                  <a:gd name="T4" fmla="*/ 0 w 3"/>
                  <a:gd name="T5" fmla="*/ 6924492 h 88"/>
                  <a:gd name="T6" fmla="*/ 14740452 w 3"/>
                  <a:gd name="T7" fmla="*/ 21055410 h 88"/>
                  <a:gd name="T8" fmla="*/ 14740452 w 3"/>
                  <a:gd name="T9" fmla="*/ 620101993 h 88"/>
                  <a:gd name="T10" fmla="*/ 22270026 w 3"/>
                  <a:gd name="T11" fmla="*/ 605957912 h 88"/>
                  <a:gd name="T12" fmla="*/ 22270026 w 3"/>
                  <a:gd name="T13" fmla="*/ 21055410 h 88"/>
                  <a:gd name="T14" fmla="*/ 22270026 w 3"/>
                  <a:gd name="T15" fmla="*/ 21055410 h 88"/>
                  <a:gd name="T16" fmla="*/ 22270026 w 3"/>
                  <a:gd name="T17" fmla="*/ 21055410 h 88"/>
                  <a:gd name="T18" fmla="*/ 22270026 w 3"/>
                  <a:gd name="T19" fmla="*/ 21055410 h 88"/>
                  <a:gd name="T20" fmla="*/ 14740452 w 3"/>
                  <a:gd name="T21" fmla="*/ 0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 h="88">
                    <a:moveTo>
                      <a:pt x="2" y="0"/>
                    </a:moveTo>
                    <a:cubicBezTo>
                      <a:pt x="0" y="1"/>
                      <a:pt x="0" y="1"/>
                      <a:pt x="0" y="1"/>
                    </a:cubicBezTo>
                    <a:cubicBezTo>
                      <a:pt x="0" y="1"/>
                      <a:pt x="0" y="1"/>
                      <a:pt x="0" y="1"/>
                    </a:cubicBezTo>
                    <a:cubicBezTo>
                      <a:pt x="1" y="2"/>
                      <a:pt x="2" y="3"/>
                      <a:pt x="2" y="3"/>
                    </a:cubicBezTo>
                    <a:cubicBezTo>
                      <a:pt x="2" y="88"/>
                      <a:pt x="2" y="88"/>
                      <a:pt x="2" y="88"/>
                    </a:cubicBezTo>
                    <a:cubicBezTo>
                      <a:pt x="2" y="88"/>
                      <a:pt x="3" y="87"/>
                      <a:pt x="3" y="86"/>
                    </a:cubicBezTo>
                    <a:cubicBezTo>
                      <a:pt x="3" y="3"/>
                      <a:pt x="3" y="3"/>
                      <a:pt x="3" y="3"/>
                    </a:cubicBezTo>
                    <a:cubicBezTo>
                      <a:pt x="3" y="3"/>
                      <a:pt x="3" y="3"/>
                      <a:pt x="3" y="3"/>
                    </a:cubicBezTo>
                    <a:cubicBezTo>
                      <a:pt x="3" y="3"/>
                      <a:pt x="3" y="3"/>
                      <a:pt x="3" y="3"/>
                    </a:cubicBezTo>
                    <a:cubicBezTo>
                      <a:pt x="3" y="3"/>
                      <a:pt x="3" y="3"/>
                      <a:pt x="3" y="3"/>
                    </a:cubicBezTo>
                    <a:cubicBezTo>
                      <a:pt x="3" y="2"/>
                      <a:pt x="3" y="1"/>
                      <a:pt x="2" y="0"/>
                    </a:cubicBezTo>
                  </a:path>
                </a:pathLst>
              </a:custGeom>
              <a:solidFill>
                <a:srgbClr val="A9AAA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p>
            </p:txBody>
          </p:sp>
        </p:grpSp>
        <p:grpSp>
          <p:nvGrpSpPr>
            <p:cNvPr id="134" name="组合 1260"/>
            <p:cNvGrpSpPr>
              <a:grpSpLocks/>
            </p:cNvGrpSpPr>
            <p:nvPr/>
          </p:nvGrpSpPr>
          <p:grpSpPr bwMode="auto">
            <a:xfrm>
              <a:off x="8208963" y="2690813"/>
              <a:ext cx="941387" cy="933106"/>
              <a:chOff x="6383338" y="2779714"/>
              <a:chExt cx="541338" cy="536575"/>
            </a:xfrm>
            <a:solidFill>
              <a:srgbClr val="FFFFFF"/>
            </a:solidFill>
            <a:scene3d>
              <a:camera prst="orthographicFront">
                <a:rot lat="3000000" lon="2400000" rev="0"/>
              </a:camera>
              <a:lightRig rig="threePt" dir="t"/>
            </a:scene3d>
          </p:grpSpPr>
          <p:sp>
            <p:nvSpPr>
              <p:cNvPr id="135" name="Rectangle 939"/>
              <p:cNvSpPr>
                <a:spLocks noChangeArrowheads="1"/>
              </p:cNvSpPr>
              <p:nvPr/>
            </p:nvSpPr>
            <p:spPr bwMode="auto">
              <a:xfrm>
                <a:off x="6497638" y="3097214"/>
                <a:ext cx="314325" cy="2190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endParaRPr lang="zh-CN" altLang="en-US" sz="1350"/>
              </a:p>
            </p:txBody>
          </p:sp>
          <p:sp>
            <p:nvSpPr>
              <p:cNvPr id="136" name="Freeform 940"/>
              <p:cNvSpPr>
                <a:spLocks/>
              </p:cNvSpPr>
              <p:nvPr/>
            </p:nvSpPr>
            <p:spPr bwMode="auto">
              <a:xfrm>
                <a:off x="6748463" y="2897189"/>
                <a:ext cx="53975" cy="79375"/>
              </a:xfrm>
              <a:custGeom>
                <a:avLst/>
                <a:gdLst>
                  <a:gd name="T0" fmla="*/ 2147483646 w 27"/>
                  <a:gd name="T1" fmla="*/ 2147483646 h 40"/>
                  <a:gd name="T2" fmla="*/ 2147483646 w 27"/>
                  <a:gd name="T3" fmla="*/ 2147483646 h 40"/>
                  <a:gd name="T4" fmla="*/ 2147483646 w 27"/>
                  <a:gd name="T5" fmla="*/ 2147483646 h 40"/>
                  <a:gd name="T6" fmla="*/ 2147483646 w 27"/>
                  <a:gd name="T7" fmla="*/ 2147483646 h 40"/>
                  <a:gd name="T8" fmla="*/ 2147483646 w 27"/>
                  <a:gd name="T9" fmla="*/ 2147483646 h 40"/>
                  <a:gd name="T10" fmla="*/ 2147483646 w 27"/>
                  <a:gd name="T11" fmla="*/ 2147483646 h 40"/>
                  <a:gd name="T12" fmla="*/ 2147483646 w 27"/>
                  <a:gd name="T13" fmla="*/ 2147483646 h 40"/>
                  <a:gd name="T14" fmla="*/ 0 w 27"/>
                  <a:gd name="T15" fmla="*/ 2147483646 h 40"/>
                  <a:gd name="T16" fmla="*/ 2147483646 w 27"/>
                  <a:gd name="T17" fmla="*/ 2147483646 h 40"/>
                  <a:gd name="T18" fmla="*/ 2147483646 w 27"/>
                  <a:gd name="T19" fmla="*/ 2147483646 h 40"/>
                  <a:gd name="T20" fmla="*/ 2147483646 w 27"/>
                  <a:gd name="T21" fmla="*/ 2147483646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40">
                    <a:moveTo>
                      <a:pt x="27" y="12"/>
                    </a:moveTo>
                    <a:cubicBezTo>
                      <a:pt x="26" y="14"/>
                      <a:pt x="23" y="16"/>
                      <a:pt x="21" y="15"/>
                    </a:cubicBezTo>
                    <a:cubicBezTo>
                      <a:pt x="17" y="14"/>
                      <a:pt x="17" y="14"/>
                      <a:pt x="17" y="14"/>
                    </a:cubicBezTo>
                    <a:cubicBezTo>
                      <a:pt x="17" y="40"/>
                      <a:pt x="17" y="40"/>
                      <a:pt x="17" y="40"/>
                    </a:cubicBezTo>
                    <a:cubicBezTo>
                      <a:pt x="11" y="40"/>
                      <a:pt x="11" y="40"/>
                      <a:pt x="11" y="40"/>
                    </a:cubicBezTo>
                    <a:cubicBezTo>
                      <a:pt x="11" y="13"/>
                      <a:pt x="11" y="13"/>
                      <a:pt x="11" y="13"/>
                    </a:cubicBezTo>
                    <a:cubicBezTo>
                      <a:pt x="4" y="11"/>
                      <a:pt x="4" y="11"/>
                      <a:pt x="4" y="11"/>
                    </a:cubicBezTo>
                    <a:cubicBezTo>
                      <a:pt x="1" y="10"/>
                      <a:pt x="0" y="7"/>
                      <a:pt x="0" y="5"/>
                    </a:cubicBezTo>
                    <a:cubicBezTo>
                      <a:pt x="1" y="2"/>
                      <a:pt x="4" y="0"/>
                      <a:pt x="7" y="1"/>
                    </a:cubicBezTo>
                    <a:cubicBezTo>
                      <a:pt x="23" y="5"/>
                      <a:pt x="23" y="5"/>
                      <a:pt x="23" y="5"/>
                    </a:cubicBezTo>
                    <a:cubicBezTo>
                      <a:pt x="26" y="6"/>
                      <a:pt x="27" y="9"/>
                      <a:pt x="2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37" name="Freeform 941"/>
              <p:cNvSpPr>
                <a:spLocks/>
              </p:cNvSpPr>
              <p:nvPr/>
            </p:nvSpPr>
            <p:spPr bwMode="auto">
              <a:xfrm>
                <a:off x="6580188" y="2854326"/>
                <a:ext cx="160338" cy="122238"/>
              </a:xfrm>
              <a:custGeom>
                <a:avLst/>
                <a:gdLst>
                  <a:gd name="T0" fmla="*/ 2147483646 w 80"/>
                  <a:gd name="T1" fmla="*/ 2147483646 h 62"/>
                  <a:gd name="T2" fmla="*/ 2147483646 w 80"/>
                  <a:gd name="T3" fmla="*/ 2147483646 h 62"/>
                  <a:gd name="T4" fmla="*/ 2147483646 w 80"/>
                  <a:gd name="T5" fmla="*/ 2147483646 h 62"/>
                  <a:gd name="T6" fmla="*/ 2147483646 w 80"/>
                  <a:gd name="T7" fmla="*/ 2147483646 h 62"/>
                  <a:gd name="T8" fmla="*/ 0 w 80"/>
                  <a:gd name="T9" fmla="*/ 2147483646 h 62"/>
                  <a:gd name="T10" fmla="*/ 0 w 80"/>
                  <a:gd name="T11" fmla="*/ 2147483646 h 62"/>
                  <a:gd name="T12" fmla="*/ 2147483646 w 80"/>
                  <a:gd name="T13" fmla="*/ 0 h 62"/>
                  <a:gd name="T14" fmla="*/ 2147483646 w 80"/>
                  <a:gd name="T15" fmla="*/ 2147483646 h 62"/>
                  <a:gd name="T16" fmla="*/ 2147483646 w 80"/>
                  <a:gd name="T17" fmla="*/ 0 h 62"/>
                  <a:gd name="T18" fmla="*/ 2147483646 w 80"/>
                  <a:gd name="T19" fmla="*/ 2147483646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0" h="62">
                    <a:moveTo>
                      <a:pt x="80" y="27"/>
                    </a:moveTo>
                    <a:cubicBezTo>
                      <a:pt x="80" y="56"/>
                      <a:pt x="80" y="62"/>
                      <a:pt x="80" y="62"/>
                    </a:cubicBezTo>
                    <a:cubicBezTo>
                      <a:pt x="50" y="62"/>
                      <a:pt x="50" y="62"/>
                      <a:pt x="50" y="62"/>
                    </a:cubicBezTo>
                    <a:cubicBezTo>
                      <a:pt x="30" y="62"/>
                      <a:pt x="30" y="62"/>
                      <a:pt x="30" y="62"/>
                    </a:cubicBezTo>
                    <a:cubicBezTo>
                      <a:pt x="0" y="62"/>
                      <a:pt x="0" y="62"/>
                      <a:pt x="0" y="62"/>
                    </a:cubicBezTo>
                    <a:cubicBezTo>
                      <a:pt x="0" y="62"/>
                      <a:pt x="0" y="56"/>
                      <a:pt x="0" y="27"/>
                    </a:cubicBezTo>
                    <a:cubicBezTo>
                      <a:pt x="0" y="11"/>
                      <a:pt x="13" y="3"/>
                      <a:pt x="25" y="0"/>
                    </a:cubicBezTo>
                    <a:cubicBezTo>
                      <a:pt x="40" y="43"/>
                      <a:pt x="40" y="43"/>
                      <a:pt x="40" y="43"/>
                    </a:cubicBezTo>
                    <a:cubicBezTo>
                      <a:pt x="55" y="0"/>
                      <a:pt x="55" y="0"/>
                      <a:pt x="55" y="0"/>
                    </a:cubicBezTo>
                    <a:cubicBezTo>
                      <a:pt x="67" y="3"/>
                      <a:pt x="80" y="11"/>
                      <a:pt x="8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38" name="Freeform 942"/>
              <p:cNvSpPr>
                <a:spLocks/>
              </p:cNvSpPr>
              <p:nvPr/>
            </p:nvSpPr>
            <p:spPr bwMode="auto">
              <a:xfrm>
                <a:off x="6648450" y="2862264"/>
                <a:ext cx="23813" cy="58738"/>
              </a:xfrm>
              <a:custGeom>
                <a:avLst/>
                <a:gdLst>
                  <a:gd name="T0" fmla="*/ 2147483646 w 15"/>
                  <a:gd name="T1" fmla="*/ 2147483646 h 37"/>
                  <a:gd name="T2" fmla="*/ 0 w 15"/>
                  <a:gd name="T3" fmla="*/ 2147483646 h 37"/>
                  <a:gd name="T4" fmla="*/ 2147483646 w 15"/>
                  <a:gd name="T5" fmla="*/ 0 h 37"/>
                  <a:gd name="T6" fmla="*/ 2147483646 w 15"/>
                  <a:gd name="T7" fmla="*/ 0 h 37"/>
                  <a:gd name="T8" fmla="*/ 2147483646 w 15"/>
                  <a:gd name="T9" fmla="*/ 2147483646 h 37"/>
                  <a:gd name="T10" fmla="*/ 2147483646 w 15"/>
                  <a:gd name="T11" fmla="*/ 2147483646 h 3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 h="37">
                    <a:moveTo>
                      <a:pt x="8" y="37"/>
                    </a:moveTo>
                    <a:lnTo>
                      <a:pt x="0" y="18"/>
                    </a:lnTo>
                    <a:lnTo>
                      <a:pt x="6" y="0"/>
                    </a:lnTo>
                    <a:lnTo>
                      <a:pt x="9" y="0"/>
                    </a:lnTo>
                    <a:lnTo>
                      <a:pt x="15" y="18"/>
                    </a:lnTo>
                    <a:lnTo>
                      <a:pt x="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39" name="Freeform 943"/>
              <p:cNvSpPr>
                <a:spLocks/>
              </p:cNvSpPr>
              <p:nvPr/>
            </p:nvSpPr>
            <p:spPr bwMode="auto">
              <a:xfrm>
                <a:off x="6630988" y="2779714"/>
                <a:ext cx="57150" cy="76200"/>
              </a:xfrm>
              <a:custGeom>
                <a:avLst/>
                <a:gdLst>
                  <a:gd name="T0" fmla="*/ 2147483646 w 29"/>
                  <a:gd name="T1" fmla="*/ 2147483646 h 38"/>
                  <a:gd name="T2" fmla="*/ 0 w 29"/>
                  <a:gd name="T3" fmla="*/ 2147483646 h 38"/>
                  <a:gd name="T4" fmla="*/ 2147483646 w 29"/>
                  <a:gd name="T5" fmla="*/ 0 h 38"/>
                  <a:gd name="T6" fmla="*/ 2147483646 w 29"/>
                  <a:gd name="T7" fmla="*/ 2147483646 h 38"/>
                  <a:gd name="T8" fmla="*/ 2147483646 w 29"/>
                  <a:gd name="T9" fmla="*/ 2147483646 h 3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9" h="38">
                    <a:moveTo>
                      <a:pt x="15" y="38"/>
                    </a:moveTo>
                    <a:cubicBezTo>
                      <a:pt x="8" y="38"/>
                      <a:pt x="0" y="29"/>
                      <a:pt x="0" y="19"/>
                    </a:cubicBezTo>
                    <a:cubicBezTo>
                      <a:pt x="0" y="8"/>
                      <a:pt x="3" y="0"/>
                      <a:pt x="15" y="0"/>
                    </a:cubicBezTo>
                    <a:cubicBezTo>
                      <a:pt x="26" y="0"/>
                      <a:pt x="29" y="8"/>
                      <a:pt x="29" y="19"/>
                    </a:cubicBezTo>
                    <a:cubicBezTo>
                      <a:pt x="29" y="29"/>
                      <a:pt x="21" y="38"/>
                      <a:pt x="1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40" name="Freeform 944"/>
              <p:cNvSpPr>
                <a:spLocks/>
              </p:cNvSpPr>
              <p:nvPr/>
            </p:nvSpPr>
            <p:spPr bwMode="auto">
              <a:xfrm>
                <a:off x="6386513" y="2990851"/>
                <a:ext cx="536575" cy="31750"/>
              </a:xfrm>
              <a:custGeom>
                <a:avLst/>
                <a:gdLst>
                  <a:gd name="T0" fmla="*/ 2147483646 w 338"/>
                  <a:gd name="T1" fmla="*/ 2147483646 h 20"/>
                  <a:gd name="T2" fmla="*/ 2147483646 w 338"/>
                  <a:gd name="T3" fmla="*/ 2147483646 h 20"/>
                  <a:gd name="T4" fmla="*/ 0 w 338"/>
                  <a:gd name="T5" fmla="*/ 2147483646 h 20"/>
                  <a:gd name="T6" fmla="*/ 2147483646 w 338"/>
                  <a:gd name="T7" fmla="*/ 0 h 20"/>
                  <a:gd name="T8" fmla="*/ 2147483646 w 338"/>
                  <a:gd name="T9" fmla="*/ 0 h 20"/>
                  <a:gd name="T10" fmla="*/ 2147483646 w 338"/>
                  <a:gd name="T11" fmla="*/ 0 h 20"/>
                  <a:gd name="T12" fmla="*/ 2147483646 w 338"/>
                  <a:gd name="T13" fmla="*/ 0 h 20"/>
                  <a:gd name="T14" fmla="*/ 2147483646 w 338"/>
                  <a:gd name="T15" fmla="*/ 2147483646 h 20"/>
                  <a:gd name="T16" fmla="*/ 2147483646 w 338"/>
                  <a:gd name="T17" fmla="*/ 2147483646 h 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8" h="20">
                    <a:moveTo>
                      <a:pt x="188" y="20"/>
                    </a:moveTo>
                    <a:lnTo>
                      <a:pt x="150" y="20"/>
                    </a:lnTo>
                    <a:lnTo>
                      <a:pt x="0" y="20"/>
                    </a:lnTo>
                    <a:lnTo>
                      <a:pt x="77" y="0"/>
                    </a:lnTo>
                    <a:lnTo>
                      <a:pt x="115" y="0"/>
                    </a:lnTo>
                    <a:lnTo>
                      <a:pt x="223" y="0"/>
                    </a:lnTo>
                    <a:lnTo>
                      <a:pt x="262" y="0"/>
                    </a:lnTo>
                    <a:lnTo>
                      <a:pt x="338" y="20"/>
                    </a:lnTo>
                    <a:lnTo>
                      <a:pt x="18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41" name="Freeform 945"/>
              <p:cNvSpPr>
                <a:spLocks/>
              </p:cNvSpPr>
              <p:nvPr/>
            </p:nvSpPr>
            <p:spPr bwMode="auto">
              <a:xfrm>
                <a:off x="6519863" y="2897189"/>
                <a:ext cx="52388" cy="79375"/>
              </a:xfrm>
              <a:custGeom>
                <a:avLst/>
                <a:gdLst>
                  <a:gd name="T0" fmla="*/ 2147483646 w 27"/>
                  <a:gd name="T1" fmla="*/ 2147483646 h 40"/>
                  <a:gd name="T2" fmla="*/ 2147483646 w 27"/>
                  <a:gd name="T3" fmla="*/ 2147483646 h 40"/>
                  <a:gd name="T4" fmla="*/ 2147483646 w 27"/>
                  <a:gd name="T5" fmla="*/ 2147483646 h 40"/>
                  <a:gd name="T6" fmla="*/ 2147483646 w 27"/>
                  <a:gd name="T7" fmla="*/ 2147483646 h 40"/>
                  <a:gd name="T8" fmla="*/ 2147483646 w 27"/>
                  <a:gd name="T9" fmla="*/ 2147483646 h 40"/>
                  <a:gd name="T10" fmla="*/ 2147483646 w 27"/>
                  <a:gd name="T11" fmla="*/ 2147483646 h 40"/>
                  <a:gd name="T12" fmla="*/ 2147483646 w 27"/>
                  <a:gd name="T13" fmla="*/ 2147483646 h 40"/>
                  <a:gd name="T14" fmla="*/ 0 w 27"/>
                  <a:gd name="T15" fmla="*/ 2147483646 h 40"/>
                  <a:gd name="T16" fmla="*/ 2147483646 w 27"/>
                  <a:gd name="T17" fmla="*/ 2147483646 h 40"/>
                  <a:gd name="T18" fmla="*/ 2147483646 w 27"/>
                  <a:gd name="T19" fmla="*/ 2147483646 h 40"/>
                  <a:gd name="T20" fmla="*/ 2147483646 w 27"/>
                  <a:gd name="T21" fmla="*/ 2147483646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7" h="40">
                    <a:moveTo>
                      <a:pt x="27" y="5"/>
                    </a:moveTo>
                    <a:cubicBezTo>
                      <a:pt x="27" y="7"/>
                      <a:pt x="26" y="10"/>
                      <a:pt x="23" y="11"/>
                    </a:cubicBezTo>
                    <a:cubicBezTo>
                      <a:pt x="16" y="13"/>
                      <a:pt x="16" y="13"/>
                      <a:pt x="16" y="13"/>
                    </a:cubicBezTo>
                    <a:cubicBezTo>
                      <a:pt x="16" y="40"/>
                      <a:pt x="16" y="40"/>
                      <a:pt x="16" y="40"/>
                    </a:cubicBezTo>
                    <a:cubicBezTo>
                      <a:pt x="10" y="40"/>
                      <a:pt x="10" y="40"/>
                      <a:pt x="10" y="40"/>
                    </a:cubicBezTo>
                    <a:cubicBezTo>
                      <a:pt x="10" y="14"/>
                      <a:pt x="10" y="14"/>
                      <a:pt x="10" y="14"/>
                    </a:cubicBezTo>
                    <a:cubicBezTo>
                      <a:pt x="6" y="15"/>
                      <a:pt x="6" y="15"/>
                      <a:pt x="6" y="15"/>
                    </a:cubicBezTo>
                    <a:cubicBezTo>
                      <a:pt x="4" y="16"/>
                      <a:pt x="1" y="14"/>
                      <a:pt x="0" y="12"/>
                    </a:cubicBezTo>
                    <a:cubicBezTo>
                      <a:pt x="0" y="9"/>
                      <a:pt x="1" y="6"/>
                      <a:pt x="4" y="5"/>
                    </a:cubicBezTo>
                    <a:cubicBezTo>
                      <a:pt x="20" y="1"/>
                      <a:pt x="20" y="1"/>
                      <a:pt x="20" y="1"/>
                    </a:cubicBezTo>
                    <a:cubicBezTo>
                      <a:pt x="23" y="0"/>
                      <a:pt x="26" y="2"/>
                      <a:pt x="2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p>
            </p:txBody>
          </p:sp>
          <p:sp>
            <p:nvSpPr>
              <p:cNvPr id="142" name="Rectangle 946"/>
              <p:cNvSpPr>
                <a:spLocks noChangeArrowheads="1"/>
              </p:cNvSpPr>
              <p:nvPr/>
            </p:nvSpPr>
            <p:spPr bwMode="auto">
              <a:xfrm>
                <a:off x="6383338" y="3032126"/>
                <a:ext cx="541338" cy="53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defRPr/>
                </a:pPr>
                <a:endParaRPr lang="zh-CN" altLang="en-US" sz="1350"/>
              </a:p>
            </p:txBody>
          </p:sp>
        </p:grpSp>
      </p:grpSp>
      <p:grpSp>
        <p:nvGrpSpPr>
          <p:cNvPr id="152" name="组合 151"/>
          <p:cNvGrpSpPr>
            <a:grpSpLocks/>
          </p:cNvGrpSpPr>
          <p:nvPr/>
        </p:nvGrpSpPr>
        <p:grpSpPr bwMode="auto">
          <a:xfrm>
            <a:off x="6417469" y="3661175"/>
            <a:ext cx="2152650" cy="874300"/>
            <a:chOff x="762914" y="5030415"/>
            <a:chExt cx="2871487" cy="1166412"/>
          </a:xfrm>
        </p:grpSpPr>
        <p:sp>
          <p:nvSpPr>
            <p:cNvPr id="153" name="文本框 152"/>
            <p:cNvSpPr txBox="1"/>
            <p:nvPr/>
          </p:nvSpPr>
          <p:spPr>
            <a:xfrm>
              <a:off x="1271142" y="5030415"/>
              <a:ext cx="1855031" cy="369547"/>
            </a:xfrm>
            <a:prstGeom prst="rect">
              <a:avLst/>
            </a:prstGeom>
            <a:noFill/>
          </p:spPr>
          <p:txBody>
            <a:bodyPr>
              <a:spAutoFit/>
            </a:bodyPr>
            <a:lstStyle/>
            <a:p>
              <a:pPr algn="ctr">
                <a:defRPr/>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rPr>
                <a:t>添加标题</a:t>
              </a:r>
            </a:p>
          </p:txBody>
        </p:sp>
        <p:sp>
          <p:nvSpPr>
            <p:cNvPr id="154" name="矩形 153"/>
            <p:cNvSpPr/>
            <p:nvPr/>
          </p:nvSpPr>
          <p:spPr>
            <a:xfrm>
              <a:off x="762914" y="5408460"/>
              <a:ext cx="2871487" cy="788367"/>
            </a:xfrm>
            <a:prstGeom prst="rect">
              <a:avLst/>
            </a:prstGeom>
            <a:noFill/>
          </p:spPr>
          <p:txBody>
            <a:bodyPr>
              <a:spAutoFit/>
            </a:bodyPr>
            <a:lstStyle/>
            <a:p>
              <a:pPr algn="ctr">
                <a:lnSpc>
                  <a:spcPct val="120000"/>
                </a:lnSpc>
                <a:defRPr/>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企业税务会计在多种纳税方案中通过事先筹划，合理安排公司筹资、投资、经营、利润分配等财务活动</a:t>
              </a:r>
            </a:p>
          </p:txBody>
        </p:sp>
      </p:grpSp>
      <p:cxnSp>
        <p:nvCxnSpPr>
          <p:cNvPr id="155" name="直接连接符 154"/>
          <p:cNvCxnSpPr/>
          <p:nvPr/>
        </p:nvCxnSpPr>
        <p:spPr>
          <a:xfrm>
            <a:off x="3111104" y="1085850"/>
            <a:ext cx="0" cy="347186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a:off x="6032897" y="1085850"/>
            <a:ext cx="0" cy="3471863"/>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88479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fade">
                                      <p:cBhvr>
                                        <p:cTn id="7" dur="1000"/>
                                        <p:tgtEl>
                                          <p:spTgt spid="87"/>
                                        </p:tgtEl>
                                      </p:cBhvr>
                                    </p:animEffect>
                                    <p:anim calcmode="lin" valueType="num">
                                      <p:cBhvr>
                                        <p:cTn id="8" dur="1000" fill="hold"/>
                                        <p:tgtEl>
                                          <p:spTgt spid="87"/>
                                        </p:tgtEl>
                                        <p:attrNameLst>
                                          <p:attrName>ppt_x</p:attrName>
                                        </p:attrNameLst>
                                      </p:cBhvr>
                                      <p:tavLst>
                                        <p:tav tm="0">
                                          <p:val>
                                            <p:strVal val="#ppt_x"/>
                                          </p:val>
                                        </p:tav>
                                        <p:tav tm="100000">
                                          <p:val>
                                            <p:strVal val="#ppt_x"/>
                                          </p:val>
                                        </p:tav>
                                      </p:tavLst>
                                    </p:anim>
                                    <p:anim calcmode="lin" valueType="num">
                                      <p:cBhvr>
                                        <p:cTn id="9" dur="1000" fill="hold"/>
                                        <p:tgtEl>
                                          <p:spTgt spid="8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110"/>
                                        </p:tgtEl>
                                        <p:attrNameLst>
                                          <p:attrName>style.visibility</p:attrName>
                                        </p:attrNameLst>
                                      </p:cBhvr>
                                      <p:to>
                                        <p:strVal val="visible"/>
                                      </p:to>
                                    </p:set>
                                    <p:animEffect transition="in" filter="wipe(up)">
                                      <p:cBhvr>
                                        <p:cTn id="14" dur="500"/>
                                        <p:tgtEl>
                                          <p:spTgt spid="1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5"/>
                                        </p:tgtEl>
                                        <p:attrNameLst>
                                          <p:attrName>style.visibility</p:attrName>
                                        </p:attrNameLst>
                                      </p:cBhvr>
                                      <p:to>
                                        <p:strVal val="visible"/>
                                      </p:to>
                                    </p:set>
                                    <p:animEffect transition="in" filter="wipe(down)">
                                      <p:cBhvr>
                                        <p:cTn id="19" dur="500"/>
                                        <p:tgtEl>
                                          <p:spTgt spid="155"/>
                                        </p:tgtEl>
                                      </p:cBhvr>
                                    </p:animEffect>
                                  </p:childTnLst>
                                </p:cTn>
                              </p:par>
                            </p:childTnLst>
                          </p:cTn>
                        </p:par>
                      </p:childTnLst>
                    </p:cTn>
                  </p:par>
                  <p:par>
                    <p:cTn id="20" fill="hold">
                      <p:stCondLst>
                        <p:cond delay="indefinite"/>
                      </p:stCondLst>
                      <p:childTnLst>
                        <p:par>
                          <p:cTn id="21" fill="hold">
                            <p:stCondLst>
                              <p:cond delay="0"/>
                            </p:stCondLst>
                            <p:childTnLst>
                              <p:par>
                                <p:cTn id="22" presetID="47" presetClass="entr" presetSubtype="0" fill="hold" nodeType="clickEffect">
                                  <p:stCondLst>
                                    <p:cond delay="0"/>
                                  </p:stCondLst>
                                  <p:childTnLst>
                                    <p:set>
                                      <p:cBhvr>
                                        <p:cTn id="23" dur="1" fill="hold">
                                          <p:stCondLst>
                                            <p:cond delay="0"/>
                                          </p:stCondLst>
                                        </p:cTn>
                                        <p:tgtEl>
                                          <p:spTgt spid="113"/>
                                        </p:tgtEl>
                                        <p:attrNameLst>
                                          <p:attrName>style.visibility</p:attrName>
                                        </p:attrNameLst>
                                      </p:cBhvr>
                                      <p:to>
                                        <p:strVal val="visible"/>
                                      </p:to>
                                    </p:set>
                                    <p:animEffect transition="in" filter="fade">
                                      <p:cBhvr>
                                        <p:cTn id="24" dur="1000"/>
                                        <p:tgtEl>
                                          <p:spTgt spid="113"/>
                                        </p:tgtEl>
                                      </p:cBhvr>
                                    </p:animEffect>
                                    <p:anim calcmode="lin" valueType="num">
                                      <p:cBhvr>
                                        <p:cTn id="25" dur="1000" fill="hold"/>
                                        <p:tgtEl>
                                          <p:spTgt spid="113"/>
                                        </p:tgtEl>
                                        <p:attrNameLst>
                                          <p:attrName>ppt_x</p:attrName>
                                        </p:attrNameLst>
                                      </p:cBhvr>
                                      <p:tavLst>
                                        <p:tav tm="0">
                                          <p:val>
                                            <p:strVal val="#ppt_x"/>
                                          </p:val>
                                        </p:tav>
                                        <p:tav tm="100000">
                                          <p:val>
                                            <p:strVal val="#ppt_x"/>
                                          </p:val>
                                        </p:tav>
                                      </p:tavLst>
                                    </p:anim>
                                    <p:anim calcmode="lin" valueType="num">
                                      <p:cBhvr>
                                        <p:cTn id="26" dur="1000" fill="hold"/>
                                        <p:tgtEl>
                                          <p:spTgt spid="11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nodeType="clickEffect">
                                  <p:stCondLst>
                                    <p:cond delay="0"/>
                                  </p:stCondLst>
                                  <p:childTnLst>
                                    <p:set>
                                      <p:cBhvr>
                                        <p:cTn id="30" dur="1" fill="hold">
                                          <p:stCondLst>
                                            <p:cond delay="0"/>
                                          </p:stCondLst>
                                        </p:cTn>
                                        <p:tgtEl>
                                          <p:spTgt spid="129"/>
                                        </p:tgtEl>
                                        <p:attrNameLst>
                                          <p:attrName>style.visibility</p:attrName>
                                        </p:attrNameLst>
                                      </p:cBhvr>
                                      <p:to>
                                        <p:strVal val="visible"/>
                                      </p:to>
                                    </p:set>
                                    <p:animEffect transition="in" filter="wipe(up)">
                                      <p:cBhvr>
                                        <p:cTn id="31" dur="500"/>
                                        <p:tgtEl>
                                          <p:spTgt spid="12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nodeType="clickEffect">
                                  <p:stCondLst>
                                    <p:cond delay="0"/>
                                  </p:stCondLst>
                                  <p:childTnLst>
                                    <p:set>
                                      <p:cBhvr>
                                        <p:cTn id="35" dur="1" fill="hold">
                                          <p:stCondLst>
                                            <p:cond delay="0"/>
                                          </p:stCondLst>
                                        </p:cTn>
                                        <p:tgtEl>
                                          <p:spTgt spid="156"/>
                                        </p:tgtEl>
                                        <p:attrNameLst>
                                          <p:attrName>style.visibility</p:attrName>
                                        </p:attrNameLst>
                                      </p:cBhvr>
                                      <p:to>
                                        <p:strVal val="visible"/>
                                      </p:to>
                                    </p:set>
                                    <p:animEffect transition="in" filter="wipe(up)">
                                      <p:cBhvr>
                                        <p:cTn id="36" dur="500"/>
                                        <p:tgtEl>
                                          <p:spTgt spid="156"/>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fade">
                                      <p:cBhvr>
                                        <p:cTn id="41" dur="1000"/>
                                        <p:tgtEl>
                                          <p:spTgt spid="132"/>
                                        </p:tgtEl>
                                      </p:cBhvr>
                                    </p:animEffect>
                                    <p:anim calcmode="lin" valueType="num">
                                      <p:cBhvr>
                                        <p:cTn id="42" dur="1000" fill="hold"/>
                                        <p:tgtEl>
                                          <p:spTgt spid="132"/>
                                        </p:tgtEl>
                                        <p:attrNameLst>
                                          <p:attrName>ppt_x</p:attrName>
                                        </p:attrNameLst>
                                      </p:cBhvr>
                                      <p:tavLst>
                                        <p:tav tm="0">
                                          <p:val>
                                            <p:strVal val="#ppt_x"/>
                                          </p:val>
                                        </p:tav>
                                        <p:tav tm="100000">
                                          <p:val>
                                            <p:strVal val="#ppt_x"/>
                                          </p:val>
                                        </p:tav>
                                      </p:tavLst>
                                    </p:anim>
                                    <p:anim calcmode="lin" valueType="num">
                                      <p:cBhvr>
                                        <p:cTn id="43" dur="1000" fill="hold"/>
                                        <p:tgtEl>
                                          <p:spTgt spid="132"/>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2" presetClass="entr" presetSubtype="1" fill="hold" nodeType="clickEffect">
                                  <p:stCondLst>
                                    <p:cond delay="0"/>
                                  </p:stCondLst>
                                  <p:childTnLst>
                                    <p:set>
                                      <p:cBhvr>
                                        <p:cTn id="47" dur="1" fill="hold">
                                          <p:stCondLst>
                                            <p:cond delay="0"/>
                                          </p:stCondLst>
                                        </p:cTn>
                                        <p:tgtEl>
                                          <p:spTgt spid="152"/>
                                        </p:tgtEl>
                                        <p:attrNameLst>
                                          <p:attrName>style.visibility</p:attrName>
                                        </p:attrNameLst>
                                      </p:cBhvr>
                                      <p:to>
                                        <p:strVal val="visible"/>
                                      </p:to>
                                    </p:set>
                                    <p:animEffect transition="in" filter="wipe(up)">
                                      <p:cBhvr>
                                        <p:cTn id="48"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sp>
        <p:nvSpPr>
          <p:cNvPr id="6" name="TextBox 84"/>
          <p:cNvSpPr txBox="1">
            <a:spLocks noChangeArrowheads="1"/>
          </p:cNvSpPr>
          <p:nvPr/>
        </p:nvSpPr>
        <p:spPr bwMode="auto">
          <a:xfrm>
            <a:off x="818613" y="952204"/>
            <a:ext cx="7579618" cy="461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9" tIns="34274" rIns="68549" bIns="34274">
            <a:spAutoFit/>
          </a:bodyPr>
          <a:lstStyle>
            <a:defPPr>
              <a:defRPr lang="zh-CN"/>
            </a:defPPr>
            <a:lvl1pPr algn="just" eaLnBrk="0" hangingPunct="0">
              <a:defRPr sz="2000">
                <a:solidFill>
                  <a:schemeClr val="bg1"/>
                </a:solidFill>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buFont typeface="Arial" pitchFamily="34" charset="0"/>
            </a:lvl6pPr>
            <a:lvl7pPr marL="2971800" indent="-228600" eaLnBrk="0" fontAlgn="base" hangingPunct="0">
              <a:spcBef>
                <a:spcPct val="0"/>
              </a:spcBef>
              <a:spcAft>
                <a:spcPct val="0"/>
              </a:spcAft>
              <a:buFont typeface="Arial" pitchFamily="34" charset="0"/>
            </a:lvl7pPr>
            <a:lvl8pPr marL="3429000" indent="-228600" eaLnBrk="0" fontAlgn="base" hangingPunct="0">
              <a:spcBef>
                <a:spcPct val="0"/>
              </a:spcBef>
              <a:spcAft>
                <a:spcPct val="0"/>
              </a:spcAft>
              <a:buFont typeface="Arial" pitchFamily="34" charset="0"/>
            </a:lvl8pPr>
            <a:lvl9pPr marL="3886200" indent="-228600" eaLnBrk="0" fontAlgn="base" hangingPunct="0">
              <a:spcBef>
                <a:spcPct val="0"/>
              </a:spcBef>
              <a:spcAft>
                <a:spcPct val="0"/>
              </a:spcAft>
              <a:buFont typeface="Arial" pitchFamily="34" charset="0"/>
            </a:lvl9pPr>
          </a:lstStyle>
          <a:p>
            <a:r>
              <a:rPr lang="zh-CN" altLang="en-US" sz="1274" dirty="0">
                <a:solidFill>
                  <a:schemeClr val="tx1">
                    <a:lumMod val="85000"/>
                    <a:lumOff val="15000"/>
                  </a:schemeClr>
                </a:solidFill>
              </a:rPr>
              <a:t>这里可以列举出所做的其他工作，这里可以列举出所做的其他工作，这里可以列举出所做的其他工作，这里可以列举出所做的其他工作，这里可以列举出所做的其他工作</a:t>
            </a:r>
          </a:p>
        </p:txBody>
      </p:sp>
      <p:sp>
        <p:nvSpPr>
          <p:cNvPr id="7" name="矩形 6"/>
          <p:cNvSpPr/>
          <p:nvPr/>
        </p:nvSpPr>
        <p:spPr bwMode="auto">
          <a:xfrm>
            <a:off x="1092345" y="1761977"/>
            <a:ext cx="2051428" cy="1457593"/>
          </a:xfrm>
          <a:prstGeom prst="rect">
            <a:avLst/>
          </a:prstGeom>
          <a:blipFill>
            <a:blip r:embed="rId2"/>
            <a:stretch>
              <a:fillRect/>
            </a:stretch>
          </a:blipFill>
          <a:ln w="9525" cap="flat" cmpd="sng" algn="ctr">
            <a:solidFill>
              <a:srgbClr val="92D050"/>
            </a:solidFill>
            <a:prstDash val="solid"/>
            <a:round/>
            <a:headEnd type="none" w="med" len="med"/>
            <a:tailEnd type="none" w="med" len="med"/>
          </a:ln>
          <a:effectLst/>
          <a:extLst/>
        </p:spPr>
        <p:txBody>
          <a:bodyPr vert="horz" wrap="square" lIns="68549" tIns="34274" rIns="68549" bIns="34274" numCol="1" rtlCol="0" anchor="t" anchorCtr="0" compatLnSpc="1">
            <a:prstTxWarp prst="textNoShape">
              <a:avLst/>
            </a:prstTxWarp>
          </a:bodyPr>
          <a:lstStyle/>
          <a:p>
            <a:pPr defTabSz="685480"/>
            <a:endParaRPr lang="zh-CN" altLang="en-US" sz="1274">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bwMode="auto">
          <a:xfrm>
            <a:off x="3574443" y="1761977"/>
            <a:ext cx="2051428" cy="1457593"/>
          </a:xfrm>
          <a:prstGeom prst="rect">
            <a:avLst/>
          </a:prstGeom>
          <a:blipFill>
            <a:blip r:embed="rId3"/>
            <a:stretch>
              <a:fillRect/>
            </a:stretch>
          </a:blipFill>
          <a:ln w="9525" cap="flat" cmpd="sng" algn="ctr">
            <a:solidFill>
              <a:srgbClr val="3AC1D3"/>
            </a:solidFill>
            <a:prstDash val="solid"/>
            <a:round/>
            <a:headEnd type="none" w="med" len="med"/>
            <a:tailEnd type="none" w="med" len="med"/>
          </a:ln>
          <a:effectLst/>
          <a:extLst/>
        </p:spPr>
        <p:txBody>
          <a:bodyPr vert="horz" wrap="square" lIns="68549" tIns="34274" rIns="68549" bIns="34274" numCol="1" rtlCol="0" anchor="t" anchorCtr="0" compatLnSpc="1">
            <a:prstTxWarp prst="textNoShape">
              <a:avLst/>
            </a:prstTxWarp>
          </a:bodyPr>
          <a:lstStyle/>
          <a:p>
            <a:pPr defTabSz="685480"/>
            <a:endParaRPr lang="zh-CN" altLang="en-US" sz="1274">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bwMode="auto">
          <a:xfrm>
            <a:off x="6056544" y="1761977"/>
            <a:ext cx="2051428" cy="1457593"/>
          </a:xfrm>
          <a:prstGeom prst="rect">
            <a:avLst/>
          </a:prstGeom>
          <a:blipFill>
            <a:blip r:embed="rId4"/>
            <a:stretch>
              <a:fillRect/>
            </a:stretch>
          </a:blipFill>
          <a:ln w="9525" cap="flat" cmpd="sng" algn="ctr">
            <a:solidFill>
              <a:srgbClr val="92D050"/>
            </a:solidFill>
            <a:prstDash val="solid"/>
            <a:round/>
            <a:headEnd type="none" w="med" len="med"/>
            <a:tailEnd type="none" w="med" len="med"/>
          </a:ln>
          <a:effectLst/>
          <a:extLst/>
        </p:spPr>
        <p:txBody>
          <a:bodyPr vert="horz" wrap="square" lIns="68549" tIns="34274" rIns="68549" bIns="34274" numCol="1" rtlCol="0" anchor="t" anchorCtr="0" compatLnSpc="1">
            <a:prstTxWarp prst="textNoShape">
              <a:avLst/>
            </a:prstTxWarp>
          </a:bodyPr>
          <a:lstStyle/>
          <a:p>
            <a:pPr defTabSz="685480"/>
            <a:endParaRPr lang="zh-CN" altLang="en-US" sz="1274">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bwMode="auto">
          <a:xfrm>
            <a:off x="1" y="3381524"/>
            <a:ext cx="9144000" cy="485864"/>
          </a:xfrm>
          <a:prstGeom prst="rect">
            <a:avLst/>
          </a:prstGeom>
          <a:solidFill>
            <a:srgbClr val="92D050"/>
          </a:solidFill>
          <a:ln w="9525" cap="flat" cmpd="sng" algn="ctr">
            <a:noFill/>
            <a:prstDash val="solid"/>
            <a:round/>
            <a:headEnd type="none" w="med" len="med"/>
            <a:tailEnd type="none" w="med" len="med"/>
          </a:ln>
          <a:effectLst/>
          <a:extLst/>
        </p:spPr>
        <p:txBody>
          <a:bodyPr vert="horz" wrap="square" lIns="68549" tIns="34274" rIns="68549" bIns="34274" numCol="1" rtlCol="0" anchor="t" anchorCtr="0" compatLnSpc="1">
            <a:prstTxWarp prst="textNoShape">
              <a:avLst/>
            </a:prstTxWarp>
          </a:bodyPr>
          <a:lstStyle/>
          <a:p>
            <a:pPr defTabSz="685480"/>
            <a:endParaRPr lang="zh-CN" altLang="en-US" sz="1274">
              <a:solidFill>
                <a:schemeClr val="bg1"/>
              </a:solidFill>
              <a:latin typeface="微软雅黑" panose="020B0503020204020204" pitchFamily="34" charset="-122"/>
              <a:ea typeface="微软雅黑" panose="020B0503020204020204" pitchFamily="34" charset="-122"/>
            </a:endParaRPr>
          </a:p>
        </p:txBody>
      </p:sp>
      <p:sp>
        <p:nvSpPr>
          <p:cNvPr id="11" name="TextBox 16"/>
          <p:cNvSpPr txBox="1"/>
          <p:nvPr/>
        </p:nvSpPr>
        <p:spPr>
          <a:xfrm>
            <a:off x="1132340" y="3456357"/>
            <a:ext cx="1631166" cy="276838"/>
          </a:xfrm>
          <a:prstGeom prst="rect">
            <a:avLst/>
          </a:prstGeom>
          <a:noFill/>
        </p:spPr>
        <p:txBody>
          <a:bodyPr wrap="square" lIns="68549" tIns="34274" rIns="68549" bIns="34274" rtlCol="0">
            <a:spAutoFit/>
          </a:bodyPr>
          <a:lstStyle/>
          <a:p>
            <a:pPr algn="ctr"/>
            <a:r>
              <a:rPr lang="zh-CN" altLang="en-US" sz="1349" b="1" dirty="0">
                <a:solidFill>
                  <a:schemeClr val="bg1"/>
                </a:solidFill>
                <a:latin typeface="微软雅黑" panose="020B0503020204020204" pitchFamily="34" charset="-122"/>
                <a:ea typeface="微软雅黑" panose="020B0503020204020204" pitchFamily="34" charset="-122"/>
              </a:rPr>
              <a:t>这里是标题</a:t>
            </a:r>
            <a:endParaRPr lang="en-US" altLang="zh-CN" sz="1349" b="1" dirty="0">
              <a:solidFill>
                <a:schemeClr val="bg1"/>
              </a:solidFill>
              <a:latin typeface="微软雅黑" panose="020B0503020204020204" pitchFamily="34" charset="-122"/>
              <a:ea typeface="微软雅黑" panose="020B0503020204020204" pitchFamily="34" charset="-122"/>
            </a:endParaRPr>
          </a:p>
        </p:txBody>
      </p:sp>
      <p:sp>
        <p:nvSpPr>
          <p:cNvPr id="12" name="TextBox 17"/>
          <p:cNvSpPr txBox="1"/>
          <p:nvPr/>
        </p:nvSpPr>
        <p:spPr>
          <a:xfrm>
            <a:off x="1068821" y="4015405"/>
            <a:ext cx="2074950" cy="622831"/>
          </a:xfrm>
          <a:prstGeom prst="rect">
            <a:avLst/>
          </a:prstGeom>
          <a:noFill/>
        </p:spPr>
        <p:txBody>
          <a:bodyPr wrap="square" lIns="68549" tIns="34274" rIns="68549" bIns="34274" rtlCol="0">
            <a:spAutoFit/>
          </a:bodyPr>
          <a:lstStyle/>
          <a:p>
            <a:pPr algn="ctr"/>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p>
        </p:txBody>
      </p:sp>
      <p:sp>
        <p:nvSpPr>
          <p:cNvPr id="13" name="TextBox 18"/>
          <p:cNvSpPr txBox="1"/>
          <p:nvPr/>
        </p:nvSpPr>
        <p:spPr>
          <a:xfrm>
            <a:off x="3803386" y="3456357"/>
            <a:ext cx="1631166" cy="276838"/>
          </a:xfrm>
          <a:prstGeom prst="rect">
            <a:avLst/>
          </a:prstGeom>
          <a:noFill/>
        </p:spPr>
        <p:txBody>
          <a:bodyPr wrap="square" lIns="68549" tIns="34274" rIns="68549" bIns="34274" rtlCol="0">
            <a:spAutoFit/>
          </a:bodyPr>
          <a:lstStyle/>
          <a:p>
            <a:pPr algn="ctr"/>
            <a:r>
              <a:rPr lang="zh-CN" altLang="en-US" sz="1349" b="1" dirty="0">
                <a:solidFill>
                  <a:schemeClr val="bg1"/>
                </a:solidFill>
                <a:latin typeface="微软雅黑" panose="020B0503020204020204" pitchFamily="34" charset="-122"/>
                <a:ea typeface="微软雅黑" panose="020B0503020204020204" pitchFamily="34" charset="-122"/>
              </a:rPr>
              <a:t>这里是标题</a:t>
            </a:r>
            <a:endParaRPr lang="en-US" altLang="zh-CN" sz="1349" b="1" dirty="0">
              <a:solidFill>
                <a:schemeClr val="bg1"/>
              </a:solidFill>
              <a:latin typeface="微软雅黑" panose="020B0503020204020204" pitchFamily="34" charset="-122"/>
              <a:ea typeface="微软雅黑" panose="020B0503020204020204" pitchFamily="34" charset="-122"/>
            </a:endParaRPr>
          </a:p>
        </p:txBody>
      </p:sp>
      <p:sp>
        <p:nvSpPr>
          <p:cNvPr id="14" name="TextBox 19"/>
          <p:cNvSpPr txBox="1"/>
          <p:nvPr/>
        </p:nvSpPr>
        <p:spPr>
          <a:xfrm>
            <a:off x="3550919" y="4015405"/>
            <a:ext cx="2074950" cy="622831"/>
          </a:xfrm>
          <a:prstGeom prst="rect">
            <a:avLst/>
          </a:prstGeom>
          <a:noFill/>
        </p:spPr>
        <p:txBody>
          <a:bodyPr wrap="square" lIns="68549" tIns="34274" rIns="68549" bIns="34274" rtlCol="0">
            <a:spAutoFit/>
          </a:bodyPr>
          <a:lstStyle/>
          <a:p>
            <a:pPr algn="ctr"/>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p>
        </p:txBody>
      </p:sp>
      <p:sp>
        <p:nvSpPr>
          <p:cNvPr id="15" name="TextBox 20"/>
          <p:cNvSpPr txBox="1"/>
          <p:nvPr/>
        </p:nvSpPr>
        <p:spPr>
          <a:xfrm>
            <a:off x="6297305" y="3456357"/>
            <a:ext cx="1631166" cy="276838"/>
          </a:xfrm>
          <a:prstGeom prst="rect">
            <a:avLst/>
          </a:prstGeom>
          <a:noFill/>
        </p:spPr>
        <p:txBody>
          <a:bodyPr wrap="square" lIns="68549" tIns="34274" rIns="68549" bIns="34274" rtlCol="0">
            <a:spAutoFit/>
          </a:bodyPr>
          <a:lstStyle/>
          <a:p>
            <a:pPr algn="ctr"/>
            <a:r>
              <a:rPr lang="zh-CN" altLang="en-US" sz="1349" b="1" dirty="0">
                <a:solidFill>
                  <a:schemeClr val="bg1"/>
                </a:solidFill>
                <a:latin typeface="微软雅黑" panose="020B0503020204020204" pitchFamily="34" charset="-122"/>
                <a:ea typeface="微软雅黑" panose="020B0503020204020204" pitchFamily="34" charset="-122"/>
              </a:rPr>
              <a:t>这里是标题</a:t>
            </a:r>
            <a:endParaRPr lang="en-US" altLang="zh-CN" sz="1349" b="1" dirty="0">
              <a:solidFill>
                <a:schemeClr val="bg1"/>
              </a:solidFill>
              <a:latin typeface="微软雅黑" panose="020B0503020204020204" pitchFamily="34" charset="-122"/>
              <a:ea typeface="微软雅黑" panose="020B0503020204020204" pitchFamily="34" charset="-122"/>
            </a:endParaRPr>
          </a:p>
        </p:txBody>
      </p:sp>
      <p:sp>
        <p:nvSpPr>
          <p:cNvPr id="16" name="TextBox 21"/>
          <p:cNvSpPr txBox="1"/>
          <p:nvPr/>
        </p:nvSpPr>
        <p:spPr>
          <a:xfrm>
            <a:off x="6044838" y="4015405"/>
            <a:ext cx="2074950" cy="622831"/>
          </a:xfrm>
          <a:prstGeom prst="rect">
            <a:avLst/>
          </a:prstGeom>
          <a:noFill/>
        </p:spPr>
        <p:txBody>
          <a:bodyPr wrap="square" lIns="68549" tIns="34274" rIns="68549" bIns="34274" rtlCol="0">
            <a:spAutoFit/>
          </a:bodyPr>
          <a:lstStyle/>
          <a:p>
            <a:pPr algn="ctr"/>
            <a:r>
              <a:rPr lang="zh-CN" altLang="en-US" sz="1199" dirty="0">
                <a:solidFill>
                  <a:schemeClr val="tx1">
                    <a:lumMod val="85000"/>
                    <a:lumOff val="15000"/>
                  </a:schemeClr>
                </a:solidFill>
                <a:latin typeface="微软雅黑" panose="020B0503020204020204" pitchFamily="34" charset="-122"/>
                <a:ea typeface="微软雅黑" panose="020B0503020204020204" pitchFamily="34" charset="-122"/>
              </a:rPr>
              <a:t>这里可以添加主要内容这里可以添加主要内容这里可以添加主要</a:t>
            </a:r>
          </a:p>
        </p:txBody>
      </p:sp>
    </p:spTree>
    <p:extLst>
      <p:ext uri="{BB962C8B-B14F-4D97-AF65-F5344CB8AC3E}">
        <p14:creationId xmlns:p14="http://schemas.microsoft.com/office/powerpoint/2010/main" val="305907187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up)">
                                      <p:cBhvr>
                                        <p:cTn id="7" dur="500"/>
                                        <p:tgtEl>
                                          <p:spTgt spid="6">
                                            <p:txEl>
                                              <p:pRg st="0" end="0"/>
                                            </p:txEl>
                                          </p:spTgt>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400"/>
                                        <p:tgtEl>
                                          <p:spTgt spid="7"/>
                                        </p:tgtEl>
                                        <p:attrNameLst>
                                          <p:attrName>ppt_y</p:attrName>
                                        </p:attrNameLst>
                                      </p:cBhvr>
                                      <p:tavLst>
                                        <p:tav tm="0">
                                          <p:val>
                                            <p:strVal val="#ppt_y+#ppt_h*1.125000"/>
                                          </p:val>
                                        </p:tav>
                                        <p:tav tm="100000">
                                          <p:val>
                                            <p:strVal val="#ppt_y"/>
                                          </p:val>
                                        </p:tav>
                                      </p:tavLst>
                                    </p:anim>
                                    <p:animEffect transition="in" filter="wipe(up)">
                                      <p:cBhvr>
                                        <p:cTn id="16" dur="400"/>
                                        <p:tgtEl>
                                          <p:spTgt spid="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400"/>
                                        <p:tgtEl>
                                          <p:spTgt spid="8"/>
                                        </p:tgtEl>
                                        <p:attrNameLst>
                                          <p:attrName>ppt_y</p:attrName>
                                        </p:attrNameLst>
                                      </p:cBhvr>
                                      <p:tavLst>
                                        <p:tav tm="0">
                                          <p:val>
                                            <p:strVal val="#ppt_y+#ppt_h*1.125000"/>
                                          </p:val>
                                        </p:tav>
                                        <p:tav tm="100000">
                                          <p:val>
                                            <p:strVal val="#ppt_y"/>
                                          </p:val>
                                        </p:tav>
                                      </p:tavLst>
                                    </p:anim>
                                    <p:animEffect transition="in" filter="wipe(up)">
                                      <p:cBhvr>
                                        <p:cTn id="20" dur="400"/>
                                        <p:tgtEl>
                                          <p:spTgt spid="8"/>
                                        </p:tgtEl>
                                      </p:cBhvr>
                                    </p:animEffect>
                                  </p:childTnLst>
                                </p:cTn>
                              </p:par>
                              <p:par>
                                <p:cTn id="21" presetID="12" presetClass="entr" presetSubtype="4"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400"/>
                                        <p:tgtEl>
                                          <p:spTgt spid="9"/>
                                        </p:tgtEl>
                                        <p:attrNameLst>
                                          <p:attrName>ppt_y</p:attrName>
                                        </p:attrNameLst>
                                      </p:cBhvr>
                                      <p:tavLst>
                                        <p:tav tm="0">
                                          <p:val>
                                            <p:strVal val="#ppt_y+#ppt_h*1.125000"/>
                                          </p:val>
                                        </p:tav>
                                        <p:tav tm="100000">
                                          <p:val>
                                            <p:strVal val="#ppt_y"/>
                                          </p:val>
                                        </p:tav>
                                      </p:tavLst>
                                    </p:anim>
                                    <p:animEffect transition="in" filter="wipe(up)">
                                      <p:cBhvr>
                                        <p:cTn id="24" dur="400"/>
                                        <p:tgtEl>
                                          <p:spTgt spid="9"/>
                                        </p:tgtEl>
                                      </p:cBhvr>
                                    </p:animEffect>
                                  </p:childTnLst>
                                </p:cTn>
                              </p:par>
                              <p:par>
                                <p:cTn id="25" presetID="2" presetClass="entr" presetSubtype="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1+#ppt_w/2"/>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up)">
                                      <p:cBhvr>
                                        <p:cTn id="40" dur="500"/>
                                        <p:tgtEl>
                                          <p:spTgt spid="12"/>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ipe(up)">
                                      <p:cBhvr>
                                        <p:cTn id="4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grpSp>
        <p:nvGrpSpPr>
          <p:cNvPr id="6" name="Group 1"/>
          <p:cNvGrpSpPr/>
          <p:nvPr/>
        </p:nvGrpSpPr>
        <p:grpSpPr>
          <a:xfrm>
            <a:off x="950714" y="1442317"/>
            <a:ext cx="2425320" cy="3701183"/>
            <a:chOff x="3892551" y="1508125"/>
            <a:chExt cx="3594101" cy="5484813"/>
          </a:xfrm>
          <a:solidFill>
            <a:srgbClr val="46556A"/>
          </a:solidFill>
        </p:grpSpPr>
        <p:sp>
          <p:nvSpPr>
            <p:cNvPr id="7" name="Freeform 12"/>
            <p:cNvSpPr>
              <a:spLocks/>
            </p:cNvSpPr>
            <p:nvPr/>
          </p:nvSpPr>
          <p:spPr bwMode="auto">
            <a:xfrm>
              <a:off x="4156076" y="1508125"/>
              <a:ext cx="3035300" cy="5019676"/>
            </a:xfrm>
            <a:custGeom>
              <a:avLst/>
              <a:gdLst>
                <a:gd name="T0" fmla="*/ 966 w 1077"/>
                <a:gd name="T1" fmla="*/ 315 h 1781"/>
                <a:gd name="T2" fmla="*/ 793 w 1077"/>
                <a:gd name="T3" fmla="*/ 486 h 1781"/>
                <a:gd name="T4" fmla="*/ 650 w 1077"/>
                <a:gd name="T5" fmla="*/ 297 h 1781"/>
                <a:gd name="T6" fmla="*/ 625 w 1077"/>
                <a:gd name="T7" fmla="*/ 266 h 1781"/>
                <a:gd name="T8" fmla="*/ 632 w 1077"/>
                <a:gd name="T9" fmla="*/ 236 h 1781"/>
                <a:gd name="T10" fmla="*/ 682 w 1077"/>
                <a:gd name="T11" fmla="*/ 187 h 1781"/>
                <a:gd name="T12" fmla="*/ 698 w 1077"/>
                <a:gd name="T13" fmla="*/ 150 h 1781"/>
                <a:gd name="T14" fmla="*/ 665 w 1077"/>
                <a:gd name="T15" fmla="*/ 82 h 1781"/>
                <a:gd name="T16" fmla="*/ 661 w 1077"/>
                <a:gd name="T17" fmla="*/ 50 h 1781"/>
                <a:gd name="T18" fmla="*/ 627 w 1077"/>
                <a:gd name="T19" fmla="*/ 24 h 1781"/>
                <a:gd name="T20" fmla="*/ 576 w 1077"/>
                <a:gd name="T21" fmla="*/ 3 h 1781"/>
                <a:gd name="T22" fmla="*/ 492 w 1077"/>
                <a:gd name="T23" fmla="*/ 48 h 1781"/>
                <a:gd name="T24" fmla="*/ 471 w 1077"/>
                <a:gd name="T25" fmla="*/ 119 h 1781"/>
                <a:gd name="T26" fmla="*/ 513 w 1077"/>
                <a:gd name="T27" fmla="*/ 199 h 1781"/>
                <a:gd name="T28" fmla="*/ 495 w 1077"/>
                <a:gd name="T29" fmla="*/ 223 h 1781"/>
                <a:gd name="T30" fmla="*/ 386 w 1077"/>
                <a:gd name="T31" fmla="*/ 230 h 1781"/>
                <a:gd name="T32" fmla="*/ 106 w 1077"/>
                <a:gd name="T33" fmla="*/ 313 h 1781"/>
                <a:gd name="T34" fmla="*/ 60 w 1077"/>
                <a:gd name="T35" fmla="*/ 630 h 1781"/>
                <a:gd name="T36" fmla="*/ 138 w 1077"/>
                <a:gd name="T37" fmla="*/ 599 h 1781"/>
                <a:gd name="T38" fmla="*/ 169 w 1077"/>
                <a:gd name="T39" fmla="*/ 527 h 1781"/>
                <a:gd name="T40" fmla="*/ 176 w 1077"/>
                <a:gd name="T41" fmla="*/ 406 h 1781"/>
                <a:gd name="T42" fmla="*/ 220 w 1077"/>
                <a:gd name="T43" fmla="*/ 373 h 1781"/>
                <a:gd name="T44" fmla="*/ 308 w 1077"/>
                <a:gd name="T45" fmla="*/ 360 h 1781"/>
                <a:gd name="T46" fmla="*/ 317 w 1077"/>
                <a:gd name="T47" fmla="*/ 358 h 1781"/>
                <a:gd name="T48" fmla="*/ 256 w 1077"/>
                <a:gd name="T49" fmla="*/ 760 h 1781"/>
                <a:gd name="T50" fmla="*/ 254 w 1077"/>
                <a:gd name="T51" fmla="*/ 794 h 1781"/>
                <a:gd name="T52" fmla="*/ 261 w 1077"/>
                <a:gd name="T53" fmla="*/ 896 h 1781"/>
                <a:gd name="T54" fmla="*/ 123 w 1077"/>
                <a:gd name="T55" fmla="*/ 1406 h 1781"/>
                <a:gd name="T56" fmla="*/ 47 w 1077"/>
                <a:gd name="T57" fmla="*/ 1578 h 1781"/>
                <a:gd name="T58" fmla="*/ 4 w 1077"/>
                <a:gd name="T59" fmla="*/ 1633 h 1781"/>
                <a:gd name="T60" fmla="*/ 56 w 1077"/>
                <a:gd name="T61" fmla="*/ 1688 h 1781"/>
                <a:gd name="T62" fmla="*/ 104 w 1077"/>
                <a:gd name="T63" fmla="*/ 1714 h 1781"/>
                <a:gd name="T64" fmla="*/ 122 w 1077"/>
                <a:gd name="T65" fmla="*/ 1741 h 1781"/>
                <a:gd name="T66" fmla="*/ 174 w 1077"/>
                <a:gd name="T67" fmla="*/ 1703 h 1781"/>
                <a:gd name="T68" fmla="*/ 161 w 1077"/>
                <a:gd name="T69" fmla="*/ 1636 h 1781"/>
                <a:gd name="T70" fmla="*/ 323 w 1077"/>
                <a:gd name="T71" fmla="*/ 1294 h 1781"/>
                <a:gd name="T72" fmla="*/ 385 w 1077"/>
                <a:gd name="T73" fmla="*/ 1152 h 1781"/>
                <a:gd name="T74" fmla="*/ 481 w 1077"/>
                <a:gd name="T75" fmla="*/ 943 h 1781"/>
                <a:gd name="T76" fmla="*/ 699 w 1077"/>
                <a:gd name="T77" fmla="*/ 879 h 1781"/>
                <a:gd name="T78" fmla="*/ 682 w 1077"/>
                <a:gd name="T79" fmla="*/ 976 h 1781"/>
                <a:gd name="T80" fmla="*/ 632 w 1077"/>
                <a:gd name="T81" fmla="*/ 1141 h 1781"/>
                <a:gd name="T82" fmla="*/ 618 w 1077"/>
                <a:gd name="T83" fmla="*/ 1225 h 1781"/>
                <a:gd name="T84" fmla="*/ 670 w 1077"/>
                <a:gd name="T85" fmla="*/ 1269 h 1781"/>
                <a:gd name="T86" fmla="*/ 795 w 1077"/>
                <a:gd name="T87" fmla="*/ 1285 h 1781"/>
                <a:gd name="T88" fmla="*/ 830 w 1077"/>
                <a:gd name="T89" fmla="*/ 1219 h 1781"/>
                <a:gd name="T90" fmla="*/ 746 w 1077"/>
                <a:gd name="T91" fmla="*/ 1165 h 1781"/>
                <a:gd name="T92" fmla="*/ 840 w 1077"/>
                <a:gd name="T93" fmla="*/ 864 h 1781"/>
                <a:gd name="T94" fmla="*/ 831 w 1077"/>
                <a:gd name="T95" fmla="*/ 762 h 1781"/>
                <a:gd name="T96" fmla="*/ 507 w 1077"/>
                <a:gd name="T97" fmla="*/ 757 h 1781"/>
                <a:gd name="T98" fmla="*/ 508 w 1077"/>
                <a:gd name="T99" fmla="*/ 758 h 1781"/>
                <a:gd name="T100" fmla="*/ 560 w 1077"/>
                <a:gd name="T101" fmla="*/ 658 h 1781"/>
                <a:gd name="T102" fmla="*/ 607 w 1077"/>
                <a:gd name="T103" fmla="*/ 511 h 1781"/>
                <a:gd name="T104" fmla="*/ 643 w 1077"/>
                <a:gd name="T105" fmla="*/ 449 h 1781"/>
                <a:gd name="T106" fmla="*/ 784 w 1077"/>
                <a:gd name="T107" fmla="*/ 596 h 1781"/>
                <a:gd name="T108" fmla="*/ 836 w 1077"/>
                <a:gd name="T109" fmla="*/ 566 h 1781"/>
                <a:gd name="T110" fmla="*/ 999 w 1077"/>
                <a:gd name="T111" fmla="*/ 402 h 1781"/>
                <a:gd name="T112" fmla="*/ 1042 w 1077"/>
                <a:gd name="T113" fmla="*/ 374 h 1781"/>
                <a:gd name="T114" fmla="*/ 1033 w 1077"/>
                <a:gd name="T115" fmla="*/ 280 h 1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7" h="1781">
                  <a:moveTo>
                    <a:pt x="1033" y="280"/>
                  </a:moveTo>
                  <a:cubicBezTo>
                    <a:pt x="1018" y="287"/>
                    <a:pt x="970" y="303"/>
                    <a:pt x="966" y="315"/>
                  </a:cubicBezTo>
                  <a:cubicBezTo>
                    <a:pt x="962" y="326"/>
                    <a:pt x="967" y="350"/>
                    <a:pt x="951" y="359"/>
                  </a:cubicBezTo>
                  <a:cubicBezTo>
                    <a:pt x="936" y="368"/>
                    <a:pt x="803" y="466"/>
                    <a:pt x="793" y="486"/>
                  </a:cubicBezTo>
                  <a:cubicBezTo>
                    <a:pt x="793" y="486"/>
                    <a:pt x="745" y="390"/>
                    <a:pt x="717" y="375"/>
                  </a:cubicBezTo>
                  <a:cubicBezTo>
                    <a:pt x="717" y="375"/>
                    <a:pt x="708" y="301"/>
                    <a:pt x="650" y="297"/>
                  </a:cubicBezTo>
                  <a:cubicBezTo>
                    <a:pt x="629" y="296"/>
                    <a:pt x="617" y="294"/>
                    <a:pt x="609" y="291"/>
                  </a:cubicBezTo>
                  <a:cubicBezTo>
                    <a:pt x="625" y="266"/>
                    <a:pt x="625" y="266"/>
                    <a:pt x="625" y="266"/>
                  </a:cubicBezTo>
                  <a:cubicBezTo>
                    <a:pt x="609" y="266"/>
                    <a:pt x="609" y="266"/>
                    <a:pt x="609" y="266"/>
                  </a:cubicBezTo>
                  <a:cubicBezTo>
                    <a:pt x="617" y="253"/>
                    <a:pt x="628" y="236"/>
                    <a:pt x="632" y="236"/>
                  </a:cubicBezTo>
                  <a:cubicBezTo>
                    <a:pt x="637" y="235"/>
                    <a:pt x="674" y="230"/>
                    <a:pt x="679" y="228"/>
                  </a:cubicBezTo>
                  <a:cubicBezTo>
                    <a:pt x="683" y="225"/>
                    <a:pt x="687" y="201"/>
                    <a:pt x="682" y="187"/>
                  </a:cubicBezTo>
                  <a:cubicBezTo>
                    <a:pt x="677" y="173"/>
                    <a:pt x="687" y="159"/>
                    <a:pt x="687" y="159"/>
                  </a:cubicBezTo>
                  <a:cubicBezTo>
                    <a:pt x="698" y="150"/>
                    <a:pt x="698" y="150"/>
                    <a:pt x="698" y="150"/>
                  </a:cubicBezTo>
                  <a:cubicBezTo>
                    <a:pt x="698" y="150"/>
                    <a:pt x="684" y="128"/>
                    <a:pt x="676" y="117"/>
                  </a:cubicBezTo>
                  <a:cubicBezTo>
                    <a:pt x="667" y="106"/>
                    <a:pt x="669" y="92"/>
                    <a:pt x="665" y="82"/>
                  </a:cubicBezTo>
                  <a:cubicBezTo>
                    <a:pt x="661" y="72"/>
                    <a:pt x="672" y="65"/>
                    <a:pt x="672" y="65"/>
                  </a:cubicBezTo>
                  <a:cubicBezTo>
                    <a:pt x="672" y="65"/>
                    <a:pt x="668" y="55"/>
                    <a:pt x="661" y="50"/>
                  </a:cubicBezTo>
                  <a:cubicBezTo>
                    <a:pt x="653" y="46"/>
                    <a:pt x="666" y="44"/>
                    <a:pt x="649" y="36"/>
                  </a:cubicBezTo>
                  <a:cubicBezTo>
                    <a:pt x="632" y="28"/>
                    <a:pt x="641" y="32"/>
                    <a:pt x="627" y="24"/>
                  </a:cubicBezTo>
                  <a:cubicBezTo>
                    <a:pt x="612" y="16"/>
                    <a:pt x="634" y="21"/>
                    <a:pt x="612" y="16"/>
                  </a:cubicBezTo>
                  <a:cubicBezTo>
                    <a:pt x="591" y="11"/>
                    <a:pt x="579" y="3"/>
                    <a:pt x="576" y="3"/>
                  </a:cubicBezTo>
                  <a:cubicBezTo>
                    <a:pt x="573" y="3"/>
                    <a:pt x="582" y="6"/>
                    <a:pt x="573" y="3"/>
                  </a:cubicBezTo>
                  <a:cubicBezTo>
                    <a:pt x="563" y="0"/>
                    <a:pt x="498" y="33"/>
                    <a:pt x="492" y="48"/>
                  </a:cubicBezTo>
                  <a:cubicBezTo>
                    <a:pt x="485" y="64"/>
                    <a:pt x="475" y="83"/>
                    <a:pt x="475" y="83"/>
                  </a:cubicBezTo>
                  <a:cubicBezTo>
                    <a:pt x="475" y="83"/>
                    <a:pt x="469" y="104"/>
                    <a:pt x="471" y="119"/>
                  </a:cubicBezTo>
                  <a:cubicBezTo>
                    <a:pt x="474" y="134"/>
                    <a:pt x="484" y="147"/>
                    <a:pt x="488" y="152"/>
                  </a:cubicBezTo>
                  <a:cubicBezTo>
                    <a:pt x="491" y="156"/>
                    <a:pt x="508" y="184"/>
                    <a:pt x="513" y="199"/>
                  </a:cubicBezTo>
                  <a:cubicBezTo>
                    <a:pt x="517" y="212"/>
                    <a:pt x="521" y="228"/>
                    <a:pt x="506" y="235"/>
                  </a:cubicBezTo>
                  <a:cubicBezTo>
                    <a:pt x="495" y="223"/>
                    <a:pt x="495" y="223"/>
                    <a:pt x="495" y="223"/>
                  </a:cubicBezTo>
                  <a:cubicBezTo>
                    <a:pt x="476" y="237"/>
                    <a:pt x="476" y="237"/>
                    <a:pt x="476" y="237"/>
                  </a:cubicBezTo>
                  <a:cubicBezTo>
                    <a:pt x="454" y="233"/>
                    <a:pt x="427" y="222"/>
                    <a:pt x="386" y="230"/>
                  </a:cubicBezTo>
                  <a:cubicBezTo>
                    <a:pt x="333" y="241"/>
                    <a:pt x="313" y="257"/>
                    <a:pt x="281" y="265"/>
                  </a:cubicBezTo>
                  <a:cubicBezTo>
                    <a:pt x="249" y="272"/>
                    <a:pt x="128" y="293"/>
                    <a:pt x="106" y="313"/>
                  </a:cubicBezTo>
                  <a:cubicBezTo>
                    <a:pt x="84" y="332"/>
                    <a:pt x="76" y="418"/>
                    <a:pt x="82" y="553"/>
                  </a:cubicBezTo>
                  <a:cubicBezTo>
                    <a:pt x="82" y="553"/>
                    <a:pt x="62" y="616"/>
                    <a:pt x="60" y="630"/>
                  </a:cubicBezTo>
                  <a:cubicBezTo>
                    <a:pt x="59" y="644"/>
                    <a:pt x="67" y="703"/>
                    <a:pt x="139" y="690"/>
                  </a:cubicBezTo>
                  <a:cubicBezTo>
                    <a:pt x="203" y="679"/>
                    <a:pt x="151" y="622"/>
                    <a:pt x="138" y="599"/>
                  </a:cubicBezTo>
                  <a:cubicBezTo>
                    <a:pt x="146" y="594"/>
                    <a:pt x="154" y="590"/>
                    <a:pt x="154" y="590"/>
                  </a:cubicBezTo>
                  <a:cubicBezTo>
                    <a:pt x="154" y="590"/>
                    <a:pt x="168" y="554"/>
                    <a:pt x="169" y="527"/>
                  </a:cubicBezTo>
                  <a:cubicBezTo>
                    <a:pt x="169" y="510"/>
                    <a:pt x="174" y="454"/>
                    <a:pt x="176" y="409"/>
                  </a:cubicBezTo>
                  <a:cubicBezTo>
                    <a:pt x="176" y="408"/>
                    <a:pt x="176" y="407"/>
                    <a:pt x="176" y="406"/>
                  </a:cubicBezTo>
                  <a:cubicBezTo>
                    <a:pt x="178" y="394"/>
                    <a:pt x="179" y="384"/>
                    <a:pt x="180" y="378"/>
                  </a:cubicBezTo>
                  <a:cubicBezTo>
                    <a:pt x="190" y="376"/>
                    <a:pt x="204" y="375"/>
                    <a:pt x="220" y="373"/>
                  </a:cubicBezTo>
                  <a:cubicBezTo>
                    <a:pt x="224" y="373"/>
                    <a:pt x="229" y="373"/>
                    <a:pt x="234" y="372"/>
                  </a:cubicBezTo>
                  <a:cubicBezTo>
                    <a:pt x="265" y="370"/>
                    <a:pt x="294" y="364"/>
                    <a:pt x="308" y="360"/>
                  </a:cubicBezTo>
                  <a:cubicBezTo>
                    <a:pt x="308" y="360"/>
                    <a:pt x="308" y="360"/>
                    <a:pt x="308" y="360"/>
                  </a:cubicBezTo>
                  <a:cubicBezTo>
                    <a:pt x="311" y="360"/>
                    <a:pt x="314" y="359"/>
                    <a:pt x="317" y="358"/>
                  </a:cubicBezTo>
                  <a:cubicBezTo>
                    <a:pt x="317" y="360"/>
                    <a:pt x="319" y="371"/>
                    <a:pt x="322" y="385"/>
                  </a:cubicBezTo>
                  <a:cubicBezTo>
                    <a:pt x="310" y="466"/>
                    <a:pt x="270" y="740"/>
                    <a:pt x="256" y="760"/>
                  </a:cubicBezTo>
                  <a:cubicBezTo>
                    <a:pt x="240" y="784"/>
                    <a:pt x="232" y="799"/>
                    <a:pt x="232" y="799"/>
                  </a:cubicBezTo>
                  <a:cubicBezTo>
                    <a:pt x="232" y="799"/>
                    <a:pt x="242" y="797"/>
                    <a:pt x="254" y="794"/>
                  </a:cubicBezTo>
                  <a:cubicBezTo>
                    <a:pt x="250" y="811"/>
                    <a:pt x="249" y="832"/>
                    <a:pt x="252" y="861"/>
                  </a:cubicBezTo>
                  <a:cubicBezTo>
                    <a:pt x="252" y="861"/>
                    <a:pt x="254" y="876"/>
                    <a:pt x="261" y="896"/>
                  </a:cubicBezTo>
                  <a:cubicBezTo>
                    <a:pt x="247" y="979"/>
                    <a:pt x="227" y="1177"/>
                    <a:pt x="200" y="1256"/>
                  </a:cubicBezTo>
                  <a:cubicBezTo>
                    <a:pt x="174" y="1282"/>
                    <a:pt x="141" y="1326"/>
                    <a:pt x="123" y="1406"/>
                  </a:cubicBezTo>
                  <a:cubicBezTo>
                    <a:pt x="123" y="1406"/>
                    <a:pt x="123" y="1406"/>
                    <a:pt x="123" y="1406"/>
                  </a:cubicBezTo>
                  <a:cubicBezTo>
                    <a:pt x="86" y="1483"/>
                    <a:pt x="47" y="1577"/>
                    <a:pt x="47" y="1578"/>
                  </a:cubicBezTo>
                  <a:cubicBezTo>
                    <a:pt x="25" y="1596"/>
                    <a:pt x="10" y="1604"/>
                    <a:pt x="5" y="1627"/>
                  </a:cubicBezTo>
                  <a:cubicBezTo>
                    <a:pt x="4" y="1630"/>
                    <a:pt x="4" y="1631"/>
                    <a:pt x="4" y="1633"/>
                  </a:cubicBezTo>
                  <a:cubicBezTo>
                    <a:pt x="0" y="1665"/>
                    <a:pt x="0" y="1665"/>
                    <a:pt x="0" y="1665"/>
                  </a:cubicBezTo>
                  <a:cubicBezTo>
                    <a:pt x="0" y="1665"/>
                    <a:pt x="44" y="1698"/>
                    <a:pt x="56" y="1688"/>
                  </a:cubicBezTo>
                  <a:cubicBezTo>
                    <a:pt x="64" y="1682"/>
                    <a:pt x="74" y="1683"/>
                    <a:pt x="85" y="1692"/>
                  </a:cubicBezTo>
                  <a:cubicBezTo>
                    <a:pt x="91" y="1698"/>
                    <a:pt x="97" y="1705"/>
                    <a:pt x="104" y="1714"/>
                  </a:cubicBezTo>
                  <a:cubicBezTo>
                    <a:pt x="105" y="1715"/>
                    <a:pt x="105" y="1716"/>
                    <a:pt x="106" y="1717"/>
                  </a:cubicBezTo>
                  <a:cubicBezTo>
                    <a:pt x="111" y="1724"/>
                    <a:pt x="116" y="1731"/>
                    <a:pt x="122" y="1741"/>
                  </a:cubicBezTo>
                  <a:cubicBezTo>
                    <a:pt x="122" y="1741"/>
                    <a:pt x="153" y="1781"/>
                    <a:pt x="193" y="1765"/>
                  </a:cubicBezTo>
                  <a:cubicBezTo>
                    <a:pt x="193" y="1765"/>
                    <a:pt x="208" y="1732"/>
                    <a:pt x="174" y="1703"/>
                  </a:cubicBezTo>
                  <a:cubicBezTo>
                    <a:pt x="147" y="1680"/>
                    <a:pt x="145" y="1650"/>
                    <a:pt x="148" y="1630"/>
                  </a:cubicBezTo>
                  <a:cubicBezTo>
                    <a:pt x="161" y="1636"/>
                    <a:pt x="161" y="1636"/>
                    <a:pt x="161" y="1636"/>
                  </a:cubicBezTo>
                  <a:cubicBezTo>
                    <a:pt x="161" y="1636"/>
                    <a:pt x="161" y="1636"/>
                    <a:pt x="170" y="1587"/>
                  </a:cubicBezTo>
                  <a:cubicBezTo>
                    <a:pt x="179" y="1539"/>
                    <a:pt x="301" y="1314"/>
                    <a:pt x="323" y="1294"/>
                  </a:cubicBezTo>
                  <a:cubicBezTo>
                    <a:pt x="336" y="1282"/>
                    <a:pt x="352" y="1230"/>
                    <a:pt x="365" y="1185"/>
                  </a:cubicBezTo>
                  <a:cubicBezTo>
                    <a:pt x="372" y="1176"/>
                    <a:pt x="379" y="1165"/>
                    <a:pt x="385" y="1152"/>
                  </a:cubicBezTo>
                  <a:cubicBezTo>
                    <a:pt x="404" y="1111"/>
                    <a:pt x="437" y="960"/>
                    <a:pt x="437" y="960"/>
                  </a:cubicBezTo>
                  <a:cubicBezTo>
                    <a:pt x="437" y="960"/>
                    <a:pt x="470" y="949"/>
                    <a:pt x="481" y="943"/>
                  </a:cubicBezTo>
                  <a:cubicBezTo>
                    <a:pt x="492" y="938"/>
                    <a:pt x="508" y="937"/>
                    <a:pt x="573" y="923"/>
                  </a:cubicBezTo>
                  <a:cubicBezTo>
                    <a:pt x="637" y="908"/>
                    <a:pt x="699" y="879"/>
                    <a:pt x="699" y="879"/>
                  </a:cubicBezTo>
                  <a:cubicBezTo>
                    <a:pt x="699" y="879"/>
                    <a:pt x="679" y="928"/>
                    <a:pt x="681" y="965"/>
                  </a:cubicBezTo>
                  <a:cubicBezTo>
                    <a:pt x="681" y="969"/>
                    <a:pt x="682" y="972"/>
                    <a:pt x="682" y="976"/>
                  </a:cubicBezTo>
                  <a:cubicBezTo>
                    <a:pt x="673" y="1023"/>
                    <a:pt x="663" y="1072"/>
                    <a:pt x="657" y="1085"/>
                  </a:cubicBezTo>
                  <a:cubicBezTo>
                    <a:pt x="645" y="1110"/>
                    <a:pt x="632" y="1141"/>
                    <a:pt x="632" y="1141"/>
                  </a:cubicBezTo>
                  <a:cubicBezTo>
                    <a:pt x="632" y="1141"/>
                    <a:pt x="639" y="1142"/>
                    <a:pt x="649" y="1143"/>
                  </a:cubicBezTo>
                  <a:cubicBezTo>
                    <a:pt x="633" y="1177"/>
                    <a:pt x="615" y="1211"/>
                    <a:pt x="618" y="1225"/>
                  </a:cubicBezTo>
                  <a:cubicBezTo>
                    <a:pt x="614" y="1247"/>
                    <a:pt x="614" y="1247"/>
                    <a:pt x="614" y="1247"/>
                  </a:cubicBezTo>
                  <a:cubicBezTo>
                    <a:pt x="670" y="1269"/>
                    <a:pt x="670" y="1269"/>
                    <a:pt x="670" y="1269"/>
                  </a:cubicBezTo>
                  <a:cubicBezTo>
                    <a:pt x="670" y="1269"/>
                    <a:pt x="694" y="1263"/>
                    <a:pt x="728" y="1274"/>
                  </a:cubicBezTo>
                  <a:cubicBezTo>
                    <a:pt x="752" y="1285"/>
                    <a:pt x="777" y="1293"/>
                    <a:pt x="795" y="1285"/>
                  </a:cubicBezTo>
                  <a:cubicBezTo>
                    <a:pt x="825" y="1273"/>
                    <a:pt x="867" y="1244"/>
                    <a:pt x="867" y="1226"/>
                  </a:cubicBezTo>
                  <a:cubicBezTo>
                    <a:pt x="867" y="1208"/>
                    <a:pt x="855" y="1215"/>
                    <a:pt x="830" y="1219"/>
                  </a:cubicBezTo>
                  <a:cubicBezTo>
                    <a:pt x="806" y="1223"/>
                    <a:pt x="766" y="1195"/>
                    <a:pt x="753" y="1179"/>
                  </a:cubicBezTo>
                  <a:cubicBezTo>
                    <a:pt x="750" y="1176"/>
                    <a:pt x="748" y="1171"/>
                    <a:pt x="746" y="1165"/>
                  </a:cubicBezTo>
                  <a:cubicBezTo>
                    <a:pt x="753" y="1179"/>
                    <a:pt x="766" y="1180"/>
                    <a:pt x="766" y="1180"/>
                  </a:cubicBezTo>
                  <a:cubicBezTo>
                    <a:pt x="766" y="1180"/>
                    <a:pt x="817" y="952"/>
                    <a:pt x="840" y="864"/>
                  </a:cubicBezTo>
                  <a:cubicBezTo>
                    <a:pt x="840" y="864"/>
                    <a:pt x="840" y="864"/>
                    <a:pt x="840" y="864"/>
                  </a:cubicBezTo>
                  <a:cubicBezTo>
                    <a:pt x="856" y="847"/>
                    <a:pt x="886" y="780"/>
                    <a:pt x="831" y="762"/>
                  </a:cubicBezTo>
                  <a:cubicBezTo>
                    <a:pt x="777" y="744"/>
                    <a:pt x="577" y="746"/>
                    <a:pt x="521" y="760"/>
                  </a:cubicBezTo>
                  <a:cubicBezTo>
                    <a:pt x="514" y="762"/>
                    <a:pt x="510" y="761"/>
                    <a:pt x="507" y="757"/>
                  </a:cubicBezTo>
                  <a:cubicBezTo>
                    <a:pt x="508" y="757"/>
                    <a:pt x="508" y="757"/>
                    <a:pt x="508" y="757"/>
                  </a:cubicBezTo>
                  <a:cubicBezTo>
                    <a:pt x="508" y="758"/>
                    <a:pt x="508" y="758"/>
                    <a:pt x="508" y="758"/>
                  </a:cubicBezTo>
                  <a:cubicBezTo>
                    <a:pt x="536" y="738"/>
                    <a:pt x="536" y="738"/>
                    <a:pt x="536" y="738"/>
                  </a:cubicBezTo>
                  <a:cubicBezTo>
                    <a:pt x="536" y="738"/>
                    <a:pt x="543" y="691"/>
                    <a:pt x="560" y="658"/>
                  </a:cubicBezTo>
                  <a:cubicBezTo>
                    <a:pt x="576" y="625"/>
                    <a:pt x="599" y="520"/>
                    <a:pt x="607" y="511"/>
                  </a:cubicBezTo>
                  <a:cubicBezTo>
                    <a:pt x="607" y="511"/>
                    <a:pt x="607" y="511"/>
                    <a:pt x="607" y="511"/>
                  </a:cubicBezTo>
                  <a:cubicBezTo>
                    <a:pt x="611" y="506"/>
                    <a:pt x="615" y="500"/>
                    <a:pt x="620" y="491"/>
                  </a:cubicBezTo>
                  <a:cubicBezTo>
                    <a:pt x="634" y="465"/>
                    <a:pt x="643" y="449"/>
                    <a:pt x="643" y="449"/>
                  </a:cubicBezTo>
                  <a:cubicBezTo>
                    <a:pt x="643" y="449"/>
                    <a:pt x="695" y="520"/>
                    <a:pt x="715" y="529"/>
                  </a:cubicBezTo>
                  <a:cubicBezTo>
                    <a:pt x="734" y="537"/>
                    <a:pt x="767" y="599"/>
                    <a:pt x="784" y="596"/>
                  </a:cubicBezTo>
                  <a:cubicBezTo>
                    <a:pt x="795" y="594"/>
                    <a:pt x="812" y="585"/>
                    <a:pt x="836" y="566"/>
                  </a:cubicBezTo>
                  <a:cubicBezTo>
                    <a:pt x="836" y="566"/>
                    <a:pt x="836" y="566"/>
                    <a:pt x="836" y="566"/>
                  </a:cubicBezTo>
                  <a:cubicBezTo>
                    <a:pt x="872" y="554"/>
                    <a:pt x="1000" y="429"/>
                    <a:pt x="1013" y="425"/>
                  </a:cubicBezTo>
                  <a:cubicBezTo>
                    <a:pt x="1019" y="423"/>
                    <a:pt x="1010" y="412"/>
                    <a:pt x="999" y="402"/>
                  </a:cubicBezTo>
                  <a:cubicBezTo>
                    <a:pt x="1000" y="401"/>
                    <a:pt x="1000" y="401"/>
                    <a:pt x="1001" y="401"/>
                  </a:cubicBezTo>
                  <a:cubicBezTo>
                    <a:pt x="1016" y="396"/>
                    <a:pt x="1030" y="394"/>
                    <a:pt x="1042" y="374"/>
                  </a:cubicBezTo>
                  <a:cubicBezTo>
                    <a:pt x="1054" y="355"/>
                    <a:pt x="1077" y="306"/>
                    <a:pt x="1072" y="296"/>
                  </a:cubicBezTo>
                  <a:cubicBezTo>
                    <a:pt x="1067" y="287"/>
                    <a:pt x="1047" y="274"/>
                    <a:pt x="1033" y="280"/>
                  </a:cubicBezTo>
                  <a:close/>
                </a:path>
              </a:pathLst>
            </a:cu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8" name="Freeform 13"/>
            <p:cNvSpPr>
              <a:spLocks/>
            </p:cNvSpPr>
            <p:nvPr/>
          </p:nvSpPr>
          <p:spPr bwMode="auto">
            <a:xfrm>
              <a:off x="3892551" y="6719888"/>
              <a:ext cx="981075" cy="273050"/>
            </a:xfrm>
            <a:custGeom>
              <a:avLst/>
              <a:gdLst>
                <a:gd name="T0" fmla="*/ 590 w 618"/>
                <a:gd name="T1" fmla="*/ 0 h 172"/>
                <a:gd name="T2" fmla="*/ 0 w 618"/>
                <a:gd name="T3" fmla="*/ 0 h 172"/>
                <a:gd name="T4" fmla="*/ 0 w 618"/>
                <a:gd name="T5" fmla="*/ 16 h 172"/>
                <a:gd name="T6" fmla="*/ 590 w 618"/>
                <a:gd name="T7" fmla="*/ 16 h 172"/>
                <a:gd name="T8" fmla="*/ 590 w 618"/>
                <a:gd name="T9" fmla="*/ 33 h 172"/>
                <a:gd name="T10" fmla="*/ 29 w 618"/>
                <a:gd name="T11" fmla="*/ 33 h 172"/>
                <a:gd name="T12" fmla="*/ 29 w 618"/>
                <a:gd name="T13" fmla="*/ 140 h 172"/>
                <a:gd name="T14" fmla="*/ 590 w 618"/>
                <a:gd name="T15" fmla="*/ 140 h 172"/>
                <a:gd name="T16" fmla="*/ 590 w 618"/>
                <a:gd name="T17" fmla="*/ 156 h 172"/>
                <a:gd name="T18" fmla="*/ 0 w 618"/>
                <a:gd name="T19" fmla="*/ 156 h 172"/>
                <a:gd name="T20" fmla="*/ 0 w 618"/>
                <a:gd name="T21" fmla="*/ 172 h 172"/>
                <a:gd name="T22" fmla="*/ 590 w 618"/>
                <a:gd name="T23" fmla="*/ 172 h 172"/>
                <a:gd name="T24" fmla="*/ 618 w 618"/>
                <a:gd name="T25" fmla="*/ 172 h 172"/>
                <a:gd name="T26" fmla="*/ 618 w 618"/>
                <a:gd name="T27" fmla="*/ 156 h 172"/>
                <a:gd name="T28" fmla="*/ 618 w 618"/>
                <a:gd name="T29" fmla="*/ 140 h 172"/>
                <a:gd name="T30" fmla="*/ 618 w 618"/>
                <a:gd name="T31" fmla="*/ 33 h 172"/>
                <a:gd name="T32" fmla="*/ 618 w 618"/>
                <a:gd name="T33" fmla="*/ 16 h 172"/>
                <a:gd name="T34" fmla="*/ 618 w 618"/>
                <a:gd name="T35" fmla="*/ 0 h 172"/>
                <a:gd name="T36" fmla="*/ 590 w 618"/>
                <a:gd name="T37"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8" h="172">
                  <a:moveTo>
                    <a:pt x="590" y="0"/>
                  </a:moveTo>
                  <a:lnTo>
                    <a:pt x="0" y="0"/>
                  </a:lnTo>
                  <a:lnTo>
                    <a:pt x="0" y="16"/>
                  </a:lnTo>
                  <a:lnTo>
                    <a:pt x="590" y="16"/>
                  </a:lnTo>
                  <a:lnTo>
                    <a:pt x="590" y="33"/>
                  </a:lnTo>
                  <a:lnTo>
                    <a:pt x="29" y="33"/>
                  </a:lnTo>
                  <a:lnTo>
                    <a:pt x="29" y="140"/>
                  </a:lnTo>
                  <a:lnTo>
                    <a:pt x="590" y="140"/>
                  </a:lnTo>
                  <a:lnTo>
                    <a:pt x="590" y="156"/>
                  </a:lnTo>
                  <a:lnTo>
                    <a:pt x="0" y="156"/>
                  </a:lnTo>
                  <a:lnTo>
                    <a:pt x="0" y="172"/>
                  </a:lnTo>
                  <a:lnTo>
                    <a:pt x="590" y="172"/>
                  </a:lnTo>
                  <a:lnTo>
                    <a:pt x="618" y="172"/>
                  </a:lnTo>
                  <a:lnTo>
                    <a:pt x="618" y="156"/>
                  </a:lnTo>
                  <a:lnTo>
                    <a:pt x="618" y="140"/>
                  </a:lnTo>
                  <a:lnTo>
                    <a:pt x="618" y="33"/>
                  </a:lnTo>
                  <a:lnTo>
                    <a:pt x="618" y="16"/>
                  </a:lnTo>
                  <a:lnTo>
                    <a:pt x="618" y="0"/>
                  </a:lnTo>
                  <a:lnTo>
                    <a:pt x="590"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9" name="Freeform 14"/>
            <p:cNvSpPr>
              <a:spLocks/>
            </p:cNvSpPr>
            <p:nvPr/>
          </p:nvSpPr>
          <p:spPr bwMode="auto">
            <a:xfrm>
              <a:off x="3892551" y="6494463"/>
              <a:ext cx="1046163" cy="219075"/>
            </a:xfrm>
            <a:custGeom>
              <a:avLst/>
              <a:gdLst>
                <a:gd name="T0" fmla="*/ 627 w 659"/>
                <a:gd name="T1" fmla="*/ 0 h 138"/>
                <a:gd name="T2" fmla="*/ 0 w 659"/>
                <a:gd name="T3" fmla="*/ 0 h 138"/>
                <a:gd name="T4" fmla="*/ 0 w 659"/>
                <a:gd name="T5" fmla="*/ 14 h 138"/>
                <a:gd name="T6" fmla="*/ 627 w 659"/>
                <a:gd name="T7" fmla="*/ 14 h 138"/>
                <a:gd name="T8" fmla="*/ 627 w 659"/>
                <a:gd name="T9" fmla="*/ 26 h 138"/>
                <a:gd name="T10" fmla="*/ 31 w 659"/>
                <a:gd name="T11" fmla="*/ 26 h 138"/>
                <a:gd name="T12" fmla="*/ 31 w 659"/>
                <a:gd name="T13" fmla="*/ 113 h 138"/>
                <a:gd name="T14" fmla="*/ 627 w 659"/>
                <a:gd name="T15" fmla="*/ 113 h 138"/>
                <a:gd name="T16" fmla="*/ 627 w 659"/>
                <a:gd name="T17" fmla="*/ 126 h 138"/>
                <a:gd name="T18" fmla="*/ 0 w 659"/>
                <a:gd name="T19" fmla="*/ 126 h 138"/>
                <a:gd name="T20" fmla="*/ 0 w 659"/>
                <a:gd name="T21" fmla="*/ 138 h 138"/>
                <a:gd name="T22" fmla="*/ 627 w 659"/>
                <a:gd name="T23" fmla="*/ 138 h 138"/>
                <a:gd name="T24" fmla="*/ 659 w 659"/>
                <a:gd name="T25" fmla="*/ 138 h 138"/>
                <a:gd name="T26" fmla="*/ 659 w 659"/>
                <a:gd name="T27" fmla="*/ 126 h 138"/>
                <a:gd name="T28" fmla="*/ 659 w 659"/>
                <a:gd name="T29" fmla="*/ 113 h 138"/>
                <a:gd name="T30" fmla="*/ 659 w 659"/>
                <a:gd name="T31" fmla="*/ 26 h 138"/>
                <a:gd name="T32" fmla="*/ 659 w 659"/>
                <a:gd name="T33" fmla="*/ 14 h 138"/>
                <a:gd name="T34" fmla="*/ 659 w 659"/>
                <a:gd name="T35" fmla="*/ 0 h 138"/>
                <a:gd name="T36" fmla="*/ 627 w 659"/>
                <a:gd name="T3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9" h="138">
                  <a:moveTo>
                    <a:pt x="627" y="0"/>
                  </a:moveTo>
                  <a:lnTo>
                    <a:pt x="0" y="0"/>
                  </a:lnTo>
                  <a:lnTo>
                    <a:pt x="0" y="14"/>
                  </a:lnTo>
                  <a:lnTo>
                    <a:pt x="627" y="14"/>
                  </a:lnTo>
                  <a:lnTo>
                    <a:pt x="627" y="26"/>
                  </a:lnTo>
                  <a:lnTo>
                    <a:pt x="31" y="26"/>
                  </a:lnTo>
                  <a:lnTo>
                    <a:pt x="31" y="113"/>
                  </a:lnTo>
                  <a:lnTo>
                    <a:pt x="627" y="113"/>
                  </a:lnTo>
                  <a:lnTo>
                    <a:pt x="627" y="126"/>
                  </a:lnTo>
                  <a:lnTo>
                    <a:pt x="0" y="126"/>
                  </a:lnTo>
                  <a:lnTo>
                    <a:pt x="0" y="138"/>
                  </a:lnTo>
                  <a:lnTo>
                    <a:pt x="627" y="138"/>
                  </a:lnTo>
                  <a:lnTo>
                    <a:pt x="659" y="138"/>
                  </a:lnTo>
                  <a:lnTo>
                    <a:pt x="659" y="126"/>
                  </a:lnTo>
                  <a:lnTo>
                    <a:pt x="659" y="113"/>
                  </a:lnTo>
                  <a:lnTo>
                    <a:pt x="659" y="26"/>
                  </a:lnTo>
                  <a:lnTo>
                    <a:pt x="659" y="14"/>
                  </a:lnTo>
                  <a:lnTo>
                    <a:pt x="659" y="0"/>
                  </a:lnTo>
                  <a:lnTo>
                    <a:pt x="627"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10" name="Freeform 15"/>
            <p:cNvSpPr>
              <a:spLocks/>
            </p:cNvSpPr>
            <p:nvPr/>
          </p:nvSpPr>
          <p:spPr bwMode="auto">
            <a:xfrm>
              <a:off x="5145089" y="6735763"/>
              <a:ext cx="981075" cy="234950"/>
            </a:xfrm>
            <a:custGeom>
              <a:avLst/>
              <a:gdLst>
                <a:gd name="T0" fmla="*/ 589 w 618"/>
                <a:gd name="T1" fmla="*/ 0 h 148"/>
                <a:gd name="T2" fmla="*/ 0 w 618"/>
                <a:gd name="T3" fmla="*/ 0 h 148"/>
                <a:gd name="T4" fmla="*/ 0 w 618"/>
                <a:gd name="T5" fmla="*/ 15 h 148"/>
                <a:gd name="T6" fmla="*/ 589 w 618"/>
                <a:gd name="T7" fmla="*/ 15 h 148"/>
                <a:gd name="T8" fmla="*/ 589 w 618"/>
                <a:gd name="T9" fmla="*/ 29 h 148"/>
                <a:gd name="T10" fmla="*/ 28 w 618"/>
                <a:gd name="T11" fmla="*/ 29 h 148"/>
                <a:gd name="T12" fmla="*/ 28 w 618"/>
                <a:gd name="T13" fmla="*/ 121 h 148"/>
                <a:gd name="T14" fmla="*/ 589 w 618"/>
                <a:gd name="T15" fmla="*/ 121 h 148"/>
                <a:gd name="T16" fmla="*/ 589 w 618"/>
                <a:gd name="T17" fmla="*/ 134 h 148"/>
                <a:gd name="T18" fmla="*/ 0 w 618"/>
                <a:gd name="T19" fmla="*/ 134 h 148"/>
                <a:gd name="T20" fmla="*/ 0 w 618"/>
                <a:gd name="T21" fmla="*/ 148 h 148"/>
                <a:gd name="T22" fmla="*/ 589 w 618"/>
                <a:gd name="T23" fmla="*/ 148 h 148"/>
                <a:gd name="T24" fmla="*/ 618 w 618"/>
                <a:gd name="T25" fmla="*/ 148 h 148"/>
                <a:gd name="T26" fmla="*/ 618 w 618"/>
                <a:gd name="T27" fmla="*/ 134 h 148"/>
                <a:gd name="T28" fmla="*/ 618 w 618"/>
                <a:gd name="T29" fmla="*/ 121 h 148"/>
                <a:gd name="T30" fmla="*/ 618 w 618"/>
                <a:gd name="T31" fmla="*/ 29 h 148"/>
                <a:gd name="T32" fmla="*/ 618 w 618"/>
                <a:gd name="T33" fmla="*/ 15 h 148"/>
                <a:gd name="T34" fmla="*/ 618 w 618"/>
                <a:gd name="T35" fmla="*/ 0 h 148"/>
                <a:gd name="T36" fmla="*/ 589 w 618"/>
                <a:gd name="T37"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8" h="148">
                  <a:moveTo>
                    <a:pt x="589" y="0"/>
                  </a:moveTo>
                  <a:lnTo>
                    <a:pt x="0" y="0"/>
                  </a:lnTo>
                  <a:lnTo>
                    <a:pt x="0" y="15"/>
                  </a:lnTo>
                  <a:lnTo>
                    <a:pt x="589" y="15"/>
                  </a:lnTo>
                  <a:lnTo>
                    <a:pt x="589" y="29"/>
                  </a:lnTo>
                  <a:lnTo>
                    <a:pt x="28" y="29"/>
                  </a:lnTo>
                  <a:lnTo>
                    <a:pt x="28" y="121"/>
                  </a:lnTo>
                  <a:lnTo>
                    <a:pt x="589" y="121"/>
                  </a:lnTo>
                  <a:lnTo>
                    <a:pt x="589" y="134"/>
                  </a:lnTo>
                  <a:lnTo>
                    <a:pt x="0" y="134"/>
                  </a:lnTo>
                  <a:lnTo>
                    <a:pt x="0" y="148"/>
                  </a:lnTo>
                  <a:lnTo>
                    <a:pt x="589" y="148"/>
                  </a:lnTo>
                  <a:lnTo>
                    <a:pt x="618" y="148"/>
                  </a:lnTo>
                  <a:lnTo>
                    <a:pt x="618" y="134"/>
                  </a:lnTo>
                  <a:lnTo>
                    <a:pt x="618" y="121"/>
                  </a:lnTo>
                  <a:lnTo>
                    <a:pt x="618" y="29"/>
                  </a:lnTo>
                  <a:lnTo>
                    <a:pt x="618" y="15"/>
                  </a:lnTo>
                  <a:lnTo>
                    <a:pt x="618" y="0"/>
                  </a:lnTo>
                  <a:lnTo>
                    <a:pt x="589"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11" name="Freeform 16"/>
            <p:cNvSpPr>
              <a:spLocks/>
            </p:cNvSpPr>
            <p:nvPr/>
          </p:nvSpPr>
          <p:spPr bwMode="auto">
            <a:xfrm>
              <a:off x="5145089" y="6542088"/>
              <a:ext cx="1044575" cy="188913"/>
            </a:xfrm>
            <a:custGeom>
              <a:avLst/>
              <a:gdLst>
                <a:gd name="T0" fmla="*/ 628 w 658"/>
                <a:gd name="T1" fmla="*/ 0 h 119"/>
                <a:gd name="T2" fmla="*/ 0 w 658"/>
                <a:gd name="T3" fmla="*/ 0 h 119"/>
                <a:gd name="T4" fmla="*/ 0 w 658"/>
                <a:gd name="T5" fmla="*/ 12 h 119"/>
                <a:gd name="T6" fmla="*/ 628 w 658"/>
                <a:gd name="T7" fmla="*/ 12 h 119"/>
                <a:gd name="T8" fmla="*/ 628 w 658"/>
                <a:gd name="T9" fmla="*/ 23 h 119"/>
                <a:gd name="T10" fmla="*/ 30 w 658"/>
                <a:gd name="T11" fmla="*/ 23 h 119"/>
                <a:gd name="T12" fmla="*/ 30 w 658"/>
                <a:gd name="T13" fmla="*/ 98 h 119"/>
                <a:gd name="T14" fmla="*/ 628 w 658"/>
                <a:gd name="T15" fmla="*/ 98 h 119"/>
                <a:gd name="T16" fmla="*/ 628 w 658"/>
                <a:gd name="T17" fmla="*/ 108 h 119"/>
                <a:gd name="T18" fmla="*/ 0 w 658"/>
                <a:gd name="T19" fmla="*/ 108 h 119"/>
                <a:gd name="T20" fmla="*/ 0 w 658"/>
                <a:gd name="T21" fmla="*/ 119 h 119"/>
                <a:gd name="T22" fmla="*/ 628 w 658"/>
                <a:gd name="T23" fmla="*/ 119 h 119"/>
                <a:gd name="T24" fmla="*/ 658 w 658"/>
                <a:gd name="T25" fmla="*/ 119 h 119"/>
                <a:gd name="T26" fmla="*/ 658 w 658"/>
                <a:gd name="T27" fmla="*/ 108 h 119"/>
                <a:gd name="T28" fmla="*/ 658 w 658"/>
                <a:gd name="T29" fmla="*/ 98 h 119"/>
                <a:gd name="T30" fmla="*/ 658 w 658"/>
                <a:gd name="T31" fmla="*/ 23 h 119"/>
                <a:gd name="T32" fmla="*/ 658 w 658"/>
                <a:gd name="T33" fmla="*/ 12 h 119"/>
                <a:gd name="T34" fmla="*/ 658 w 658"/>
                <a:gd name="T35" fmla="*/ 0 h 119"/>
                <a:gd name="T36" fmla="*/ 628 w 658"/>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8" h="119">
                  <a:moveTo>
                    <a:pt x="628" y="0"/>
                  </a:moveTo>
                  <a:lnTo>
                    <a:pt x="0" y="0"/>
                  </a:lnTo>
                  <a:lnTo>
                    <a:pt x="0" y="12"/>
                  </a:lnTo>
                  <a:lnTo>
                    <a:pt x="628" y="12"/>
                  </a:lnTo>
                  <a:lnTo>
                    <a:pt x="628" y="23"/>
                  </a:lnTo>
                  <a:lnTo>
                    <a:pt x="30" y="23"/>
                  </a:lnTo>
                  <a:lnTo>
                    <a:pt x="30" y="98"/>
                  </a:lnTo>
                  <a:lnTo>
                    <a:pt x="628" y="98"/>
                  </a:lnTo>
                  <a:lnTo>
                    <a:pt x="628" y="108"/>
                  </a:lnTo>
                  <a:lnTo>
                    <a:pt x="0" y="108"/>
                  </a:lnTo>
                  <a:lnTo>
                    <a:pt x="0" y="119"/>
                  </a:lnTo>
                  <a:lnTo>
                    <a:pt x="628" y="119"/>
                  </a:lnTo>
                  <a:lnTo>
                    <a:pt x="658" y="119"/>
                  </a:lnTo>
                  <a:lnTo>
                    <a:pt x="658" y="108"/>
                  </a:lnTo>
                  <a:lnTo>
                    <a:pt x="658" y="98"/>
                  </a:lnTo>
                  <a:lnTo>
                    <a:pt x="658" y="23"/>
                  </a:lnTo>
                  <a:lnTo>
                    <a:pt x="658" y="12"/>
                  </a:lnTo>
                  <a:lnTo>
                    <a:pt x="658" y="0"/>
                  </a:lnTo>
                  <a:lnTo>
                    <a:pt x="628"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12" name="Freeform 17"/>
            <p:cNvSpPr>
              <a:spLocks/>
            </p:cNvSpPr>
            <p:nvPr/>
          </p:nvSpPr>
          <p:spPr bwMode="auto">
            <a:xfrm>
              <a:off x="5040314" y="6308725"/>
              <a:ext cx="981075" cy="233363"/>
            </a:xfrm>
            <a:custGeom>
              <a:avLst/>
              <a:gdLst>
                <a:gd name="T0" fmla="*/ 590 w 618"/>
                <a:gd name="T1" fmla="*/ 0 h 147"/>
                <a:gd name="T2" fmla="*/ 0 w 618"/>
                <a:gd name="T3" fmla="*/ 0 h 147"/>
                <a:gd name="T4" fmla="*/ 0 w 618"/>
                <a:gd name="T5" fmla="*/ 14 h 147"/>
                <a:gd name="T6" fmla="*/ 590 w 618"/>
                <a:gd name="T7" fmla="*/ 14 h 147"/>
                <a:gd name="T8" fmla="*/ 590 w 618"/>
                <a:gd name="T9" fmla="*/ 28 h 147"/>
                <a:gd name="T10" fmla="*/ 28 w 618"/>
                <a:gd name="T11" fmla="*/ 28 h 147"/>
                <a:gd name="T12" fmla="*/ 28 w 618"/>
                <a:gd name="T13" fmla="*/ 120 h 147"/>
                <a:gd name="T14" fmla="*/ 590 w 618"/>
                <a:gd name="T15" fmla="*/ 120 h 147"/>
                <a:gd name="T16" fmla="*/ 590 w 618"/>
                <a:gd name="T17" fmla="*/ 133 h 147"/>
                <a:gd name="T18" fmla="*/ 0 w 618"/>
                <a:gd name="T19" fmla="*/ 133 h 147"/>
                <a:gd name="T20" fmla="*/ 0 w 618"/>
                <a:gd name="T21" fmla="*/ 147 h 147"/>
                <a:gd name="T22" fmla="*/ 590 w 618"/>
                <a:gd name="T23" fmla="*/ 147 h 147"/>
                <a:gd name="T24" fmla="*/ 618 w 618"/>
                <a:gd name="T25" fmla="*/ 147 h 147"/>
                <a:gd name="T26" fmla="*/ 618 w 618"/>
                <a:gd name="T27" fmla="*/ 133 h 147"/>
                <a:gd name="T28" fmla="*/ 618 w 618"/>
                <a:gd name="T29" fmla="*/ 120 h 147"/>
                <a:gd name="T30" fmla="*/ 618 w 618"/>
                <a:gd name="T31" fmla="*/ 28 h 147"/>
                <a:gd name="T32" fmla="*/ 618 w 618"/>
                <a:gd name="T33" fmla="*/ 14 h 147"/>
                <a:gd name="T34" fmla="*/ 618 w 618"/>
                <a:gd name="T35" fmla="*/ 0 h 147"/>
                <a:gd name="T36" fmla="*/ 590 w 618"/>
                <a:gd name="T3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8" h="147">
                  <a:moveTo>
                    <a:pt x="590" y="0"/>
                  </a:moveTo>
                  <a:lnTo>
                    <a:pt x="0" y="0"/>
                  </a:lnTo>
                  <a:lnTo>
                    <a:pt x="0" y="14"/>
                  </a:lnTo>
                  <a:lnTo>
                    <a:pt x="590" y="14"/>
                  </a:lnTo>
                  <a:lnTo>
                    <a:pt x="590" y="28"/>
                  </a:lnTo>
                  <a:lnTo>
                    <a:pt x="28" y="28"/>
                  </a:lnTo>
                  <a:lnTo>
                    <a:pt x="28" y="120"/>
                  </a:lnTo>
                  <a:lnTo>
                    <a:pt x="590" y="120"/>
                  </a:lnTo>
                  <a:lnTo>
                    <a:pt x="590" y="133"/>
                  </a:lnTo>
                  <a:lnTo>
                    <a:pt x="0" y="133"/>
                  </a:lnTo>
                  <a:lnTo>
                    <a:pt x="0" y="147"/>
                  </a:lnTo>
                  <a:lnTo>
                    <a:pt x="590" y="147"/>
                  </a:lnTo>
                  <a:lnTo>
                    <a:pt x="618" y="147"/>
                  </a:lnTo>
                  <a:lnTo>
                    <a:pt x="618" y="133"/>
                  </a:lnTo>
                  <a:lnTo>
                    <a:pt x="618" y="120"/>
                  </a:lnTo>
                  <a:lnTo>
                    <a:pt x="618" y="28"/>
                  </a:lnTo>
                  <a:lnTo>
                    <a:pt x="618" y="14"/>
                  </a:lnTo>
                  <a:lnTo>
                    <a:pt x="618" y="0"/>
                  </a:lnTo>
                  <a:lnTo>
                    <a:pt x="590"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13" name="Freeform 18"/>
            <p:cNvSpPr>
              <a:spLocks/>
            </p:cNvSpPr>
            <p:nvPr/>
          </p:nvSpPr>
          <p:spPr bwMode="auto">
            <a:xfrm>
              <a:off x="5040314" y="6116638"/>
              <a:ext cx="1046163" cy="188913"/>
            </a:xfrm>
            <a:custGeom>
              <a:avLst/>
              <a:gdLst>
                <a:gd name="T0" fmla="*/ 629 w 659"/>
                <a:gd name="T1" fmla="*/ 0 h 119"/>
                <a:gd name="T2" fmla="*/ 0 w 659"/>
                <a:gd name="T3" fmla="*/ 0 h 119"/>
                <a:gd name="T4" fmla="*/ 0 w 659"/>
                <a:gd name="T5" fmla="*/ 10 h 119"/>
                <a:gd name="T6" fmla="*/ 629 w 659"/>
                <a:gd name="T7" fmla="*/ 10 h 119"/>
                <a:gd name="T8" fmla="*/ 629 w 659"/>
                <a:gd name="T9" fmla="*/ 23 h 119"/>
                <a:gd name="T10" fmla="*/ 30 w 659"/>
                <a:gd name="T11" fmla="*/ 23 h 119"/>
                <a:gd name="T12" fmla="*/ 30 w 659"/>
                <a:gd name="T13" fmla="*/ 97 h 119"/>
                <a:gd name="T14" fmla="*/ 629 w 659"/>
                <a:gd name="T15" fmla="*/ 97 h 119"/>
                <a:gd name="T16" fmla="*/ 629 w 659"/>
                <a:gd name="T17" fmla="*/ 108 h 119"/>
                <a:gd name="T18" fmla="*/ 0 w 659"/>
                <a:gd name="T19" fmla="*/ 108 h 119"/>
                <a:gd name="T20" fmla="*/ 0 w 659"/>
                <a:gd name="T21" fmla="*/ 119 h 119"/>
                <a:gd name="T22" fmla="*/ 629 w 659"/>
                <a:gd name="T23" fmla="*/ 119 h 119"/>
                <a:gd name="T24" fmla="*/ 659 w 659"/>
                <a:gd name="T25" fmla="*/ 119 h 119"/>
                <a:gd name="T26" fmla="*/ 659 w 659"/>
                <a:gd name="T27" fmla="*/ 108 h 119"/>
                <a:gd name="T28" fmla="*/ 659 w 659"/>
                <a:gd name="T29" fmla="*/ 97 h 119"/>
                <a:gd name="T30" fmla="*/ 659 w 659"/>
                <a:gd name="T31" fmla="*/ 23 h 119"/>
                <a:gd name="T32" fmla="*/ 659 w 659"/>
                <a:gd name="T33" fmla="*/ 10 h 119"/>
                <a:gd name="T34" fmla="*/ 659 w 659"/>
                <a:gd name="T35" fmla="*/ 0 h 119"/>
                <a:gd name="T36" fmla="*/ 629 w 659"/>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9" h="119">
                  <a:moveTo>
                    <a:pt x="629" y="0"/>
                  </a:moveTo>
                  <a:lnTo>
                    <a:pt x="0" y="0"/>
                  </a:lnTo>
                  <a:lnTo>
                    <a:pt x="0" y="10"/>
                  </a:lnTo>
                  <a:lnTo>
                    <a:pt x="629" y="10"/>
                  </a:lnTo>
                  <a:lnTo>
                    <a:pt x="629" y="23"/>
                  </a:lnTo>
                  <a:lnTo>
                    <a:pt x="30" y="23"/>
                  </a:lnTo>
                  <a:lnTo>
                    <a:pt x="30" y="97"/>
                  </a:lnTo>
                  <a:lnTo>
                    <a:pt x="629" y="97"/>
                  </a:lnTo>
                  <a:lnTo>
                    <a:pt x="629" y="108"/>
                  </a:lnTo>
                  <a:lnTo>
                    <a:pt x="0" y="108"/>
                  </a:lnTo>
                  <a:lnTo>
                    <a:pt x="0" y="119"/>
                  </a:lnTo>
                  <a:lnTo>
                    <a:pt x="629" y="119"/>
                  </a:lnTo>
                  <a:lnTo>
                    <a:pt x="659" y="119"/>
                  </a:lnTo>
                  <a:lnTo>
                    <a:pt x="659" y="108"/>
                  </a:lnTo>
                  <a:lnTo>
                    <a:pt x="659" y="97"/>
                  </a:lnTo>
                  <a:lnTo>
                    <a:pt x="659" y="23"/>
                  </a:lnTo>
                  <a:lnTo>
                    <a:pt x="659" y="10"/>
                  </a:lnTo>
                  <a:lnTo>
                    <a:pt x="659" y="0"/>
                  </a:lnTo>
                  <a:lnTo>
                    <a:pt x="629"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14" name="Freeform 19"/>
            <p:cNvSpPr>
              <a:spLocks/>
            </p:cNvSpPr>
            <p:nvPr/>
          </p:nvSpPr>
          <p:spPr bwMode="auto">
            <a:xfrm>
              <a:off x="5145089" y="5927725"/>
              <a:ext cx="1044575" cy="188913"/>
            </a:xfrm>
            <a:custGeom>
              <a:avLst/>
              <a:gdLst>
                <a:gd name="T0" fmla="*/ 628 w 658"/>
                <a:gd name="T1" fmla="*/ 0 h 119"/>
                <a:gd name="T2" fmla="*/ 0 w 658"/>
                <a:gd name="T3" fmla="*/ 0 h 119"/>
                <a:gd name="T4" fmla="*/ 0 w 658"/>
                <a:gd name="T5" fmla="*/ 10 h 119"/>
                <a:gd name="T6" fmla="*/ 628 w 658"/>
                <a:gd name="T7" fmla="*/ 10 h 119"/>
                <a:gd name="T8" fmla="*/ 628 w 658"/>
                <a:gd name="T9" fmla="*/ 23 h 119"/>
                <a:gd name="T10" fmla="*/ 30 w 658"/>
                <a:gd name="T11" fmla="*/ 23 h 119"/>
                <a:gd name="T12" fmla="*/ 30 w 658"/>
                <a:gd name="T13" fmla="*/ 97 h 119"/>
                <a:gd name="T14" fmla="*/ 628 w 658"/>
                <a:gd name="T15" fmla="*/ 97 h 119"/>
                <a:gd name="T16" fmla="*/ 628 w 658"/>
                <a:gd name="T17" fmla="*/ 108 h 119"/>
                <a:gd name="T18" fmla="*/ 0 w 658"/>
                <a:gd name="T19" fmla="*/ 108 h 119"/>
                <a:gd name="T20" fmla="*/ 0 w 658"/>
                <a:gd name="T21" fmla="*/ 119 h 119"/>
                <a:gd name="T22" fmla="*/ 628 w 658"/>
                <a:gd name="T23" fmla="*/ 119 h 119"/>
                <a:gd name="T24" fmla="*/ 658 w 658"/>
                <a:gd name="T25" fmla="*/ 119 h 119"/>
                <a:gd name="T26" fmla="*/ 658 w 658"/>
                <a:gd name="T27" fmla="*/ 108 h 119"/>
                <a:gd name="T28" fmla="*/ 658 w 658"/>
                <a:gd name="T29" fmla="*/ 97 h 119"/>
                <a:gd name="T30" fmla="*/ 658 w 658"/>
                <a:gd name="T31" fmla="*/ 23 h 119"/>
                <a:gd name="T32" fmla="*/ 658 w 658"/>
                <a:gd name="T33" fmla="*/ 10 h 119"/>
                <a:gd name="T34" fmla="*/ 658 w 658"/>
                <a:gd name="T35" fmla="*/ 0 h 119"/>
                <a:gd name="T36" fmla="*/ 628 w 658"/>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8" h="119">
                  <a:moveTo>
                    <a:pt x="628" y="0"/>
                  </a:moveTo>
                  <a:lnTo>
                    <a:pt x="0" y="0"/>
                  </a:lnTo>
                  <a:lnTo>
                    <a:pt x="0" y="10"/>
                  </a:lnTo>
                  <a:lnTo>
                    <a:pt x="628" y="10"/>
                  </a:lnTo>
                  <a:lnTo>
                    <a:pt x="628" y="23"/>
                  </a:lnTo>
                  <a:lnTo>
                    <a:pt x="30" y="23"/>
                  </a:lnTo>
                  <a:lnTo>
                    <a:pt x="30" y="97"/>
                  </a:lnTo>
                  <a:lnTo>
                    <a:pt x="628" y="97"/>
                  </a:lnTo>
                  <a:lnTo>
                    <a:pt x="628" y="108"/>
                  </a:lnTo>
                  <a:lnTo>
                    <a:pt x="0" y="108"/>
                  </a:lnTo>
                  <a:lnTo>
                    <a:pt x="0" y="119"/>
                  </a:lnTo>
                  <a:lnTo>
                    <a:pt x="628" y="119"/>
                  </a:lnTo>
                  <a:lnTo>
                    <a:pt x="658" y="119"/>
                  </a:lnTo>
                  <a:lnTo>
                    <a:pt x="658" y="108"/>
                  </a:lnTo>
                  <a:lnTo>
                    <a:pt x="658" y="97"/>
                  </a:lnTo>
                  <a:lnTo>
                    <a:pt x="658" y="23"/>
                  </a:lnTo>
                  <a:lnTo>
                    <a:pt x="658" y="10"/>
                  </a:lnTo>
                  <a:lnTo>
                    <a:pt x="658" y="0"/>
                  </a:lnTo>
                  <a:lnTo>
                    <a:pt x="628"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15" name="Freeform 20"/>
            <p:cNvSpPr>
              <a:spLocks/>
            </p:cNvSpPr>
            <p:nvPr/>
          </p:nvSpPr>
          <p:spPr bwMode="auto">
            <a:xfrm>
              <a:off x="6440489" y="6759575"/>
              <a:ext cx="981075" cy="233363"/>
            </a:xfrm>
            <a:custGeom>
              <a:avLst/>
              <a:gdLst>
                <a:gd name="T0" fmla="*/ 590 w 618"/>
                <a:gd name="T1" fmla="*/ 0 h 147"/>
                <a:gd name="T2" fmla="*/ 0 w 618"/>
                <a:gd name="T3" fmla="*/ 0 h 147"/>
                <a:gd name="T4" fmla="*/ 0 w 618"/>
                <a:gd name="T5" fmla="*/ 14 h 147"/>
                <a:gd name="T6" fmla="*/ 590 w 618"/>
                <a:gd name="T7" fmla="*/ 14 h 147"/>
                <a:gd name="T8" fmla="*/ 590 w 618"/>
                <a:gd name="T9" fmla="*/ 28 h 147"/>
                <a:gd name="T10" fmla="*/ 29 w 618"/>
                <a:gd name="T11" fmla="*/ 28 h 147"/>
                <a:gd name="T12" fmla="*/ 29 w 618"/>
                <a:gd name="T13" fmla="*/ 120 h 147"/>
                <a:gd name="T14" fmla="*/ 590 w 618"/>
                <a:gd name="T15" fmla="*/ 120 h 147"/>
                <a:gd name="T16" fmla="*/ 590 w 618"/>
                <a:gd name="T17" fmla="*/ 133 h 147"/>
                <a:gd name="T18" fmla="*/ 0 w 618"/>
                <a:gd name="T19" fmla="*/ 133 h 147"/>
                <a:gd name="T20" fmla="*/ 0 w 618"/>
                <a:gd name="T21" fmla="*/ 147 h 147"/>
                <a:gd name="T22" fmla="*/ 590 w 618"/>
                <a:gd name="T23" fmla="*/ 147 h 147"/>
                <a:gd name="T24" fmla="*/ 618 w 618"/>
                <a:gd name="T25" fmla="*/ 147 h 147"/>
                <a:gd name="T26" fmla="*/ 618 w 618"/>
                <a:gd name="T27" fmla="*/ 133 h 147"/>
                <a:gd name="T28" fmla="*/ 618 w 618"/>
                <a:gd name="T29" fmla="*/ 120 h 147"/>
                <a:gd name="T30" fmla="*/ 618 w 618"/>
                <a:gd name="T31" fmla="*/ 28 h 147"/>
                <a:gd name="T32" fmla="*/ 618 w 618"/>
                <a:gd name="T33" fmla="*/ 14 h 147"/>
                <a:gd name="T34" fmla="*/ 618 w 618"/>
                <a:gd name="T35" fmla="*/ 0 h 147"/>
                <a:gd name="T36" fmla="*/ 590 w 618"/>
                <a:gd name="T3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8" h="147">
                  <a:moveTo>
                    <a:pt x="590" y="0"/>
                  </a:moveTo>
                  <a:lnTo>
                    <a:pt x="0" y="0"/>
                  </a:lnTo>
                  <a:lnTo>
                    <a:pt x="0" y="14"/>
                  </a:lnTo>
                  <a:lnTo>
                    <a:pt x="590" y="14"/>
                  </a:lnTo>
                  <a:lnTo>
                    <a:pt x="590" y="28"/>
                  </a:lnTo>
                  <a:lnTo>
                    <a:pt x="29" y="28"/>
                  </a:lnTo>
                  <a:lnTo>
                    <a:pt x="29" y="120"/>
                  </a:lnTo>
                  <a:lnTo>
                    <a:pt x="590" y="120"/>
                  </a:lnTo>
                  <a:lnTo>
                    <a:pt x="590" y="133"/>
                  </a:lnTo>
                  <a:lnTo>
                    <a:pt x="0" y="133"/>
                  </a:lnTo>
                  <a:lnTo>
                    <a:pt x="0" y="147"/>
                  </a:lnTo>
                  <a:lnTo>
                    <a:pt x="590" y="147"/>
                  </a:lnTo>
                  <a:lnTo>
                    <a:pt x="618" y="147"/>
                  </a:lnTo>
                  <a:lnTo>
                    <a:pt x="618" y="133"/>
                  </a:lnTo>
                  <a:lnTo>
                    <a:pt x="618" y="120"/>
                  </a:lnTo>
                  <a:lnTo>
                    <a:pt x="618" y="28"/>
                  </a:lnTo>
                  <a:lnTo>
                    <a:pt x="618" y="14"/>
                  </a:lnTo>
                  <a:lnTo>
                    <a:pt x="618" y="0"/>
                  </a:lnTo>
                  <a:lnTo>
                    <a:pt x="590"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16" name="Freeform 21"/>
            <p:cNvSpPr>
              <a:spLocks/>
            </p:cNvSpPr>
            <p:nvPr/>
          </p:nvSpPr>
          <p:spPr bwMode="auto">
            <a:xfrm>
              <a:off x="6440489" y="6564313"/>
              <a:ext cx="1046163" cy="188913"/>
            </a:xfrm>
            <a:custGeom>
              <a:avLst/>
              <a:gdLst>
                <a:gd name="T0" fmla="*/ 627 w 659"/>
                <a:gd name="T1" fmla="*/ 0 h 119"/>
                <a:gd name="T2" fmla="*/ 0 w 659"/>
                <a:gd name="T3" fmla="*/ 0 h 119"/>
                <a:gd name="T4" fmla="*/ 0 w 659"/>
                <a:gd name="T5" fmla="*/ 13 h 119"/>
                <a:gd name="T6" fmla="*/ 627 w 659"/>
                <a:gd name="T7" fmla="*/ 13 h 119"/>
                <a:gd name="T8" fmla="*/ 627 w 659"/>
                <a:gd name="T9" fmla="*/ 23 h 119"/>
                <a:gd name="T10" fmla="*/ 31 w 659"/>
                <a:gd name="T11" fmla="*/ 23 h 119"/>
                <a:gd name="T12" fmla="*/ 31 w 659"/>
                <a:gd name="T13" fmla="*/ 98 h 119"/>
                <a:gd name="T14" fmla="*/ 627 w 659"/>
                <a:gd name="T15" fmla="*/ 98 h 119"/>
                <a:gd name="T16" fmla="*/ 627 w 659"/>
                <a:gd name="T17" fmla="*/ 108 h 119"/>
                <a:gd name="T18" fmla="*/ 0 w 659"/>
                <a:gd name="T19" fmla="*/ 108 h 119"/>
                <a:gd name="T20" fmla="*/ 0 w 659"/>
                <a:gd name="T21" fmla="*/ 119 h 119"/>
                <a:gd name="T22" fmla="*/ 627 w 659"/>
                <a:gd name="T23" fmla="*/ 119 h 119"/>
                <a:gd name="T24" fmla="*/ 659 w 659"/>
                <a:gd name="T25" fmla="*/ 119 h 119"/>
                <a:gd name="T26" fmla="*/ 659 w 659"/>
                <a:gd name="T27" fmla="*/ 108 h 119"/>
                <a:gd name="T28" fmla="*/ 659 w 659"/>
                <a:gd name="T29" fmla="*/ 98 h 119"/>
                <a:gd name="T30" fmla="*/ 659 w 659"/>
                <a:gd name="T31" fmla="*/ 23 h 119"/>
                <a:gd name="T32" fmla="*/ 659 w 659"/>
                <a:gd name="T33" fmla="*/ 13 h 119"/>
                <a:gd name="T34" fmla="*/ 659 w 659"/>
                <a:gd name="T35" fmla="*/ 0 h 119"/>
                <a:gd name="T36" fmla="*/ 627 w 659"/>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9" h="119">
                  <a:moveTo>
                    <a:pt x="627" y="0"/>
                  </a:moveTo>
                  <a:lnTo>
                    <a:pt x="0" y="0"/>
                  </a:lnTo>
                  <a:lnTo>
                    <a:pt x="0" y="13"/>
                  </a:lnTo>
                  <a:lnTo>
                    <a:pt x="627" y="13"/>
                  </a:lnTo>
                  <a:lnTo>
                    <a:pt x="627" y="23"/>
                  </a:lnTo>
                  <a:lnTo>
                    <a:pt x="31" y="23"/>
                  </a:lnTo>
                  <a:lnTo>
                    <a:pt x="31" y="98"/>
                  </a:lnTo>
                  <a:lnTo>
                    <a:pt x="627" y="98"/>
                  </a:lnTo>
                  <a:lnTo>
                    <a:pt x="627" y="108"/>
                  </a:lnTo>
                  <a:lnTo>
                    <a:pt x="0" y="108"/>
                  </a:lnTo>
                  <a:lnTo>
                    <a:pt x="0" y="119"/>
                  </a:lnTo>
                  <a:lnTo>
                    <a:pt x="627" y="119"/>
                  </a:lnTo>
                  <a:lnTo>
                    <a:pt x="659" y="119"/>
                  </a:lnTo>
                  <a:lnTo>
                    <a:pt x="659" y="108"/>
                  </a:lnTo>
                  <a:lnTo>
                    <a:pt x="659" y="98"/>
                  </a:lnTo>
                  <a:lnTo>
                    <a:pt x="659" y="23"/>
                  </a:lnTo>
                  <a:lnTo>
                    <a:pt x="659" y="13"/>
                  </a:lnTo>
                  <a:lnTo>
                    <a:pt x="659" y="0"/>
                  </a:lnTo>
                  <a:lnTo>
                    <a:pt x="627"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17" name="Freeform 22"/>
            <p:cNvSpPr>
              <a:spLocks/>
            </p:cNvSpPr>
            <p:nvPr/>
          </p:nvSpPr>
          <p:spPr bwMode="auto">
            <a:xfrm>
              <a:off x="6334126" y="6330950"/>
              <a:ext cx="981075" cy="233363"/>
            </a:xfrm>
            <a:custGeom>
              <a:avLst/>
              <a:gdLst>
                <a:gd name="T0" fmla="*/ 589 w 618"/>
                <a:gd name="T1" fmla="*/ 0 h 147"/>
                <a:gd name="T2" fmla="*/ 0 w 618"/>
                <a:gd name="T3" fmla="*/ 0 h 147"/>
                <a:gd name="T4" fmla="*/ 0 w 618"/>
                <a:gd name="T5" fmla="*/ 14 h 147"/>
                <a:gd name="T6" fmla="*/ 589 w 618"/>
                <a:gd name="T7" fmla="*/ 14 h 147"/>
                <a:gd name="T8" fmla="*/ 589 w 618"/>
                <a:gd name="T9" fmla="*/ 28 h 147"/>
                <a:gd name="T10" fmla="*/ 28 w 618"/>
                <a:gd name="T11" fmla="*/ 28 h 147"/>
                <a:gd name="T12" fmla="*/ 28 w 618"/>
                <a:gd name="T13" fmla="*/ 120 h 147"/>
                <a:gd name="T14" fmla="*/ 589 w 618"/>
                <a:gd name="T15" fmla="*/ 120 h 147"/>
                <a:gd name="T16" fmla="*/ 589 w 618"/>
                <a:gd name="T17" fmla="*/ 133 h 147"/>
                <a:gd name="T18" fmla="*/ 0 w 618"/>
                <a:gd name="T19" fmla="*/ 133 h 147"/>
                <a:gd name="T20" fmla="*/ 0 w 618"/>
                <a:gd name="T21" fmla="*/ 147 h 147"/>
                <a:gd name="T22" fmla="*/ 589 w 618"/>
                <a:gd name="T23" fmla="*/ 147 h 147"/>
                <a:gd name="T24" fmla="*/ 618 w 618"/>
                <a:gd name="T25" fmla="*/ 147 h 147"/>
                <a:gd name="T26" fmla="*/ 618 w 618"/>
                <a:gd name="T27" fmla="*/ 133 h 147"/>
                <a:gd name="T28" fmla="*/ 618 w 618"/>
                <a:gd name="T29" fmla="*/ 120 h 147"/>
                <a:gd name="T30" fmla="*/ 618 w 618"/>
                <a:gd name="T31" fmla="*/ 28 h 147"/>
                <a:gd name="T32" fmla="*/ 618 w 618"/>
                <a:gd name="T33" fmla="*/ 14 h 147"/>
                <a:gd name="T34" fmla="*/ 618 w 618"/>
                <a:gd name="T35" fmla="*/ 0 h 147"/>
                <a:gd name="T36" fmla="*/ 589 w 618"/>
                <a:gd name="T3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8" h="147">
                  <a:moveTo>
                    <a:pt x="589" y="0"/>
                  </a:moveTo>
                  <a:lnTo>
                    <a:pt x="0" y="0"/>
                  </a:lnTo>
                  <a:lnTo>
                    <a:pt x="0" y="14"/>
                  </a:lnTo>
                  <a:lnTo>
                    <a:pt x="589" y="14"/>
                  </a:lnTo>
                  <a:lnTo>
                    <a:pt x="589" y="28"/>
                  </a:lnTo>
                  <a:lnTo>
                    <a:pt x="28" y="28"/>
                  </a:lnTo>
                  <a:lnTo>
                    <a:pt x="28" y="120"/>
                  </a:lnTo>
                  <a:lnTo>
                    <a:pt x="589" y="120"/>
                  </a:lnTo>
                  <a:lnTo>
                    <a:pt x="589" y="133"/>
                  </a:lnTo>
                  <a:lnTo>
                    <a:pt x="0" y="133"/>
                  </a:lnTo>
                  <a:lnTo>
                    <a:pt x="0" y="147"/>
                  </a:lnTo>
                  <a:lnTo>
                    <a:pt x="589" y="147"/>
                  </a:lnTo>
                  <a:lnTo>
                    <a:pt x="618" y="147"/>
                  </a:lnTo>
                  <a:lnTo>
                    <a:pt x="618" y="133"/>
                  </a:lnTo>
                  <a:lnTo>
                    <a:pt x="618" y="120"/>
                  </a:lnTo>
                  <a:lnTo>
                    <a:pt x="618" y="28"/>
                  </a:lnTo>
                  <a:lnTo>
                    <a:pt x="618" y="14"/>
                  </a:lnTo>
                  <a:lnTo>
                    <a:pt x="618" y="0"/>
                  </a:lnTo>
                  <a:lnTo>
                    <a:pt x="589"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18" name="Freeform 23"/>
            <p:cNvSpPr>
              <a:spLocks/>
            </p:cNvSpPr>
            <p:nvPr/>
          </p:nvSpPr>
          <p:spPr bwMode="auto">
            <a:xfrm>
              <a:off x="6334126" y="6138863"/>
              <a:ext cx="1046163" cy="188913"/>
            </a:xfrm>
            <a:custGeom>
              <a:avLst/>
              <a:gdLst>
                <a:gd name="T0" fmla="*/ 629 w 659"/>
                <a:gd name="T1" fmla="*/ 0 h 119"/>
                <a:gd name="T2" fmla="*/ 0 w 659"/>
                <a:gd name="T3" fmla="*/ 0 h 119"/>
                <a:gd name="T4" fmla="*/ 0 w 659"/>
                <a:gd name="T5" fmla="*/ 11 h 119"/>
                <a:gd name="T6" fmla="*/ 629 w 659"/>
                <a:gd name="T7" fmla="*/ 11 h 119"/>
                <a:gd name="T8" fmla="*/ 629 w 659"/>
                <a:gd name="T9" fmla="*/ 23 h 119"/>
                <a:gd name="T10" fmla="*/ 30 w 659"/>
                <a:gd name="T11" fmla="*/ 23 h 119"/>
                <a:gd name="T12" fmla="*/ 30 w 659"/>
                <a:gd name="T13" fmla="*/ 98 h 119"/>
                <a:gd name="T14" fmla="*/ 629 w 659"/>
                <a:gd name="T15" fmla="*/ 98 h 119"/>
                <a:gd name="T16" fmla="*/ 629 w 659"/>
                <a:gd name="T17" fmla="*/ 108 h 119"/>
                <a:gd name="T18" fmla="*/ 0 w 659"/>
                <a:gd name="T19" fmla="*/ 108 h 119"/>
                <a:gd name="T20" fmla="*/ 0 w 659"/>
                <a:gd name="T21" fmla="*/ 119 h 119"/>
                <a:gd name="T22" fmla="*/ 629 w 659"/>
                <a:gd name="T23" fmla="*/ 119 h 119"/>
                <a:gd name="T24" fmla="*/ 659 w 659"/>
                <a:gd name="T25" fmla="*/ 119 h 119"/>
                <a:gd name="T26" fmla="*/ 659 w 659"/>
                <a:gd name="T27" fmla="*/ 108 h 119"/>
                <a:gd name="T28" fmla="*/ 659 w 659"/>
                <a:gd name="T29" fmla="*/ 98 h 119"/>
                <a:gd name="T30" fmla="*/ 659 w 659"/>
                <a:gd name="T31" fmla="*/ 23 h 119"/>
                <a:gd name="T32" fmla="*/ 659 w 659"/>
                <a:gd name="T33" fmla="*/ 11 h 119"/>
                <a:gd name="T34" fmla="*/ 659 w 659"/>
                <a:gd name="T35" fmla="*/ 0 h 119"/>
                <a:gd name="T36" fmla="*/ 629 w 659"/>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9" h="119">
                  <a:moveTo>
                    <a:pt x="629" y="0"/>
                  </a:moveTo>
                  <a:lnTo>
                    <a:pt x="0" y="0"/>
                  </a:lnTo>
                  <a:lnTo>
                    <a:pt x="0" y="11"/>
                  </a:lnTo>
                  <a:lnTo>
                    <a:pt x="629" y="11"/>
                  </a:lnTo>
                  <a:lnTo>
                    <a:pt x="629" y="23"/>
                  </a:lnTo>
                  <a:lnTo>
                    <a:pt x="30" y="23"/>
                  </a:lnTo>
                  <a:lnTo>
                    <a:pt x="30" y="98"/>
                  </a:lnTo>
                  <a:lnTo>
                    <a:pt x="629" y="98"/>
                  </a:lnTo>
                  <a:lnTo>
                    <a:pt x="629" y="108"/>
                  </a:lnTo>
                  <a:lnTo>
                    <a:pt x="0" y="108"/>
                  </a:lnTo>
                  <a:lnTo>
                    <a:pt x="0" y="119"/>
                  </a:lnTo>
                  <a:lnTo>
                    <a:pt x="629" y="119"/>
                  </a:lnTo>
                  <a:lnTo>
                    <a:pt x="659" y="119"/>
                  </a:lnTo>
                  <a:lnTo>
                    <a:pt x="659" y="108"/>
                  </a:lnTo>
                  <a:lnTo>
                    <a:pt x="659" y="98"/>
                  </a:lnTo>
                  <a:lnTo>
                    <a:pt x="659" y="23"/>
                  </a:lnTo>
                  <a:lnTo>
                    <a:pt x="659" y="11"/>
                  </a:lnTo>
                  <a:lnTo>
                    <a:pt x="659" y="0"/>
                  </a:lnTo>
                  <a:lnTo>
                    <a:pt x="629"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19" name="Freeform 24"/>
            <p:cNvSpPr>
              <a:spLocks/>
            </p:cNvSpPr>
            <p:nvPr/>
          </p:nvSpPr>
          <p:spPr bwMode="auto">
            <a:xfrm>
              <a:off x="6229351" y="5761038"/>
              <a:ext cx="1046163" cy="188913"/>
            </a:xfrm>
            <a:custGeom>
              <a:avLst/>
              <a:gdLst>
                <a:gd name="T0" fmla="*/ 629 w 659"/>
                <a:gd name="T1" fmla="*/ 0 h 119"/>
                <a:gd name="T2" fmla="*/ 0 w 659"/>
                <a:gd name="T3" fmla="*/ 0 h 119"/>
                <a:gd name="T4" fmla="*/ 0 w 659"/>
                <a:gd name="T5" fmla="*/ 11 h 119"/>
                <a:gd name="T6" fmla="*/ 629 w 659"/>
                <a:gd name="T7" fmla="*/ 11 h 119"/>
                <a:gd name="T8" fmla="*/ 629 w 659"/>
                <a:gd name="T9" fmla="*/ 23 h 119"/>
                <a:gd name="T10" fmla="*/ 30 w 659"/>
                <a:gd name="T11" fmla="*/ 23 h 119"/>
                <a:gd name="T12" fmla="*/ 30 w 659"/>
                <a:gd name="T13" fmla="*/ 98 h 119"/>
                <a:gd name="T14" fmla="*/ 629 w 659"/>
                <a:gd name="T15" fmla="*/ 98 h 119"/>
                <a:gd name="T16" fmla="*/ 629 w 659"/>
                <a:gd name="T17" fmla="*/ 108 h 119"/>
                <a:gd name="T18" fmla="*/ 0 w 659"/>
                <a:gd name="T19" fmla="*/ 108 h 119"/>
                <a:gd name="T20" fmla="*/ 0 w 659"/>
                <a:gd name="T21" fmla="*/ 119 h 119"/>
                <a:gd name="T22" fmla="*/ 629 w 659"/>
                <a:gd name="T23" fmla="*/ 119 h 119"/>
                <a:gd name="T24" fmla="*/ 659 w 659"/>
                <a:gd name="T25" fmla="*/ 119 h 119"/>
                <a:gd name="T26" fmla="*/ 659 w 659"/>
                <a:gd name="T27" fmla="*/ 108 h 119"/>
                <a:gd name="T28" fmla="*/ 659 w 659"/>
                <a:gd name="T29" fmla="*/ 98 h 119"/>
                <a:gd name="T30" fmla="*/ 659 w 659"/>
                <a:gd name="T31" fmla="*/ 23 h 119"/>
                <a:gd name="T32" fmla="*/ 659 w 659"/>
                <a:gd name="T33" fmla="*/ 11 h 119"/>
                <a:gd name="T34" fmla="*/ 659 w 659"/>
                <a:gd name="T35" fmla="*/ 0 h 119"/>
                <a:gd name="T36" fmla="*/ 629 w 659"/>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9" h="119">
                  <a:moveTo>
                    <a:pt x="629" y="0"/>
                  </a:moveTo>
                  <a:lnTo>
                    <a:pt x="0" y="0"/>
                  </a:lnTo>
                  <a:lnTo>
                    <a:pt x="0" y="11"/>
                  </a:lnTo>
                  <a:lnTo>
                    <a:pt x="629" y="11"/>
                  </a:lnTo>
                  <a:lnTo>
                    <a:pt x="629" y="23"/>
                  </a:lnTo>
                  <a:lnTo>
                    <a:pt x="30" y="23"/>
                  </a:lnTo>
                  <a:lnTo>
                    <a:pt x="30" y="98"/>
                  </a:lnTo>
                  <a:lnTo>
                    <a:pt x="629" y="98"/>
                  </a:lnTo>
                  <a:lnTo>
                    <a:pt x="629" y="108"/>
                  </a:lnTo>
                  <a:lnTo>
                    <a:pt x="0" y="108"/>
                  </a:lnTo>
                  <a:lnTo>
                    <a:pt x="0" y="119"/>
                  </a:lnTo>
                  <a:lnTo>
                    <a:pt x="629" y="119"/>
                  </a:lnTo>
                  <a:lnTo>
                    <a:pt x="659" y="119"/>
                  </a:lnTo>
                  <a:lnTo>
                    <a:pt x="659" y="108"/>
                  </a:lnTo>
                  <a:lnTo>
                    <a:pt x="659" y="98"/>
                  </a:lnTo>
                  <a:lnTo>
                    <a:pt x="659" y="23"/>
                  </a:lnTo>
                  <a:lnTo>
                    <a:pt x="659" y="11"/>
                  </a:lnTo>
                  <a:lnTo>
                    <a:pt x="659" y="0"/>
                  </a:lnTo>
                  <a:lnTo>
                    <a:pt x="629"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20" name="Freeform 25"/>
            <p:cNvSpPr>
              <a:spLocks/>
            </p:cNvSpPr>
            <p:nvPr/>
          </p:nvSpPr>
          <p:spPr bwMode="auto">
            <a:xfrm>
              <a:off x="6199189" y="5143500"/>
              <a:ext cx="1044575" cy="188913"/>
            </a:xfrm>
            <a:custGeom>
              <a:avLst/>
              <a:gdLst>
                <a:gd name="T0" fmla="*/ 628 w 658"/>
                <a:gd name="T1" fmla="*/ 0 h 119"/>
                <a:gd name="T2" fmla="*/ 0 w 658"/>
                <a:gd name="T3" fmla="*/ 0 h 119"/>
                <a:gd name="T4" fmla="*/ 0 w 658"/>
                <a:gd name="T5" fmla="*/ 13 h 119"/>
                <a:gd name="T6" fmla="*/ 628 w 658"/>
                <a:gd name="T7" fmla="*/ 13 h 119"/>
                <a:gd name="T8" fmla="*/ 628 w 658"/>
                <a:gd name="T9" fmla="*/ 23 h 119"/>
                <a:gd name="T10" fmla="*/ 30 w 658"/>
                <a:gd name="T11" fmla="*/ 23 h 119"/>
                <a:gd name="T12" fmla="*/ 30 w 658"/>
                <a:gd name="T13" fmla="*/ 98 h 119"/>
                <a:gd name="T14" fmla="*/ 628 w 658"/>
                <a:gd name="T15" fmla="*/ 98 h 119"/>
                <a:gd name="T16" fmla="*/ 628 w 658"/>
                <a:gd name="T17" fmla="*/ 109 h 119"/>
                <a:gd name="T18" fmla="*/ 0 w 658"/>
                <a:gd name="T19" fmla="*/ 109 h 119"/>
                <a:gd name="T20" fmla="*/ 0 w 658"/>
                <a:gd name="T21" fmla="*/ 119 h 119"/>
                <a:gd name="T22" fmla="*/ 628 w 658"/>
                <a:gd name="T23" fmla="*/ 119 h 119"/>
                <a:gd name="T24" fmla="*/ 658 w 658"/>
                <a:gd name="T25" fmla="*/ 119 h 119"/>
                <a:gd name="T26" fmla="*/ 658 w 658"/>
                <a:gd name="T27" fmla="*/ 109 h 119"/>
                <a:gd name="T28" fmla="*/ 658 w 658"/>
                <a:gd name="T29" fmla="*/ 98 h 119"/>
                <a:gd name="T30" fmla="*/ 658 w 658"/>
                <a:gd name="T31" fmla="*/ 23 h 119"/>
                <a:gd name="T32" fmla="*/ 658 w 658"/>
                <a:gd name="T33" fmla="*/ 13 h 119"/>
                <a:gd name="T34" fmla="*/ 658 w 658"/>
                <a:gd name="T35" fmla="*/ 0 h 119"/>
                <a:gd name="T36" fmla="*/ 628 w 658"/>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8" h="119">
                  <a:moveTo>
                    <a:pt x="628" y="0"/>
                  </a:moveTo>
                  <a:lnTo>
                    <a:pt x="0" y="0"/>
                  </a:lnTo>
                  <a:lnTo>
                    <a:pt x="0" y="13"/>
                  </a:lnTo>
                  <a:lnTo>
                    <a:pt x="628" y="13"/>
                  </a:lnTo>
                  <a:lnTo>
                    <a:pt x="628" y="23"/>
                  </a:lnTo>
                  <a:lnTo>
                    <a:pt x="30" y="23"/>
                  </a:lnTo>
                  <a:lnTo>
                    <a:pt x="30" y="98"/>
                  </a:lnTo>
                  <a:lnTo>
                    <a:pt x="628" y="98"/>
                  </a:lnTo>
                  <a:lnTo>
                    <a:pt x="628" y="109"/>
                  </a:lnTo>
                  <a:lnTo>
                    <a:pt x="0" y="109"/>
                  </a:lnTo>
                  <a:lnTo>
                    <a:pt x="0" y="119"/>
                  </a:lnTo>
                  <a:lnTo>
                    <a:pt x="628" y="119"/>
                  </a:lnTo>
                  <a:lnTo>
                    <a:pt x="658" y="119"/>
                  </a:lnTo>
                  <a:lnTo>
                    <a:pt x="658" y="109"/>
                  </a:lnTo>
                  <a:lnTo>
                    <a:pt x="658" y="98"/>
                  </a:lnTo>
                  <a:lnTo>
                    <a:pt x="658" y="23"/>
                  </a:lnTo>
                  <a:lnTo>
                    <a:pt x="658" y="13"/>
                  </a:lnTo>
                  <a:lnTo>
                    <a:pt x="658" y="0"/>
                  </a:lnTo>
                  <a:lnTo>
                    <a:pt x="628"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21" name="Freeform 26"/>
            <p:cNvSpPr>
              <a:spLocks/>
            </p:cNvSpPr>
            <p:nvPr/>
          </p:nvSpPr>
          <p:spPr bwMode="auto">
            <a:xfrm>
              <a:off x="6126164" y="5527675"/>
              <a:ext cx="979488" cy="233363"/>
            </a:xfrm>
            <a:custGeom>
              <a:avLst/>
              <a:gdLst>
                <a:gd name="T0" fmla="*/ 589 w 617"/>
                <a:gd name="T1" fmla="*/ 0 h 147"/>
                <a:gd name="T2" fmla="*/ 0 w 617"/>
                <a:gd name="T3" fmla="*/ 0 h 147"/>
                <a:gd name="T4" fmla="*/ 0 w 617"/>
                <a:gd name="T5" fmla="*/ 14 h 147"/>
                <a:gd name="T6" fmla="*/ 589 w 617"/>
                <a:gd name="T7" fmla="*/ 14 h 147"/>
                <a:gd name="T8" fmla="*/ 589 w 617"/>
                <a:gd name="T9" fmla="*/ 28 h 147"/>
                <a:gd name="T10" fmla="*/ 28 w 617"/>
                <a:gd name="T11" fmla="*/ 28 h 147"/>
                <a:gd name="T12" fmla="*/ 28 w 617"/>
                <a:gd name="T13" fmla="*/ 120 h 147"/>
                <a:gd name="T14" fmla="*/ 589 w 617"/>
                <a:gd name="T15" fmla="*/ 120 h 147"/>
                <a:gd name="T16" fmla="*/ 589 w 617"/>
                <a:gd name="T17" fmla="*/ 133 h 147"/>
                <a:gd name="T18" fmla="*/ 0 w 617"/>
                <a:gd name="T19" fmla="*/ 133 h 147"/>
                <a:gd name="T20" fmla="*/ 0 w 617"/>
                <a:gd name="T21" fmla="*/ 147 h 147"/>
                <a:gd name="T22" fmla="*/ 589 w 617"/>
                <a:gd name="T23" fmla="*/ 147 h 147"/>
                <a:gd name="T24" fmla="*/ 617 w 617"/>
                <a:gd name="T25" fmla="*/ 147 h 147"/>
                <a:gd name="T26" fmla="*/ 617 w 617"/>
                <a:gd name="T27" fmla="*/ 133 h 147"/>
                <a:gd name="T28" fmla="*/ 617 w 617"/>
                <a:gd name="T29" fmla="*/ 120 h 147"/>
                <a:gd name="T30" fmla="*/ 617 w 617"/>
                <a:gd name="T31" fmla="*/ 28 h 147"/>
                <a:gd name="T32" fmla="*/ 617 w 617"/>
                <a:gd name="T33" fmla="*/ 14 h 147"/>
                <a:gd name="T34" fmla="*/ 617 w 617"/>
                <a:gd name="T35" fmla="*/ 0 h 147"/>
                <a:gd name="T36" fmla="*/ 589 w 617"/>
                <a:gd name="T37"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7" h="147">
                  <a:moveTo>
                    <a:pt x="589" y="0"/>
                  </a:moveTo>
                  <a:lnTo>
                    <a:pt x="0" y="0"/>
                  </a:lnTo>
                  <a:lnTo>
                    <a:pt x="0" y="14"/>
                  </a:lnTo>
                  <a:lnTo>
                    <a:pt x="589" y="14"/>
                  </a:lnTo>
                  <a:lnTo>
                    <a:pt x="589" y="28"/>
                  </a:lnTo>
                  <a:lnTo>
                    <a:pt x="28" y="28"/>
                  </a:lnTo>
                  <a:lnTo>
                    <a:pt x="28" y="120"/>
                  </a:lnTo>
                  <a:lnTo>
                    <a:pt x="589" y="120"/>
                  </a:lnTo>
                  <a:lnTo>
                    <a:pt x="589" y="133"/>
                  </a:lnTo>
                  <a:lnTo>
                    <a:pt x="0" y="133"/>
                  </a:lnTo>
                  <a:lnTo>
                    <a:pt x="0" y="147"/>
                  </a:lnTo>
                  <a:lnTo>
                    <a:pt x="589" y="147"/>
                  </a:lnTo>
                  <a:lnTo>
                    <a:pt x="617" y="147"/>
                  </a:lnTo>
                  <a:lnTo>
                    <a:pt x="617" y="133"/>
                  </a:lnTo>
                  <a:lnTo>
                    <a:pt x="617" y="120"/>
                  </a:lnTo>
                  <a:lnTo>
                    <a:pt x="617" y="28"/>
                  </a:lnTo>
                  <a:lnTo>
                    <a:pt x="617" y="14"/>
                  </a:lnTo>
                  <a:lnTo>
                    <a:pt x="617" y="0"/>
                  </a:lnTo>
                  <a:lnTo>
                    <a:pt x="589"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22" name="Freeform 27"/>
            <p:cNvSpPr>
              <a:spLocks/>
            </p:cNvSpPr>
            <p:nvPr/>
          </p:nvSpPr>
          <p:spPr bwMode="auto">
            <a:xfrm>
              <a:off x="6126164" y="5332413"/>
              <a:ext cx="1044575" cy="188913"/>
            </a:xfrm>
            <a:custGeom>
              <a:avLst/>
              <a:gdLst>
                <a:gd name="T0" fmla="*/ 628 w 658"/>
                <a:gd name="T1" fmla="*/ 0 h 119"/>
                <a:gd name="T2" fmla="*/ 0 w 658"/>
                <a:gd name="T3" fmla="*/ 0 h 119"/>
                <a:gd name="T4" fmla="*/ 0 w 658"/>
                <a:gd name="T5" fmla="*/ 13 h 119"/>
                <a:gd name="T6" fmla="*/ 628 w 658"/>
                <a:gd name="T7" fmla="*/ 13 h 119"/>
                <a:gd name="T8" fmla="*/ 628 w 658"/>
                <a:gd name="T9" fmla="*/ 23 h 119"/>
                <a:gd name="T10" fmla="*/ 30 w 658"/>
                <a:gd name="T11" fmla="*/ 23 h 119"/>
                <a:gd name="T12" fmla="*/ 30 w 658"/>
                <a:gd name="T13" fmla="*/ 98 h 119"/>
                <a:gd name="T14" fmla="*/ 628 w 658"/>
                <a:gd name="T15" fmla="*/ 98 h 119"/>
                <a:gd name="T16" fmla="*/ 628 w 658"/>
                <a:gd name="T17" fmla="*/ 108 h 119"/>
                <a:gd name="T18" fmla="*/ 0 w 658"/>
                <a:gd name="T19" fmla="*/ 108 h 119"/>
                <a:gd name="T20" fmla="*/ 0 w 658"/>
                <a:gd name="T21" fmla="*/ 119 h 119"/>
                <a:gd name="T22" fmla="*/ 628 w 658"/>
                <a:gd name="T23" fmla="*/ 119 h 119"/>
                <a:gd name="T24" fmla="*/ 658 w 658"/>
                <a:gd name="T25" fmla="*/ 119 h 119"/>
                <a:gd name="T26" fmla="*/ 658 w 658"/>
                <a:gd name="T27" fmla="*/ 108 h 119"/>
                <a:gd name="T28" fmla="*/ 658 w 658"/>
                <a:gd name="T29" fmla="*/ 98 h 119"/>
                <a:gd name="T30" fmla="*/ 658 w 658"/>
                <a:gd name="T31" fmla="*/ 23 h 119"/>
                <a:gd name="T32" fmla="*/ 658 w 658"/>
                <a:gd name="T33" fmla="*/ 13 h 119"/>
                <a:gd name="T34" fmla="*/ 658 w 658"/>
                <a:gd name="T35" fmla="*/ 0 h 119"/>
                <a:gd name="T36" fmla="*/ 628 w 658"/>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8" h="119">
                  <a:moveTo>
                    <a:pt x="628" y="0"/>
                  </a:moveTo>
                  <a:lnTo>
                    <a:pt x="0" y="0"/>
                  </a:lnTo>
                  <a:lnTo>
                    <a:pt x="0" y="13"/>
                  </a:lnTo>
                  <a:lnTo>
                    <a:pt x="628" y="13"/>
                  </a:lnTo>
                  <a:lnTo>
                    <a:pt x="628" y="23"/>
                  </a:lnTo>
                  <a:lnTo>
                    <a:pt x="30" y="23"/>
                  </a:lnTo>
                  <a:lnTo>
                    <a:pt x="30" y="98"/>
                  </a:lnTo>
                  <a:lnTo>
                    <a:pt x="628" y="98"/>
                  </a:lnTo>
                  <a:lnTo>
                    <a:pt x="628" y="108"/>
                  </a:lnTo>
                  <a:lnTo>
                    <a:pt x="0" y="108"/>
                  </a:lnTo>
                  <a:lnTo>
                    <a:pt x="0" y="119"/>
                  </a:lnTo>
                  <a:lnTo>
                    <a:pt x="628" y="119"/>
                  </a:lnTo>
                  <a:lnTo>
                    <a:pt x="658" y="119"/>
                  </a:lnTo>
                  <a:lnTo>
                    <a:pt x="658" y="108"/>
                  </a:lnTo>
                  <a:lnTo>
                    <a:pt x="658" y="98"/>
                  </a:lnTo>
                  <a:lnTo>
                    <a:pt x="658" y="23"/>
                  </a:lnTo>
                  <a:lnTo>
                    <a:pt x="658" y="13"/>
                  </a:lnTo>
                  <a:lnTo>
                    <a:pt x="658" y="0"/>
                  </a:lnTo>
                  <a:lnTo>
                    <a:pt x="628"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sp>
          <p:nvSpPr>
            <p:cNvPr id="23" name="Freeform 28"/>
            <p:cNvSpPr>
              <a:spLocks/>
            </p:cNvSpPr>
            <p:nvPr/>
          </p:nvSpPr>
          <p:spPr bwMode="auto">
            <a:xfrm>
              <a:off x="6440489" y="5949950"/>
              <a:ext cx="1046163" cy="188913"/>
            </a:xfrm>
            <a:custGeom>
              <a:avLst/>
              <a:gdLst>
                <a:gd name="T0" fmla="*/ 627 w 659"/>
                <a:gd name="T1" fmla="*/ 0 h 119"/>
                <a:gd name="T2" fmla="*/ 0 w 659"/>
                <a:gd name="T3" fmla="*/ 0 h 119"/>
                <a:gd name="T4" fmla="*/ 0 w 659"/>
                <a:gd name="T5" fmla="*/ 11 h 119"/>
                <a:gd name="T6" fmla="*/ 627 w 659"/>
                <a:gd name="T7" fmla="*/ 11 h 119"/>
                <a:gd name="T8" fmla="*/ 627 w 659"/>
                <a:gd name="T9" fmla="*/ 23 h 119"/>
                <a:gd name="T10" fmla="*/ 31 w 659"/>
                <a:gd name="T11" fmla="*/ 23 h 119"/>
                <a:gd name="T12" fmla="*/ 31 w 659"/>
                <a:gd name="T13" fmla="*/ 98 h 119"/>
                <a:gd name="T14" fmla="*/ 627 w 659"/>
                <a:gd name="T15" fmla="*/ 98 h 119"/>
                <a:gd name="T16" fmla="*/ 627 w 659"/>
                <a:gd name="T17" fmla="*/ 108 h 119"/>
                <a:gd name="T18" fmla="*/ 0 w 659"/>
                <a:gd name="T19" fmla="*/ 108 h 119"/>
                <a:gd name="T20" fmla="*/ 0 w 659"/>
                <a:gd name="T21" fmla="*/ 119 h 119"/>
                <a:gd name="T22" fmla="*/ 627 w 659"/>
                <a:gd name="T23" fmla="*/ 119 h 119"/>
                <a:gd name="T24" fmla="*/ 659 w 659"/>
                <a:gd name="T25" fmla="*/ 119 h 119"/>
                <a:gd name="T26" fmla="*/ 659 w 659"/>
                <a:gd name="T27" fmla="*/ 108 h 119"/>
                <a:gd name="T28" fmla="*/ 659 w 659"/>
                <a:gd name="T29" fmla="*/ 98 h 119"/>
                <a:gd name="T30" fmla="*/ 659 w 659"/>
                <a:gd name="T31" fmla="*/ 23 h 119"/>
                <a:gd name="T32" fmla="*/ 659 w 659"/>
                <a:gd name="T33" fmla="*/ 11 h 119"/>
                <a:gd name="T34" fmla="*/ 659 w 659"/>
                <a:gd name="T35" fmla="*/ 0 h 119"/>
                <a:gd name="T36" fmla="*/ 627 w 659"/>
                <a:gd name="T37"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9" h="119">
                  <a:moveTo>
                    <a:pt x="627" y="0"/>
                  </a:moveTo>
                  <a:lnTo>
                    <a:pt x="0" y="0"/>
                  </a:lnTo>
                  <a:lnTo>
                    <a:pt x="0" y="11"/>
                  </a:lnTo>
                  <a:lnTo>
                    <a:pt x="627" y="11"/>
                  </a:lnTo>
                  <a:lnTo>
                    <a:pt x="627" y="23"/>
                  </a:lnTo>
                  <a:lnTo>
                    <a:pt x="31" y="23"/>
                  </a:lnTo>
                  <a:lnTo>
                    <a:pt x="31" y="98"/>
                  </a:lnTo>
                  <a:lnTo>
                    <a:pt x="627" y="98"/>
                  </a:lnTo>
                  <a:lnTo>
                    <a:pt x="627" y="108"/>
                  </a:lnTo>
                  <a:lnTo>
                    <a:pt x="0" y="108"/>
                  </a:lnTo>
                  <a:lnTo>
                    <a:pt x="0" y="119"/>
                  </a:lnTo>
                  <a:lnTo>
                    <a:pt x="627" y="119"/>
                  </a:lnTo>
                  <a:lnTo>
                    <a:pt x="659" y="119"/>
                  </a:lnTo>
                  <a:lnTo>
                    <a:pt x="659" y="108"/>
                  </a:lnTo>
                  <a:lnTo>
                    <a:pt x="659" y="98"/>
                  </a:lnTo>
                  <a:lnTo>
                    <a:pt x="659" y="23"/>
                  </a:lnTo>
                  <a:lnTo>
                    <a:pt x="659" y="11"/>
                  </a:lnTo>
                  <a:lnTo>
                    <a:pt x="659" y="0"/>
                  </a:lnTo>
                  <a:lnTo>
                    <a:pt x="627" y="0"/>
                  </a:lnTo>
                  <a:close/>
                </a:path>
              </a:pathLst>
            </a:custGeom>
            <a:solidFill>
              <a:srgbClr val="3AC1D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sz="1013"/>
            </a:p>
          </p:txBody>
        </p:sp>
      </p:grpSp>
      <p:grpSp>
        <p:nvGrpSpPr>
          <p:cNvPr id="24" name="Group 44"/>
          <p:cNvGrpSpPr/>
          <p:nvPr/>
        </p:nvGrpSpPr>
        <p:grpSpPr>
          <a:xfrm>
            <a:off x="4454874" y="1048989"/>
            <a:ext cx="208235" cy="207614"/>
            <a:chOff x="2138511" y="2464802"/>
            <a:chExt cx="354012" cy="352956"/>
          </a:xfrm>
          <a:solidFill>
            <a:srgbClr val="005BAA"/>
          </a:solidFill>
        </p:grpSpPr>
        <p:sp>
          <p:nvSpPr>
            <p:cNvPr id="25" name="Oval 45"/>
            <p:cNvSpPr>
              <a:spLocks noChangeArrowheads="1"/>
            </p:cNvSpPr>
            <p:nvPr/>
          </p:nvSpPr>
          <p:spPr bwMode="auto">
            <a:xfrm>
              <a:off x="2229830" y="2555417"/>
              <a:ext cx="171376" cy="171727"/>
            </a:xfrm>
            <a:prstGeom prst="ellipse">
              <a:avLst/>
            </a:prstGeom>
            <a:solidFill>
              <a:srgbClr val="3AC1D3"/>
            </a:solidFill>
            <a:ln>
              <a:solidFill>
                <a:srgbClr val="3AC1D3"/>
              </a:solidFill>
            </a:ln>
            <a:extLst>
              <a:ext uri="{91240B29-F687-4f45-9708-019B960494DF}"/>
            </a:extLst>
          </p:spPr>
          <p:txBody>
            <a:bodyPr/>
            <a:lstStyle/>
            <a:p>
              <a:pPr>
                <a:defRPr/>
              </a:pPr>
              <a:endParaRPr lang="id-ID" sz="1013"/>
            </a:p>
          </p:txBody>
        </p:sp>
        <p:sp>
          <p:nvSpPr>
            <p:cNvPr id="26" name="Freeform 4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3AC1D3"/>
            </a:solidFill>
            <a:ln>
              <a:solidFill>
                <a:srgbClr val="3AC1D3"/>
              </a:solidFill>
            </a:ln>
            <a:extLst>
              <a:ext uri="{91240B29-F687-4f45-9708-019B960494DF}"/>
            </a:extLst>
          </p:spPr>
          <p:txBody>
            <a:bodyPr/>
            <a:lstStyle/>
            <a:p>
              <a:pPr>
                <a:defRPr/>
              </a:pPr>
              <a:endParaRPr lang="id-ID" sz="1013"/>
            </a:p>
          </p:txBody>
        </p:sp>
      </p:grpSp>
      <p:sp>
        <p:nvSpPr>
          <p:cNvPr id="36" name="文本框 35"/>
          <p:cNvSpPr txBox="1"/>
          <p:nvPr/>
        </p:nvSpPr>
        <p:spPr>
          <a:xfrm>
            <a:off x="4763121" y="1006497"/>
            <a:ext cx="1096145" cy="248209"/>
          </a:xfrm>
          <a:prstGeom prst="rect">
            <a:avLst/>
          </a:prstGeom>
          <a:noFill/>
        </p:spPr>
        <p:txBody>
          <a:bodyPr wrap="square" rtlCol="0">
            <a:spAutoFit/>
          </a:bodyPr>
          <a:lstStyle/>
          <a:p>
            <a:r>
              <a:rPr lang="zh-CN" altLang="en-US" sz="1013" b="1">
                <a:solidFill>
                  <a:srgbClr val="3AC1D3"/>
                </a:solidFill>
                <a:latin typeface="微软雅黑" panose="020B0503020204020204" pitchFamily="34" charset="-122"/>
                <a:ea typeface="微软雅黑" panose="020B0503020204020204" pitchFamily="34" charset="-122"/>
              </a:rPr>
              <a:t>实践难点</a:t>
            </a:r>
            <a:r>
              <a:rPr lang="en-US" altLang="zh-CN" sz="1013" b="1">
                <a:solidFill>
                  <a:srgbClr val="3AC1D3"/>
                </a:solidFill>
                <a:latin typeface="微软雅黑" panose="020B0503020204020204" pitchFamily="34" charset="-122"/>
                <a:ea typeface="微软雅黑" panose="020B0503020204020204" pitchFamily="34" charset="-122"/>
              </a:rPr>
              <a:t>1</a:t>
            </a:r>
            <a:endParaRPr lang="zh-CN" altLang="en-US" sz="1013" b="1">
              <a:solidFill>
                <a:srgbClr val="3AC1D3"/>
              </a:solidFill>
              <a:latin typeface="微软雅黑" panose="020B0503020204020204" pitchFamily="34" charset="-122"/>
              <a:ea typeface="微软雅黑" panose="020B0503020204020204" pitchFamily="34" charset="-122"/>
            </a:endParaRPr>
          </a:p>
        </p:txBody>
      </p:sp>
      <p:sp>
        <p:nvSpPr>
          <p:cNvPr id="37" name="Content Placeholder 2"/>
          <p:cNvSpPr txBox="1">
            <a:spLocks/>
          </p:cNvSpPr>
          <p:nvPr/>
        </p:nvSpPr>
        <p:spPr>
          <a:xfrm>
            <a:off x="4748833" y="1248761"/>
            <a:ext cx="3324200" cy="475919"/>
          </a:xfrm>
          <a:prstGeom prst="rect">
            <a:avLst/>
          </a:prstGeom>
        </p:spPr>
        <p:txBody>
          <a:bodyPr vert="horz" lIns="91262" tIns="45631" rIns="91262" bIns="4563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zh-CN" altLang="en-US" sz="1200">
                <a:solidFill>
                  <a:sysClr val="windowText" lastClr="000000"/>
                </a:solidFill>
                <a:latin typeface="微软雅黑" panose="020B0503020204020204" pitchFamily="34" charset="-122"/>
                <a:ea typeface="微软雅黑" panose="020B0503020204020204" pitchFamily="34" charset="-122"/>
              </a:rPr>
              <a:t>本模版所有图形线条及其相应素材均可自由编辑、改色、替换</a:t>
            </a:r>
            <a:endParaRPr lang="zh-CN" altLang="en-US" sz="1200" dirty="0">
              <a:solidFill>
                <a:sysClr val="windowText" lastClr="000000"/>
              </a:solidFill>
              <a:latin typeface="微软雅黑" panose="020B0503020204020204" pitchFamily="34" charset="-122"/>
              <a:ea typeface="微软雅黑" panose="020B0503020204020204" pitchFamily="34" charset="-122"/>
            </a:endParaRPr>
          </a:p>
        </p:txBody>
      </p:sp>
      <p:grpSp>
        <p:nvGrpSpPr>
          <p:cNvPr id="44" name="Group 44"/>
          <p:cNvGrpSpPr/>
          <p:nvPr/>
        </p:nvGrpSpPr>
        <p:grpSpPr>
          <a:xfrm>
            <a:off x="4461388" y="1828845"/>
            <a:ext cx="208235" cy="207614"/>
            <a:chOff x="2138511" y="2464802"/>
            <a:chExt cx="354012" cy="352956"/>
          </a:xfrm>
          <a:solidFill>
            <a:srgbClr val="005BAA"/>
          </a:solidFill>
        </p:grpSpPr>
        <p:sp>
          <p:nvSpPr>
            <p:cNvPr id="45" name="Oval 45"/>
            <p:cNvSpPr>
              <a:spLocks noChangeArrowheads="1"/>
            </p:cNvSpPr>
            <p:nvPr/>
          </p:nvSpPr>
          <p:spPr bwMode="auto">
            <a:xfrm>
              <a:off x="2229830" y="2555417"/>
              <a:ext cx="171376" cy="171727"/>
            </a:xfrm>
            <a:prstGeom prst="ellipse">
              <a:avLst/>
            </a:prstGeom>
            <a:solidFill>
              <a:srgbClr val="92D050"/>
            </a:solidFill>
            <a:ln>
              <a:solidFill>
                <a:srgbClr val="92D050"/>
              </a:solidFill>
            </a:ln>
            <a:extLst>
              <a:ext uri="{91240B29-F687-4f45-9708-019B960494DF}"/>
            </a:extLst>
          </p:spPr>
          <p:txBody>
            <a:bodyPr/>
            <a:lstStyle/>
            <a:p>
              <a:pPr>
                <a:defRPr/>
              </a:pPr>
              <a:endParaRPr lang="id-ID" sz="1013"/>
            </a:p>
          </p:txBody>
        </p:sp>
        <p:sp>
          <p:nvSpPr>
            <p:cNvPr id="46" name="Freeform 4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92D050"/>
            </a:solidFill>
            <a:ln>
              <a:solidFill>
                <a:srgbClr val="92D050"/>
              </a:solidFill>
            </a:ln>
            <a:extLst>
              <a:ext uri="{91240B29-F687-4f45-9708-019B960494DF}"/>
            </a:extLst>
          </p:spPr>
          <p:txBody>
            <a:bodyPr/>
            <a:lstStyle/>
            <a:p>
              <a:pPr>
                <a:defRPr/>
              </a:pPr>
              <a:endParaRPr lang="id-ID" sz="1013"/>
            </a:p>
          </p:txBody>
        </p:sp>
      </p:grpSp>
      <p:sp>
        <p:nvSpPr>
          <p:cNvPr id="47" name="文本框 46"/>
          <p:cNvSpPr txBox="1"/>
          <p:nvPr/>
        </p:nvSpPr>
        <p:spPr>
          <a:xfrm>
            <a:off x="4769635" y="1786353"/>
            <a:ext cx="1096145" cy="248209"/>
          </a:xfrm>
          <a:prstGeom prst="rect">
            <a:avLst/>
          </a:prstGeom>
          <a:noFill/>
        </p:spPr>
        <p:txBody>
          <a:bodyPr wrap="square" rtlCol="0">
            <a:spAutoFit/>
          </a:bodyPr>
          <a:lstStyle/>
          <a:p>
            <a:r>
              <a:rPr lang="zh-CN" altLang="en-US" sz="1013" b="1" dirty="0">
                <a:solidFill>
                  <a:srgbClr val="92D050"/>
                </a:solidFill>
                <a:latin typeface="微软雅黑" panose="020B0503020204020204" pitchFamily="34" charset="-122"/>
                <a:ea typeface="微软雅黑" panose="020B0503020204020204" pitchFamily="34" charset="-122"/>
              </a:rPr>
              <a:t>实践</a:t>
            </a:r>
            <a:r>
              <a:rPr lang="zh-CN" altLang="en-US" sz="1013" b="1" dirty="0" smtClean="0">
                <a:solidFill>
                  <a:srgbClr val="92D050"/>
                </a:solidFill>
                <a:latin typeface="微软雅黑" panose="020B0503020204020204" pitchFamily="34" charset="-122"/>
                <a:ea typeface="微软雅黑" panose="020B0503020204020204" pitchFamily="34" charset="-122"/>
              </a:rPr>
              <a:t>难点</a:t>
            </a:r>
            <a:r>
              <a:rPr lang="en-US" altLang="zh-CN" sz="1013" b="1" dirty="0" smtClean="0">
                <a:solidFill>
                  <a:srgbClr val="92D050"/>
                </a:solidFill>
                <a:latin typeface="微软雅黑" panose="020B0503020204020204" pitchFamily="34" charset="-122"/>
                <a:ea typeface="微软雅黑" panose="020B0503020204020204" pitchFamily="34" charset="-122"/>
              </a:rPr>
              <a:t>2</a:t>
            </a:r>
            <a:endParaRPr lang="zh-CN" altLang="en-US" sz="1013" b="1" dirty="0">
              <a:solidFill>
                <a:srgbClr val="92D050"/>
              </a:solidFill>
              <a:latin typeface="微软雅黑" panose="020B0503020204020204" pitchFamily="34" charset="-122"/>
              <a:ea typeface="微软雅黑" panose="020B0503020204020204" pitchFamily="34" charset="-122"/>
            </a:endParaRPr>
          </a:p>
        </p:txBody>
      </p:sp>
      <p:sp>
        <p:nvSpPr>
          <p:cNvPr id="48" name="Content Placeholder 2"/>
          <p:cNvSpPr txBox="1">
            <a:spLocks/>
          </p:cNvSpPr>
          <p:nvPr/>
        </p:nvSpPr>
        <p:spPr>
          <a:xfrm>
            <a:off x="4755347" y="2028617"/>
            <a:ext cx="3324200" cy="475919"/>
          </a:xfrm>
          <a:prstGeom prst="rect">
            <a:avLst/>
          </a:prstGeom>
        </p:spPr>
        <p:txBody>
          <a:bodyPr vert="horz" lIns="91262" tIns="45631" rIns="91262" bIns="4563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zh-CN" altLang="en-US" sz="1200">
                <a:solidFill>
                  <a:sysClr val="windowText" lastClr="000000"/>
                </a:solidFill>
                <a:latin typeface="微软雅黑" panose="020B0503020204020204" pitchFamily="34" charset="-122"/>
                <a:ea typeface="微软雅黑" panose="020B0503020204020204" pitchFamily="34" charset="-122"/>
              </a:rPr>
              <a:t>本模版所有图形线条及其相应素材均可自由编辑、改色、替换</a:t>
            </a:r>
            <a:endParaRPr lang="zh-CN" altLang="en-US" sz="1200" dirty="0">
              <a:solidFill>
                <a:sysClr val="windowText" lastClr="000000"/>
              </a:solidFill>
              <a:latin typeface="微软雅黑" panose="020B0503020204020204" pitchFamily="34" charset="-122"/>
              <a:ea typeface="微软雅黑" panose="020B0503020204020204" pitchFamily="34" charset="-122"/>
            </a:endParaRPr>
          </a:p>
        </p:txBody>
      </p:sp>
      <p:grpSp>
        <p:nvGrpSpPr>
          <p:cNvPr id="49" name="Group 44"/>
          <p:cNvGrpSpPr/>
          <p:nvPr/>
        </p:nvGrpSpPr>
        <p:grpSpPr>
          <a:xfrm>
            <a:off x="4467902" y="2602756"/>
            <a:ext cx="208235" cy="207614"/>
            <a:chOff x="2138511" y="2464802"/>
            <a:chExt cx="354012" cy="352956"/>
          </a:xfrm>
          <a:solidFill>
            <a:srgbClr val="005BAA"/>
          </a:solidFill>
        </p:grpSpPr>
        <p:sp>
          <p:nvSpPr>
            <p:cNvPr id="50" name="Oval 45"/>
            <p:cNvSpPr>
              <a:spLocks noChangeArrowheads="1"/>
            </p:cNvSpPr>
            <p:nvPr/>
          </p:nvSpPr>
          <p:spPr bwMode="auto">
            <a:xfrm>
              <a:off x="2229830" y="2555417"/>
              <a:ext cx="171376" cy="171727"/>
            </a:xfrm>
            <a:prstGeom prst="ellipse">
              <a:avLst/>
            </a:prstGeom>
            <a:solidFill>
              <a:srgbClr val="3AC1D3"/>
            </a:solidFill>
            <a:ln>
              <a:solidFill>
                <a:srgbClr val="3AC1D3"/>
              </a:solidFill>
            </a:ln>
            <a:extLst>
              <a:ext uri="{91240B29-F687-4f45-9708-019B960494DF}"/>
            </a:extLst>
          </p:spPr>
          <p:txBody>
            <a:bodyPr/>
            <a:lstStyle/>
            <a:p>
              <a:pPr>
                <a:defRPr/>
              </a:pPr>
              <a:endParaRPr lang="id-ID" sz="1013"/>
            </a:p>
          </p:txBody>
        </p:sp>
        <p:sp>
          <p:nvSpPr>
            <p:cNvPr id="51" name="Freeform 4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3AC1D3"/>
            </a:solidFill>
            <a:ln>
              <a:solidFill>
                <a:srgbClr val="3AC1D3"/>
              </a:solidFill>
            </a:ln>
            <a:extLst>
              <a:ext uri="{91240B29-F687-4f45-9708-019B960494DF}"/>
            </a:extLst>
          </p:spPr>
          <p:txBody>
            <a:bodyPr/>
            <a:lstStyle/>
            <a:p>
              <a:pPr>
                <a:defRPr/>
              </a:pPr>
              <a:endParaRPr lang="id-ID" sz="1013"/>
            </a:p>
          </p:txBody>
        </p:sp>
      </p:grpSp>
      <p:sp>
        <p:nvSpPr>
          <p:cNvPr id="52" name="文本框 51"/>
          <p:cNvSpPr txBox="1"/>
          <p:nvPr/>
        </p:nvSpPr>
        <p:spPr>
          <a:xfrm>
            <a:off x="4776149" y="2560264"/>
            <a:ext cx="1096145" cy="248209"/>
          </a:xfrm>
          <a:prstGeom prst="rect">
            <a:avLst/>
          </a:prstGeom>
          <a:noFill/>
        </p:spPr>
        <p:txBody>
          <a:bodyPr wrap="square" rtlCol="0">
            <a:spAutoFit/>
          </a:bodyPr>
          <a:lstStyle/>
          <a:p>
            <a:r>
              <a:rPr lang="zh-CN" altLang="en-US" sz="1013" b="1">
                <a:solidFill>
                  <a:srgbClr val="3AC1D3"/>
                </a:solidFill>
                <a:latin typeface="微软雅黑" panose="020B0503020204020204" pitchFamily="34" charset="-122"/>
                <a:ea typeface="微软雅黑" panose="020B0503020204020204" pitchFamily="34" charset="-122"/>
              </a:rPr>
              <a:t>实践难点</a:t>
            </a:r>
            <a:r>
              <a:rPr lang="en-US" altLang="zh-CN" sz="1013" b="1">
                <a:solidFill>
                  <a:srgbClr val="3AC1D3"/>
                </a:solidFill>
                <a:latin typeface="微软雅黑" panose="020B0503020204020204" pitchFamily="34" charset="-122"/>
                <a:ea typeface="微软雅黑" panose="020B0503020204020204" pitchFamily="34" charset="-122"/>
              </a:rPr>
              <a:t>1</a:t>
            </a:r>
            <a:endParaRPr lang="zh-CN" altLang="en-US" sz="1013" b="1">
              <a:solidFill>
                <a:srgbClr val="3AC1D3"/>
              </a:solidFill>
              <a:latin typeface="微软雅黑" panose="020B0503020204020204" pitchFamily="34" charset="-122"/>
              <a:ea typeface="微软雅黑" panose="020B0503020204020204" pitchFamily="34" charset="-122"/>
            </a:endParaRPr>
          </a:p>
        </p:txBody>
      </p:sp>
      <p:sp>
        <p:nvSpPr>
          <p:cNvPr id="53" name="Content Placeholder 2"/>
          <p:cNvSpPr txBox="1">
            <a:spLocks/>
          </p:cNvSpPr>
          <p:nvPr/>
        </p:nvSpPr>
        <p:spPr>
          <a:xfrm>
            <a:off x="4761861" y="2802528"/>
            <a:ext cx="3324200" cy="475919"/>
          </a:xfrm>
          <a:prstGeom prst="rect">
            <a:avLst/>
          </a:prstGeom>
        </p:spPr>
        <p:txBody>
          <a:bodyPr vert="horz" lIns="91262" tIns="45631" rIns="91262" bIns="4563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zh-CN" altLang="en-US" sz="1200">
                <a:solidFill>
                  <a:sysClr val="windowText" lastClr="000000"/>
                </a:solidFill>
                <a:latin typeface="微软雅黑" panose="020B0503020204020204" pitchFamily="34" charset="-122"/>
                <a:ea typeface="微软雅黑" panose="020B0503020204020204" pitchFamily="34" charset="-122"/>
              </a:rPr>
              <a:t>本模版所有图形线条及其相应素材均可自由编辑、改色、替换</a:t>
            </a:r>
            <a:endParaRPr lang="zh-CN" altLang="en-US" sz="1200" dirty="0">
              <a:solidFill>
                <a:sysClr val="windowText" lastClr="000000"/>
              </a:solidFill>
              <a:latin typeface="微软雅黑" panose="020B0503020204020204" pitchFamily="34" charset="-122"/>
              <a:ea typeface="微软雅黑" panose="020B0503020204020204" pitchFamily="34" charset="-122"/>
            </a:endParaRPr>
          </a:p>
        </p:txBody>
      </p:sp>
      <p:grpSp>
        <p:nvGrpSpPr>
          <p:cNvPr id="54" name="Group 44"/>
          <p:cNvGrpSpPr/>
          <p:nvPr/>
        </p:nvGrpSpPr>
        <p:grpSpPr>
          <a:xfrm>
            <a:off x="4467902" y="3414844"/>
            <a:ext cx="208235" cy="207614"/>
            <a:chOff x="2138511" y="2464802"/>
            <a:chExt cx="354012" cy="352956"/>
          </a:xfrm>
          <a:solidFill>
            <a:srgbClr val="005BAA"/>
          </a:solidFill>
        </p:grpSpPr>
        <p:sp>
          <p:nvSpPr>
            <p:cNvPr id="55" name="Oval 45"/>
            <p:cNvSpPr>
              <a:spLocks noChangeArrowheads="1"/>
            </p:cNvSpPr>
            <p:nvPr/>
          </p:nvSpPr>
          <p:spPr bwMode="auto">
            <a:xfrm>
              <a:off x="2229830" y="2555417"/>
              <a:ext cx="171376" cy="171727"/>
            </a:xfrm>
            <a:prstGeom prst="ellipse">
              <a:avLst/>
            </a:prstGeom>
            <a:solidFill>
              <a:srgbClr val="92D050"/>
            </a:solidFill>
            <a:ln>
              <a:solidFill>
                <a:srgbClr val="92D050"/>
              </a:solidFill>
            </a:ln>
            <a:extLst>
              <a:ext uri="{91240B29-F687-4f45-9708-019B960494DF}"/>
            </a:extLst>
          </p:spPr>
          <p:txBody>
            <a:bodyPr/>
            <a:lstStyle/>
            <a:p>
              <a:pPr>
                <a:defRPr/>
              </a:pPr>
              <a:endParaRPr lang="id-ID" sz="1013"/>
            </a:p>
          </p:txBody>
        </p:sp>
        <p:sp>
          <p:nvSpPr>
            <p:cNvPr id="56" name="Freeform 4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solidFill>
              <a:srgbClr val="92D050"/>
            </a:solidFill>
            <a:ln>
              <a:solidFill>
                <a:srgbClr val="92D050"/>
              </a:solidFill>
            </a:ln>
            <a:extLst>
              <a:ext uri="{91240B29-F687-4f45-9708-019B960494DF}"/>
            </a:extLst>
          </p:spPr>
          <p:txBody>
            <a:bodyPr/>
            <a:lstStyle/>
            <a:p>
              <a:pPr>
                <a:defRPr/>
              </a:pPr>
              <a:endParaRPr lang="id-ID" sz="1013"/>
            </a:p>
          </p:txBody>
        </p:sp>
      </p:grpSp>
      <p:sp>
        <p:nvSpPr>
          <p:cNvPr id="57" name="文本框 56"/>
          <p:cNvSpPr txBox="1"/>
          <p:nvPr/>
        </p:nvSpPr>
        <p:spPr>
          <a:xfrm>
            <a:off x="4776149" y="3372352"/>
            <a:ext cx="1096145" cy="248209"/>
          </a:xfrm>
          <a:prstGeom prst="rect">
            <a:avLst/>
          </a:prstGeom>
          <a:noFill/>
        </p:spPr>
        <p:txBody>
          <a:bodyPr wrap="square" rtlCol="0">
            <a:spAutoFit/>
          </a:bodyPr>
          <a:lstStyle/>
          <a:p>
            <a:r>
              <a:rPr lang="zh-CN" altLang="en-US" sz="1013" b="1" dirty="0">
                <a:solidFill>
                  <a:srgbClr val="92D050"/>
                </a:solidFill>
                <a:latin typeface="微软雅黑" panose="020B0503020204020204" pitchFamily="34" charset="-122"/>
                <a:ea typeface="微软雅黑" panose="020B0503020204020204" pitchFamily="34" charset="-122"/>
              </a:rPr>
              <a:t>实践难点</a:t>
            </a:r>
            <a:r>
              <a:rPr lang="en-US" altLang="zh-CN" sz="1013" b="1" dirty="0">
                <a:solidFill>
                  <a:srgbClr val="92D050"/>
                </a:solidFill>
                <a:latin typeface="微软雅黑" panose="020B0503020204020204" pitchFamily="34" charset="-122"/>
                <a:ea typeface="微软雅黑" panose="020B0503020204020204" pitchFamily="34" charset="-122"/>
              </a:rPr>
              <a:t>1</a:t>
            </a:r>
            <a:endParaRPr lang="zh-CN" altLang="en-US" sz="1013" b="1" dirty="0">
              <a:solidFill>
                <a:srgbClr val="92D050"/>
              </a:solidFill>
              <a:latin typeface="微软雅黑" panose="020B0503020204020204" pitchFamily="34" charset="-122"/>
              <a:ea typeface="微软雅黑" panose="020B0503020204020204" pitchFamily="34" charset="-122"/>
            </a:endParaRPr>
          </a:p>
        </p:txBody>
      </p:sp>
      <p:sp>
        <p:nvSpPr>
          <p:cNvPr id="58" name="Content Placeholder 2"/>
          <p:cNvSpPr txBox="1">
            <a:spLocks/>
          </p:cNvSpPr>
          <p:nvPr/>
        </p:nvSpPr>
        <p:spPr>
          <a:xfrm>
            <a:off x="4761861" y="3614616"/>
            <a:ext cx="3324200" cy="475919"/>
          </a:xfrm>
          <a:prstGeom prst="rect">
            <a:avLst/>
          </a:prstGeom>
        </p:spPr>
        <p:txBody>
          <a:bodyPr vert="horz" lIns="91262" tIns="45631" rIns="91262" bIns="4563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defRPr/>
            </a:pPr>
            <a:r>
              <a:rPr lang="zh-CN" altLang="en-US" sz="1200">
                <a:solidFill>
                  <a:sysClr val="windowText" lastClr="000000"/>
                </a:solidFill>
                <a:latin typeface="微软雅黑" panose="020B0503020204020204" pitchFamily="34" charset="-122"/>
                <a:ea typeface="微软雅黑" panose="020B0503020204020204" pitchFamily="34" charset="-122"/>
              </a:rPr>
              <a:t>本模版所有图形线条及其相应素材均可自由编辑、改色、替换</a:t>
            </a:r>
            <a:endParaRPr lang="zh-CN" altLang="en-US" sz="1200" dirty="0">
              <a:solidFill>
                <a:sysClr val="windowText" lastClr="0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9693203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44"/>
                                        </p:tgtEl>
                                        <p:attrNameLst>
                                          <p:attrName>style.visibility</p:attrName>
                                        </p:attrNameLst>
                                      </p:cBhvr>
                                      <p:to>
                                        <p:strVal val="visible"/>
                                      </p:to>
                                    </p:set>
                                    <p:animEffect transition="in" filter="fade">
                                      <p:cBhvr>
                                        <p:cTn id="30" dur="500"/>
                                        <p:tgtEl>
                                          <p:spTgt spid="44"/>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500"/>
                                        <p:tgtEl>
                                          <p:spTgt spid="49"/>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52"/>
                                        </p:tgtEl>
                                        <p:attrNameLst>
                                          <p:attrName>style.visibility</p:attrName>
                                        </p:attrNameLst>
                                      </p:cBhvr>
                                      <p:to>
                                        <p:strVal val="visible"/>
                                      </p:to>
                                    </p:set>
                                    <p:anim calcmode="lin" valueType="num">
                                      <p:cBhvr additive="base">
                                        <p:cTn id="51" dur="500" fill="hold"/>
                                        <p:tgtEl>
                                          <p:spTgt spid="52"/>
                                        </p:tgtEl>
                                        <p:attrNameLst>
                                          <p:attrName>ppt_x</p:attrName>
                                        </p:attrNameLst>
                                      </p:cBhvr>
                                      <p:tavLst>
                                        <p:tav tm="0">
                                          <p:val>
                                            <p:strVal val="#ppt_x"/>
                                          </p:val>
                                        </p:tav>
                                        <p:tav tm="100000">
                                          <p:val>
                                            <p:strVal val="#ppt_x"/>
                                          </p:val>
                                        </p:tav>
                                      </p:tavLst>
                                    </p:anim>
                                    <p:anim calcmode="lin" valueType="num">
                                      <p:cBhvr additive="base">
                                        <p:cTn id="5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53"/>
                                        </p:tgtEl>
                                        <p:attrNameLst>
                                          <p:attrName>style.visibility</p:attrName>
                                        </p:attrNameLst>
                                      </p:cBhvr>
                                      <p:to>
                                        <p:strVal val="visible"/>
                                      </p:to>
                                    </p:set>
                                    <p:animEffect transition="in" filter="wipe(left)">
                                      <p:cBhvr>
                                        <p:cTn id="57" dur="500"/>
                                        <p:tgtEl>
                                          <p:spTgt spid="53"/>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57"/>
                                        </p:tgtEl>
                                        <p:attrNameLst>
                                          <p:attrName>style.visibility</p:attrName>
                                        </p:attrNameLst>
                                      </p:cBhvr>
                                      <p:to>
                                        <p:strVal val="visible"/>
                                      </p:to>
                                    </p:set>
                                    <p:anim calcmode="lin" valueType="num">
                                      <p:cBhvr additive="base">
                                        <p:cTn id="67" dur="500" fill="hold"/>
                                        <p:tgtEl>
                                          <p:spTgt spid="57"/>
                                        </p:tgtEl>
                                        <p:attrNameLst>
                                          <p:attrName>ppt_x</p:attrName>
                                        </p:attrNameLst>
                                      </p:cBhvr>
                                      <p:tavLst>
                                        <p:tav tm="0">
                                          <p:val>
                                            <p:strVal val="#ppt_x"/>
                                          </p:val>
                                        </p:tav>
                                        <p:tav tm="100000">
                                          <p:val>
                                            <p:strVal val="#ppt_x"/>
                                          </p:val>
                                        </p:tav>
                                      </p:tavLst>
                                    </p:anim>
                                    <p:anim calcmode="lin" valueType="num">
                                      <p:cBhvr additive="base">
                                        <p:cTn id="68"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wipe(left)">
                                      <p:cBhvr>
                                        <p:cTn id="7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7" grpId="0"/>
      <p:bldP spid="48" grpId="0"/>
      <p:bldP spid="52" grpId="0"/>
      <p:bldP spid="53" grpId="0"/>
      <p:bldP spid="57" grpId="0"/>
      <p:bldP spid="5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sp>
        <p:nvSpPr>
          <p:cNvPr id="31" name="圆角矩形 30"/>
          <p:cNvSpPr/>
          <p:nvPr/>
        </p:nvSpPr>
        <p:spPr>
          <a:xfrm>
            <a:off x="899160" y="1248162"/>
            <a:ext cx="7345680" cy="1395596"/>
          </a:xfrm>
          <a:prstGeom prst="roundRect">
            <a:avLst>
              <a:gd name="adj" fmla="val 0"/>
            </a:avLst>
          </a:prstGeom>
          <a:noFill/>
          <a:ln w="31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3"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3AC1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AC1D3"/>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37"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8"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2D050"/>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9"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AC1D3"/>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0"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41"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2"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20140297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anim calcmode="lin" valueType="num">
                                      <p:cBhvr>
                                        <p:cTn id="10" dur="500" fill="hold"/>
                                        <p:tgtEl>
                                          <p:spTgt spid="33"/>
                                        </p:tgtEl>
                                        <p:attrNameLst>
                                          <p:attrName>ppt_x</p:attrName>
                                        </p:attrNameLst>
                                      </p:cBhvr>
                                      <p:tavLst>
                                        <p:tav tm="0">
                                          <p:val>
                                            <p:fltVal val="0.5"/>
                                          </p:val>
                                        </p:tav>
                                        <p:tav tm="100000">
                                          <p:val>
                                            <p:strVal val="#ppt_x"/>
                                          </p:val>
                                        </p:tav>
                                      </p:tavLst>
                                    </p:anim>
                                    <p:anim calcmode="lin" valueType="num">
                                      <p:cBhvr>
                                        <p:cTn id="11" dur="500" fill="hold"/>
                                        <p:tgtEl>
                                          <p:spTgt spid="33"/>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4"/>
                                        </p:tgtEl>
                                        <p:attrNameLst>
                                          <p:attrName>style.visibility</p:attrName>
                                        </p:attrNameLst>
                                      </p:cBhvr>
                                      <p:to>
                                        <p:strVal val="visible"/>
                                      </p:to>
                                    </p:set>
                                    <p:anim calcmode="lin" valueType="num">
                                      <p:cBhvr>
                                        <p:cTn id="14" dur="500" fill="hold"/>
                                        <p:tgtEl>
                                          <p:spTgt spid="34"/>
                                        </p:tgtEl>
                                        <p:attrNameLst>
                                          <p:attrName>ppt_w</p:attrName>
                                        </p:attrNameLst>
                                      </p:cBhvr>
                                      <p:tavLst>
                                        <p:tav tm="0">
                                          <p:val>
                                            <p:fltVal val="0"/>
                                          </p:val>
                                        </p:tav>
                                        <p:tav tm="100000">
                                          <p:val>
                                            <p:strVal val="#ppt_w"/>
                                          </p:val>
                                        </p:tav>
                                      </p:tavLst>
                                    </p:anim>
                                    <p:anim calcmode="lin" valueType="num">
                                      <p:cBhvr>
                                        <p:cTn id="15" dur="500" fill="hold"/>
                                        <p:tgtEl>
                                          <p:spTgt spid="34"/>
                                        </p:tgtEl>
                                        <p:attrNameLst>
                                          <p:attrName>ppt_h</p:attrName>
                                        </p:attrNameLst>
                                      </p:cBhvr>
                                      <p:tavLst>
                                        <p:tav tm="0">
                                          <p:val>
                                            <p:fltVal val="0"/>
                                          </p:val>
                                        </p:tav>
                                        <p:tav tm="100000">
                                          <p:val>
                                            <p:strVal val="#ppt_h"/>
                                          </p:val>
                                        </p:tav>
                                      </p:tavLst>
                                    </p:anim>
                                    <p:animEffect transition="in" filter="fade">
                                      <p:cBhvr>
                                        <p:cTn id="16" dur="500"/>
                                        <p:tgtEl>
                                          <p:spTgt spid="34"/>
                                        </p:tgtEl>
                                      </p:cBhvr>
                                    </p:animEffect>
                                    <p:anim calcmode="lin" valueType="num">
                                      <p:cBhvr>
                                        <p:cTn id="17" dur="500" fill="hold"/>
                                        <p:tgtEl>
                                          <p:spTgt spid="34"/>
                                        </p:tgtEl>
                                        <p:attrNameLst>
                                          <p:attrName>ppt_x</p:attrName>
                                        </p:attrNameLst>
                                      </p:cBhvr>
                                      <p:tavLst>
                                        <p:tav tm="0">
                                          <p:val>
                                            <p:fltVal val="0.5"/>
                                          </p:val>
                                        </p:tav>
                                        <p:tav tm="100000">
                                          <p:val>
                                            <p:strVal val="#ppt_x"/>
                                          </p:val>
                                        </p:tav>
                                      </p:tavLst>
                                    </p:anim>
                                    <p:anim calcmode="lin" valueType="num">
                                      <p:cBhvr>
                                        <p:cTn id="18" dur="500" fill="hold"/>
                                        <p:tgtEl>
                                          <p:spTgt spid="34"/>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wipe(up)">
                                      <p:cBhvr>
                                        <p:cTn id="26" dur="500"/>
                                        <p:tgtEl>
                                          <p:spTgt spid="32"/>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37"/>
                                        </p:tgtEl>
                                        <p:attrNameLst>
                                          <p:attrName>style.visibility</p:attrName>
                                        </p:attrNameLst>
                                      </p:cBhvr>
                                      <p:to>
                                        <p:strVal val="visible"/>
                                      </p:to>
                                    </p:set>
                                    <p:animEffect transition="in" filter="fade">
                                      <p:cBhvr>
                                        <p:cTn id="30" dur="500"/>
                                        <p:tgtEl>
                                          <p:spTgt spid="3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500"/>
                                        <p:tgtEl>
                                          <p:spTgt spid="35"/>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500"/>
                                        <p:tgtEl>
                                          <p:spTgt spid="38"/>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41"/>
                                        </p:tgtEl>
                                        <p:attrNameLst>
                                          <p:attrName>style.visibility</p:attrName>
                                        </p:attrNameLst>
                                      </p:cBhvr>
                                      <p:to>
                                        <p:strVal val="visible"/>
                                      </p:to>
                                    </p:set>
                                    <p:animEffect transition="in" filter="fade">
                                      <p:cBhvr>
                                        <p:cTn id="45" dur="500"/>
                                        <p:tgtEl>
                                          <p:spTgt spid="41"/>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p:bldP spid="33" grpId="0" animBg="1"/>
      <p:bldP spid="34" grpId="0" animBg="1"/>
      <p:bldP spid="35" grpId="0" animBg="1"/>
      <p:bldP spid="36" grpId="0"/>
      <p:bldP spid="37" grpId="0" animBg="1"/>
      <p:bldP spid="38" grpId="0" animBg="1"/>
      <p:bldP spid="39" grpId="0" animBg="1"/>
      <p:bldP spid="40" grpId="0"/>
      <p:bldP spid="41"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2642" y="168837"/>
            <a:ext cx="1318727" cy="307777"/>
          </a:xfrm>
          <a:prstGeom prst="rect">
            <a:avLst/>
          </a:prstGeom>
          <a:noFill/>
        </p:spPr>
        <p:txBody>
          <a:bodyPr wrap="square" rtlCol="0">
            <a:spAutoFit/>
          </a:bodyPr>
          <a:lstStyle/>
          <a:p>
            <a:pPr algn="ctr"/>
            <a:r>
              <a:rPr lang="zh-CN" altLang="en-US" sz="1400" b="1" dirty="0" smtClean="0">
                <a:solidFill>
                  <a:schemeClr val="tx1">
                    <a:lumMod val="85000"/>
                    <a:lumOff val="15000"/>
                  </a:schemeClr>
                </a:solidFill>
                <a:latin typeface="微软雅黑" panose="020B0503020204020204" pitchFamily="34" charset="-122"/>
                <a:ea typeface="微软雅黑" panose="020B0503020204020204" pitchFamily="34" charset="-122"/>
              </a:rPr>
              <a:t>添加标题文字</a:t>
            </a:r>
            <a:endParaRPr lang="zh-CN" altLang="en-US" sz="1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6617" y="404233"/>
            <a:ext cx="1150776" cy="215444"/>
          </a:xfrm>
          <a:prstGeom prst="rect">
            <a:avLst/>
          </a:prstGeom>
          <a:noFill/>
        </p:spPr>
        <p:txBody>
          <a:bodyPr wrap="square" rtlCol="0">
            <a:spAutoFit/>
          </a:bodyPr>
          <a:lstStyle/>
          <a:p>
            <a:pPr algn="ctr"/>
            <a:r>
              <a:rPr lang="en-US" altLang="zh-CN" sz="800" dirty="0" smtClean="0">
                <a:solidFill>
                  <a:schemeClr val="tx1">
                    <a:lumMod val="85000"/>
                    <a:lumOff val="15000"/>
                  </a:schemeClr>
                </a:solidFill>
              </a:rPr>
              <a:t>ADD YOUR TITLE TEXT</a:t>
            </a:r>
            <a:endParaRPr lang="zh-CN" altLang="en-US" sz="800" dirty="0">
              <a:solidFill>
                <a:schemeClr val="tx1">
                  <a:lumMod val="85000"/>
                  <a:lumOff val="15000"/>
                </a:schemeClr>
              </a:solidFill>
            </a:endParaRPr>
          </a:p>
        </p:txBody>
      </p:sp>
      <p:sp>
        <p:nvSpPr>
          <p:cNvPr id="6" name="原创设计师QQ598969553             _5"/>
          <p:cNvSpPr>
            <a:spLocks noChangeArrowheads="1"/>
          </p:cNvSpPr>
          <p:nvPr/>
        </p:nvSpPr>
        <p:spPr bwMode="auto">
          <a:xfrm>
            <a:off x="3644336" y="1421045"/>
            <a:ext cx="767634" cy="768909"/>
          </a:xfrm>
          <a:prstGeom prst="ellipse">
            <a:avLst/>
          </a:prstGeom>
          <a:solidFill>
            <a:srgbClr val="1B3C70">
              <a:alpha val="10000"/>
            </a:srgbClr>
          </a:solidFill>
          <a:ln>
            <a:noFill/>
          </a:ln>
        </p:spPr>
        <p:txBody>
          <a:bodyPr vert="horz" wrap="square" lIns="91440" tIns="45720" rIns="91440" bIns="45720" numCol="1" anchor="t" anchorCtr="0" compatLnSpc="1"/>
          <a:lstStyle/>
          <a:p>
            <a:endParaRPr lang="zh-CN" altLang="en-US"/>
          </a:p>
        </p:txBody>
      </p:sp>
      <p:sp>
        <p:nvSpPr>
          <p:cNvPr id="7" name="原创设计师QQ598969553             _6"/>
          <p:cNvSpPr>
            <a:spLocks noChangeArrowheads="1"/>
          </p:cNvSpPr>
          <p:nvPr/>
        </p:nvSpPr>
        <p:spPr bwMode="auto">
          <a:xfrm>
            <a:off x="4581562" y="1557484"/>
            <a:ext cx="592940" cy="592940"/>
          </a:xfrm>
          <a:prstGeom prst="ellipse">
            <a:avLst/>
          </a:prstGeom>
          <a:solidFill>
            <a:srgbClr val="B72922">
              <a:alpha val="10000"/>
            </a:srgbClr>
          </a:solidFill>
          <a:ln>
            <a:noFill/>
          </a:ln>
        </p:spPr>
        <p:txBody>
          <a:bodyPr vert="horz" wrap="square" lIns="91440" tIns="45720" rIns="91440" bIns="45720" numCol="1" anchor="t" anchorCtr="0" compatLnSpc="1"/>
          <a:lstStyle/>
          <a:p>
            <a:endParaRPr lang="zh-CN" altLang="en-US"/>
          </a:p>
        </p:txBody>
      </p:sp>
      <p:sp>
        <p:nvSpPr>
          <p:cNvPr id="8" name="原创设计师QQ598969553             _7"/>
          <p:cNvSpPr>
            <a:spLocks noChangeArrowheads="1"/>
          </p:cNvSpPr>
          <p:nvPr/>
        </p:nvSpPr>
        <p:spPr bwMode="auto">
          <a:xfrm>
            <a:off x="4111036" y="1948952"/>
            <a:ext cx="767634" cy="767634"/>
          </a:xfrm>
          <a:prstGeom prst="ellipse">
            <a:avLst/>
          </a:prstGeom>
          <a:solidFill>
            <a:srgbClr val="1B3C70">
              <a:alpha val="10000"/>
            </a:srgbClr>
          </a:solidFill>
          <a:ln>
            <a:noFill/>
          </a:ln>
        </p:spPr>
        <p:txBody>
          <a:bodyPr vert="horz" wrap="square" lIns="91440" tIns="45720" rIns="91440" bIns="45720" numCol="1" anchor="t" anchorCtr="0" compatLnSpc="1"/>
          <a:lstStyle/>
          <a:p>
            <a:endParaRPr lang="zh-CN" altLang="en-US"/>
          </a:p>
        </p:txBody>
      </p:sp>
      <p:sp>
        <p:nvSpPr>
          <p:cNvPr id="9" name="原创设计师QQ598969553             _8"/>
          <p:cNvSpPr>
            <a:spLocks noChangeArrowheads="1"/>
          </p:cNvSpPr>
          <p:nvPr/>
        </p:nvSpPr>
        <p:spPr bwMode="auto">
          <a:xfrm>
            <a:off x="4601964" y="1933650"/>
            <a:ext cx="723004" cy="723004"/>
          </a:xfrm>
          <a:prstGeom prst="ellipse">
            <a:avLst/>
          </a:prstGeom>
          <a:solidFill>
            <a:srgbClr val="B72922">
              <a:alpha val="10000"/>
            </a:srgbClr>
          </a:solidFill>
          <a:ln>
            <a:noFill/>
          </a:ln>
        </p:spPr>
        <p:txBody>
          <a:bodyPr vert="horz" wrap="square" lIns="91440" tIns="45720" rIns="91440" bIns="45720" numCol="1" anchor="t" anchorCtr="0" compatLnSpc="1"/>
          <a:lstStyle/>
          <a:p>
            <a:endParaRPr lang="zh-CN" altLang="en-US"/>
          </a:p>
        </p:txBody>
      </p:sp>
      <p:sp>
        <p:nvSpPr>
          <p:cNvPr id="10" name="原创设计师QQ598969553             _9"/>
          <p:cNvSpPr>
            <a:spLocks noChangeArrowheads="1"/>
          </p:cNvSpPr>
          <p:nvPr/>
        </p:nvSpPr>
        <p:spPr bwMode="auto">
          <a:xfrm>
            <a:off x="4891421" y="2223107"/>
            <a:ext cx="723004" cy="723004"/>
          </a:xfrm>
          <a:prstGeom prst="ellipse">
            <a:avLst/>
          </a:prstGeom>
          <a:solidFill>
            <a:srgbClr val="B72922">
              <a:alpha val="10000"/>
            </a:srgbClr>
          </a:solidFill>
          <a:ln>
            <a:noFill/>
          </a:ln>
        </p:spPr>
        <p:txBody>
          <a:bodyPr vert="horz" wrap="square" lIns="91440" tIns="45720" rIns="91440" bIns="45720" numCol="1" anchor="t" anchorCtr="0" compatLnSpc="1"/>
          <a:lstStyle/>
          <a:p>
            <a:endParaRPr lang="zh-CN" altLang="en-US"/>
          </a:p>
        </p:txBody>
      </p:sp>
      <p:sp>
        <p:nvSpPr>
          <p:cNvPr id="11" name="原创设计师QQ598969553             _10"/>
          <p:cNvSpPr>
            <a:spLocks noChangeArrowheads="1"/>
          </p:cNvSpPr>
          <p:nvPr/>
        </p:nvSpPr>
        <p:spPr bwMode="auto">
          <a:xfrm>
            <a:off x="3819029" y="2455182"/>
            <a:ext cx="723004" cy="723004"/>
          </a:xfrm>
          <a:prstGeom prst="ellipse">
            <a:avLst/>
          </a:prstGeom>
          <a:solidFill>
            <a:srgbClr val="1B3C70">
              <a:alpha val="10000"/>
            </a:srgbClr>
          </a:solidFill>
          <a:ln>
            <a:noFill/>
          </a:ln>
        </p:spPr>
        <p:txBody>
          <a:bodyPr vert="horz" wrap="square" lIns="91440" tIns="45720" rIns="91440" bIns="45720" numCol="1" anchor="t" anchorCtr="0" compatLnSpc="1"/>
          <a:lstStyle/>
          <a:p>
            <a:endParaRPr lang="zh-CN" altLang="en-US"/>
          </a:p>
        </p:txBody>
      </p:sp>
      <p:sp>
        <p:nvSpPr>
          <p:cNvPr id="12" name="原创设计师QQ598969553             _11"/>
          <p:cNvSpPr>
            <a:spLocks noChangeArrowheads="1"/>
          </p:cNvSpPr>
          <p:nvPr/>
        </p:nvSpPr>
        <p:spPr bwMode="auto">
          <a:xfrm>
            <a:off x="3198037" y="2256260"/>
            <a:ext cx="563611" cy="559786"/>
          </a:xfrm>
          <a:prstGeom prst="ellipse">
            <a:avLst/>
          </a:prstGeom>
          <a:solidFill>
            <a:srgbClr val="B72922">
              <a:alpha val="10000"/>
            </a:srgbClr>
          </a:solidFill>
          <a:ln>
            <a:noFill/>
          </a:ln>
        </p:spPr>
        <p:txBody>
          <a:bodyPr vert="horz" wrap="square" lIns="91440" tIns="45720" rIns="91440" bIns="45720" numCol="1" anchor="t" anchorCtr="0" compatLnSpc="1"/>
          <a:lstStyle/>
          <a:p>
            <a:endParaRPr lang="zh-CN" altLang="en-US"/>
          </a:p>
        </p:txBody>
      </p:sp>
      <p:sp>
        <p:nvSpPr>
          <p:cNvPr id="13" name="原创设计师QQ598969553             _12"/>
          <p:cNvSpPr/>
          <p:nvPr/>
        </p:nvSpPr>
        <p:spPr bwMode="auto">
          <a:xfrm>
            <a:off x="3646886" y="1608490"/>
            <a:ext cx="1792845" cy="2410012"/>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chemeClr val="bg1">
              <a:lumMod val="50000"/>
            </a:schemeClr>
          </a:solidFill>
          <a:ln>
            <a:noFill/>
          </a:ln>
        </p:spPr>
        <p:txBody>
          <a:bodyPr vert="horz" wrap="square" lIns="91440" tIns="45720" rIns="91440" bIns="45720" numCol="1" anchor="t" anchorCtr="0" compatLnSpc="1"/>
          <a:lstStyle/>
          <a:p>
            <a:endParaRPr lang="zh-CN" altLang="en-US"/>
          </a:p>
        </p:txBody>
      </p:sp>
      <p:sp>
        <p:nvSpPr>
          <p:cNvPr id="14" name="原创设计师QQ598969553             _13"/>
          <p:cNvSpPr>
            <a:spLocks noChangeArrowheads="1"/>
          </p:cNvSpPr>
          <p:nvPr/>
        </p:nvSpPr>
        <p:spPr bwMode="auto">
          <a:xfrm>
            <a:off x="3198037" y="1688824"/>
            <a:ext cx="912999" cy="912999"/>
          </a:xfrm>
          <a:prstGeom prst="ellipse">
            <a:avLst/>
          </a:prstGeom>
          <a:solidFill>
            <a:srgbClr val="3AC1D3"/>
          </a:solidFill>
          <a:ln>
            <a:noFill/>
          </a:ln>
        </p:spPr>
        <p:txBody>
          <a:bodyPr vert="horz" wrap="square" lIns="0" tIns="0" rIns="0" bIns="0" numCol="1" anchor="t" anchorCtr="0" compatLnSpc="1"/>
          <a:lstStyle/>
          <a:p>
            <a:pPr algn="ctr"/>
            <a:r>
              <a:rPr lang="en-US" altLang="zh-CN" sz="2400" b="1" dirty="0">
                <a:solidFill>
                  <a:schemeClr val="bg1"/>
                </a:solidFill>
              </a:rPr>
              <a:t>01</a:t>
            </a:r>
          </a:p>
          <a:p>
            <a:pPr algn="ctr"/>
            <a:r>
              <a:rPr lang="zh-CN" altLang="en-US" sz="1000" dirty="0" smtClean="0">
                <a:solidFill>
                  <a:schemeClr val="bg1"/>
                </a:solidFill>
              </a:rPr>
              <a:t>标题</a:t>
            </a:r>
            <a:endParaRPr lang="zh-CN" altLang="en-US" sz="1000" dirty="0">
              <a:solidFill>
                <a:schemeClr val="bg1"/>
              </a:solidFill>
            </a:endParaRPr>
          </a:p>
        </p:txBody>
      </p:sp>
      <p:sp>
        <p:nvSpPr>
          <p:cNvPr id="15" name="原创设计师QQ598969553             _14"/>
          <p:cNvSpPr>
            <a:spLocks noChangeArrowheads="1"/>
          </p:cNvSpPr>
          <p:nvPr/>
        </p:nvSpPr>
        <p:spPr bwMode="auto">
          <a:xfrm>
            <a:off x="4100835" y="1133501"/>
            <a:ext cx="912999" cy="912999"/>
          </a:xfrm>
          <a:prstGeom prst="ellipse">
            <a:avLst/>
          </a:prstGeom>
          <a:solidFill>
            <a:srgbClr val="92D050"/>
          </a:solidFill>
          <a:ln>
            <a:noFill/>
          </a:ln>
        </p:spPr>
        <p:txBody>
          <a:bodyPr vert="horz" wrap="square" lIns="0" tIns="0" rIns="0" bIns="0" numCol="1" anchor="t" anchorCtr="0" compatLnSpc="1"/>
          <a:lstStyle/>
          <a:p>
            <a:pPr algn="ctr"/>
            <a:r>
              <a:rPr lang="en-US" altLang="zh-CN" sz="2400" b="1" dirty="0">
                <a:solidFill>
                  <a:schemeClr val="bg1"/>
                </a:solidFill>
              </a:rPr>
              <a:t>02</a:t>
            </a:r>
          </a:p>
          <a:p>
            <a:pPr algn="ctr"/>
            <a:r>
              <a:rPr lang="zh-CN" altLang="en-US" sz="1000" dirty="0" smtClean="0">
                <a:solidFill>
                  <a:schemeClr val="bg1"/>
                </a:solidFill>
              </a:rPr>
              <a:t>标题</a:t>
            </a:r>
            <a:endParaRPr lang="zh-CN" altLang="en-US" sz="1000" dirty="0">
              <a:solidFill>
                <a:schemeClr val="bg1"/>
              </a:solidFill>
            </a:endParaRPr>
          </a:p>
        </p:txBody>
      </p:sp>
      <p:sp>
        <p:nvSpPr>
          <p:cNvPr id="16" name="原创设计师QQ598969553             _15"/>
          <p:cNvSpPr>
            <a:spLocks noEditPoints="1"/>
          </p:cNvSpPr>
          <p:nvPr/>
        </p:nvSpPr>
        <p:spPr bwMode="auto">
          <a:xfrm>
            <a:off x="7058311" y="1189521"/>
            <a:ext cx="183324" cy="246826"/>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rgbClr val="92D050"/>
          </a:solidFill>
          <a:ln>
            <a:noFill/>
          </a:ln>
        </p:spPr>
        <p:txBody>
          <a:bodyPr vert="horz" wrap="square" lIns="91440" tIns="45720" rIns="91440" bIns="45720" numCol="1" anchor="t" anchorCtr="0" compatLnSpc="1"/>
          <a:lstStyle/>
          <a:p>
            <a:endParaRPr lang="zh-CN" altLang="en-US">
              <a:solidFill>
                <a:srgbClr val="0086EA"/>
              </a:solidFill>
            </a:endParaRPr>
          </a:p>
        </p:txBody>
      </p:sp>
      <p:sp>
        <p:nvSpPr>
          <p:cNvPr id="17" name="原创设计师QQ598969553             _16"/>
          <p:cNvSpPr>
            <a:spLocks noEditPoints="1"/>
          </p:cNvSpPr>
          <p:nvPr/>
        </p:nvSpPr>
        <p:spPr bwMode="auto">
          <a:xfrm>
            <a:off x="6523102" y="3372171"/>
            <a:ext cx="245630" cy="201296"/>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rgbClr val="3AC1D3"/>
          </a:solidFill>
          <a:ln>
            <a:noFill/>
          </a:ln>
        </p:spPr>
        <p:txBody>
          <a:bodyPr vert="horz" wrap="square" lIns="91440" tIns="45720" rIns="91440" bIns="45720" numCol="1" anchor="t" anchorCtr="0" compatLnSpc="1"/>
          <a:lstStyle/>
          <a:p>
            <a:endParaRPr lang="zh-CN" altLang="en-US">
              <a:solidFill>
                <a:srgbClr val="0086EA"/>
              </a:solidFill>
            </a:endParaRPr>
          </a:p>
        </p:txBody>
      </p:sp>
      <p:sp>
        <p:nvSpPr>
          <p:cNvPr id="18" name="原创设计师QQ598969553             _17"/>
          <p:cNvSpPr>
            <a:spLocks noEditPoints="1"/>
          </p:cNvSpPr>
          <p:nvPr/>
        </p:nvSpPr>
        <p:spPr bwMode="auto">
          <a:xfrm>
            <a:off x="2561478" y="3353000"/>
            <a:ext cx="294756" cy="239638"/>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rgbClr val="92D050"/>
          </a:solidFill>
          <a:ln>
            <a:noFill/>
          </a:ln>
        </p:spPr>
        <p:txBody>
          <a:bodyPr vert="horz" wrap="square" lIns="91440" tIns="45720" rIns="91440" bIns="45720" numCol="1" anchor="t" anchorCtr="0" compatLnSpc="1"/>
          <a:lstStyle/>
          <a:p>
            <a:endParaRPr lang="zh-CN" altLang="en-US">
              <a:solidFill>
                <a:srgbClr val="0086EA"/>
              </a:solidFill>
            </a:endParaRPr>
          </a:p>
        </p:txBody>
      </p:sp>
      <p:sp>
        <p:nvSpPr>
          <p:cNvPr id="19" name="原创设计师QQ598969553             _18"/>
          <p:cNvSpPr>
            <a:spLocks noEditPoints="1"/>
          </p:cNvSpPr>
          <p:nvPr/>
        </p:nvSpPr>
        <p:spPr bwMode="auto">
          <a:xfrm>
            <a:off x="1860189" y="1172745"/>
            <a:ext cx="249224" cy="280376"/>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rgbClr val="3AC1D3"/>
          </a:solidFill>
          <a:ln>
            <a:noFill/>
          </a:ln>
        </p:spPr>
        <p:txBody>
          <a:bodyPr vert="horz" wrap="square" lIns="91440" tIns="45720" rIns="91440" bIns="45720" numCol="1" anchor="t" anchorCtr="0" compatLnSpc="1"/>
          <a:lstStyle/>
          <a:p>
            <a:endParaRPr lang="zh-CN" altLang="en-US">
              <a:solidFill>
                <a:srgbClr val="0086EA"/>
              </a:solidFill>
            </a:endParaRPr>
          </a:p>
        </p:txBody>
      </p:sp>
      <p:sp>
        <p:nvSpPr>
          <p:cNvPr id="20" name="原创设计师QQ598969553             _19"/>
          <p:cNvSpPr>
            <a:spLocks noChangeArrowheads="1"/>
          </p:cNvSpPr>
          <p:nvPr/>
        </p:nvSpPr>
        <p:spPr bwMode="auto">
          <a:xfrm>
            <a:off x="6228184" y="1617761"/>
            <a:ext cx="184357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添加标题文字</a:t>
            </a:r>
          </a:p>
          <a:p>
            <a:pPr algn="ct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1" name="原创设计师QQ598969553             _20"/>
          <p:cNvSpPr>
            <a:spLocks noChangeArrowheads="1"/>
          </p:cNvSpPr>
          <p:nvPr/>
        </p:nvSpPr>
        <p:spPr bwMode="auto">
          <a:xfrm>
            <a:off x="1063012" y="1617761"/>
            <a:ext cx="184357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添加标题文字</a:t>
            </a:r>
            <a:endParaRPr lang="en-US" altLang="zh-CN" sz="10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2" name="原创设计师QQ598969553             _21"/>
          <p:cNvSpPr>
            <a:spLocks noChangeArrowheads="1"/>
          </p:cNvSpPr>
          <p:nvPr/>
        </p:nvSpPr>
        <p:spPr bwMode="auto">
          <a:xfrm>
            <a:off x="1787067" y="3727215"/>
            <a:ext cx="184357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添加标题文字</a:t>
            </a:r>
          </a:p>
          <a:p>
            <a:pPr algn="ct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3" name="原创设计师QQ598969553             _22"/>
          <p:cNvSpPr>
            <a:spLocks noChangeArrowheads="1"/>
          </p:cNvSpPr>
          <p:nvPr/>
        </p:nvSpPr>
        <p:spPr bwMode="auto">
          <a:xfrm>
            <a:off x="5724128" y="3727215"/>
            <a:ext cx="1843578" cy="666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添加标题文字</a:t>
            </a:r>
          </a:p>
          <a:p>
            <a:pPr algn="ctr">
              <a:lnSpc>
                <a:spcPct val="120000"/>
              </a:lnSpc>
              <a:spcBef>
                <a:spcPts val="300"/>
              </a:spcBef>
            </a:pPr>
            <a:r>
              <a:rPr lang="zh-CN" altLang="en-US" sz="800" dirty="0" smtClean="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p>
        </p:txBody>
      </p:sp>
      <p:sp>
        <p:nvSpPr>
          <p:cNvPr id="24" name="原创设计师QQ598969553             _23"/>
          <p:cNvSpPr>
            <a:spLocks noChangeArrowheads="1"/>
          </p:cNvSpPr>
          <p:nvPr/>
        </p:nvSpPr>
        <p:spPr bwMode="auto">
          <a:xfrm>
            <a:off x="5013834" y="1436347"/>
            <a:ext cx="912999" cy="912999"/>
          </a:xfrm>
          <a:prstGeom prst="ellipse">
            <a:avLst/>
          </a:prstGeom>
          <a:solidFill>
            <a:srgbClr val="92D050"/>
          </a:solidFill>
          <a:ln>
            <a:noFill/>
          </a:ln>
        </p:spPr>
        <p:txBody>
          <a:bodyPr vert="horz" wrap="square" lIns="0" tIns="0" rIns="0" bIns="0" numCol="1" anchor="t" anchorCtr="0" compatLnSpc="1"/>
          <a:lstStyle/>
          <a:p>
            <a:pPr algn="ctr"/>
            <a:r>
              <a:rPr lang="en-US" altLang="zh-CN" sz="2400" b="1" dirty="0">
                <a:solidFill>
                  <a:schemeClr val="bg1"/>
                </a:solidFill>
              </a:rPr>
              <a:t>03</a:t>
            </a:r>
          </a:p>
          <a:p>
            <a:pPr algn="ctr"/>
            <a:r>
              <a:rPr lang="zh-CN" altLang="en-US" sz="1000" dirty="0" smtClean="0">
                <a:solidFill>
                  <a:schemeClr val="bg1"/>
                </a:solidFill>
              </a:rPr>
              <a:t>标题</a:t>
            </a:r>
            <a:endParaRPr lang="zh-CN" altLang="en-US" sz="1000" dirty="0">
              <a:solidFill>
                <a:schemeClr val="bg1"/>
              </a:solidFill>
            </a:endParaRPr>
          </a:p>
        </p:txBody>
      </p:sp>
      <p:sp>
        <p:nvSpPr>
          <p:cNvPr id="25" name="原创设计师QQ598969553             _24"/>
          <p:cNvSpPr>
            <a:spLocks noChangeArrowheads="1"/>
          </p:cNvSpPr>
          <p:nvPr/>
        </p:nvSpPr>
        <p:spPr bwMode="auto">
          <a:xfrm>
            <a:off x="4540905" y="2295152"/>
            <a:ext cx="912999" cy="912999"/>
          </a:xfrm>
          <a:prstGeom prst="ellipse">
            <a:avLst/>
          </a:prstGeom>
          <a:solidFill>
            <a:srgbClr val="3AC1D3"/>
          </a:solidFill>
          <a:ln>
            <a:noFill/>
          </a:ln>
        </p:spPr>
        <p:txBody>
          <a:bodyPr vert="horz" wrap="square" lIns="0" tIns="0" rIns="0" bIns="0" numCol="1" anchor="t" anchorCtr="0" compatLnSpc="1"/>
          <a:lstStyle/>
          <a:p>
            <a:pPr algn="ctr"/>
            <a:r>
              <a:rPr lang="en-US" altLang="zh-CN" sz="2400" b="1" dirty="0">
                <a:solidFill>
                  <a:schemeClr val="bg1"/>
                </a:solidFill>
              </a:rPr>
              <a:t>04</a:t>
            </a:r>
          </a:p>
          <a:p>
            <a:pPr algn="ctr"/>
            <a:r>
              <a:rPr lang="zh-CN" altLang="en-US" sz="1000" dirty="0" smtClean="0">
                <a:solidFill>
                  <a:schemeClr val="bg1"/>
                </a:solidFill>
              </a:rPr>
              <a:t>标题</a:t>
            </a:r>
            <a:endParaRPr lang="zh-CN" altLang="en-US" sz="1000" dirty="0">
              <a:solidFill>
                <a:schemeClr val="bg1"/>
              </a:solidFill>
            </a:endParaRPr>
          </a:p>
        </p:txBody>
      </p:sp>
    </p:spTree>
    <p:extLst>
      <p:ext uri="{BB962C8B-B14F-4D97-AF65-F5344CB8AC3E}">
        <p14:creationId xmlns:p14="http://schemas.microsoft.com/office/powerpoint/2010/main" val="93934212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advTm="0">
        <p15:prstTrans prst="peelOff"/>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60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90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par>
                                <p:cTn id="13" presetID="10" presetClass="entr" presetSubtype="0" fill="hold" grpId="0" nodeType="withEffect">
                                  <p:stCondLst>
                                    <p:cond delay="10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11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13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47" presetClass="entr" presetSubtype="0" fill="hold" grpId="0" nodeType="withEffect">
                                  <p:stCondLst>
                                    <p:cond delay="150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anim calcmode="lin" valueType="num">
                                      <p:cBhvr>
                                        <p:cTn id="39" dur="500" fill="hold"/>
                                        <p:tgtEl>
                                          <p:spTgt spid="19"/>
                                        </p:tgtEl>
                                        <p:attrNameLst>
                                          <p:attrName>ppt_x</p:attrName>
                                        </p:attrNameLst>
                                      </p:cBhvr>
                                      <p:tavLst>
                                        <p:tav tm="0">
                                          <p:val>
                                            <p:strVal val="#ppt_x"/>
                                          </p:val>
                                        </p:tav>
                                        <p:tav tm="100000">
                                          <p:val>
                                            <p:strVal val="#ppt_x"/>
                                          </p:val>
                                        </p:tav>
                                      </p:tavLst>
                                    </p:anim>
                                    <p:anim calcmode="lin" valueType="num">
                                      <p:cBhvr>
                                        <p:cTn id="40" dur="500" fill="hold"/>
                                        <p:tgtEl>
                                          <p:spTgt spid="1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50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anim calcmode="lin" valueType="num">
                                      <p:cBhvr>
                                        <p:cTn id="44" dur="500" fill="hold"/>
                                        <p:tgtEl>
                                          <p:spTgt spid="21"/>
                                        </p:tgtEl>
                                        <p:attrNameLst>
                                          <p:attrName>ppt_x</p:attrName>
                                        </p:attrNameLst>
                                      </p:cBhvr>
                                      <p:tavLst>
                                        <p:tav tm="0">
                                          <p:val>
                                            <p:strVal val="#ppt_x"/>
                                          </p:val>
                                        </p:tav>
                                        <p:tav tm="100000">
                                          <p:val>
                                            <p:strVal val="#ppt_x"/>
                                          </p:val>
                                        </p:tav>
                                      </p:tavLst>
                                    </p:anim>
                                    <p:anim calcmode="lin" valueType="num">
                                      <p:cBhvr>
                                        <p:cTn id="45" dur="500" fill="hold"/>
                                        <p:tgtEl>
                                          <p:spTgt spid="21"/>
                                        </p:tgtEl>
                                        <p:attrNameLst>
                                          <p:attrName>ppt_y</p:attrName>
                                        </p:attrNameLst>
                                      </p:cBhvr>
                                      <p:tavLst>
                                        <p:tav tm="0">
                                          <p:val>
                                            <p:strVal val="#ppt_y+.1"/>
                                          </p:val>
                                        </p:tav>
                                        <p:tav tm="100000">
                                          <p:val>
                                            <p:strVal val="#ppt_y"/>
                                          </p:val>
                                        </p:tav>
                                      </p:tavLst>
                                    </p:anim>
                                  </p:childTnLst>
                                </p:cTn>
                              </p:par>
                              <p:par>
                                <p:cTn id="46" presetID="53" presetClass="entr" presetSubtype="16" fill="hold" grpId="0" nodeType="withEffect">
                                  <p:stCondLst>
                                    <p:cond delay="200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par>
                                <p:cTn id="51" presetID="47" presetClass="entr" presetSubtype="0" fill="hold" grpId="0" nodeType="withEffect">
                                  <p:stCondLst>
                                    <p:cond delay="200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anim calcmode="lin" valueType="num">
                                      <p:cBhvr>
                                        <p:cTn id="54" dur="500" fill="hold"/>
                                        <p:tgtEl>
                                          <p:spTgt spid="18"/>
                                        </p:tgtEl>
                                        <p:attrNameLst>
                                          <p:attrName>ppt_x</p:attrName>
                                        </p:attrNameLst>
                                      </p:cBhvr>
                                      <p:tavLst>
                                        <p:tav tm="0">
                                          <p:val>
                                            <p:strVal val="#ppt_x"/>
                                          </p:val>
                                        </p:tav>
                                        <p:tav tm="100000">
                                          <p:val>
                                            <p:strVal val="#ppt_x"/>
                                          </p:val>
                                        </p:tav>
                                      </p:tavLst>
                                    </p:anim>
                                    <p:anim calcmode="lin" valueType="num">
                                      <p:cBhvr>
                                        <p:cTn id="55" dur="500" fill="hold"/>
                                        <p:tgtEl>
                                          <p:spTgt spid="1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20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500"/>
                                        <p:tgtEl>
                                          <p:spTgt spid="22"/>
                                        </p:tgtEl>
                                      </p:cBhvr>
                                    </p:animEffect>
                                    <p:anim calcmode="lin" valueType="num">
                                      <p:cBhvr>
                                        <p:cTn id="59" dur="500" fill="hold"/>
                                        <p:tgtEl>
                                          <p:spTgt spid="22"/>
                                        </p:tgtEl>
                                        <p:attrNameLst>
                                          <p:attrName>ppt_x</p:attrName>
                                        </p:attrNameLst>
                                      </p:cBhvr>
                                      <p:tavLst>
                                        <p:tav tm="0">
                                          <p:val>
                                            <p:strVal val="#ppt_x"/>
                                          </p:val>
                                        </p:tav>
                                        <p:tav tm="100000">
                                          <p:val>
                                            <p:strVal val="#ppt_x"/>
                                          </p:val>
                                        </p:tav>
                                      </p:tavLst>
                                    </p:anim>
                                    <p:anim calcmode="lin" valueType="num">
                                      <p:cBhvr>
                                        <p:cTn id="60" dur="500" fill="hold"/>
                                        <p:tgtEl>
                                          <p:spTgt spid="22"/>
                                        </p:tgtEl>
                                        <p:attrNameLst>
                                          <p:attrName>ppt_y</p:attrName>
                                        </p:attrNameLst>
                                      </p:cBhvr>
                                      <p:tavLst>
                                        <p:tav tm="0">
                                          <p:val>
                                            <p:strVal val="#ppt_y+.1"/>
                                          </p:val>
                                        </p:tav>
                                        <p:tav tm="100000">
                                          <p:val>
                                            <p:strVal val="#ppt_y"/>
                                          </p:val>
                                        </p:tav>
                                      </p:tavLst>
                                    </p:anim>
                                  </p:childTnLst>
                                </p:cTn>
                              </p:par>
                              <p:par>
                                <p:cTn id="61" presetID="53" presetClass="entr" presetSubtype="16" fill="hold" grpId="0" nodeType="withEffect">
                                  <p:stCondLst>
                                    <p:cond delay="2500"/>
                                  </p:stCondLst>
                                  <p:childTnLst>
                                    <p:set>
                                      <p:cBhvr>
                                        <p:cTn id="62" dur="1" fill="hold">
                                          <p:stCondLst>
                                            <p:cond delay="0"/>
                                          </p:stCondLst>
                                        </p:cTn>
                                        <p:tgtEl>
                                          <p:spTgt spid="24"/>
                                        </p:tgtEl>
                                        <p:attrNameLst>
                                          <p:attrName>style.visibility</p:attrName>
                                        </p:attrNameLst>
                                      </p:cBhvr>
                                      <p:to>
                                        <p:strVal val="visible"/>
                                      </p:to>
                                    </p:set>
                                    <p:anim calcmode="lin" valueType="num">
                                      <p:cBhvr>
                                        <p:cTn id="63" dur="500" fill="hold"/>
                                        <p:tgtEl>
                                          <p:spTgt spid="24"/>
                                        </p:tgtEl>
                                        <p:attrNameLst>
                                          <p:attrName>ppt_w</p:attrName>
                                        </p:attrNameLst>
                                      </p:cBhvr>
                                      <p:tavLst>
                                        <p:tav tm="0">
                                          <p:val>
                                            <p:fltVal val="0"/>
                                          </p:val>
                                        </p:tav>
                                        <p:tav tm="100000">
                                          <p:val>
                                            <p:strVal val="#ppt_w"/>
                                          </p:val>
                                        </p:tav>
                                      </p:tavLst>
                                    </p:anim>
                                    <p:anim calcmode="lin" valueType="num">
                                      <p:cBhvr>
                                        <p:cTn id="64" dur="500" fill="hold"/>
                                        <p:tgtEl>
                                          <p:spTgt spid="24"/>
                                        </p:tgtEl>
                                        <p:attrNameLst>
                                          <p:attrName>ppt_h</p:attrName>
                                        </p:attrNameLst>
                                      </p:cBhvr>
                                      <p:tavLst>
                                        <p:tav tm="0">
                                          <p:val>
                                            <p:fltVal val="0"/>
                                          </p:val>
                                        </p:tav>
                                        <p:tav tm="100000">
                                          <p:val>
                                            <p:strVal val="#ppt_h"/>
                                          </p:val>
                                        </p:tav>
                                      </p:tavLst>
                                    </p:anim>
                                    <p:animEffect transition="in" filter="fade">
                                      <p:cBhvr>
                                        <p:cTn id="65" dur="500"/>
                                        <p:tgtEl>
                                          <p:spTgt spid="24"/>
                                        </p:tgtEl>
                                      </p:cBhvr>
                                    </p:animEffect>
                                  </p:childTnLst>
                                </p:cTn>
                              </p:par>
                              <p:par>
                                <p:cTn id="66" presetID="47" presetClass="entr" presetSubtype="0" fill="hold" grpId="0" nodeType="withEffect">
                                  <p:stCondLst>
                                    <p:cond delay="250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anim calcmode="lin" valueType="num">
                                      <p:cBhvr>
                                        <p:cTn id="69" dur="500" fill="hold"/>
                                        <p:tgtEl>
                                          <p:spTgt spid="16"/>
                                        </p:tgtEl>
                                        <p:attrNameLst>
                                          <p:attrName>ppt_x</p:attrName>
                                        </p:attrNameLst>
                                      </p:cBhvr>
                                      <p:tavLst>
                                        <p:tav tm="0">
                                          <p:val>
                                            <p:strVal val="#ppt_x"/>
                                          </p:val>
                                        </p:tav>
                                        <p:tav tm="100000">
                                          <p:val>
                                            <p:strVal val="#ppt_x"/>
                                          </p:val>
                                        </p:tav>
                                      </p:tavLst>
                                    </p:anim>
                                    <p:anim calcmode="lin" valueType="num">
                                      <p:cBhvr>
                                        <p:cTn id="70" dur="500" fill="hold"/>
                                        <p:tgtEl>
                                          <p:spTgt spid="1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anim calcmode="lin" valueType="num">
                                      <p:cBhvr>
                                        <p:cTn id="74" dur="500" fill="hold"/>
                                        <p:tgtEl>
                                          <p:spTgt spid="20"/>
                                        </p:tgtEl>
                                        <p:attrNameLst>
                                          <p:attrName>ppt_x</p:attrName>
                                        </p:attrNameLst>
                                      </p:cBhvr>
                                      <p:tavLst>
                                        <p:tav tm="0">
                                          <p:val>
                                            <p:strVal val="#ppt_x"/>
                                          </p:val>
                                        </p:tav>
                                        <p:tav tm="100000">
                                          <p:val>
                                            <p:strVal val="#ppt_x"/>
                                          </p:val>
                                        </p:tav>
                                      </p:tavLst>
                                    </p:anim>
                                    <p:anim calcmode="lin" valueType="num">
                                      <p:cBhvr>
                                        <p:cTn id="75" dur="500" fill="hold"/>
                                        <p:tgtEl>
                                          <p:spTgt spid="20"/>
                                        </p:tgtEl>
                                        <p:attrNameLst>
                                          <p:attrName>ppt_y</p:attrName>
                                        </p:attrNameLst>
                                      </p:cBhvr>
                                      <p:tavLst>
                                        <p:tav tm="0">
                                          <p:val>
                                            <p:strVal val="#ppt_y+.1"/>
                                          </p:val>
                                        </p:tav>
                                        <p:tav tm="100000">
                                          <p:val>
                                            <p:strVal val="#ppt_y"/>
                                          </p:val>
                                        </p:tav>
                                      </p:tavLst>
                                    </p:anim>
                                  </p:childTnLst>
                                </p:cTn>
                              </p:par>
                              <p:par>
                                <p:cTn id="76" presetID="53" presetClass="entr" presetSubtype="16" fill="hold" grpId="0" nodeType="withEffect">
                                  <p:stCondLst>
                                    <p:cond delay="3000"/>
                                  </p:stCondLst>
                                  <p:childTnLst>
                                    <p:set>
                                      <p:cBhvr>
                                        <p:cTn id="77" dur="1" fill="hold">
                                          <p:stCondLst>
                                            <p:cond delay="0"/>
                                          </p:stCondLst>
                                        </p:cTn>
                                        <p:tgtEl>
                                          <p:spTgt spid="25"/>
                                        </p:tgtEl>
                                        <p:attrNameLst>
                                          <p:attrName>style.visibility</p:attrName>
                                        </p:attrNameLst>
                                      </p:cBhvr>
                                      <p:to>
                                        <p:strVal val="visible"/>
                                      </p:to>
                                    </p:set>
                                    <p:anim calcmode="lin" valueType="num">
                                      <p:cBhvr>
                                        <p:cTn id="78" dur="500" fill="hold"/>
                                        <p:tgtEl>
                                          <p:spTgt spid="25"/>
                                        </p:tgtEl>
                                        <p:attrNameLst>
                                          <p:attrName>ppt_w</p:attrName>
                                        </p:attrNameLst>
                                      </p:cBhvr>
                                      <p:tavLst>
                                        <p:tav tm="0">
                                          <p:val>
                                            <p:fltVal val="0"/>
                                          </p:val>
                                        </p:tav>
                                        <p:tav tm="100000">
                                          <p:val>
                                            <p:strVal val="#ppt_w"/>
                                          </p:val>
                                        </p:tav>
                                      </p:tavLst>
                                    </p:anim>
                                    <p:anim calcmode="lin" valueType="num">
                                      <p:cBhvr>
                                        <p:cTn id="79" dur="500" fill="hold"/>
                                        <p:tgtEl>
                                          <p:spTgt spid="25"/>
                                        </p:tgtEl>
                                        <p:attrNameLst>
                                          <p:attrName>ppt_h</p:attrName>
                                        </p:attrNameLst>
                                      </p:cBhvr>
                                      <p:tavLst>
                                        <p:tav tm="0">
                                          <p:val>
                                            <p:fltVal val="0"/>
                                          </p:val>
                                        </p:tav>
                                        <p:tav tm="100000">
                                          <p:val>
                                            <p:strVal val="#ppt_h"/>
                                          </p:val>
                                        </p:tav>
                                      </p:tavLst>
                                    </p:anim>
                                    <p:animEffect transition="in" filter="fade">
                                      <p:cBhvr>
                                        <p:cTn id="80" dur="500"/>
                                        <p:tgtEl>
                                          <p:spTgt spid="25"/>
                                        </p:tgtEl>
                                      </p:cBhvr>
                                    </p:animEffect>
                                  </p:childTnLst>
                                </p:cTn>
                              </p:par>
                              <p:par>
                                <p:cTn id="81" presetID="47" presetClass="entr" presetSubtype="0" fill="hold" grpId="0" nodeType="withEffect">
                                  <p:stCondLst>
                                    <p:cond delay="300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500"/>
                                        <p:tgtEl>
                                          <p:spTgt spid="17"/>
                                        </p:tgtEl>
                                      </p:cBhvr>
                                    </p:animEffect>
                                    <p:anim calcmode="lin" valueType="num">
                                      <p:cBhvr>
                                        <p:cTn id="84" dur="500" fill="hold"/>
                                        <p:tgtEl>
                                          <p:spTgt spid="17"/>
                                        </p:tgtEl>
                                        <p:attrNameLst>
                                          <p:attrName>ppt_x</p:attrName>
                                        </p:attrNameLst>
                                      </p:cBhvr>
                                      <p:tavLst>
                                        <p:tav tm="0">
                                          <p:val>
                                            <p:strVal val="#ppt_x"/>
                                          </p:val>
                                        </p:tav>
                                        <p:tav tm="100000">
                                          <p:val>
                                            <p:strVal val="#ppt_x"/>
                                          </p:val>
                                        </p:tav>
                                      </p:tavLst>
                                    </p:anim>
                                    <p:anim calcmode="lin" valueType="num">
                                      <p:cBhvr>
                                        <p:cTn id="85" dur="500" fill="hold"/>
                                        <p:tgtEl>
                                          <p:spTgt spid="1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300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500"/>
                                        <p:tgtEl>
                                          <p:spTgt spid="23"/>
                                        </p:tgtEl>
                                      </p:cBhvr>
                                    </p:animEffect>
                                    <p:anim calcmode="lin" valueType="num">
                                      <p:cBhvr>
                                        <p:cTn id="89" dur="500" fill="hold"/>
                                        <p:tgtEl>
                                          <p:spTgt spid="23"/>
                                        </p:tgtEl>
                                        <p:attrNameLst>
                                          <p:attrName>ppt_x</p:attrName>
                                        </p:attrNameLst>
                                      </p:cBhvr>
                                      <p:tavLst>
                                        <p:tav tm="0">
                                          <p:val>
                                            <p:strVal val="#ppt_x"/>
                                          </p:val>
                                        </p:tav>
                                        <p:tav tm="100000">
                                          <p:val>
                                            <p:strVal val="#ppt_x"/>
                                          </p:val>
                                        </p:tav>
                                      </p:tavLst>
                                    </p:anim>
                                    <p:anim calcmode="lin" valueType="num">
                                      <p:cBhvr>
                                        <p:cTn id="90"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animBg="1"/>
      <p:bldP spid="25" grpId="0" animBg="1"/>
    </p:bld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52</TotalTime>
  <Words>3109</Words>
  <Application>Microsoft Office PowerPoint</Application>
  <PresentationFormat>全屏显示(16:9)</PresentationFormat>
  <Paragraphs>300</Paragraphs>
  <Slides>30</Slides>
  <Notes>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30</vt:i4>
      </vt:variant>
    </vt:vector>
  </HeadingPairs>
  <TitlesOfParts>
    <vt:vector size="45" baseType="lpstr">
      <vt:lpstr>Aller Light</vt:lpstr>
      <vt:lpstr>Arial Unicode MS</vt:lpstr>
      <vt:lpstr>方正正黑简体</vt:lpstr>
      <vt:lpstr>黑体</vt:lpstr>
      <vt:lpstr>华文黑体</vt:lpstr>
      <vt:lpstr>华文细黑</vt:lpstr>
      <vt:lpstr>宋体</vt:lpstr>
      <vt:lpstr>微软雅黑</vt:lpstr>
      <vt:lpstr>Arial</vt:lpstr>
      <vt:lpstr>Arial Black</vt:lpstr>
      <vt:lpstr>Calibri</vt:lpstr>
      <vt:lpstr>Calibri Light</vt:lpstr>
      <vt:lpstr>Cambria Math</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www.tukuppt.com</dc:creator>
  <cp:keywords>tukuppt</cp:keywords>
  <dcterms:created xsi:type="dcterms:W3CDTF">2016-09-13T13:00:57Z</dcterms:created>
  <dcterms:modified xsi:type="dcterms:W3CDTF">2016-09-13T13:53:21Z</dcterms:modified>
</cp:coreProperties>
</file>